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6" r:id="rId1"/>
    <p:sldMasterId id="2147483677" r:id="rId2"/>
  </p:sldMasterIdLst>
  <p:notesMasterIdLst>
    <p:notesMasterId r:id="rId55"/>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311" r:id="rId32"/>
    <p:sldId id="287" r:id="rId33"/>
    <p:sldId id="288" r:id="rId34"/>
    <p:sldId id="289" r:id="rId35"/>
    <p:sldId id="290" r:id="rId36"/>
    <p:sldId id="292"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2" r:id="rId54"/>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6E8F84F-3823-48EF-A3E1-95FBAD6AD05B}">
  <a:tblStyle styleId="{36E8F84F-3823-48EF-A3E1-95FBAD6AD05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4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heme" Target="theme/theme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
        <p:cNvGrpSpPr/>
        <p:nvPr/>
      </p:nvGrpSpPr>
      <p:grpSpPr>
        <a:xfrm>
          <a:off x="0" y="0"/>
          <a:ext cx="0" cy="0"/>
          <a:chOff x="0" y="0"/>
          <a:chExt cx="0" cy="0"/>
        </a:xfrm>
      </p:grpSpPr>
      <p:sp>
        <p:nvSpPr>
          <p:cNvPr id="188" name="Google Shape;188;g714ab38a4c_0_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 name="Google Shape;189;g714ab38a4c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7ef192be33_3_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7ef192be33_3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g71571a7c95_11_3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 name="Google Shape;349;g71571a7c95_11_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71571a7c95_11_4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71571a7c95_11_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
        <p:cNvGrpSpPr/>
        <p:nvPr/>
      </p:nvGrpSpPr>
      <p:grpSpPr>
        <a:xfrm>
          <a:off x="0" y="0"/>
          <a:ext cx="0" cy="0"/>
          <a:chOff x="0" y="0"/>
          <a:chExt cx="0" cy="0"/>
        </a:xfrm>
      </p:grpSpPr>
      <p:sp>
        <p:nvSpPr>
          <p:cNvPr id="388" name="Google Shape;388;g6bad27d065_0_2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9" name="Google Shape;389;g6bad27d065_0_2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81019570e5_0_9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81019570e5_0_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6bad27d065_0_2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6bad27d065_0_2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714ab38a4c_0_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714ab38a4c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
        <p:cNvGrpSpPr/>
        <p:nvPr/>
      </p:nvGrpSpPr>
      <p:grpSpPr>
        <a:xfrm>
          <a:off x="0" y="0"/>
          <a:ext cx="0" cy="0"/>
          <a:chOff x="0" y="0"/>
          <a:chExt cx="0" cy="0"/>
        </a:xfrm>
      </p:grpSpPr>
      <p:sp>
        <p:nvSpPr>
          <p:cNvPr id="423" name="Google Shape;423;g7ef192be33_3_2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4" name="Google Shape;424;g7ef192be33_3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
        <p:cNvGrpSpPr/>
        <p:nvPr/>
      </p:nvGrpSpPr>
      <p:grpSpPr>
        <a:xfrm>
          <a:off x="0" y="0"/>
          <a:ext cx="0" cy="0"/>
          <a:chOff x="0" y="0"/>
          <a:chExt cx="0" cy="0"/>
        </a:xfrm>
      </p:grpSpPr>
      <p:sp>
        <p:nvSpPr>
          <p:cNvPr id="692" name="Google Shape;692;g6b20e22304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3" name="Google Shape;693;g6b20e2230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6bd56c9061_0_22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6bd56c9061_0_2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6be81bf08b_0_12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 name="Google Shape;204;g6be81bf08b_0_12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
        <p:cNvGrpSpPr/>
        <p:nvPr/>
      </p:nvGrpSpPr>
      <p:grpSpPr>
        <a:xfrm>
          <a:off x="0" y="0"/>
          <a:ext cx="0" cy="0"/>
          <a:chOff x="0" y="0"/>
          <a:chExt cx="0" cy="0"/>
        </a:xfrm>
      </p:grpSpPr>
      <p:sp>
        <p:nvSpPr>
          <p:cNvPr id="712" name="Google Shape;712;g6bd56c9061_0_1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3" name="Google Shape;713;g6bd56c9061_0_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714ab38a4c_0_3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714ab38a4c_0_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714ab38a4c_0_3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714ab38a4c_0_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
        <p:cNvGrpSpPr/>
        <p:nvPr/>
      </p:nvGrpSpPr>
      <p:grpSpPr>
        <a:xfrm>
          <a:off x="0" y="0"/>
          <a:ext cx="0" cy="0"/>
          <a:chOff x="0" y="0"/>
          <a:chExt cx="0" cy="0"/>
        </a:xfrm>
      </p:grpSpPr>
      <p:sp>
        <p:nvSpPr>
          <p:cNvPr id="734" name="Google Shape;734;g6b20e22304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5" name="Google Shape;735;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
        <p:cNvGrpSpPr/>
        <p:nvPr/>
      </p:nvGrpSpPr>
      <p:grpSpPr>
        <a:xfrm>
          <a:off x="0" y="0"/>
          <a:ext cx="0" cy="0"/>
          <a:chOff x="0" y="0"/>
          <a:chExt cx="0" cy="0"/>
        </a:xfrm>
      </p:grpSpPr>
      <p:sp>
        <p:nvSpPr>
          <p:cNvPr id="743" name="Google Shape;743;g6be81bf08b_0_119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 name="Google Shape;744;g6be81bf08b_0_11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81019570e5_0_1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81019570e5_0_1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g6bd56c9061_0_25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 name="Google Shape;832;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
        <p:cNvGrpSpPr/>
        <p:nvPr/>
      </p:nvGrpSpPr>
      <p:grpSpPr>
        <a:xfrm>
          <a:off x="0" y="0"/>
          <a:ext cx="0" cy="0"/>
          <a:chOff x="0" y="0"/>
          <a:chExt cx="0" cy="0"/>
        </a:xfrm>
      </p:grpSpPr>
      <p:sp>
        <p:nvSpPr>
          <p:cNvPr id="837" name="Google Shape;837;g6bd56c9061_0_1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8" name="Google Shape;838;g6bd56c9061_0_1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6bd56c9061_0_1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6bd56c9061_0_1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6bd56c9061_0_16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6bd56c9061_0_1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
        <p:cNvGrpSpPr/>
        <p:nvPr/>
      </p:nvGrpSpPr>
      <p:grpSpPr>
        <a:xfrm>
          <a:off x="0" y="0"/>
          <a:ext cx="0" cy="0"/>
          <a:chOff x="0" y="0"/>
          <a:chExt cx="0" cy="0"/>
        </a:xfrm>
      </p:grpSpPr>
      <p:sp>
        <p:nvSpPr>
          <p:cNvPr id="224" name="Google Shape;224;g70c1df8b91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 name="Google Shape;225;g70c1df8b9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6b20e22304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6b20e2230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49761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
        <p:cNvGrpSpPr/>
        <p:nvPr/>
      </p:nvGrpSpPr>
      <p:grpSpPr>
        <a:xfrm>
          <a:off x="0" y="0"/>
          <a:ext cx="0" cy="0"/>
          <a:chOff x="0" y="0"/>
          <a:chExt cx="0" cy="0"/>
        </a:xfrm>
      </p:grpSpPr>
      <p:sp>
        <p:nvSpPr>
          <p:cNvPr id="894" name="Google Shape;894;g75c7a8d047_1_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 name="Google Shape;895;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1571a7c95_11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1571a7c95_11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
        <p:cNvGrpSpPr/>
        <p:nvPr/>
      </p:nvGrpSpPr>
      <p:grpSpPr>
        <a:xfrm>
          <a:off x="0" y="0"/>
          <a:ext cx="0" cy="0"/>
          <a:chOff x="0" y="0"/>
          <a:chExt cx="0" cy="0"/>
        </a:xfrm>
      </p:grpSpPr>
      <p:sp>
        <p:nvSpPr>
          <p:cNvPr id="1241" name="Google Shape;124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 name="Google Shape;124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
        <p:cNvGrpSpPr/>
        <p:nvPr/>
      </p:nvGrpSpPr>
      <p:grpSpPr>
        <a:xfrm>
          <a:off x="0" y="0"/>
          <a:ext cx="0" cy="0"/>
          <a:chOff x="0" y="0"/>
          <a:chExt cx="0" cy="0"/>
        </a:xfrm>
      </p:grpSpPr>
      <p:sp>
        <p:nvSpPr>
          <p:cNvPr id="1248" name="Google Shape;1248;g7151a30e99_1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9" name="Google Shape;1249;g7151a30e99_1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6bad27d065_0_18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6bad27d065_0_18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
        <p:cNvGrpSpPr/>
        <p:nvPr/>
      </p:nvGrpSpPr>
      <p:grpSpPr>
        <a:xfrm>
          <a:off x="0" y="0"/>
          <a:ext cx="0" cy="0"/>
          <a:chOff x="0" y="0"/>
          <a:chExt cx="0" cy="0"/>
        </a:xfrm>
      </p:grpSpPr>
      <p:sp>
        <p:nvSpPr>
          <p:cNvPr id="1291" name="Google Shape;1291;g6be81bf08b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 name="Google Shape;1292;g6be81bf08b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
        <p:cNvGrpSpPr/>
        <p:nvPr/>
      </p:nvGrpSpPr>
      <p:grpSpPr>
        <a:xfrm>
          <a:off x="0" y="0"/>
          <a:ext cx="0" cy="0"/>
          <a:chOff x="0" y="0"/>
          <a:chExt cx="0" cy="0"/>
        </a:xfrm>
      </p:grpSpPr>
      <p:sp>
        <p:nvSpPr>
          <p:cNvPr id="1628" name="Google Shape;1628;g6be81bf08b_0_3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 name="Google Shape;1629;g6be81bf08b_0_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04"/>
        <p:cNvGrpSpPr/>
        <p:nvPr/>
      </p:nvGrpSpPr>
      <p:grpSpPr>
        <a:xfrm>
          <a:off x="0" y="0"/>
          <a:ext cx="0" cy="0"/>
          <a:chOff x="0" y="0"/>
          <a:chExt cx="0" cy="0"/>
        </a:xfrm>
      </p:grpSpPr>
      <p:sp>
        <p:nvSpPr>
          <p:cNvPr id="7905" name="Google Shape;7905;g6be81bf08b_0_66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6" name="Google Shape;7906;g6be81bf08b_0_6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1"/>
        <p:cNvGrpSpPr/>
        <p:nvPr/>
      </p:nvGrpSpPr>
      <p:grpSpPr>
        <a:xfrm>
          <a:off x="0" y="0"/>
          <a:ext cx="0" cy="0"/>
          <a:chOff x="0" y="0"/>
          <a:chExt cx="0" cy="0"/>
        </a:xfrm>
      </p:grpSpPr>
      <p:sp>
        <p:nvSpPr>
          <p:cNvPr id="8332" name="Google Shape;8332;g6be81bf08b_0_7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3" name="Google Shape;8333;g6be81bf08b_0_7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70c1df8b91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4"/>
        <p:cNvGrpSpPr/>
        <p:nvPr/>
      </p:nvGrpSpPr>
      <p:grpSpPr>
        <a:xfrm>
          <a:off x="0" y="0"/>
          <a:ext cx="0" cy="0"/>
          <a:chOff x="0" y="0"/>
          <a:chExt cx="0" cy="0"/>
        </a:xfrm>
      </p:grpSpPr>
      <p:sp>
        <p:nvSpPr>
          <p:cNvPr id="8495" name="Google Shape;8495;g6be81bf08b_0_72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6" name="Google Shape;8496;g6be81bf08b_0_7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6"/>
        <p:cNvGrpSpPr/>
        <p:nvPr/>
      </p:nvGrpSpPr>
      <p:grpSpPr>
        <a:xfrm>
          <a:off x="0" y="0"/>
          <a:ext cx="0" cy="0"/>
          <a:chOff x="0" y="0"/>
          <a:chExt cx="0" cy="0"/>
        </a:xfrm>
      </p:grpSpPr>
      <p:sp>
        <p:nvSpPr>
          <p:cNvPr id="8897" name="Google Shape;8897;g6be81bf08b_0_76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8" name="Google Shape;8898;g6be81bf08b_0_7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7"/>
        <p:cNvGrpSpPr/>
        <p:nvPr/>
      </p:nvGrpSpPr>
      <p:grpSpPr>
        <a:xfrm>
          <a:off x="0" y="0"/>
          <a:ext cx="0" cy="0"/>
          <a:chOff x="0" y="0"/>
          <a:chExt cx="0" cy="0"/>
        </a:xfrm>
      </p:grpSpPr>
      <p:sp>
        <p:nvSpPr>
          <p:cNvPr id="9268" name="Google Shape;9268;g71571a7c95_26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69" name="Google Shape;9269;g71571a7c95_2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64"/>
        <p:cNvGrpSpPr/>
        <p:nvPr/>
      </p:nvGrpSpPr>
      <p:grpSpPr>
        <a:xfrm>
          <a:off x="0" y="0"/>
          <a:ext cx="0" cy="0"/>
          <a:chOff x="0" y="0"/>
          <a:chExt cx="0" cy="0"/>
        </a:xfrm>
      </p:grpSpPr>
      <p:sp>
        <p:nvSpPr>
          <p:cNvPr id="9765" name="Google Shape;9765;g71571a7c95_26_4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66" name="Google Shape;9766;g71571a7c95_26_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7"/>
        <p:cNvGrpSpPr/>
        <p:nvPr/>
      </p:nvGrpSpPr>
      <p:grpSpPr>
        <a:xfrm>
          <a:off x="0" y="0"/>
          <a:ext cx="0" cy="0"/>
          <a:chOff x="0" y="0"/>
          <a:chExt cx="0" cy="0"/>
        </a:xfrm>
      </p:grpSpPr>
      <p:sp>
        <p:nvSpPr>
          <p:cNvPr id="10378" name="Google Shape;10378;g71571a7c95_26_11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79" name="Google Shape;10379;g71571a7c95_26_1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9"/>
        <p:cNvGrpSpPr/>
        <p:nvPr/>
      </p:nvGrpSpPr>
      <p:grpSpPr>
        <a:xfrm>
          <a:off x="0" y="0"/>
          <a:ext cx="0" cy="0"/>
          <a:chOff x="0" y="0"/>
          <a:chExt cx="0" cy="0"/>
        </a:xfrm>
      </p:grpSpPr>
      <p:sp>
        <p:nvSpPr>
          <p:cNvPr id="10930" name="Google Shape;10930;g6be81bf08b_0_7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31" name="Google Shape;10931;g6be81bf08b_0_7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6"/>
        <p:cNvGrpSpPr/>
        <p:nvPr/>
      </p:nvGrpSpPr>
      <p:grpSpPr>
        <a:xfrm>
          <a:off x="0" y="0"/>
          <a:ext cx="0" cy="0"/>
          <a:chOff x="0" y="0"/>
          <a:chExt cx="0" cy="0"/>
        </a:xfrm>
      </p:grpSpPr>
      <p:sp>
        <p:nvSpPr>
          <p:cNvPr id="11307" name="Google Shape;11307;g6be81bf08b_0_83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8" name="Google Shape;11308;g6be81bf08b_0_83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37"/>
        <p:cNvGrpSpPr/>
        <p:nvPr/>
      </p:nvGrpSpPr>
      <p:grpSpPr>
        <a:xfrm>
          <a:off x="0" y="0"/>
          <a:ext cx="0" cy="0"/>
          <a:chOff x="0" y="0"/>
          <a:chExt cx="0" cy="0"/>
        </a:xfrm>
      </p:grpSpPr>
      <p:sp>
        <p:nvSpPr>
          <p:cNvPr id="11738" name="Google Shape;11738;g6be81bf08b_0_8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9" name="Google Shape;11739;g6be81bf08b_0_8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0"/>
        <p:cNvGrpSpPr/>
        <p:nvPr/>
      </p:nvGrpSpPr>
      <p:grpSpPr>
        <a:xfrm>
          <a:off x="0" y="0"/>
          <a:ext cx="0" cy="0"/>
          <a:chOff x="0" y="0"/>
          <a:chExt cx="0" cy="0"/>
        </a:xfrm>
      </p:grpSpPr>
      <p:sp>
        <p:nvSpPr>
          <p:cNvPr id="12531" name="Google Shape;12531;g6be81bf08b_0_9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2" name="Google Shape;12532;g6be81bf08b_0_9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1"/>
        <p:cNvGrpSpPr/>
        <p:nvPr/>
      </p:nvGrpSpPr>
      <p:grpSpPr>
        <a:xfrm>
          <a:off x="0" y="0"/>
          <a:ext cx="0" cy="0"/>
          <a:chOff x="0" y="0"/>
          <a:chExt cx="0" cy="0"/>
        </a:xfrm>
      </p:grpSpPr>
      <p:sp>
        <p:nvSpPr>
          <p:cNvPr id="13272" name="Google Shape;13272;g6be81bf08b_0_10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3" name="Google Shape;13273;g6be81bf08b_0_10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6bd56c9061_0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6bd56c9061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64"/>
        <p:cNvGrpSpPr/>
        <p:nvPr/>
      </p:nvGrpSpPr>
      <p:grpSpPr>
        <a:xfrm>
          <a:off x="0" y="0"/>
          <a:ext cx="0" cy="0"/>
          <a:chOff x="0" y="0"/>
          <a:chExt cx="0" cy="0"/>
        </a:xfrm>
      </p:grpSpPr>
      <p:sp>
        <p:nvSpPr>
          <p:cNvPr id="13965" name="Google Shape;13965;g6be81bf08b_0_11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6" name="Google Shape;13966;g6be81bf08b_0_1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6"/>
        <p:cNvGrpSpPr/>
        <p:nvPr/>
      </p:nvGrpSpPr>
      <p:grpSpPr>
        <a:xfrm>
          <a:off x="0" y="0"/>
          <a:ext cx="0" cy="0"/>
          <a:chOff x="0" y="0"/>
          <a:chExt cx="0" cy="0"/>
        </a:xfrm>
      </p:grpSpPr>
      <p:sp>
        <p:nvSpPr>
          <p:cNvPr id="14267" name="Google Shape;14267;g6be81bf08b_0_113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68" name="Google Shape;14268;g6be81bf08b_0_1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
        <p:cNvGrpSpPr/>
        <p:nvPr/>
      </p:nvGrpSpPr>
      <p:grpSpPr>
        <a:xfrm>
          <a:off x="0" y="0"/>
          <a:ext cx="0" cy="0"/>
          <a:chOff x="0" y="0"/>
          <a:chExt cx="0" cy="0"/>
        </a:xfrm>
      </p:grpSpPr>
      <p:sp>
        <p:nvSpPr>
          <p:cNvPr id="246" name="Google Shape;246;g6ba96a1c45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 name="Google Shape;247;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
        <p:cNvGrpSpPr/>
        <p:nvPr/>
      </p:nvGrpSpPr>
      <p:grpSpPr>
        <a:xfrm>
          <a:off x="0" y="0"/>
          <a:ext cx="0" cy="0"/>
          <a:chOff x="0" y="0"/>
          <a:chExt cx="0" cy="0"/>
        </a:xfrm>
      </p:grpSpPr>
      <p:sp>
        <p:nvSpPr>
          <p:cNvPr id="253" name="Google Shape;253;g70c1df8b91_0_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 name="Google Shape;254;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g70c1df8b91_0_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 name="Google Shape;294;g70c1df8b91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4"/>
        <p:cNvGrpSpPr/>
        <p:nvPr/>
      </p:nvGrpSpPr>
      <p:grpSpPr>
        <a:xfrm>
          <a:off x="0" y="0"/>
          <a:ext cx="0" cy="0"/>
          <a:chOff x="0" y="0"/>
          <a:chExt cx="0" cy="0"/>
        </a:xfrm>
      </p:grpSpPr>
      <p:sp>
        <p:nvSpPr>
          <p:cNvPr id="305" name="Google Shape;305;g6bd56c9061_0_2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 name="Google Shape;306;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8" Type="http://schemas.openxmlformats.org/officeDocument/2006/relationships/hyperlink" Target="http://bit.ly/2TyoMsr" TargetMode="External"/><Relationship Id="rId3" Type="http://schemas.openxmlformats.org/officeDocument/2006/relationships/image" Target="../media/image2.png"/><Relationship Id="rId7"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grpSp>
        <p:nvGrpSpPr>
          <p:cNvPr id="9" name="Google Shape;9;p2"/>
          <p:cNvGrpSpPr/>
          <p:nvPr/>
        </p:nvGrpSpPr>
        <p:grpSpPr>
          <a:xfrm>
            <a:off x="463" y="-1"/>
            <a:ext cx="9143063" cy="5431201"/>
            <a:chOff x="463" y="-1"/>
            <a:chExt cx="9143063" cy="5431201"/>
          </a:xfrm>
        </p:grpSpPr>
        <p:sp>
          <p:nvSpPr>
            <p:cNvPr id="10" name="Google Shape;10;p2"/>
            <p:cNvSpPr/>
            <p:nvPr/>
          </p:nvSpPr>
          <p:spPr>
            <a:xfrm flipH="1">
              <a:off x="6622962" y="4136025"/>
              <a:ext cx="791100" cy="791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3716550" y="274077"/>
              <a:ext cx="1082100" cy="1082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flipH="1">
              <a:off x="1486612" y="2400300"/>
              <a:ext cx="1039500" cy="10395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flipH="1">
              <a:off x="1810337" y="2681700"/>
              <a:ext cx="2749500" cy="2749500"/>
            </a:xfrm>
            <a:prstGeom prst="ellipse">
              <a:avLst/>
            </a:prstGeom>
            <a:gradFill>
              <a:gsLst>
                <a:gs pos="0">
                  <a:srgbClr val="00151F">
                    <a:alpha val="56862"/>
                  </a:srgbClr>
                </a:gs>
                <a:gs pos="51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 name="Google Shape;14;p2"/>
            <p:cNvPicPr preferRelativeResize="0"/>
            <p:nvPr/>
          </p:nvPicPr>
          <p:blipFill rotWithShape="1">
            <a:blip r:embed="rId3">
              <a:alphaModFix/>
            </a:blip>
            <a:srcRect l="48250" b="42676"/>
            <a:stretch/>
          </p:blipFill>
          <p:spPr>
            <a:xfrm rot="10800000" flipH="1">
              <a:off x="463" y="-1"/>
              <a:ext cx="3659323" cy="4045026"/>
            </a:xfrm>
            <a:prstGeom prst="rect">
              <a:avLst/>
            </a:prstGeom>
            <a:noFill/>
            <a:ln>
              <a:noFill/>
            </a:ln>
          </p:spPr>
        </p:pic>
        <p:pic>
          <p:nvPicPr>
            <p:cNvPr id="15" name="Google Shape;15;p2"/>
            <p:cNvPicPr preferRelativeResize="0"/>
            <p:nvPr/>
          </p:nvPicPr>
          <p:blipFill>
            <a:blip r:embed="rId4">
              <a:alphaModFix/>
            </a:blip>
            <a:stretch>
              <a:fillRect/>
            </a:stretch>
          </p:blipFill>
          <p:spPr>
            <a:xfrm rot="10800000" flipH="1">
              <a:off x="4063887" y="625175"/>
              <a:ext cx="403575" cy="402725"/>
            </a:xfrm>
            <a:prstGeom prst="rect">
              <a:avLst/>
            </a:prstGeom>
            <a:noFill/>
            <a:ln>
              <a:noFill/>
            </a:ln>
          </p:spPr>
        </p:pic>
        <p:pic>
          <p:nvPicPr>
            <p:cNvPr id="16" name="Google Shape;16;p2"/>
            <p:cNvPicPr preferRelativeResize="0"/>
            <p:nvPr/>
          </p:nvPicPr>
          <p:blipFill>
            <a:blip r:embed="rId5">
              <a:alphaModFix/>
            </a:blip>
            <a:stretch>
              <a:fillRect/>
            </a:stretch>
          </p:blipFill>
          <p:spPr>
            <a:xfrm flipH="1">
              <a:off x="6848788" y="4362200"/>
              <a:ext cx="339425" cy="338750"/>
            </a:xfrm>
            <a:prstGeom prst="rect">
              <a:avLst/>
            </a:prstGeom>
            <a:noFill/>
            <a:ln>
              <a:noFill/>
            </a:ln>
          </p:spPr>
        </p:pic>
        <p:sp>
          <p:nvSpPr>
            <p:cNvPr id="17" name="Google Shape;17;p2"/>
            <p:cNvSpPr/>
            <p:nvPr/>
          </p:nvSpPr>
          <p:spPr>
            <a:xfrm flipH="1">
              <a:off x="5351500" y="211675"/>
              <a:ext cx="1947900" cy="19479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 name="Google Shape;18;p2"/>
            <p:cNvPicPr preferRelativeResize="0"/>
            <p:nvPr/>
          </p:nvPicPr>
          <p:blipFill>
            <a:blip r:embed="rId6">
              <a:alphaModFix/>
            </a:blip>
            <a:stretch>
              <a:fillRect/>
            </a:stretch>
          </p:blipFill>
          <p:spPr>
            <a:xfrm rot="10800000" flipH="1">
              <a:off x="2388003" y="3263743"/>
              <a:ext cx="1666877" cy="1663390"/>
            </a:xfrm>
            <a:prstGeom prst="rect">
              <a:avLst/>
            </a:prstGeom>
            <a:noFill/>
            <a:ln>
              <a:noFill/>
            </a:ln>
          </p:spPr>
        </p:pic>
        <p:pic>
          <p:nvPicPr>
            <p:cNvPr id="19" name="Google Shape;19;p2"/>
            <p:cNvPicPr preferRelativeResize="0"/>
            <p:nvPr/>
          </p:nvPicPr>
          <p:blipFill>
            <a:blip r:embed="rId6">
              <a:alphaModFix/>
            </a:blip>
            <a:stretch>
              <a:fillRect/>
            </a:stretch>
          </p:blipFill>
          <p:spPr>
            <a:xfrm flipH="1">
              <a:off x="5915994" y="777017"/>
              <a:ext cx="818909" cy="817169"/>
            </a:xfrm>
            <a:prstGeom prst="rect">
              <a:avLst/>
            </a:prstGeom>
            <a:noFill/>
            <a:ln>
              <a:noFill/>
            </a:ln>
          </p:spPr>
        </p:pic>
        <p:pic>
          <p:nvPicPr>
            <p:cNvPr id="20" name="Google Shape;20;p2"/>
            <p:cNvPicPr preferRelativeResize="0"/>
            <p:nvPr/>
          </p:nvPicPr>
          <p:blipFill rotWithShape="1">
            <a:blip r:embed="rId3">
              <a:alphaModFix/>
            </a:blip>
            <a:srcRect l="47244" t="1700" r="-12382" b="49281"/>
            <a:stretch/>
          </p:blipFill>
          <p:spPr>
            <a:xfrm rot="10800000">
              <a:off x="7231123" y="-1"/>
              <a:ext cx="1912402" cy="1436076"/>
            </a:xfrm>
            <a:prstGeom prst="rect">
              <a:avLst/>
            </a:prstGeom>
            <a:noFill/>
            <a:ln>
              <a:noFill/>
            </a:ln>
          </p:spPr>
        </p:pic>
      </p:grpSp>
      <p:sp>
        <p:nvSpPr>
          <p:cNvPr id="21" name="Google Shape;21;p2"/>
          <p:cNvSpPr txBox="1">
            <a:spLocks noGrp="1"/>
          </p:cNvSpPr>
          <p:nvPr>
            <p:ph type="subTitle" idx="1"/>
          </p:nvPr>
        </p:nvSpPr>
        <p:spPr>
          <a:xfrm flipH="1">
            <a:off x="4721687" y="3220316"/>
            <a:ext cx="37023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600">
                <a:solidFill>
                  <a:srgbClr val="FFFFFF"/>
                </a:solidFill>
              </a:defRPr>
            </a:lvl1pPr>
            <a:lvl2pPr lvl="1" algn="r" rtl="0">
              <a:lnSpc>
                <a:spcPct val="100000"/>
              </a:lnSpc>
              <a:spcBef>
                <a:spcPts val="1600"/>
              </a:spcBef>
              <a:spcAft>
                <a:spcPts val="0"/>
              </a:spcAft>
              <a:buNone/>
              <a:defRPr sz="1600">
                <a:solidFill>
                  <a:srgbClr val="FFFFFF"/>
                </a:solidFill>
              </a:defRPr>
            </a:lvl2pPr>
            <a:lvl3pPr lvl="2" algn="r" rtl="0">
              <a:lnSpc>
                <a:spcPct val="100000"/>
              </a:lnSpc>
              <a:spcBef>
                <a:spcPts val="1600"/>
              </a:spcBef>
              <a:spcAft>
                <a:spcPts val="0"/>
              </a:spcAft>
              <a:buNone/>
              <a:defRPr sz="1600">
                <a:solidFill>
                  <a:srgbClr val="FFFFFF"/>
                </a:solidFill>
              </a:defRPr>
            </a:lvl3pPr>
            <a:lvl4pPr lvl="3" algn="r" rtl="0">
              <a:lnSpc>
                <a:spcPct val="100000"/>
              </a:lnSpc>
              <a:spcBef>
                <a:spcPts val="1600"/>
              </a:spcBef>
              <a:spcAft>
                <a:spcPts val="0"/>
              </a:spcAft>
              <a:buNone/>
              <a:defRPr sz="1600">
                <a:solidFill>
                  <a:srgbClr val="FFFFFF"/>
                </a:solidFill>
              </a:defRPr>
            </a:lvl4pPr>
            <a:lvl5pPr lvl="4" algn="r" rtl="0">
              <a:lnSpc>
                <a:spcPct val="100000"/>
              </a:lnSpc>
              <a:spcBef>
                <a:spcPts val="1600"/>
              </a:spcBef>
              <a:spcAft>
                <a:spcPts val="0"/>
              </a:spcAft>
              <a:buNone/>
              <a:defRPr sz="1600">
                <a:solidFill>
                  <a:srgbClr val="FFFFFF"/>
                </a:solidFill>
              </a:defRPr>
            </a:lvl5pPr>
            <a:lvl6pPr lvl="5" algn="r" rtl="0">
              <a:lnSpc>
                <a:spcPct val="100000"/>
              </a:lnSpc>
              <a:spcBef>
                <a:spcPts val="1600"/>
              </a:spcBef>
              <a:spcAft>
                <a:spcPts val="0"/>
              </a:spcAft>
              <a:buNone/>
              <a:defRPr sz="1600">
                <a:solidFill>
                  <a:srgbClr val="FFFFFF"/>
                </a:solidFill>
              </a:defRPr>
            </a:lvl6pPr>
            <a:lvl7pPr lvl="6" algn="r" rtl="0">
              <a:lnSpc>
                <a:spcPct val="100000"/>
              </a:lnSpc>
              <a:spcBef>
                <a:spcPts val="1600"/>
              </a:spcBef>
              <a:spcAft>
                <a:spcPts val="0"/>
              </a:spcAft>
              <a:buNone/>
              <a:defRPr sz="1600">
                <a:solidFill>
                  <a:srgbClr val="FFFFFF"/>
                </a:solidFill>
              </a:defRPr>
            </a:lvl7pPr>
            <a:lvl8pPr lvl="7" algn="r" rtl="0">
              <a:lnSpc>
                <a:spcPct val="100000"/>
              </a:lnSpc>
              <a:spcBef>
                <a:spcPts val="1600"/>
              </a:spcBef>
              <a:spcAft>
                <a:spcPts val="0"/>
              </a:spcAft>
              <a:buNone/>
              <a:defRPr sz="1600">
                <a:solidFill>
                  <a:srgbClr val="FFFFFF"/>
                </a:solidFill>
              </a:defRPr>
            </a:lvl8pPr>
            <a:lvl9pPr lvl="8" algn="r" rtl="0">
              <a:lnSpc>
                <a:spcPct val="100000"/>
              </a:lnSpc>
              <a:spcBef>
                <a:spcPts val="1600"/>
              </a:spcBef>
              <a:spcAft>
                <a:spcPts val="1600"/>
              </a:spcAft>
              <a:buNone/>
              <a:defRPr sz="1600">
                <a:solidFill>
                  <a:srgbClr val="FFFFFF"/>
                </a:solidFill>
              </a:defRPr>
            </a:lvl9pPr>
          </a:lstStyle>
          <a:p>
            <a:endParaRPr/>
          </a:p>
        </p:txBody>
      </p:sp>
      <p:sp>
        <p:nvSpPr>
          <p:cNvPr id="22" name="Google Shape;22;p2"/>
          <p:cNvSpPr txBox="1">
            <a:spLocks noGrp="1"/>
          </p:cNvSpPr>
          <p:nvPr>
            <p:ph type="ctrTitle"/>
          </p:nvPr>
        </p:nvSpPr>
        <p:spPr>
          <a:xfrm flipH="1">
            <a:off x="4721687" y="2290984"/>
            <a:ext cx="3702300" cy="10821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6000"/>
              <a:buNone/>
              <a:defRPr sz="7200">
                <a:solidFill>
                  <a:srgbClr val="FFFFFF"/>
                </a:solidFill>
                <a:latin typeface="Saira SemiCondensed SemiBold"/>
                <a:ea typeface="Saira SemiCondensed SemiBold"/>
                <a:cs typeface="Saira SemiCondensed SemiBold"/>
                <a:sym typeface="Saira SemiCondensed SemiBold"/>
              </a:defRPr>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70"/>
        <p:cNvGrpSpPr/>
        <p:nvPr/>
      </p:nvGrpSpPr>
      <p:grpSpPr>
        <a:xfrm>
          <a:off x="0" y="0"/>
          <a:ext cx="0" cy="0"/>
          <a:chOff x="0" y="0"/>
          <a:chExt cx="0" cy="0"/>
        </a:xfrm>
      </p:grpSpPr>
      <p:sp>
        <p:nvSpPr>
          <p:cNvPr id="71" name="Google Shape;71;p11"/>
          <p:cNvSpPr txBox="1">
            <a:spLocks noGrp="1"/>
          </p:cNvSpPr>
          <p:nvPr>
            <p:ph type="subTitle" idx="1"/>
          </p:nvPr>
        </p:nvSpPr>
        <p:spPr>
          <a:xfrm>
            <a:off x="1162425" y="2959275"/>
            <a:ext cx="6819000" cy="496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200"/>
              <a:buNone/>
              <a:defRPr sz="1600">
                <a:solidFill>
                  <a:schemeClr val="dk1"/>
                </a:solidFill>
              </a:defRPr>
            </a:lvl1pPr>
            <a:lvl2pPr lvl="1" algn="ctr" rtl="0">
              <a:lnSpc>
                <a:spcPct val="100000"/>
              </a:lnSpc>
              <a:spcBef>
                <a:spcPts val="0"/>
              </a:spcBef>
              <a:spcAft>
                <a:spcPts val="0"/>
              </a:spcAft>
              <a:buClr>
                <a:schemeClr val="dk2"/>
              </a:buClr>
              <a:buSzPts val="1200"/>
              <a:buNone/>
              <a:defRPr sz="1200">
                <a:solidFill>
                  <a:schemeClr val="dk2"/>
                </a:solidFill>
              </a:defRPr>
            </a:lvl2pPr>
            <a:lvl3pPr lvl="2" algn="ctr" rtl="0">
              <a:lnSpc>
                <a:spcPct val="100000"/>
              </a:lnSpc>
              <a:spcBef>
                <a:spcPts val="0"/>
              </a:spcBef>
              <a:spcAft>
                <a:spcPts val="0"/>
              </a:spcAft>
              <a:buClr>
                <a:schemeClr val="dk2"/>
              </a:buClr>
              <a:buSzPts val="1200"/>
              <a:buNone/>
              <a:defRPr sz="1200">
                <a:solidFill>
                  <a:schemeClr val="dk2"/>
                </a:solidFill>
              </a:defRPr>
            </a:lvl3pPr>
            <a:lvl4pPr lvl="3" algn="ctr" rtl="0">
              <a:lnSpc>
                <a:spcPct val="100000"/>
              </a:lnSpc>
              <a:spcBef>
                <a:spcPts val="0"/>
              </a:spcBef>
              <a:spcAft>
                <a:spcPts val="0"/>
              </a:spcAft>
              <a:buClr>
                <a:schemeClr val="dk2"/>
              </a:buClr>
              <a:buSzPts val="1200"/>
              <a:buNone/>
              <a:defRPr sz="1200">
                <a:solidFill>
                  <a:schemeClr val="dk2"/>
                </a:solidFill>
              </a:defRPr>
            </a:lvl4pPr>
            <a:lvl5pPr lvl="4" algn="ctr" rtl="0">
              <a:lnSpc>
                <a:spcPct val="100000"/>
              </a:lnSpc>
              <a:spcBef>
                <a:spcPts val="0"/>
              </a:spcBef>
              <a:spcAft>
                <a:spcPts val="0"/>
              </a:spcAft>
              <a:buClr>
                <a:schemeClr val="dk2"/>
              </a:buClr>
              <a:buSzPts val="1200"/>
              <a:buNone/>
              <a:defRPr sz="1200">
                <a:solidFill>
                  <a:schemeClr val="dk2"/>
                </a:solidFill>
              </a:defRPr>
            </a:lvl5pPr>
            <a:lvl6pPr lvl="5" algn="ctr" rtl="0">
              <a:lnSpc>
                <a:spcPct val="100000"/>
              </a:lnSpc>
              <a:spcBef>
                <a:spcPts val="0"/>
              </a:spcBef>
              <a:spcAft>
                <a:spcPts val="0"/>
              </a:spcAft>
              <a:buClr>
                <a:schemeClr val="dk2"/>
              </a:buClr>
              <a:buSzPts val="1200"/>
              <a:buNone/>
              <a:defRPr sz="1200">
                <a:solidFill>
                  <a:schemeClr val="dk2"/>
                </a:solidFill>
              </a:defRPr>
            </a:lvl6pPr>
            <a:lvl7pPr lvl="6" algn="ctr" rtl="0">
              <a:lnSpc>
                <a:spcPct val="100000"/>
              </a:lnSpc>
              <a:spcBef>
                <a:spcPts val="0"/>
              </a:spcBef>
              <a:spcAft>
                <a:spcPts val="0"/>
              </a:spcAft>
              <a:buClr>
                <a:schemeClr val="dk2"/>
              </a:buClr>
              <a:buSzPts val="1200"/>
              <a:buNone/>
              <a:defRPr sz="1200">
                <a:solidFill>
                  <a:schemeClr val="dk2"/>
                </a:solidFill>
              </a:defRPr>
            </a:lvl7pPr>
            <a:lvl8pPr lvl="7" algn="ctr" rtl="0">
              <a:lnSpc>
                <a:spcPct val="100000"/>
              </a:lnSpc>
              <a:spcBef>
                <a:spcPts val="0"/>
              </a:spcBef>
              <a:spcAft>
                <a:spcPts val="0"/>
              </a:spcAft>
              <a:buClr>
                <a:schemeClr val="dk2"/>
              </a:buClr>
              <a:buSzPts val="1200"/>
              <a:buNone/>
              <a:defRPr sz="1200">
                <a:solidFill>
                  <a:schemeClr val="dk2"/>
                </a:solidFill>
              </a:defRPr>
            </a:lvl8pPr>
            <a:lvl9pPr lvl="8" algn="ctr" rtl="0">
              <a:lnSpc>
                <a:spcPct val="100000"/>
              </a:lnSpc>
              <a:spcBef>
                <a:spcPts val="0"/>
              </a:spcBef>
              <a:spcAft>
                <a:spcPts val="0"/>
              </a:spcAft>
              <a:buClr>
                <a:schemeClr val="dk2"/>
              </a:buClr>
              <a:buSzPts val="1200"/>
              <a:buNone/>
              <a:defRPr sz="1200">
                <a:solidFill>
                  <a:schemeClr val="dk2"/>
                </a:solidFill>
              </a:defRPr>
            </a:lvl9pPr>
          </a:lstStyle>
          <a:p>
            <a:endParaRPr/>
          </a:p>
        </p:txBody>
      </p:sp>
      <p:sp>
        <p:nvSpPr>
          <p:cNvPr id="72" name="Google Shape;72;p11"/>
          <p:cNvSpPr txBox="1">
            <a:spLocks noGrp="1"/>
          </p:cNvSpPr>
          <p:nvPr>
            <p:ph type="title" hasCustomPrompt="1"/>
          </p:nvPr>
        </p:nvSpPr>
        <p:spPr>
          <a:xfrm>
            <a:off x="1162500" y="1737000"/>
            <a:ext cx="6819000" cy="1104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FFFFFF"/>
              </a:buClr>
              <a:buSzPts val="9600"/>
              <a:buNone/>
              <a:defRPr sz="9600">
                <a:solidFill>
                  <a:schemeClr val="dk1"/>
                </a:solidFill>
              </a:defRPr>
            </a:lvl1pPr>
            <a:lvl2pPr lvl="1"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FFFFF"/>
              </a:buClr>
              <a:buSzPts val="9600"/>
              <a:buFont typeface="Fira Sans Extra Condensed Medium"/>
              <a:buNone/>
              <a:defRPr sz="9600">
                <a:solidFill>
                  <a:srgbClr val="FFFFFF"/>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blipFill>
          <a:blip r:embed="rId2">
            <a:alphaModFix/>
          </a:blip>
          <a:stretch>
            <a:fillRect/>
          </a:stretch>
        </a:blipFill>
        <a:effectLst/>
      </p:bgPr>
    </p:bg>
    <p:spTree>
      <p:nvGrpSpPr>
        <p:cNvPr id="1" name="Shape 73"/>
        <p:cNvGrpSpPr/>
        <p:nvPr/>
      </p:nvGrpSpPr>
      <p:grpSpPr>
        <a:xfrm>
          <a:off x="0" y="0"/>
          <a:ext cx="0" cy="0"/>
          <a:chOff x="0" y="0"/>
          <a:chExt cx="0" cy="0"/>
        </a:xfrm>
      </p:grpSpPr>
      <p:sp>
        <p:nvSpPr>
          <p:cNvPr id="74" name="Google Shape;74;p12"/>
          <p:cNvSpPr txBox="1">
            <a:spLocks noGrp="1"/>
          </p:cNvSpPr>
          <p:nvPr>
            <p:ph type="ctrTitle"/>
          </p:nvPr>
        </p:nvSpPr>
        <p:spPr>
          <a:xfrm>
            <a:off x="1204900" y="1383139"/>
            <a:ext cx="31554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0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5" name="Google Shape;75;p12"/>
          <p:cNvSpPr txBox="1">
            <a:spLocks noGrp="1"/>
          </p:cNvSpPr>
          <p:nvPr>
            <p:ph type="subTitle" idx="1"/>
          </p:nvPr>
        </p:nvSpPr>
        <p:spPr>
          <a:xfrm flipH="1">
            <a:off x="1205250" y="1898825"/>
            <a:ext cx="2801100" cy="5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 name="Google Shape;76;p12"/>
          <p:cNvSpPr txBox="1">
            <a:spLocks noGrp="1"/>
          </p:cNvSpPr>
          <p:nvPr>
            <p:ph type="ctrTitle" idx="2"/>
          </p:nvPr>
        </p:nvSpPr>
        <p:spPr>
          <a:xfrm>
            <a:off x="1204900" y="3416963"/>
            <a:ext cx="31554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0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7" name="Google Shape;77;p12"/>
          <p:cNvSpPr txBox="1">
            <a:spLocks noGrp="1"/>
          </p:cNvSpPr>
          <p:nvPr>
            <p:ph type="subTitle" idx="3"/>
          </p:nvPr>
        </p:nvSpPr>
        <p:spPr>
          <a:xfrm flipH="1">
            <a:off x="1205250" y="3932650"/>
            <a:ext cx="2801100" cy="5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 name="Google Shape;78;p12"/>
          <p:cNvSpPr txBox="1">
            <a:spLocks noGrp="1"/>
          </p:cNvSpPr>
          <p:nvPr>
            <p:ph type="ctrTitle" idx="4"/>
          </p:nvPr>
        </p:nvSpPr>
        <p:spPr>
          <a:xfrm>
            <a:off x="5256950" y="1383139"/>
            <a:ext cx="3155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0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79" name="Google Shape;79;p12"/>
          <p:cNvSpPr txBox="1">
            <a:spLocks noGrp="1"/>
          </p:cNvSpPr>
          <p:nvPr>
            <p:ph type="subTitle" idx="5"/>
          </p:nvPr>
        </p:nvSpPr>
        <p:spPr>
          <a:xfrm flipH="1">
            <a:off x="5257300" y="1898825"/>
            <a:ext cx="2801100" cy="5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2"/>
          <p:cNvSpPr txBox="1">
            <a:spLocks noGrp="1"/>
          </p:cNvSpPr>
          <p:nvPr>
            <p:ph type="ctrTitle" idx="6"/>
          </p:nvPr>
        </p:nvSpPr>
        <p:spPr>
          <a:xfrm>
            <a:off x="5256950" y="3416963"/>
            <a:ext cx="3155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0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 name="Google Shape;81;p12"/>
          <p:cNvSpPr txBox="1">
            <a:spLocks noGrp="1"/>
          </p:cNvSpPr>
          <p:nvPr>
            <p:ph type="subTitle" idx="7"/>
          </p:nvPr>
        </p:nvSpPr>
        <p:spPr>
          <a:xfrm flipH="1">
            <a:off x="5257300" y="3932650"/>
            <a:ext cx="2801100" cy="52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 name="Google Shape;82;p12"/>
          <p:cNvSpPr txBox="1">
            <a:spLocks noGrp="1"/>
          </p:cNvSpPr>
          <p:nvPr>
            <p:ph type="title" idx="8" hasCustomPrompt="1"/>
          </p:nvPr>
        </p:nvSpPr>
        <p:spPr>
          <a:xfrm flipH="1">
            <a:off x="1204900" y="2979627"/>
            <a:ext cx="2046300" cy="6120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000">
                <a:solidFill>
                  <a:schemeClr val="dk1"/>
                </a:solidFill>
              </a:defRPr>
            </a:lvl1pPr>
            <a:lvl2pPr lvl="1"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83" name="Google Shape;83;p12"/>
          <p:cNvSpPr txBox="1">
            <a:spLocks noGrp="1"/>
          </p:cNvSpPr>
          <p:nvPr>
            <p:ph type="title" idx="9" hasCustomPrompt="1"/>
          </p:nvPr>
        </p:nvSpPr>
        <p:spPr>
          <a:xfrm flipH="1">
            <a:off x="1204900" y="931626"/>
            <a:ext cx="2046300" cy="6120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000">
                <a:solidFill>
                  <a:schemeClr val="dk1"/>
                </a:solidFill>
              </a:defRPr>
            </a:lvl1pPr>
            <a:lvl2pPr lvl="1"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84" name="Google Shape;84;p12"/>
          <p:cNvSpPr txBox="1">
            <a:spLocks noGrp="1"/>
          </p:cNvSpPr>
          <p:nvPr>
            <p:ph type="title" idx="13" hasCustomPrompt="1"/>
          </p:nvPr>
        </p:nvSpPr>
        <p:spPr>
          <a:xfrm flipH="1">
            <a:off x="5256950" y="931626"/>
            <a:ext cx="2046300" cy="6120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000">
                <a:solidFill>
                  <a:schemeClr val="dk1"/>
                </a:solidFill>
              </a:defRPr>
            </a:lvl1pPr>
            <a:lvl2pPr lvl="1"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85" name="Google Shape;85;p12"/>
          <p:cNvSpPr txBox="1">
            <a:spLocks noGrp="1"/>
          </p:cNvSpPr>
          <p:nvPr>
            <p:ph type="title" idx="14" hasCustomPrompt="1"/>
          </p:nvPr>
        </p:nvSpPr>
        <p:spPr>
          <a:xfrm flipH="1">
            <a:off x="5256950" y="2979632"/>
            <a:ext cx="2046300" cy="6120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accent2"/>
              </a:buClr>
              <a:buSzPts val="3600"/>
              <a:buNone/>
              <a:defRPr sz="3000">
                <a:solidFill>
                  <a:schemeClr val="dk1"/>
                </a:solidFill>
              </a:defRPr>
            </a:lvl1pPr>
            <a:lvl2pPr lvl="1"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9">
    <p:bg>
      <p:bgPr>
        <a:blipFill>
          <a:blip r:embed="rId2">
            <a:alphaModFix/>
          </a:blip>
          <a:stretch>
            <a:fillRect/>
          </a:stretch>
        </a:blipFill>
        <a:effectLst/>
      </p:bgPr>
    </p:bg>
    <p:spTree>
      <p:nvGrpSpPr>
        <p:cNvPr id="1" name="Shape 86"/>
        <p:cNvGrpSpPr/>
        <p:nvPr/>
      </p:nvGrpSpPr>
      <p:grpSpPr>
        <a:xfrm>
          <a:off x="0" y="0"/>
          <a:ext cx="0" cy="0"/>
          <a:chOff x="0" y="0"/>
          <a:chExt cx="0" cy="0"/>
        </a:xfrm>
      </p:grpSpPr>
      <p:sp>
        <p:nvSpPr>
          <p:cNvPr id="87" name="Google Shape;87;p13"/>
          <p:cNvSpPr txBox="1">
            <a:spLocks noGrp="1"/>
          </p:cNvSpPr>
          <p:nvPr>
            <p:ph type="ctrTitle"/>
          </p:nvPr>
        </p:nvSpPr>
        <p:spPr>
          <a:xfrm>
            <a:off x="720000" y="3153300"/>
            <a:ext cx="40230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accent1"/>
              </a:buClr>
              <a:buSzPts val="1400"/>
              <a:buNone/>
              <a:defRPr sz="1200">
                <a:solidFill>
                  <a:schemeClr val="dk1"/>
                </a:solidFill>
              </a:defRPr>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88" name="Google Shape;88;p13"/>
          <p:cNvSpPr txBox="1">
            <a:spLocks noGrp="1"/>
          </p:cNvSpPr>
          <p:nvPr>
            <p:ph type="subTitle" idx="1"/>
          </p:nvPr>
        </p:nvSpPr>
        <p:spPr>
          <a:xfrm>
            <a:off x="720025" y="1050350"/>
            <a:ext cx="4263900" cy="1823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1800">
                <a:solidFill>
                  <a:schemeClr val="dk1"/>
                </a:solidFill>
              </a:defRPr>
            </a:lvl1pPr>
            <a:lvl2pPr lvl="1" rtl="0">
              <a:lnSpc>
                <a:spcPct val="100000"/>
              </a:lnSpc>
              <a:spcBef>
                <a:spcPts val="0"/>
              </a:spcBef>
              <a:spcAft>
                <a:spcPts val="0"/>
              </a:spcAft>
              <a:buNone/>
              <a:defRPr sz="1800">
                <a:solidFill>
                  <a:schemeClr val="dk1"/>
                </a:solidFill>
              </a:defRPr>
            </a:lvl2pPr>
            <a:lvl3pPr lvl="2" rtl="0">
              <a:lnSpc>
                <a:spcPct val="100000"/>
              </a:lnSpc>
              <a:spcBef>
                <a:spcPts val="0"/>
              </a:spcBef>
              <a:spcAft>
                <a:spcPts val="0"/>
              </a:spcAft>
              <a:buNone/>
              <a:defRPr sz="1800">
                <a:solidFill>
                  <a:schemeClr val="dk1"/>
                </a:solidFill>
              </a:defRPr>
            </a:lvl3pPr>
            <a:lvl4pPr lvl="3" rtl="0">
              <a:lnSpc>
                <a:spcPct val="100000"/>
              </a:lnSpc>
              <a:spcBef>
                <a:spcPts val="0"/>
              </a:spcBef>
              <a:spcAft>
                <a:spcPts val="0"/>
              </a:spcAft>
              <a:buNone/>
              <a:defRPr sz="1800">
                <a:solidFill>
                  <a:schemeClr val="dk1"/>
                </a:solidFill>
              </a:defRPr>
            </a:lvl4pPr>
            <a:lvl5pPr lvl="4" rtl="0">
              <a:lnSpc>
                <a:spcPct val="100000"/>
              </a:lnSpc>
              <a:spcBef>
                <a:spcPts val="0"/>
              </a:spcBef>
              <a:spcAft>
                <a:spcPts val="0"/>
              </a:spcAft>
              <a:buNone/>
              <a:defRPr sz="1800">
                <a:solidFill>
                  <a:schemeClr val="dk1"/>
                </a:solidFill>
              </a:defRPr>
            </a:lvl5pPr>
            <a:lvl6pPr lvl="5" rtl="0">
              <a:lnSpc>
                <a:spcPct val="100000"/>
              </a:lnSpc>
              <a:spcBef>
                <a:spcPts val="0"/>
              </a:spcBef>
              <a:spcAft>
                <a:spcPts val="0"/>
              </a:spcAft>
              <a:buNone/>
              <a:defRPr sz="1800">
                <a:solidFill>
                  <a:schemeClr val="dk1"/>
                </a:solidFill>
              </a:defRPr>
            </a:lvl6pPr>
            <a:lvl7pPr lvl="6" rtl="0">
              <a:lnSpc>
                <a:spcPct val="100000"/>
              </a:lnSpc>
              <a:spcBef>
                <a:spcPts val="0"/>
              </a:spcBef>
              <a:spcAft>
                <a:spcPts val="0"/>
              </a:spcAft>
              <a:buNone/>
              <a:defRPr sz="1800">
                <a:solidFill>
                  <a:schemeClr val="dk1"/>
                </a:solidFill>
              </a:defRPr>
            </a:lvl7pPr>
            <a:lvl8pPr lvl="7" rtl="0">
              <a:lnSpc>
                <a:spcPct val="100000"/>
              </a:lnSpc>
              <a:spcBef>
                <a:spcPts val="0"/>
              </a:spcBef>
              <a:spcAft>
                <a:spcPts val="0"/>
              </a:spcAft>
              <a:buNone/>
              <a:defRPr sz="1800">
                <a:solidFill>
                  <a:schemeClr val="dk1"/>
                </a:solidFill>
              </a:defRPr>
            </a:lvl8pPr>
            <a:lvl9pPr lvl="8" rtl="0">
              <a:lnSpc>
                <a:spcPct val="100000"/>
              </a:lnSpc>
              <a:spcBef>
                <a:spcPts val="0"/>
              </a:spcBef>
              <a:spcAft>
                <a:spcPts val="0"/>
              </a:spcAft>
              <a:buNone/>
              <a:defRPr sz="1800">
                <a:solidFill>
                  <a:schemeClr val="dk1"/>
                </a:solidFill>
              </a:defRPr>
            </a:lvl9pPr>
          </a:lstStyle>
          <a:p>
            <a:endParaRPr/>
          </a:p>
        </p:txBody>
      </p:sp>
      <p:grpSp>
        <p:nvGrpSpPr>
          <p:cNvPr id="89" name="Google Shape;89;p13"/>
          <p:cNvGrpSpPr/>
          <p:nvPr/>
        </p:nvGrpSpPr>
        <p:grpSpPr>
          <a:xfrm>
            <a:off x="3740700" y="3950"/>
            <a:ext cx="5403300" cy="5143500"/>
            <a:chOff x="3740700" y="3950"/>
            <a:chExt cx="5403300" cy="5143500"/>
          </a:xfrm>
        </p:grpSpPr>
        <p:sp>
          <p:nvSpPr>
            <p:cNvPr id="90" name="Google Shape;90;p13"/>
            <p:cNvSpPr/>
            <p:nvPr/>
          </p:nvSpPr>
          <p:spPr>
            <a:xfrm flipH="1">
              <a:off x="3740700" y="3950"/>
              <a:ext cx="5403300" cy="5143500"/>
            </a:xfrm>
            <a:prstGeom prst="rect">
              <a:avLst/>
            </a:prstGeom>
            <a:gradFill>
              <a:gsLst>
                <a:gs pos="0">
                  <a:srgbClr val="00151F">
                    <a:alpha val="66274"/>
                  </a:srgbClr>
                </a:gs>
                <a:gs pos="62000">
                  <a:srgbClr val="FFFFFF">
                    <a:alpha val="0"/>
                  </a:srgbClr>
                </a:gs>
                <a:gs pos="100000">
                  <a:srgbClr val="FFFFFF">
                    <a:alpha val="0"/>
                  </a:srgbClr>
                </a:gs>
              </a:gsLst>
              <a:path path="circle">
                <a:fillToRect r="100000" b="100000"/>
              </a:path>
              <a:tileRect l="-100000" t="-10000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3"/>
            <p:cNvSpPr/>
            <p:nvPr/>
          </p:nvSpPr>
          <p:spPr>
            <a:xfrm rot="10800000" flipH="1">
              <a:off x="6050750" y="223424"/>
              <a:ext cx="1039500" cy="10395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 name="Google Shape;92;p13"/>
            <p:cNvPicPr preferRelativeResize="0"/>
            <p:nvPr/>
          </p:nvPicPr>
          <p:blipFill rotWithShape="1">
            <a:blip r:embed="rId3">
              <a:alphaModFix/>
            </a:blip>
            <a:srcRect l="48250" b="42676"/>
            <a:stretch/>
          </p:blipFill>
          <p:spPr>
            <a:xfrm flipH="1">
              <a:off x="5484677" y="1098474"/>
              <a:ext cx="3659323" cy="4045026"/>
            </a:xfrm>
            <a:prstGeom prst="rect">
              <a:avLst/>
            </a:prstGeom>
            <a:noFill/>
            <a:ln>
              <a:noFill/>
            </a:ln>
          </p:spPr>
        </p:pic>
        <p:pic>
          <p:nvPicPr>
            <p:cNvPr id="93" name="Google Shape;93;p13"/>
            <p:cNvPicPr preferRelativeResize="0"/>
            <p:nvPr/>
          </p:nvPicPr>
          <p:blipFill>
            <a:blip r:embed="rId4">
              <a:alphaModFix/>
            </a:blip>
            <a:stretch>
              <a:fillRect/>
            </a:stretch>
          </p:blipFill>
          <p:spPr>
            <a:xfrm flipH="1">
              <a:off x="6222000" y="395424"/>
              <a:ext cx="696975" cy="695526"/>
            </a:xfrm>
            <a:prstGeom prst="rect">
              <a:avLst/>
            </a:prstGeom>
            <a:noFill/>
            <a:ln>
              <a:noFill/>
            </a:ln>
          </p:spPr>
        </p:pic>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long list">
  <p:cSld name="CUSTOM_8">
    <p:bg>
      <p:bgPr>
        <a:blipFill>
          <a:blip r:embed="rId2">
            <a:alphaModFix/>
          </a:blip>
          <a:stretch>
            <a:fillRect/>
          </a:stretch>
        </a:blipFill>
        <a:effectLst/>
      </p:bgPr>
    </p:bg>
    <p:spTree>
      <p:nvGrpSpPr>
        <p:cNvPr id="1" name="Shape 94"/>
        <p:cNvGrpSpPr/>
        <p:nvPr/>
      </p:nvGrpSpPr>
      <p:grpSpPr>
        <a:xfrm>
          <a:off x="0" y="0"/>
          <a:ext cx="0" cy="0"/>
          <a:chOff x="0" y="0"/>
          <a:chExt cx="0" cy="0"/>
        </a:xfrm>
      </p:grpSpPr>
      <p:sp>
        <p:nvSpPr>
          <p:cNvPr id="95" name="Google Shape;95;p14"/>
          <p:cNvSpPr txBox="1">
            <a:spLocks noGrp="1"/>
          </p:cNvSpPr>
          <p:nvPr>
            <p:ph type="body" idx="1"/>
          </p:nvPr>
        </p:nvSpPr>
        <p:spPr>
          <a:xfrm>
            <a:off x="720050" y="1371600"/>
            <a:ext cx="7703700" cy="31449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chemeClr val="accent2"/>
              </a:buClr>
              <a:buSzPts val="1100"/>
              <a:buAutoNum type="arabicPeriod"/>
              <a:defRPr sz="1200">
                <a:solidFill>
                  <a:schemeClr val="accent2"/>
                </a:solidFill>
              </a:defRPr>
            </a:lvl1pPr>
            <a:lvl2pPr marL="914400" lvl="1" indent="-298450" rtl="0">
              <a:lnSpc>
                <a:spcPct val="100000"/>
              </a:lnSpc>
              <a:spcBef>
                <a:spcPts val="1600"/>
              </a:spcBef>
              <a:spcAft>
                <a:spcPts val="0"/>
              </a:spcAft>
              <a:buClr>
                <a:schemeClr val="accent2"/>
              </a:buClr>
              <a:buSzPts val="1100"/>
              <a:buFont typeface="Muli"/>
              <a:buAutoNum type="alphaLcPeriod"/>
              <a:defRPr>
                <a:solidFill>
                  <a:schemeClr val="accent2"/>
                </a:solidFill>
              </a:defRPr>
            </a:lvl2pPr>
            <a:lvl3pPr marL="1371600" lvl="2" indent="-298450" rtl="0">
              <a:lnSpc>
                <a:spcPct val="100000"/>
              </a:lnSpc>
              <a:spcBef>
                <a:spcPts val="1600"/>
              </a:spcBef>
              <a:spcAft>
                <a:spcPts val="0"/>
              </a:spcAft>
              <a:buClr>
                <a:schemeClr val="accent2"/>
              </a:buClr>
              <a:buSzPts val="1100"/>
              <a:buFont typeface="Muli"/>
              <a:buAutoNum type="romanLcPeriod"/>
              <a:defRPr>
                <a:solidFill>
                  <a:schemeClr val="accent2"/>
                </a:solidFill>
              </a:defRPr>
            </a:lvl3pPr>
            <a:lvl4pPr marL="1828800" lvl="3" indent="-298450" rtl="0">
              <a:lnSpc>
                <a:spcPct val="100000"/>
              </a:lnSpc>
              <a:spcBef>
                <a:spcPts val="1600"/>
              </a:spcBef>
              <a:spcAft>
                <a:spcPts val="0"/>
              </a:spcAft>
              <a:buClr>
                <a:schemeClr val="accent2"/>
              </a:buClr>
              <a:buSzPts val="1100"/>
              <a:buFont typeface="Muli"/>
              <a:buAutoNum type="arabicPeriod"/>
              <a:defRPr>
                <a:solidFill>
                  <a:schemeClr val="accent2"/>
                </a:solidFill>
              </a:defRPr>
            </a:lvl4pPr>
            <a:lvl5pPr marL="2286000" lvl="4" indent="-298450" rtl="0">
              <a:lnSpc>
                <a:spcPct val="100000"/>
              </a:lnSpc>
              <a:spcBef>
                <a:spcPts val="1600"/>
              </a:spcBef>
              <a:spcAft>
                <a:spcPts val="0"/>
              </a:spcAft>
              <a:buClr>
                <a:schemeClr val="accent2"/>
              </a:buClr>
              <a:buSzPts val="1100"/>
              <a:buFont typeface="Muli"/>
              <a:buAutoNum type="alphaLcPeriod"/>
              <a:defRPr>
                <a:solidFill>
                  <a:schemeClr val="accent2"/>
                </a:solidFill>
              </a:defRPr>
            </a:lvl5pPr>
            <a:lvl6pPr marL="2743200" lvl="5" indent="-298450" rtl="0">
              <a:lnSpc>
                <a:spcPct val="100000"/>
              </a:lnSpc>
              <a:spcBef>
                <a:spcPts val="1600"/>
              </a:spcBef>
              <a:spcAft>
                <a:spcPts val="0"/>
              </a:spcAft>
              <a:buClr>
                <a:schemeClr val="accent2"/>
              </a:buClr>
              <a:buSzPts val="1100"/>
              <a:buFont typeface="Muli"/>
              <a:buAutoNum type="romanLcPeriod"/>
              <a:defRPr>
                <a:solidFill>
                  <a:schemeClr val="accent2"/>
                </a:solidFill>
              </a:defRPr>
            </a:lvl6pPr>
            <a:lvl7pPr marL="3200400" lvl="6" indent="-298450" rtl="0">
              <a:lnSpc>
                <a:spcPct val="100000"/>
              </a:lnSpc>
              <a:spcBef>
                <a:spcPts val="1600"/>
              </a:spcBef>
              <a:spcAft>
                <a:spcPts val="0"/>
              </a:spcAft>
              <a:buClr>
                <a:schemeClr val="accent2"/>
              </a:buClr>
              <a:buSzPts val="1100"/>
              <a:buFont typeface="Muli"/>
              <a:buAutoNum type="arabicPeriod"/>
              <a:defRPr>
                <a:solidFill>
                  <a:schemeClr val="accent2"/>
                </a:solidFill>
              </a:defRPr>
            </a:lvl7pPr>
            <a:lvl8pPr marL="3657600" lvl="7" indent="-298450" rtl="0">
              <a:lnSpc>
                <a:spcPct val="100000"/>
              </a:lnSpc>
              <a:spcBef>
                <a:spcPts val="1600"/>
              </a:spcBef>
              <a:spcAft>
                <a:spcPts val="0"/>
              </a:spcAft>
              <a:buClr>
                <a:schemeClr val="accent2"/>
              </a:buClr>
              <a:buSzPts val="1100"/>
              <a:buFont typeface="Muli"/>
              <a:buAutoNum type="alphaLcPeriod"/>
              <a:defRPr>
                <a:solidFill>
                  <a:schemeClr val="accent2"/>
                </a:solidFill>
              </a:defRPr>
            </a:lvl8pPr>
            <a:lvl9pPr marL="4114800" lvl="8" indent="-298450" rtl="0">
              <a:lnSpc>
                <a:spcPct val="100000"/>
              </a:lnSpc>
              <a:spcBef>
                <a:spcPts val="1600"/>
              </a:spcBef>
              <a:spcAft>
                <a:spcPts val="1600"/>
              </a:spcAft>
              <a:buClr>
                <a:schemeClr val="accent2"/>
              </a:buClr>
              <a:buSzPts val="1100"/>
              <a:buFont typeface="Muli"/>
              <a:buAutoNum type="romanLcPeriod"/>
              <a:defRPr>
                <a:solidFill>
                  <a:schemeClr val="accent2"/>
                </a:solidFill>
              </a:defRPr>
            </a:lvl9pPr>
          </a:lstStyle>
          <a:p>
            <a:endParaRPr/>
          </a:p>
        </p:txBody>
      </p:sp>
      <p:sp>
        <p:nvSpPr>
          <p:cNvPr id="96" name="Google Shape;96;p14"/>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None/>
              <a:defRPr sz="2400">
                <a:solidFill>
                  <a:schemeClr val="accent2"/>
                </a:solidFill>
              </a:defRPr>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pic>
        <p:nvPicPr>
          <p:cNvPr id="97" name="Google Shape;97;p14"/>
          <p:cNvPicPr preferRelativeResize="0"/>
          <p:nvPr/>
        </p:nvPicPr>
        <p:blipFill rotWithShape="1">
          <a:blip r:embed="rId3">
            <a:alphaModFix/>
          </a:blip>
          <a:srcRect l="47240" t="1700" r="147" b="49281"/>
          <a:stretch/>
        </p:blipFill>
        <p:spPr>
          <a:xfrm rot="10800000" flipH="1">
            <a:off x="476" y="-1"/>
            <a:ext cx="1544626" cy="1436076"/>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
  <p:cSld name="CUSTOM_2_2">
    <p:bg>
      <p:bgPr>
        <a:blipFill>
          <a:blip r:embed="rId2">
            <a:alphaModFix/>
          </a:blip>
          <a:stretch>
            <a:fillRect/>
          </a:stretch>
        </a:blipFill>
        <a:effectLst/>
      </p:bgPr>
    </p:bg>
    <p:spTree>
      <p:nvGrpSpPr>
        <p:cNvPr id="1" name="Shape 98"/>
        <p:cNvGrpSpPr/>
        <p:nvPr/>
      </p:nvGrpSpPr>
      <p:grpSpPr>
        <a:xfrm>
          <a:off x="0" y="0"/>
          <a:ext cx="0" cy="0"/>
          <a:chOff x="0" y="0"/>
          <a:chExt cx="0" cy="0"/>
        </a:xfrm>
      </p:grpSpPr>
      <p:sp>
        <p:nvSpPr>
          <p:cNvPr id="99" name="Google Shape;99;p15"/>
          <p:cNvSpPr txBox="1">
            <a:spLocks noGrp="1"/>
          </p:cNvSpPr>
          <p:nvPr>
            <p:ph type="subTitle" idx="1"/>
          </p:nvPr>
        </p:nvSpPr>
        <p:spPr>
          <a:xfrm>
            <a:off x="6137709" y="2615750"/>
            <a:ext cx="22848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800">
                <a:solidFill>
                  <a:schemeClr val="accent2"/>
                </a:solidFill>
                <a:latin typeface="Saira SemiCondensed Medium"/>
                <a:ea typeface="Saira SemiCondensed Medium"/>
                <a:cs typeface="Saira SemiCondensed Medium"/>
                <a:sym typeface="Saira SemiCondensed Medium"/>
              </a:defRPr>
            </a:lvl1pPr>
            <a:lvl2pPr lvl="1"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2pPr>
            <a:lvl3pPr lvl="2"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3pPr>
            <a:lvl4pPr lvl="3"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4pPr>
            <a:lvl5pPr lvl="4"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5pPr>
            <a:lvl6pPr lvl="5"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6pPr>
            <a:lvl7pPr lvl="6"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7pPr>
            <a:lvl8pPr lvl="7"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8pPr>
            <a:lvl9pPr lvl="8" algn="ctr" rtl="0">
              <a:lnSpc>
                <a:spcPct val="100000"/>
              </a:lnSpc>
              <a:spcBef>
                <a:spcPts val="1600"/>
              </a:spcBef>
              <a:spcAft>
                <a:spcPts val="1600"/>
              </a:spcAft>
              <a:buNone/>
              <a:defRPr sz="1800">
                <a:solidFill>
                  <a:schemeClr val="accent2"/>
                </a:solidFill>
                <a:latin typeface="Saira SemiCondensed Medium"/>
                <a:ea typeface="Saira SemiCondensed Medium"/>
                <a:cs typeface="Saira SemiCondensed Medium"/>
                <a:sym typeface="Saira SemiCondensed Medium"/>
              </a:defRPr>
            </a:lvl9pPr>
          </a:lstStyle>
          <a:p>
            <a:endParaRPr/>
          </a:p>
        </p:txBody>
      </p:sp>
      <p:sp>
        <p:nvSpPr>
          <p:cNvPr id="100" name="Google Shape;100;p15"/>
          <p:cNvSpPr txBox="1">
            <a:spLocks noGrp="1"/>
          </p:cNvSpPr>
          <p:nvPr>
            <p:ph type="subTitle" idx="2"/>
          </p:nvPr>
        </p:nvSpPr>
        <p:spPr>
          <a:xfrm>
            <a:off x="3428854" y="2615750"/>
            <a:ext cx="22848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800">
                <a:solidFill>
                  <a:schemeClr val="accent2"/>
                </a:solidFill>
                <a:latin typeface="Saira SemiCondensed Medium"/>
                <a:ea typeface="Saira SemiCondensed Medium"/>
                <a:cs typeface="Saira SemiCondensed Medium"/>
                <a:sym typeface="Saira SemiCondensed Medium"/>
              </a:defRPr>
            </a:lvl1pPr>
            <a:lvl2pPr lvl="1"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2pPr>
            <a:lvl3pPr lvl="2"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3pPr>
            <a:lvl4pPr lvl="3"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4pPr>
            <a:lvl5pPr lvl="4"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5pPr>
            <a:lvl6pPr lvl="5"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6pPr>
            <a:lvl7pPr lvl="6"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7pPr>
            <a:lvl8pPr lvl="7"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8pPr>
            <a:lvl9pPr lvl="8" algn="ctr" rtl="0">
              <a:lnSpc>
                <a:spcPct val="100000"/>
              </a:lnSpc>
              <a:spcBef>
                <a:spcPts val="1600"/>
              </a:spcBef>
              <a:spcAft>
                <a:spcPts val="1600"/>
              </a:spcAft>
              <a:buNone/>
              <a:defRPr sz="1800">
                <a:solidFill>
                  <a:schemeClr val="accent2"/>
                </a:solidFill>
                <a:latin typeface="Saira SemiCondensed Medium"/>
                <a:ea typeface="Saira SemiCondensed Medium"/>
                <a:cs typeface="Saira SemiCondensed Medium"/>
                <a:sym typeface="Saira SemiCondensed Medium"/>
              </a:defRPr>
            </a:lvl9pPr>
          </a:lstStyle>
          <a:p>
            <a:endParaRPr/>
          </a:p>
        </p:txBody>
      </p:sp>
      <p:sp>
        <p:nvSpPr>
          <p:cNvPr id="101" name="Google Shape;101;p15"/>
          <p:cNvSpPr txBox="1">
            <a:spLocks noGrp="1"/>
          </p:cNvSpPr>
          <p:nvPr>
            <p:ph type="subTitle" idx="3"/>
          </p:nvPr>
        </p:nvSpPr>
        <p:spPr>
          <a:xfrm>
            <a:off x="720000" y="2615750"/>
            <a:ext cx="22848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800">
                <a:solidFill>
                  <a:schemeClr val="accent2"/>
                </a:solidFill>
                <a:latin typeface="Saira SemiCondensed Medium"/>
                <a:ea typeface="Saira SemiCondensed Medium"/>
                <a:cs typeface="Saira SemiCondensed Medium"/>
                <a:sym typeface="Saira SemiCondensed Medium"/>
              </a:defRPr>
            </a:lvl1pPr>
            <a:lvl2pPr lvl="1"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2pPr>
            <a:lvl3pPr lvl="2"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3pPr>
            <a:lvl4pPr lvl="3"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4pPr>
            <a:lvl5pPr lvl="4"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5pPr>
            <a:lvl6pPr lvl="5"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6pPr>
            <a:lvl7pPr lvl="6"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7pPr>
            <a:lvl8pPr lvl="7" algn="ctr" rtl="0">
              <a:lnSpc>
                <a:spcPct val="100000"/>
              </a:lnSpc>
              <a:spcBef>
                <a:spcPts val="1600"/>
              </a:spcBef>
              <a:spcAft>
                <a:spcPts val="0"/>
              </a:spcAft>
              <a:buNone/>
              <a:defRPr sz="1800">
                <a:solidFill>
                  <a:schemeClr val="accent2"/>
                </a:solidFill>
                <a:latin typeface="Saira SemiCondensed Medium"/>
                <a:ea typeface="Saira SemiCondensed Medium"/>
                <a:cs typeface="Saira SemiCondensed Medium"/>
                <a:sym typeface="Saira SemiCondensed Medium"/>
              </a:defRPr>
            </a:lvl8pPr>
            <a:lvl9pPr lvl="8" algn="ctr" rtl="0">
              <a:lnSpc>
                <a:spcPct val="100000"/>
              </a:lnSpc>
              <a:spcBef>
                <a:spcPts val="1600"/>
              </a:spcBef>
              <a:spcAft>
                <a:spcPts val="1600"/>
              </a:spcAft>
              <a:buNone/>
              <a:defRPr sz="1800">
                <a:solidFill>
                  <a:schemeClr val="accent2"/>
                </a:solidFill>
                <a:latin typeface="Saira SemiCondensed Medium"/>
                <a:ea typeface="Saira SemiCondensed Medium"/>
                <a:cs typeface="Saira SemiCondensed Medium"/>
                <a:sym typeface="Saira SemiCondensed Medium"/>
              </a:defRPr>
            </a:lvl9pPr>
          </a:lstStyle>
          <a:p>
            <a:endParaRPr/>
          </a:p>
        </p:txBody>
      </p:sp>
      <p:sp>
        <p:nvSpPr>
          <p:cNvPr id="102" name="Google Shape;102;p15"/>
          <p:cNvSpPr txBox="1">
            <a:spLocks noGrp="1"/>
          </p:cNvSpPr>
          <p:nvPr>
            <p:ph type="subTitle" idx="4"/>
          </p:nvPr>
        </p:nvSpPr>
        <p:spPr>
          <a:xfrm>
            <a:off x="6137734" y="3391550"/>
            <a:ext cx="22848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03" name="Google Shape;103;p15"/>
          <p:cNvSpPr txBox="1">
            <a:spLocks noGrp="1"/>
          </p:cNvSpPr>
          <p:nvPr>
            <p:ph type="subTitle" idx="5"/>
          </p:nvPr>
        </p:nvSpPr>
        <p:spPr>
          <a:xfrm>
            <a:off x="3428880" y="3391550"/>
            <a:ext cx="22848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04" name="Google Shape;104;p15"/>
          <p:cNvSpPr txBox="1">
            <a:spLocks noGrp="1"/>
          </p:cNvSpPr>
          <p:nvPr>
            <p:ph type="subTitle" idx="6"/>
          </p:nvPr>
        </p:nvSpPr>
        <p:spPr>
          <a:xfrm>
            <a:off x="720025" y="3391550"/>
            <a:ext cx="22848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05" name="Google Shape;105;p15"/>
          <p:cNvSpPr txBox="1">
            <a:spLocks noGrp="1"/>
          </p:cNvSpPr>
          <p:nvPr>
            <p:ph type="ctrTitle"/>
          </p:nvPr>
        </p:nvSpPr>
        <p:spPr>
          <a:xfrm>
            <a:off x="939300" y="349067"/>
            <a:ext cx="7265400" cy="834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rtl="0">
              <a:spcBef>
                <a:spcPts val="0"/>
              </a:spcBef>
              <a:spcAft>
                <a:spcPts val="0"/>
              </a:spcAft>
              <a:buClr>
                <a:schemeClr val="accent2"/>
              </a:buClr>
              <a:buSzPts val="2400"/>
              <a:buNone/>
              <a:defRPr sz="2400">
                <a:solidFill>
                  <a:schemeClr val="accent2"/>
                </a:solidFill>
              </a:defRPr>
            </a:lvl2pPr>
            <a:lvl3pPr lvl="2" rtl="0">
              <a:spcBef>
                <a:spcPts val="0"/>
              </a:spcBef>
              <a:spcAft>
                <a:spcPts val="0"/>
              </a:spcAft>
              <a:buClr>
                <a:schemeClr val="accent2"/>
              </a:buClr>
              <a:buSzPts val="2400"/>
              <a:buNone/>
              <a:defRPr sz="2400">
                <a:solidFill>
                  <a:schemeClr val="accent2"/>
                </a:solidFill>
              </a:defRPr>
            </a:lvl3pPr>
            <a:lvl4pPr lvl="3" rtl="0">
              <a:spcBef>
                <a:spcPts val="0"/>
              </a:spcBef>
              <a:spcAft>
                <a:spcPts val="0"/>
              </a:spcAft>
              <a:buClr>
                <a:schemeClr val="accent2"/>
              </a:buClr>
              <a:buSzPts val="2400"/>
              <a:buNone/>
              <a:defRPr sz="2400">
                <a:solidFill>
                  <a:schemeClr val="accent2"/>
                </a:solidFill>
              </a:defRPr>
            </a:lvl4pPr>
            <a:lvl5pPr lvl="4" rtl="0">
              <a:spcBef>
                <a:spcPts val="0"/>
              </a:spcBef>
              <a:spcAft>
                <a:spcPts val="0"/>
              </a:spcAft>
              <a:buClr>
                <a:schemeClr val="accent2"/>
              </a:buClr>
              <a:buSzPts val="2400"/>
              <a:buNone/>
              <a:defRPr sz="2400">
                <a:solidFill>
                  <a:schemeClr val="accent2"/>
                </a:solidFill>
              </a:defRPr>
            </a:lvl5pPr>
            <a:lvl6pPr lvl="5" rtl="0">
              <a:spcBef>
                <a:spcPts val="0"/>
              </a:spcBef>
              <a:spcAft>
                <a:spcPts val="0"/>
              </a:spcAft>
              <a:buClr>
                <a:schemeClr val="accent2"/>
              </a:buClr>
              <a:buSzPts val="2400"/>
              <a:buNone/>
              <a:defRPr sz="2400">
                <a:solidFill>
                  <a:schemeClr val="accent2"/>
                </a:solidFill>
              </a:defRPr>
            </a:lvl6pPr>
            <a:lvl7pPr lvl="6" rtl="0">
              <a:spcBef>
                <a:spcPts val="0"/>
              </a:spcBef>
              <a:spcAft>
                <a:spcPts val="0"/>
              </a:spcAft>
              <a:buClr>
                <a:schemeClr val="accent2"/>
              </a:buClr>
              <a:buSzPts val="2400"/>
              <a:buNone/>
              <a:defRPr sz="2400">
                <a:solidFill>
                  <a:schemeClr val="accent2"/>
                </a:solidFill>
              </a:defRPr>
            </a:lvl7pPr>
            <a:lvl8pPr lvl="7" rtl="0">
              <a:spcBef>
                <a:spcPts val="0"/>
              </a:spcBef>
              <a:spcAft>
                <a:spcPts val="0"/>
              </a:spcAft>
              <a:buClr>
                <a:schemeClr val="accent2"/>
              </a:buClr>
              <a:buSzPts val="2400"/>
              <a:buNone/>
              <a:defRPr sz="2400">
                <a:solidFill>
                  <a:schemeClr val="accent2"/>
                </a:solidFill>
              </a:defRPr>
            </a:lvl8pPr>
            <a:lvl9pPr lvl="8"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
  <p:cSld name="ONE_COLUMN_TEXT_1_1">
    <p:bg>
      <p:bgPr>
        <a:blipFill>
          <a:blip r:embed="rId2">
            <a:alphaModFix/>
          </a:blip>
          <a:stretch>
            <a:fillRect/>
          </a:stretch>
        </a:blipFill>
        <a:effectLst/>
      </p:bgPr>
    </p:bg>
    <p:spTree>
      <p:nvGrpSpPr>
        <p:cNvPr id="1" name="Shape 106"/>
        <p:cNvGrpSpPr/>
        <p:nvPr/>
      </p:nvGrpSpPr>
      <p:grpSpPr>
        <a:xfrm>
          <a:off x="0" y="0"/>
          <a:ext cx="0" cy="0"/>
          <a:chOff x="0" y="0"/>
          <a:chExt cx="0" cy="0"/>
        </a:xfrm>
      </p:grpSpPr>
      <p:sp>
        <p:nvSpPr>
          <p:cNvPr id="107" name="Google Shape;107;p16"/>
          <p:cNvSpPr txBox="1">
            <a:spLocks noGrp="1"/>
          </p:cNvSpPr>
          <p:nvPr>
            <p:ph type="subTitle" idx="1"/>
          </p:nvPr>
        </p:nvSpPr>
        <p:spPr>
          <a:xfrm>
            <a:off x="720000" y="2584175"/>
            <a:ext cx="4016400" cy="16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2"/>
                </a:solidFill>
              </a:defRPr>
            </a:lvl1pPr>
            <a:lvl2pPr lvl="1" rtl="0">
              <a:lnSpc>
                <a:spcPct val="100000"/>
              </a:lnSpc>
              <a:spcBef>
                <a:spcPts val="1600"/>
              </a:spcBef>
              <a:spcAft>
                <a:spcPts val="0"/>
              </a:spcAft>
              <a:buNone/>
              <a:defRPr sz="1400">
                <a:solidFill>
                  <a:schemeClr val="accent2"/>
                </a:solidFill>
              </a:defRPr>
            </a:lvl2pPr>
            <a:lvl3pPr lvl="2" rtl="0">
              <a:lnSpc>
                <a:spcPct val="100000"/>
              </a:lnSpc>
              <a:spcBef>
                <a:spcPts val="1600"/>
              </a:spcBef>
              <a:spcAft>
                <a:spcPts val="0"/>
              </a:spcAft>
              <a:buNone/>
              <a:defRPr sz="1400">
                <a:solidFill>
                  <a:schemeClr val="accent2"/>
                </a:solidFill>
              </a:defRPr>
            </a:lvl3pPr>
            <a:lvl4pPr lvl="3" rtl="0">
              <a:lnSpc>
                <a:spcPct val="100000"/>
              </a:lnSpc>
              <a:spcBef>
                <a:spcPts val="1600"/>
              </a:spcBef>
              <a:spcAft>
                <a:spcPts val="0"/>
              </a:spcAft>
              <a:buNone/>
              <a:defRPr sz="1400">
                <a:solidFill>
                  <a:schemeClr val="accent2"/>
                </a:solidFill>
              </a:defRPr>
            </a:lvl4pPr>
            <a:lvl5pPr lvl="4" rtl="0">
              <a:lnSpc>
                <a:spcPct val="100000"/>
              </a:lnSpc>
              <a:spcBef>
                <a:spcPts val="1600"/>
              </a:spcBef>
              <a:spcAft>
                <a:spcPts val="0"/>
              </a:spcAft>
              <a:buNone/>
              <a:defRPr sz="1400">
                <a:solidFill>
                  <a:schemeClr val="accent2"/>
                </a:solidFill>
              </a:defRPr>
            </a:lvl5pPr>
            <a:lvl6pPr lvl="5" rtl="0">
              <a:lnSpc>
                <a:spcPct val="100000"/>
              </a:lnSpc>
              <a:spcBef>
                <a:spcPts val="1600"/>
              </a:spcBef>
              <a:spcAft>
                <a:spcPts val="0"/>
              </a:spcAft>
              <a:buNone/>
              <a:defRPr sz="1400">
                <a:solidFill>
                  <a:schemeClr val="accent2"/>
                </a:solidFill>
              </a:defRPr>
            </a:lvl6pPr>
            <a:lvl7pPr lvl="6" rtl="0">
              <a:lnSpc>
                <a:spcPct val="100000"/>
              </a:lnSpc>
              <a:spcBef>
                <a:spcPts val="1600"/>
              </a:spcBef>
              <a:spcAft>
                <a:spcPts val="0"/>
              </a:spcAft>
              <a:buNone/>
              <a:defRPr sz="1400">
                <a:solidFill>
                  <a:schemeClr val="accent2"/>
                </a:solidFill>
              </a:defRPr>
            </a:lvl7pPr>
            <a:lvl8pPr lvl="7" rtl="0">
              <a:lnSpc>
                <a:spcPct val="100000"/>
              </a:lnSpc>
              <a:spcBef>
                <a:spcPts val="1600"/>
              </a:spcBef>
              <a:spcAft>
                <a:spcPts val="0"/>
              </a:spcAft>
              <a:buNone/>
              <a:defRPr sz="1400">
                <a:solidFill>
                  <a:schemeClr val="accent2"/>
                </a:solidFill>
              </a:defRPr>
            </a:lvl8pPr>
            <a:lvl9pPr lvl="8" rtl="0">
              <a:lnSpc>
                <a:spcPct val="100000"/>
              </a:lnSpc>
              <a:spcBef>
                <a:spcPts val="1600"/>
              </a:spcBef>
              <a:spcAft>
                <a:spcPts val="1600"/>
              </a:spcAft>
              <a:buNone/>
              <a:defRPr sz="1400">
                <a:solidFill>
                  <a:schemeClr val="accent2"/>
                </a:solidFill>
              </a:defRPr>
            </a:lvl9pPr>
          </a:lstStyle>
          <a:p>
            <a:endParaRPr/>
          </a:p>
        </p:txBody>
      </p:sp>
      <p:sp>
        <p:nvSpPr>
          <p:cNvPr id="108" name="Google Shape;108;p16"/>
          <p:cNvSpPr txBox="1">
            <a:spLocks noGrp="1"/>
          </p:cNvSpPr>
          <p:nvPr>
            <p:ph type="ctrTitle"/>
          </p:nvPr>
        </p:nvSpPr>
        <p:spPr>
          <a:xfrm>
            <a:off x="720050" y="1234572"/>
            <a:ext cx="4559700" cy="1556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3600"/>
              <a:buNone/>
              <a:defRPr>
                <a:solidFill>
                  <a:schemeClr val="accent2"/>
                </a:solidFill>
              </a:defRPr>
            </a:lvl1pPr>
            <a:lvl2pPr lvl="1" rtl="0">
              <a:spcBef>
                <a:spcPts val="0"/>
              </a:spcBef>
              <a:spcAft>
                <a:spcPts val="0"/>
              </a:spcAft>
              <a:buClr>
                <a:schemeClr val="accent2"/>
              </a:buClr>
              <a:buSzPts val="3600"/>
              <a:buNone/>
              <a:defRPr sz="3600">
                <a:solidFill>
                  <a:schemeClr val="accent2"/>
                </a:solidFill>
              </a:defRPr>
            </a:lvl2pPr>
            <a:lvl3pPr lvl="2" rtl="0">
              <a:spcBef>
                <a:spcPts val="0"/>
              </a:spcBef>
              <a:spcAft>
                <a:spcPts val="0"/>
              </a:spcAft>
              <a:buClr>
                <a:schemeClr val="accent2"/>
              </a:buClr>
              <a:buSzPts val="3600"/>
              <a:buNone/>
              <a:defRPr sz="3600">
                <a:solidFill>
                  <a:schemeClr val="accent2"/>
                </a:solidFill>
              </a:defRPr>
            </a:lvl3pPr>
            <a:lvl4pPr lvl="3" rtl="0">
              <a:spcBef>
                <a:spcPts val="0"/>
              </a:spcBef>
              <a:spcAft>
                <a:spcPts val="0"/>
              </a:spcAft>
              <a:buClr>
                <a:schemeClr val="accent2"/>
              </a:buClr>
              <a:buSzPts val="3600"/>
              <a:buNone/>
              <a:defRPr sz="3600">
                <a:solidFill>
                  <a:schemeClr val="accent2"/>
                </a:solidFill>
              </a:defRPr>
            </a:lvl4pPr>
            <a:lvl5pPr lvl="4" rtl="0">
              <a:spcBef>
                <a:spcPts val="0"/>
              </a:spcBef>
              <a:spcAft>
                <a:spcPts val="0"/>
              </a:spcAft>
              <a:buClr>
                <a:schemeClr val="accent2"/>
              </a:buClr>
              <a:buSzPts val="3600"/>
              <a:buNone/>
              <a:defRPr sz="3600">
                <a:solidFill>
                  <a:schemeClr val="accent2"/>
                </a:solidFill>
              </a:defRPr>
            </a:lvl5pPr>
            <a:lvl6pPr lvl="5" rtl="0">
              <a:spcBef>
                <a:spcPts val="0"/>
              </a:spcBef>
              <a:spcAft>
                <a:spcPts val="0"/>
              </a:spcAft>
              <a:buClr>
                <a:schemeClr val="accent2"/>
              </a:buClr>
              <a:buSzPts val="3600"/>
              <a:buNone/>
              <a:defRPr sz="3600">
                <a:solidFill>
                  <a:schemeClr val="accent2"/>
                </a:solidFill>
              </a:defRPr>
            </a:lvl6pPr>
            <a:lvl7pPr lvl="6" rtl="0">
              <a:spcBef>
                <a:spcPts val="0"/>
              </a:spcBef>
              <a:spcAft>
                <a:spcPts val="0"/>
              </a:spcAft>
              <a:buClr>
                <a:schemeClr val="accent2"/>
              </a:buClr>
              <a:buSzPts val="3600"/>
              <a:buNone/>
              <a:defRPr sz="3600">
                <a:solidFill>
                  <a:schemeClr val="accent2"/>
                </a:solidFill>
              </a:defRPr>
            </a:lvl7pPr>
            <a:lvl8pPr lvl="7" rtl="0">
              <a:spcBef>
                <a:spcPts val="0"/>
              </a:spcBef>
              <a:spcAft>
                <a:spcPts val="0"/>
              </a:spcAft>
              <a:buClr>
                <a:schemeClr val="accent2"/>
              </a:buClr>
              <a:buSzPts val="3600"/>
              <a:buNone/>
              <a:defRPr sz="3600">
                <a:solidFill>
                  <a:schemeClr val="accent2"/>
                </a:solidFill>
              </a:defRPr>
            </a:lvl8pPr>
            <a:lvl9pPr lvl="8"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title">
  <p:cSld name="MAIN_POINT_1">
    <p:bg>
      <p:bgPr>
        <a:blipFill>
          <a:blip r:embed="rId2">
            <a:alphaModFix/>
          </a:blip>
          <a:stretch>
            <a:fillRect/>
          </a:stretch>
        </a:blipFill>
        <a:effectLst/>
      </p:bgPr>
    </p:bg>
    <p:spTree>
      <p:nvGrpSpPr>
        <p:cNvPr id="1" name="Shape 109"/>
        <p:cNvGrpSpPr/>
        <p:nvPr/>
      </p:nvGrpSpPr>
      <p:grpSpPr>
        <a:xfrm>
          <a:off x="0" y="0"/>
          <a:ext cx="0" cy="0"/>
          <a:chOff x="0" y="0"/>
          <a:chExt cx="0" cy="0"/>
        </a:xfrm>
      </p:grpSpPr>
      <p:sp>
        <p:nvSpPr>
          <p:cNvPr id="110" name="Google Shape;110;p17"/>
          <p:cNvSpPr txBox="1">
            <a:spLocks noGrp="1"/>
          </p:cNvSpPr>
          <p:nvPr>
            <p:ph type="title"/>
          </p:nvPr>
        </p:nvSpPr>
        <p:spPr>
          <a:xfrm>
            <a:off x="720000" y="923400"/>
            <a:ext cx="4157100" cy="32964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4800"/>
              <a:buNone/>
              <a:defRPr sz="3000">
                <a:solidFill>
                  <a:schemeClr val="dk1"/>
                </a:solidFill>
              </a:defRPr>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p:cSld name="CAPTION_ONLY_1">
    <p:bg>
      <p:bgPr>
        <a:blipFill>
          <a:blip r:embed="rId2">
            <a:alphaModFix/>
          </a:blip>
          <a:stretch>
            <a:fillRect/>
          </a:stretch>
        </a:blipFill>
        <a:effectLst/>
      </p:bgPr>
    </p:bg>
    <p:spTree>
      <p:nvGrpSpPr>
        <p:cNvPr id="1" name="Shape 111"/>
        <p:cNvGrpSpPr/>
        <p:nvPr/>
      </p:nvGrpSpPr>
      <p:grpSpPr>
        <a:xfrm>
          <a:off x="0" y="0"/>
          <a:ext cx="0" cy="0"/>
          <a:chOff x="0" y="0"/>
          <a:chExt cx="0" cy="0"/>
        </a:xfrm>
      </p:grpSpPr>
      <p:sp>
        <p:nvSpPr>
          <p:cNvPr id="112" name="Google Shape;112;p18"/>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None/>
              <a:defRPr sz="2400">
                <a:solidFill>
                  <a:schemeClr val="accent2"/>
                </a:solidFill>
              </a:defRPr>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pic>
        <p:nvPicPr>
          <p:cNvPr id="113" name="Google Shape;113;p18"/>
          <p:cNvPicPr preferRelativeResize="0"/>
          <p:nvPr/>
        </p:nvPicPr>
        <p:blipFill rotWithShape="1">
          <a:blip r:embed="rId3">
            <a:alphaModFix/>
          </a:blip>
          <a:srcRect l="48250" b="42676"/>
          <a:stretch/>
        </p:blipFill>
        <p:spPr>
          <a:xfrm>
            <a:off x="-1" y="2979723"/>
            <a:ext cx="1957426" cy="2163777"/>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numbers">
  <p:cSld name="CUSTOM_8_1_1">
    <p:bg>
      <p:bgPr>
        <a:blipFill>
          <a:blip r:embed="rId2">
            <a:alphaModFix/>
          </a:blip>
          <a:stretch>
            <a:fillRect/>
          </a:stretch>
        </a:blipFill>
        <a:effectLst/>
      </p:bgPr>
    </p:bg>
    <p:spTree>
      <p:nvGrpSpPr>
        <p:cNvPr id="1" name="Shape 114"/>
        <p:cNvGrpSpPr/>
        <p:nvPr/>
      </p:nvGrpSpPr>
      <p:grpSpPr>
        <a:xfrm>
          <a:off x="0" y="0"/>
          <a:ext cx="0" cy="0"/>
          <a:chOff x="0" y="0"/>
          <a:chExt cx="0" cy="0"/>
        </a:xfrm>
      </p:grpSpPr>
      <p:sp>
        <p:nvSpPr>
          <p:cNvPr id="115" name="Google Shape;115;p19"/>
          <p:cNvSpPr txBox="1">
            <a:spLocks noGrp="1"/>
          </p:cNvSpPr>
          <p:nvPr>
            <p:ph type="subTitle" idx="1"/>
          </p:nvPr>
        </p:nvSpPr>
        <p:spPr>
          <a:xfrm>
            <a:off x="1357350" y="3604370"/>
            <a:ext cx="6429300" cy="670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16" name="Google Shape;116;p19"/>
          <p:cNvSpPr txBox="1">
            <a:spLocks noGrp="1"/>
          </p:cNvSpPr>
          <p:nvPr>
            <p:ph type="title" hasCustomPrompt="1"/>
          </p:nvPr>
        </p:nvSpPr>
        <p:spPr>
          <a:xfrm>
            <a:off x="2127900" y="3050450"/>
            <a:ext cx="4888200" cy="7824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dk1"/>
              </a:buClr>
              <a:buSzPts val="6000"/>
              <a:buNone/>
              <a:defRPr sz="6000">
                <a:solidFill>
                  <a:schemeClr val="dk1"/>
                </a:solidFill>
              </a:defRPr>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
        <p:nvSpPr>
          <p:cNvPr id="117" name="Google Shape;117;p19"/>
          <p:cNvSpPr txBox="1">
            <a:spLocks noGrp="1"/>
          </p:cNvSpPr>
          <p:nvPr>
            <p:ph type="subTitle" idx="2"/>
          </p:nvPr>
        </p:nvSpPr>
        <p:spPr>
          <a:xfrm>
            <a:off x="1357350" y="1767557"/>
            <a:ext cx="6429300" cy="670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18" name="Google Shape;118;p19"/>
          <p:cNvSpPr txBox="1">
            <a:spLocks noGrp="1"/>
          </p:cNvSpPr>
          <p:nvPr>
            <p:ph type="title" idx="3" hasCustomPrompt="1"/>
          </p:nvPr>
        </p:nvSpPr>
        <p:spPr>
          <a:xfrm>
            <a:off x="2127900" y="1213638"/>
            <a:ext cx="4888200" cy="7824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dk1"/>
              </a:buClr>
              <a:buSzPts val="6000"/>
              <a:buNone/>
              <a:defRPr sz="6000">
                <a:solidFill>
                  <a:schemeClr val="dk1"/>
                </a:solidFill>
              </a:defRPr>
            </a:lvl1pPr>
            <a:lvl2pPr lvl="1" algn="ctr" rtl="0">
              <a:spcBef>
                <a:spcPts val="0"/>
              </a:spcBef>
              <a:spcAft>
                <a:spcPts val="0"/>
              </a:spcAft>
              <a:buClr>
                <a:schemeClr val="dk1"/>
              </a:buClr>
              <a:buSzPts val="6000"/>
              <a:buNone/>
              <a:defRPr sz="6000">
                <a:solidFill>
                  <a:schemeClr val="dk1"/>
                </a:solidFill>
              </a:defRPr>
            </a:lvl2pPr>
            <a:lvl3pPr lvl="2" algn="ctr" rtl="0">
              <a:spcBef>
                <a:spcPts val="0"/>
              </a:spcBef>
              <a:spcAft>
                <a:spcPts val="0"/>
              </a:spcAft>
              <a:buClr>
                <a:schemeClr val="dk1"/>
              </a:buClr>
              <a:buSzPts val="6000"/>
              <a:buNone/>
              <a:defRPr sz="6000">
                <a:solidFill>
                  <a:schemeClr val="dk1"/>
                </a:solidFill>
              </a:defRPr>
            </a:lvl3pPr>
            <a:lvl4pPr lvl="3" algn="ctr" rtl="0">
              <a:spcBef>
                <a:spcPts val="0"/>
              </a:spcBef>
              <a:spcAft>
                <a:spcPts val="0"/>
              </a:spcAft>
              <a:buClr>
                <a:schemeClr val="dk1"/>
              </a:buClr>
              <a:buSzPts val="6000"/>
              <a:buNone/>
              <a:defRPr sz="6000">
                <a:solidFill>
                  <a:schemeClr val="dk1"/>
                </a:solidFill>
              </a:defRPr>
            </a:lvl4pPr>
            <a:lvl5pPr lvl="4" algn="ctr" rtl="0">
              <a:spcBef>
                <a:spcPts val="0"/>
              </a:spcBef>
              <a:spcAft>
                <a:spcPts val="0"/>
              </a:spcAft>
              <a:buClr>
                <a:schemeClr val="dk1"/>
              </a:buClr>
              <a:buSzPts val="6000"/>
              <a:buNone/>
              <a:defRPr sz="6000">
                <a:solidFill>
                  <a:schemeClr val="dk1"/>
                </a:solidFill>
              </a:defRPr>
            </a:lvl5pPr>
            <a:lvl6pPr lvl="5" algn="ctr" rtl="0">
              <a:spcBef>
                <a:spcPts val="0"/>
              </a:spcBef>
              <a:spcAft>
                <a:spcPts val="0"/>
              </a:spcAft>
              <a:buClr>
                <a:schemeClr val="dk1"/>
              </a:buClr>
              <a:buSzPts val="6000"/>
              <a:buNone/>
              <a:defRPr sz="6000">
                <a:solidFill>
                  <a:schemeClr val="dk1"/>
                </a:solidFill>
              </a:defRPr>
            </a:lvl6pPr>
            <a:lvl7pPr lvl="6" algn="ctr" rtl="0">
              <a:spcBef>
                <a:spcPts val="0"/>
              </a:spcBef>
              <a:spcAft>
                <a:spcPts val="0"/>
              </a:spcAft>
              <a:buClr>
                <a:schemeClr val="dk1"/>
              </a:buClr>
              <a:buSzPts val="6000"/>
              <a:buNone/>
              <a:defRPr sz="6000">
                <a:solidFill>
                  <a:schemeClr val="dk1"/>
                </a:solidFill>
              </a:defRPr>
            </a:lvl7pPr>
            <a:lvl8pPr lvl="7" algn="ctr" rtl="0">
              <a:spcBef>
                <a:spcPts val="0"/>
              </a:spcBef>
              <a:spcAft>
                <a:spcPts val="0"/>
              </a:spcAft>
              <a:buClr>
                <a:schemeClr val="dk1"/>
              </a:buClr>
              <a:buSzPts val="6000"/>
              <a:buNone/>
              <a:defRPr sz="6000">
                <a:solidFill>
                  <a:schemeClr val="dk1"/>
                </a:solidFill>
              </a:defRPr>
            </a:lvl8pPr>
            <a:lvl9pPr lvl="8" algn="ctr" rtl="0">
              <a:spcBef>
                <a:spcPts val="0"/>
              </a:spcBef>
              <a:spcAft>
                <a:spcPts val="0"/>
              </a:spcAft>
              <a:buClr>
                <a:schemeClr val="dk1"/>
              </a:buClr>
              <a:buSzPts val="6000"/>
              <a:buNone/>
              <a:defRPr sz="6000">
                <a:solidFill>
                  <a:schemeClr val="dk1"/>
                </a:solidFill>
              </a:defRPr>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numbers 1">
  <p:cSld name="CUSTOM_8_1_1_1">
    <p:bg>
      <p:bgPr>
        <a:blipFill>
          <a:blip r:embed="rId2">
            <a:alphaModFix/>
          </a:blip>
          <a:stretch>
            <a:fillRect/>
          </a:stretch>
        </a:blipFill>
        <a:effectLst/>
      </p:bgPr>
    </p:bg>
    <p:spTree>
      <p:nvGrpSpPr>
        <p:cNvPr id="1" name="Shape 119"/>
        <p:cNvGrpSpPr/>
        <p:nvPr/>
      </p:nvGrpSpPr>
      <p:grpSpPr>
        <a:xfrm>
          <a:off x="0" y="0"/>
          <a:ext cx="0" cy="0"/>
          <a:chOff x="0" y="0"/>
          <a:chExt cx="0" cy="0"/>
        </a:xfrm>
      </p:grpSpPr>
      <p:sp>
        <p:nvSpPr>
          <p:cNvPr id="120" name="Google Shape;120;p20"/>
          <p:cNvSpPr txBox="1">
            <a:spLocks noGrp="1"/>
          </p:cNvSpPr>
          <p:nvPr>
            <p:ph type="title"/>
          </p:nvPr>
        </p:nvSpPr>
        <p:spPr>
          <a:xfrm flipH="1">
            <a:off x="2412300" y="2222475"/>
            <a:ext cx="4319400" cy="1621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4200"/>
              <a:buNone/>
              <a:defRPr>
                <a:solidFill>
                  <a:schemeClr val="dk1"/>
                </a:solidFill>
              </a:defRPr>
            </a:lvl1pPr>
            <a:lvl2pPr lvl="1" algn="ctr" rtl="0">
              <a:spcBef>
                <a:spcPts val="0"/>
              </a:spcBef>
              <a:spcAft>
                <a:spcPts val="0"/>
              </a:spcAft>
              <a:buClr>
                <a:schemeClr val="accent2"/>
              </a:buClr>
              <a:buSzPts val="4200"/>
              <a:buNone/>
              <a:defRPr sz="4200">
                <a:solidFill>
                  <a:schemeClr val="accent2"/>
                </a:solidFill>
              </a:defRPr>
            </a:lvl2pPr>
            <a:lvl3pPr lvl="2" algn="ctr" rtl="0">
              <a:spcBef>
                <a:spcPts val="0"/>
              </a:spcBef>
              <a:spcAft>
                <a:spcPts val="0"/>
              </a:spcAft>
              <a:buClr>
                <a:schemeClr val="accent2"/>
              </a:buClr>
              <a:buSzPts val="4200"/>
              <a:buNone/>
              <a:defRPr sz="4200">
                <a:solidFill>
                  <a:schemeClr val="accent2"/>
                </a:solidFill>
              </a:defRPr>
            </a:lvl3pPr>
            <a:lvl4pPr lvl="3" algn="ctr" rtl="0">
              <a:spcBef>
                <a:spcPts val="0"/>
              </a:spcBef>
              <a:spcAft>
                <a:spcPts val="0"/>
              </a:spcAft>
              <a:buClr>
                <a:schemeClr val="accent2"/>
              </a:buClr>
              <a:buSzPts val="4200"/>
              <a:buNone/>
              <a:defRPr sz="4200">
                <a:solidFill>
                  <a:schemeClr val="accent2"/>
                </a:solidFill>
              </a:defRPr>
            </a:lvl4pPr>
            <a:lvl5pPr lvl="4" algn="ctr" rtl="0">
              <a:spcBef>
                <a:spcPts val="0"/>
              </a:spcBef>
              <a:spcAft>
                <a:spcPts val="0"/>
              </a:spcAft>
              <a:buClr>
                <a:schemeClr val="accent2"/>
              </a:buClr>
              <a:buSzPts val="4200"/>
              <a:buNone/>
              <a:defRPr sz="4200">
                <a:solidFill>
                  <a:schemeClr val="accent2"/>
                </a:solidFill>
              </a:defRPr>
            </a:lvl5pPr>
            <a:lvl6pPr lvl="5" algn="ctr" rtl="0">
              <a:spcBef>
                <a:spcPts val="0"/>
              </a:spcBef>
              <a:spcAft>
                <a:spcPts val="0"/>
              </a:spcAft>
              <a:buClr>
                <a:schemeClr val="accent2"/>
              </a:buClr>
              <a:buSzPts val="4200"/>
              <a:buNone/>
              <a:defRPr sz="4200">
                <a:solidFill>
                  <a:schemeClr val="accent2"/>
                </a:solidFill>
              </a:defRPr>
            </a:lvl6pPr>
            <a:lvl7pPr lvl="6" algn="ctr" rtl="0">
              <a:spcBef>
                <a:spcPts val="0"/>
              </a:spcBef>
              <a:spcAft>
                <a:spcPts val="0"/>
              </a:spcAft>
              <a:buClr>
                <a:schemeClr val="accent2"/>
              </a:buClr>
              <a:buSzPts val="4200"/>
              <a:buNone/>
              <a:defRPr sz="4200">
                <a:solidFill>
                  <a:schemeClr val="accent2"/>
                </a:solidFill>
              </a:defRPr>
            </a:lvl7pPr>
            <a:lvl8pPr lvl="7" algn="ctr" rtl="0">
              <a:spcBef>
                <a:spcPts val="0"/>
              </a:spcBef>
              <a:spcAft>
                <a:spcPts val="0"/>
              </a:spcAft>
              <a:buClr>
                <a:schemeClr val="accent2"/>
              </a:buClr>
              <a:buSzPts val="4200"/>
              <a:buNone/>
              <a:defRPr sz="4200">
                <a:solidFill>
                  <a:schemeClr val="accent2"/>
                </a:solidFill>
              </a:defRPr>
            </a:lvl8pPr>
            <a:lvl9pPr lvl="8" algn="ctr" rtl="0">
              <a:spcBef>
                <a:spcPts val="0"/>
              </a:spcBef>
              <a:spcAft>
                <a:spcPts val="0"/>
              </a:spcAft>
              <a:buClr>
                <a:schemeClr val="accent2"/>
              </a:buClr>
              <a:buSzPts val="4200"/>
              <a:buNone/>
              <a:defRPr sz="4200">
                <a:solidFill>
                  <a:schemeClr val="accent2"/>
                </a:solidFill>
              </a:defRPr>
            </a:lvl9pPr>
          </a:lstStyle>
          <a:p>
            <a:endParaRPr/>
          </a:p>
        </p:txBody>
      </p:sp>
      <p:sp>
        <p:nvSpPr>
          <p:cNvPr id="121" name="Google Shape;121;p20"/>
          <p:cNvSpPr txBox="1">
            <a:spLocks noGrp="1"/>
          </p:cNvSpPr>
          <p:nvPr>
            <p:ph type="subTitle" idx="1"/>
          </p:nvPr>
        </p:nvSpPr>
        <p:spPr>
          <a:xfrm flipH="1">
            <a:off x="2412300" y="3948300"/>
            <a:ext cx="4319400" cy="3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100"/>
              <a:buNone/>
              <a:defRPr sz="1600">
                <a:solidFill>
                  <a:schemeClr val="accent2"/>
                </a:solidFill>
              </a:defRPr>
            </a:lvl1pPr>
            <a:lvl2pPr lvl="1" algn="ctr" rtl="0">
              <a:lnSpc>
                <a:spcPct val="100000"/>
              </a:lnSpc>
              <a:spcBef>
                <a:spcPts val="0"/>
              </a:spcBef>
              <a:spcAft>
                <a:spcPts val="0"/>
              </a:spcAft>
              <a:buClr>
                <a:schemeClr val="accent2"/>
              </a:buClr>
              <a:buSzPts val="2100"/>
              <a:buNone/>
              <a:defRPr sz="2100">
                <a:solidFill>
                  <a:schemeClr val="accent2"/>
                </a:solidFill>
              </a:defRPr>
            </a:lvl2pPr>
            <a:lvl3pPr lvl="2" algn="ctr" rtl="0">
              <a:lnSpc>
                <a:spcPct val="100000"/>
              </a:lnSpc>
              <a:spcBef>
                <a:spcPts val="0"/>
              </a:spcBef>
              <a:spcAft>
                <a:spcPts val="0"/>
              </a:spcAft>
              <a:buClr>
                <a:schemeClr val="accent2"/>
              </a:buClr>
              <a:buSzPts val="2100"/>
              <a:buNone/>
              <a:defRPr sz="2100">
                <a:solidFill>
                  <a:schemeClr val="accent2"/>
                </a:solidFill>
              </a:defRPr>
            </a:lvl3pPr>
            <a:lvl4pPr lvl="3" algn="ctr" rtl="0">
              <a:lnSpc>
                <a:spcPct val="100000"/>
              </a:lnSpc>
              <a:spcBef>
                <a:spcPts val="0"/>
              </a:spcBef>
              <a:spcAft>
                <a:spcPts val="0"/>
              </a:spcAft>
              <a:buClr>
                <a:schemeClr val="accent2"/>
              </a:buClr>
              <a:buSzPts val="2100"/>
              <a:buNone/>
              <a:defRPr sz="2100">
                <a:solidFill>
                  <a:schemeClr val="accent2"/>
                </a:solidFill>
              </a:defRPr>
            </a:lvl4pPr>
            <a:lvl5pPr lvl="4" algn="ctr" rtl="0">
              <a:lnSpc>
                <a:spcPct val="100000"/>
              </a:lnSpc>
              <a:spcBef>
                <a:spcPts val="0"/>
              </a:spcBef>
              <a:spcAft>
                <a:spcPts val="0"/>
              </a:spcAft>
              <a:buClr>
                <a:schemeClr val="accent2"/>
              </a:buClr>
              <a:buSzPts val="2100"/>
              <a:buNone/>
              <a:defRPr sz="2100">
                <a:solidFill>
                  <a:schemeClr val="accent2"/>
                </a:solidFill>
              </a:defRPr>
            </a:lvl5pPr>
            <a:lvl6pPr lvl="5" algn="ctr" rtl="0">
              <a:lnSpc>
                <a:spcPct val="100000"/>
              </a:lnSpc>
              <a:spcBef>
                <a:spcPts val="0"/>
              </a:spcBef>
              <a:spcAft>
                <a:spcPts val="0"/>
              </a:spcAft>
              <a:buClr>
                <a:schemeClr val="accent2"/>
              </a:buClr>
              <a:buSzPts val="2100"/>
              <a:buNone/>
              <a:defRPr sz="2100">
                <a:solidFill>
                  <a:schemeClr val="accent2"/>
                </a:solidFill>
              </a:defRPr>
            </a:lvl6pPr>
            <a:lvl7pPr lvl="6" algn="ctr" rtl="0">
              <a:lnSpc>
                <a:spcPct val="100000"/>
              </a:lnSpc>
              <a:spcBef>
                <a:spcPts val="0"/>
              </a:spcBef>
              <a:spcAft>
                <a:spcPts val="0"/>
              </a:spcAft>
              <a:buClr>
                <a:schemeClr val="accent2"/>
              </a:buClr>
              <a:buSzPts val="2100"/>
              <a:buNone/>
              <a:defRPr sz="2100">
                <a:solidFill>
                  <a:schemeClr val="accent2"/>
                </a:solidFill>
              </a:defRPr>
            </a:lvl7pPr>
            <a:lvl8pPr lvl="7" algn="ctr" rtl="0">
              <a:lnSpc>
                <a:spcPct val="100000"/>
              </a:lnSpc>
              <a:spcBef>
                <a:spcPts val="0"/>
              </a:spcBef>
              <a:spcAft>
                <a:spcPts val="0"/>
              </a:spcAft>
              <a:buClr>
                <a:schemeClr val="accent2"/>
              </a:buClr>
              <a:buSzPts val="2100"/>
              <a:buNone/>
              <a:defRPr sz="2100">
                <a:solidFill>
                  <a:schemeClr val="accent2"/>
                </a:solidFill>
              </a:defRPr>
            </a:lvl8pPr>
            <a:lvl9pPr lvl="8" algn="ctr" rtl="0">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122" name="Google Shape;122;p20"/>
          <p:cNvSpPr txBox="1">
            <a:spLocks noGrp="1"/>
          </p:cNvSpPr>
          <p:nvPr>
            <p:ph type="title" idx="2" hasCustomPrompt="1"/>
          </p:nvPr>
        </p:nvSpPr>
        <p:spPr>
          <a:xfrm flipH="1">
            <a:off x="3548850" y="1081627"/>
            <a:ext cx="2046300" cy="1147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None/>
              <a:defRPr sz="6000">
                <a:solidFill>
                  <a:schemeClr val="dk1"/>
                </a:solidFill>
              </a:defRPr>
            </a:lvl1pPr>
            <a:lvl2pPr lvl="1"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grpSp>
        <p:nvGrpSpPr>
          <p:cNvPr id="123" name="Google Shape;123;p20"/>
          <p:cNvGrpSpPr/>
          <p:nvPr/>
        </p:nvGrpSpPr>
        <p:grpSpPr>
          <a:xfrm>
            <a:off x="118950" y="-599425"/>
            <a:ext cx="3429900" cy="5850324"/>
            <a:chOff x="118950" y="-599425"/>
            <a:chExt cx="3429900" cy="5850324"/>
          </a:xfrm>
        </p:grpSpPr>
        <p:sp>
          <p:nvSpPr>
            <p:cNvPr id="124" name="Google Shape;124;p20"/>
            <p:cNvSpPr/>
            <p:nvPr/>
          </p:nvSpPr>
          <p:spPr>
            <a:xfrm>
              <a:off x="334131" y="3675599"/>
              <a:ext cx="1575300" cy="15753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0"/>
            <p:cNvSpPr/>
            <p:nvPr/>
          </p:nvSpPr>
          <p:spPr>
            <a:xfrm>
              <a:off x="118950" y="-599425"/>
              <a:ext cx="3429900" cy="34299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6" name="Google Shape;126;p20"/>
            <p:cNvPicPr preferRelativeResize="0"/>
            <p:nvPr/>
          </p:nvPicPr>
          <p:blipFill>
            <a:blip r:embed="rId3">
              <a:alphaModFix/>
            </a:blip>
            <a:stretch>
              <a:fillRect/>
            </a:stretch>
          </p:blipFill>
          <p:spPr>
            <a:xfrm rot="10800000">
              <a:off x="816266" y="4186721"/>
              <a:ext cx="587517" cy="586279"/>
            </a:xfrm>
            <a:prstGeom prst="rect">
              <a:avLst/>
            </a:prstGeom>
            <a:noFill/>
            <a:ln>
              <a:noFill/>
            </a:ln>
          </p:spPr>
        </p:pic>
        <p:pic>
          <p:nvPicPr>
            <p:cNvPr id="127" name="Google Shape;127;p20"/>
            <p:cNvPicPr preferRelativeResize="0"/>
            <p:nvPr/>
          </p:nvPicPr>
          <p:blipFill>
            <a:blip r:embed="rId4">
              <a:alphaModFix/>
            </a:blip>
            <a:stretch>
              <a:fillRect/>
            </a:stretch>
          </p:blipFill>
          <p:spPr>
            <a:xfrm rot="10800000">
              <a:off x="1087555" y="435337"/>
              <a:ext cx="1430530" cy="1427535"/>
            </a:xfrm>
            <a:prstGeom prst="rect">
              <a:avLst/>
            </a:prstGeom>
            <a:noFill/>
            <a:ln>
              <a:noFill/>
            </a:ln>
          </p:spPr>
        </p:pic>
      </p:grpSp>
      <p:pic>
        <p:nvPicPr>
          <p:cNvPr id="128" name="Google Shape;128;p20"/>
          <p:cNvPicPr preferRelativeResize="0"/>
          <p:nvPr/>
        </p:nvPicPr>
        <p:blipFill rotWithShape="1">
          <a:blip r:embed="rId5">
            <a:alphaModFix/>
          </a:blip>
          <a:srcRect l="48250" b="42676"/>
          <a:stretch/>
        </p:blipFill>
        <p:spPr>
          <a:xfrm flipH="1">
            <a:off x="7009400" y="2783875"/>
            <a:ext cx="2134598" cy="2359626"/>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flipH="1">
            <a:off x="4103150" y="2222475"/>
            <a:ext cx="4319400" cy="16215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accent2"/>
              </a:buClr>
              <a:buSzPts val="4200"/>
              <a:buNone/>
              <a:defRPr>
                <a:solidFill>
                  <a:schemeClr val="dk1"/>
                </a:solidFill>
              </a:defRPr>
            </a:lvl1pPr>
            <a:lvl2pPr lvl="1" algn="ctr" rtl="0">
              <a:spcBef>
                <a:spcPts val="0"/>
              </a:spcBef>
              <a:spcAft>
                <a:spcPts val="0"/>
              </a:spcAft>
              <a:buClr>
                <a:schemeClr val="accent2"/>
              </a:buClr>
              <a:buSzPts val="4200"/>
              <a:buNone/>
              <a:defRPr sz="4200">
                <a:solidFill>
                  <a:schemeClr val="accent2"/>
                </a:solidFill>
              </a:defRPr>
            </a:lvl2pPr>
            <a:lvl3pPr lvl="2" algn="ctr" rtl="0">
              <a:spcBef>
                <a:spcPts val="0"/>
              </a:spcBef>
              <a:spcAft>
                <a:spcPts val="0"/>
              </a:spcAft>
              <a:buClr>
                <a:schemeClr val="accent2"/>
              </a:buClr>
              <a:buSzPts val="4200"/>
              <a:buNone/>
              <a:defRPr sz="4200">
                <a:solidFill>
                  <a:schemeClr val="accent2"/>
                </a:solidFill>
              </a:defRPr>
            </a:lvl3pPr>
            <a:lvl4pPr lvl="3" algn="ctr" rtl="0">
              <a:spcBef>
                <a:spcPts val="0"/>
              </a:spcBef>
              <a:spcAft>
                <a:spcPts val="0"/>
              </a:spcAft>
              <a:buClr>
                <a:schemeClr val="accent2"/>
              </a:buClr>
              <a:buSzPts val="4200"/>
              <a:buNone/>
              <a:defRPr sz="4200">
                <a:solidFill>
                  <a:schemeClr val="accent2"/>
                </a:solidFill>
              </a:defRPr>
            </a:lvl4pPr>
            <a:lvl5pPr lvl="4" algn="ctr" rtl="0">
              <a:spcBef>
                <a:spcPts val="0"/>
              </a:spcBef>
              <a:spcAft>
                <a:spcPts val="0"/>
              </a:spcAft>
              <a:buClr>
                <a:schemeClr val="accent2"/>
              </a:buClr>
              <a:buSzPts val="4200"/>
              <a:buNone/>
              <a:defRPr sz="4200">
                <a:solidFill>
                  <a:schemeClr val="accent2"/>
                </a:solidFill>
              </a:defRPr>
            </a:lvl5pPr>
            <a:lvl6pPr lvl="5" algn="ctr" rtl="0">
              <a:spcBef>
                <a:spcPts val="0"/>
              </a:spcBef>
              <a:spcAft>
                <a:spcPts val="0"/>
              </a:spcAft>
              <a:buClr>
                <a:schemeClr val="accent2"/>
              </a:buClr>
              <a:buSzPts val="4200"/>
              <a:buNone/>
              <a:defRPr sz="4200">
                <a:solidFill>
                  <a:schemeClr val="accent2"/>
                </a:solidFill>
              </a:defRPr>
            </a:lvl6pPr>
            <a:lvl7pPr lvl="6" algn="ctr" rtl="0">
              <a:spcBef>
                <a:spcPts val="0"/>
              </a:spcBef>
              <a:spcAft>
                <a:spcPts val="0"/>
              </a:spcAft>
              <a:buClr>
                <a:schemeClr val="accent2"/>
              </a:buClr>
              <a:buSzPts val="4200"/>
              <a:buNone/>
              <a:defRPr sz="4200">
                <a:solidFill>
                  <a:schemeClr val="accent2"/>
                </a:solidFill>
              </a:defRPr>
            </a:lvl7pPr>
            <a:lvl8pPr lvl="7" algn="ctr" rtl="0">
              <a:spcBef>
                <a:spcPts val="0"/>
              </a:spcBef>
              <a:spcAft>
                <a:spcPts val="0"/>
              </a:spcAft>
              <a:buClr>
                <a:schemeClr val="accent2"/>
              </a:buClr>
              <a:buSzPts val="4200"/>
              <a:buNone/>
              <a:defRPr sz="4200">
                <a:solidFill>
                  <a:schemeClr val="accent2"/>
                </a:solidFill>
              </a:defRPr>
            </a:lvl8pPr>
            <a:lvl9pPr lvl="8" algn="ctr" rtl="0">
              <a:spcBef>
                <a:spcPts val="0"/>
              </a:spcBef>
              <a:spcAft>
                <a:spcPts val="0"/>
              </a:spcAft>
              <a:buClr>
                <a:schemeClr val="accent2"/>
              </a:buClr>
              <a:buSzPts val="4200"/>
              <a:buNone/>
              <a:defRPr sz="4200">
                <a:solidFill>
                  <a:schemeClr val="accent2"/>
                </a:solidFill>
              </a:defRPr>
            </a:lvl9pPr>
          </a:lstStyle>
          <a:p>
            <a:endParaRPr/>
          </a:p>
        </p:txBody>
      </p:sp>
      <p:sp>
        <p:nvSpPr>
          <p:cNvPr id="25" name="Google Shape;25;p3"/>
          <p:cNvSpPr txBox="1">
            <a:spLocks noGrp="1"/>
          </p:cNvSpPr>
          <p:nvPr>
            <p:ph type="subTitle" idx="1"/>
          </p:nvPr>
        </p:nvSpPr>
        <p:spPr>
          <a:xfrm flipH="1">
            <a:off x="4103150" y="3948300"/>
            <a:ext cx="4319400" cy="39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2"/>
              </a:buClr>
              <a:buSzPts val="2100"/>
              <a:buNone/>
              <a:defRPr sz="1600">
                <a:solidFill>
                  <a:schemeClr val="accent2"/>
                </a:solidFill>
              </a:defRPr>
            </a:lvl1pPr>
            <a:lvl2pPr lvl="1" algn="ctr" rtl="0">
              <a:lnSpc>
                <a:spcPct val="100000"/>
              </a:lnSpc>
              <a:spcBef>
                <a:spcPts val="0"/>
              </a:spcBef>
              <a:spcAft>
                <a:spcPts val="0"/>
              </a:spcAft>
              <a:buClr>
                <a:schemeClr val="accent2"/>
              </a:buClr>
              <a:buSzPts val="2100"/>
              <a:buNone/>
              <a:defRPr sz="2100">
                <a:solidFill>
                  <a:schemeClr val="accent2"/>
                </a:solidFill>
              </a:defRPr>
            </a:lvl2pPr>
            <a:lvl3pPr lvl="2" algn="ctr" rtl="0">
              <a:lnSpc>
                <a:spcPct val="100000"/>
              </a:lnSpc>
              <a:spcBef>
                <a:spcPts val="0"/>
              </a:spcBef>
              <a:spcAft>
                <a:spcPts val="0"/>
              </a:spcAft>
              <a:buClr>
                <a:schemeClr val="accent2"/>
              </a:buClr>
              <a:buSzPts val="2100"/>
              <a:buNone/>
              <a:defRPr sz="2100">
                <a:solidFill>
                  <a:schemeClr val="accent2"/>
                </a:solidFill>
              </a:defRPr>
            </a:lvl3pPr>
            <a:lvl4pPr lvl="3" algn="ctr" rtl="0">
              <a:lnSpc>
                <a:spcPct val="100000"/>
              </a:lnSpc>
              <a:spcBef>
                <a:spcPts val="0"/>
              </a:spcBef>
              <a:spcAft>
                <a:spcPts val="0"/>
              </a:spcAft>
              <a:buClr>
                <a:schemeClr val="accent2"/>
              </a:buClr>
              <a:buSzPts val="2100"/>
              <a:buNone/>
              <a:defRPr sz="2100">
                <a:solidFill>
                  <a:schemeClr val="accent2"/>
                </a:solidFill>
              </a:defRPr>
            </a:lvl4pPr>
            <a:lvl5pPr lvl="4" algn="ctr" rtl="0">
              <a:lnSpc>
                <a:spcPct val="100000"/>
              </a:lnSpc>
              <a:spcBef>
                <a:spcPts val="0"/>
              </a:spcBef>
              <a:spcAft>
                <a:spcPts val="0"/>
              </a:spcAft>
              <a:buClr>
                <a:schemeClr val="accent2"/>
              </a:buClr>
              <a:buSzPts val="2100"/>
              <a:buNone/>
              <a:defRPr sz="2100">
                <a:solidFill>
                  <a:schemeClr val="accent2"/>
                </a:solidFill>
              </a:defRPr>
            </a:lvl5pPr>
            <a:lvl6pPr lvl="5" algn="ctr" rtl="0">
              <a:lnSpc>
                <a:spcPct val="100000"/>
              </a:lnSpc>
              <a:spcBef>
                <a:spcPts val="0"/>
              </a:spcBef>
              <a:spcAft>
                <a:spcPts val="0"/>
              </a:spcAft>
              <a:buClr>
                <a:schemeClr val="accent2"/>
              </a:buClr>
              <a:buSzPts val="2100"/>
              <a:buNone/>
              <a:defRPr sz="2100">
                <a:solidFill>
                  <a:schemeClr val="accent2"/>
                </a:solidFill>
              </a:defRPr>
            </a:lvl6pPr>
            <a:lvl7pPr lvl="6" algn="ctr" rtl="0">
              <a:lnSpc>
                <a:spcPct val="100000"/>
              </a:lnSpc>
              <a:spcBef>
                <a:spcPts val="0"/>
              </a:spcBef>
              <a:spcAft>
                <a:spcPts val="0"/>
              </a:spcAft>
              <a:buClr>
                <a:schemeClr val="accent2"/>
              </a:buClr>
              <a:buSzPts val="2100"/>
              <a:buNone/>
              <a:defRPr sz="2100">
                <a:solidFill>
                  <a:schemeClr val="accent2"/>
                </a:solidFill>
              </a:defRPr>
            </a:lvl7pPr>
            <a:lvl8pPr lvl="7" algn="ctr" rtl="0">
              <a:lnSpc>
                <a:spcPct val="100000"/>
              </a:lnSpc>
              <a:spcBef>
                <a:spcPts val="0"/>
              </a:spcBef>
              <a:spcAft>
                <a:spcPts val="0"/>
              </a:spcAft>
              <a:buClr>
                <a:schemeClr val="accent2"/>
              </a:buClr>
              <a:buSzPts val="2100"/>
              <a:buNone/>
              <a:defRPr sz="2100">
                <a:solidFill>
                  <a:schemeClr val="accent2"/>
                </a:solidFill>
              </a:defRPr>
            </a:lvl8pPr>
            <a:lvl9pPr lvl="8" algn="ctr" rtl="0">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26" name="Google Shape;26;p3"/>
          <p:cNvSpPr txBox="1">
            <a:spLocks noGrp="1"/>
          </p:cNvSpPr>
          <p:nvPr>
            <p:ph type="title" idx="2" hasCustomPrompt="1"/>
          </p:nvPr>
        </p:nvSpPr>
        <p:spPr>
          <a:xfrm flipH="1">
            <a:off x="6376250" y="1081627"/>
            <a:ext cx="2046300" cy="1147800"/>
          </a:xfrm>
          <a:prstGeom prst="rect">
            <a:avLst/>
          </a:prstGeom>
          <a:noFill/>
        </p:spPr>
        <p:txBody>
          <a:bodyPr spcFirstLastPara="1" wrap="square" lIns="91425" tIns="91425" rIns="91425" bIns="91425" anchor="t" anchorCtr="0">
            <a:noAutofit/>
          </a:bodyPr>
          <a:lstStyle>
            <a:lvl1pPr lvl="0" algn="r" rtl="0">
              <a:spcBef>
                <a:spcPts val="0"/>
              </a:spcBef>
              <a:spcAft>
                <a:spcPts val="0"/>
              </a:spcAft>
              <a:buClr>
                <a:schemeClr val="accent2"/>
              </a:buClr>
              <a:buSzPts val="3600"/>
              <a:buNone/>
              <a:defRPr sz="6000">
                <a:solidFill>
                  <a:schemeClr val="dk1"/>
                </a:solidFill>
              </a:defRPr>
            </a:lvl1pPr>
            <a:lvl2pPr lvl="1"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grpSp>
        <p:nvGrpSpPr>
          <p:cNvPr id="27" name="Google Shape;27;p3"/>
          <p:cNvGrpSpPr/>
          <p:nvPr/>
        </p:nvGrpSpPr>
        <p:grpSpPr>
          <a:xfrm>
            <a:off x="2" y="-1"/>
            <a:ext cx="6095486" cy="5180551"/>
            <a:chOff x="2" y="-1"/>
            <a:chExt cx="6095486" cy="5180551"/>
          </a:xfrm>
        </p:grpSpPr>
        <p:sp>
          <p:nvSpPr>
            <p:cNvPr id="28" name="Google Shape;28;p3"/>
            <p:cNvSpPr/>
            <p:nvPr/>
          </p:nvSpPr>
          <p:spPr>
            <a:xfrm>
              <a:off x="5013388" y="185377"/>
              <a:ext cx="1082100" cy="1082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1888825" y="3208050"/>
              <a:ext cx="1972500" cy="1972500"/>
            </a:xfrm>
            <a:prstGeom prst="ellipse">
              <a:avLst/>
            </a:prstGeom>
            <a:gradFill>
              <a:gsLst>
                <a:gs pos="0">
                  <a:srgbClr val="00151F">
                    <a:alpha val="56862"/>
                  </a:srgbClr>
                </a:gs>
                <a:gs pos="51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 name="Google Shape;30;p3"/>
            <p:cNvPicPr preferRelativeResize="0"/>
            <p:nvPr/>
          </p:nvPicPr>
          <p:blipFill>
            <a:blip r:embed="rId3">
              <a:alphaModFix/>
            </a:blip>
            <a:stretch>
              <a:fillRect/>
            </a:stretch>
          </p:blipFill>
          <p:spPr>
            <a:xfrm rot="10800000">
              <a:off x="5344575" y="536475"/>
              <a:ext cx="403575" cy="402725"/>
            </a:xfrm>
            <a:prstGeom prst="rect">
              <a:avLst/>
            </a:prstGeom>
            <a:noFill/>
            <a:ln>
              <a:noFill/>
            </a:ln>
          </p:spPr>
        </p:pic>
        <p:pic>
          <p:nvPicPr>
            <p:cNvPr id="31" name="Google Shape;31;p3"/>
            <p:cNvPicPr preferRelativeResize="0"/>
            <p:nvPr/>
          </p:nvPicPr>
          <p:blipFill>
            <a:blip r:embed="rId4">
              <a:alphaModFix/>
            </a:blip>
            <a:stretch>
              <a:fillRect/>
            </a:stretch>
          </p:blipFill>
          <p:spPr>
            <a:xfrm rot="10800000">
              <a:off x="2251082" y="3625607"/>
              <a:ext cx="1195824" cy="1193323"/>
            </a:xfrm>
            <a:prstGeom prst="rect">
              <a:avLst/>
            </a:prstGeom>
            <a:noFill/>
            <a:ln>
              <a:noFill/>
            </a:ln>
          </p:spPr>
        </p:pic>
        <p:pic>
          <p:nvPicPr>
            <p:cNvPr id="32" name="Google Shape;32;p3"/>
            <p:cNvPicPr preferRelativeResize="0"/>
            <p:nvPr/>
          </p:nvPicPr>
          <p:blipFill rotWithShape="1">
            <a:blip r:embed="rId5">
              <a:alphaModFix/>
            </a:blip>
            <a:srcRect l="48250" b="42676"/>
            <a:stretch/>
          </p:blipFill>
          <p:spPr>
            <a:xfrm rot="10800000" flipH="1">
              <a:off x="2" y="-1"/>
              <a:ext cx="3659323" cy="4045026"/>
            </a:xfrm>
            <a:prstGeom prst="rect">
              <a:avLst/>
            </a:prstGeom>
            <a:noFill/>
            <a:ln>
              <a:noFill/>
            </a:ln>
          </p:spPr>
        </p:pic>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
  <p:cSld name="CUSTOM_2_1">
    <p:bg>
      <p:bgPr>
        <a:blipFill>
          <a:blip r:embed="rId2">
            <a:alphaModFix/>
          </a:blip>
          <a:stretch>
            <a:fillRect/>
          </a:stretch>
        </a:blipFill>
        <a:effectLst/>
      </p:bgPr>
    </p:bg>
    <p:spTree>
      <p:nvGrpSpPr>
        <p:cNvPr id="1" name="Shape 129"/>
        <p:cNvGrpSpPr/>
        <p:nvPr/>
      </p:nvGrpSpPr>
      <p:grpSpPr>
        <a:xfrm>
          <a:off x="0" y="0"/>
          <a:ext cx="0" cy="0"/>
          <a:chOff x="0" y="0"/>
          <a:chExt cx="0" cy="0"/>
        </a:xfrm>
      </p:grpSpPr>
      <p:sp>
        <p:nvSpPr>
          <p:cNvPr id="130" name="Google Shape;130;p21"/>
          <p:cNvSpPr txBox="1">
            <a:spLocks noGrp="1"/>
          </p:cNvSpPr>
          <p:nvPr>
            <p:ph type="subTitle" idx="1"/>
          </p:nvPr>
        </p:nvSpPr>
        <p:spPr>
          <a:xfrm>
            <a:off x="720050" y="3787660"/>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1" name="Google Shape;131;p21"/>
          <p:cNvSpPr txBox="1">
            <a:spLocks noGrp="1"/>
          </p:cNvSpPr>
          <p:nvPr>
            <p:ph type="subTitle" idx="2"/>
          </p:nvPr>
        </p:nvSpPr>
        <p:spPr>
          <a:xfrm>
            <a:off x="3494960" y="3787660"/>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2" name="Google Shape;132;p21"/>
          <p:cNvSpPr txBox="1">
            <a:spLocks noGrp="1"/>
          </p:cNvSpPr>
          <p:nvPr>
            <p:ph type="subTitle" idx="3"/>
          </p:nvPr>
        </p:nvSpPr>
        <p:spPr>
          <a:xfrm>
            <a:off x="6279600" y="3787660"/>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3" name="Google Shape;133;p21"/>
          <p:cNvSpPr txBox="1">
            <a:spLocks noGrp="1"/>
          </p:cNvSpPr>
          <p:nvPr>
            <p:ph type="subTitle" idx="4"/>
          </p:nvPr>
        </p:nvSpPr>
        <p:spPr>
          <a:xfrm>
            <a:off x="720050" y="2155112"/>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4" name="Google Shape;134;p21"/>
          <p:cNvSpPr txBox="1">
            <a:spLocks noGrp="1"/>
          </p:cNvSpPr>
          <p:nvPr>
            <p:ph type="subTitle" idx="5"/>
          </p:nvPr>
        </p:nvSpPr>
        <p:spPr>
          <a:xfrm>
            <a:off x="3494960" y="2155112"/>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5" name="Google Shape;135;p21"/>
          <p:cNvSpPr txBox="1">
            <a:spLocks noGrp="1"/>
          </p:cNvSpPr>
          <p:nvPr>
            <p:ph type="subTitle" idx="6"/>
          </p:nvPr>
        </p:nvSpPr>
        <p:spPr>
          <a:xfrm>
            <a:off x="6279600" y="2155112"/>
            <a:ext cx="21540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accent2"/>
                </a:solidFill>
              </a:defRPr>
            </a:lvl1pPr>
            <a:lvl2pPr lvl="1" algn="ctr" rtl="0">
              <a:lnSpc>
                <a:spcPct val="100000"/>
              </a:lnSpc>
              <a:spcBef>
                <a:spcPts val="1600"/>
              </a:spcBef>
              <a:spcAft>
                <a:spcPts val="0"/>
              </a:spcAft>
              <a:buNone/>
              <a:defRPr>
                <a:solidFill>
                  <a:schemeClr val="accent2"/>
                </a:solidFill>
              </a:defRPr>
            </a:lvl2pPr>
            <a:lvl3pPr lvl="2" algn="ctr" rtl="0">
              <a:lnSpc>
                <a:spcPct val="100000"/>
              </a:lnSpc>
              <a:spcBef>
                <a:spcPts val="1600"/>
              </a:spcBef>
              <a:spcAft>
                <a:spcPts val="0"/>
              </a:spcAft>
              <a:buNone/>
              <a:defRPr>
                <a:solidFill>
                  <a:schemeClr val="accent2"/>
                </a:solidFill>
              </a:defRPr>
            </a:lvl3pPr>
            <a:lvl4pPr lvl="3" algn="ctr" rtl="0">
              <a:lnSpc>
                <a:spcPct val="100000"/>
              </a:lnSpc>
              <a:spcBef>
                <a:spcPts val="1600"/>
              </a:spcBef>
              <a:spcAft>
                <a:spcPts val="0"/>
              </a:spcAft>
              <a:buNone/>
              <a:defRPr>
                <a:solidFill>
                  <a:schemeClr val="accent2"/>
                </a:solidFill>
              </a:defRPr>
            </a:lvl4pPr>
            <a:lvl5pPr lvl="4" algn="ctr" rtl="0">
              <a:lnSpc>
                <a:spcPct val="100000"/>
              </a:lnSpc>
              <a:spcBef>
                <a:spcPts val="1600"/>
              </a:spcBef>
              <a:spcAft>
                <a:spcPts val="0"/>
              </a:spcAft>
              <a:buNone/>
              <a:defRPr>
                <a:solidFill>
                  <a:schemeClr val="accent2"/>
                </a:solidFill>
              </a:defRPr>
            </a:lvl5pPr>
            <a:lvl6pPr lvl="5" algn="ctr" rtl="0">
              <a:lnSpc>
                <a:spcPct val="100000"/>
              </a:lnSpc>
              <a:spcBef>
                <a:spcPts val="1600"/>
              </a:spcBef>
              <a:spcAft>
                <a:spcPts val="0"/>
              </a:spcAft>
              <a:buNone/>
              <a:defRPr>
                <a:solidFill>
                  <a:schemeClr val="accent2"/>
                </a:solidFill>
              </a:defRPr>
            </a:lvl6pPr>
            <a:lvl7pPr lvl="6" algn="ctr" rtl="0">
              <a:lnSpc>
                <a:spcPct val="100000"/>
              </a:lnSpc>
              <a:spcBef>
                <a:spcPts val="1600"/>
              </a:spcBef>
              <a:spcAft>
                <a:spcPts val="0"/>
              </a:spcAft>
              <a:buNone/>
              <a:defRPr>
                <a:solidFill>
                  <a:schemeClr val="accent2"/>
                </a:solidFill>
              </a:defRPr>
            </a:lvl7pPr>
            <a:lvl8pPr lvl="7" algn="ctr" rtl="0">
              <a:lnSpc>
                <a:spcPct val="100000"/>
              </a:lnSpc>
              <a:spcBef>
                <a:spcPts val="1600"/>
              </a:spcBef>
              <a:spcAft>
                <a:spcPts val="0"/>
              </a:spcAft>
              <a:buNone/>
              <a:defRPr>
                <a:solidFill>
                  <a:schemeClr val="accent2"/>
                </a:solidFill>
              </a:defRPr>
            </a:lvl8pPr>
            <a:lvl9pPr lvl="8" algn="ctr" rtl="0">
              <a:lnSpc>
                <a:spcPct val="100000"/>
              </a:lnSpc>
              <a:spcBef>
                <a:spcPts val="1600"/>
              </a:spcBef>
              <a:spcAft>
                <a:spcPts val="1600"/>
              </a:spcAft>
              <a:buNone/>
              <a:defRPr>
                <a:solidFill>
                  <a:schemeClr val="accent2"/>
                </a:solidFill>
              </a:defRPr>
            </a:lvl9pPr>
          </a:lstStyle>
          <a:p>
            <a:endParaRPr/>
          </a:p>
        </p:txBody>
      </p:sp>
      <p:sp>
        <p:nvSpPr>
          <p:cNvPr id="136" name="Google Shape;136;p21"/>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
  <p:cSld name="CUSTOM_1_1_1">
    <p:bg>
      <p:bgPr>
        <a:blipFill>
          <a:blip r:embed="rId2">
            <a:alphaModFix/>
          </a:blip>
          <a:stretch>
            <a:fillRect/>
          </a:stretch>
        </a:blipFill>
        <a:effectLst/>
      </p:bgPr>
    </p:bg>
    <p:spTree>
      <p:nvGrpSpPr>
        <p:cNvPr id="1" name="Shape 137"/>
        <p:cNvGrpSpPr/>
        <p:nvPr/>
      </p:nvGrpSpPr>
      <p:grpSpPr>
        <a:xfrm>
          <a:off x="0" y="0"/>
          <a:ext cx="0" cy="0"/>
          <a:chOff x="0" y="0"/>
          <a:chExt cx="0" cy="0"/>
        </a:xfrm>
      </p:grpSpPr>
      <p:sp>
        <p:nvSpPr>
          <p:cNvPr id="138" name="Google Shape;138;p22"/>
          <p:cNvSpPr txBox="1">
            <a:spLocks noGrp="1"/>
          </p:cNvSpPr>
          <p:nvPr>
            <p:ph type="subTitle" idx="1"/>
          </p:nvPr>
        </p:nvSpPr>
        <p:spPr>
          <a:xfrm>
            <a:off x="730000" y="1669475"/>
            <a:ext cx="3474000" cy="523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latin typeface="Saira Semi Condensed"/>
                <a:ea typeface="Saira Semi Condensed"/>
                <a:cs typeface="Saira Semi Condensed"/>
                <a:sym typeface="Saira Semi Condensed"/>
              </a:defRPr>
            </a:lvl1pPr>
            <a:lvl2pPr lvl="1" algn="ctr" rtl="0">
              <a:lnSpc>
                <a:spcPct val="100000"/>
              </a:lnSpc>
              <a:spcBef>
                <a:spcPts val="1600"/>
              </a:spcBef>
              <a:spcAft>
                <a:spcPts val="0"/>
              </a:spcAft>
              <a:buNone/>
              <a:defRPr sz="2400">
                <a:latin typeface="Saira Semi Condensed"/>
                <a:ea typeface="Saira Semi Condensed"/>
                <a:cs typeface="Saira Semi Condensed"/>
                <a:sym typeface="Saira Semi Condensed"/>
              </a:defRPr>
            </a:lvl2pPr>
            <a:lvl3pPr lvl="2" algn="ctr" rtl="0">
              <a:lnSpc>
                <a:spcPct val="100000"/>
              </a:lnSpc>
              <a:spcBef>
                <a:spcPts val="1600"/>
              </a:spcBef>
              <a:spcAft>
                <a:spcPts val="0"/>
              </a:spcAft>
              <a:buNone/>
              <a:defRPr sz="2400">
                <a:latin typeface="Saira Semi Condensed"/>
                <a:ea typeface="Saira Semi Condensed"/>
                <a:cs typeface="Saira Semi Condensed"/>
                <a:sym typeface="Saira Semi Condensed"/>
              </a:defRPr>
            </a:lvl3pPr>
            <a:lvl4pPr lvl="3" algn="ctr" rtl="0">
              <a:lnSpc>
                <a:spcPct val="100000"/>
              </a:lnSpc>
              <a:spcBef>
                <a:spcPts val="1600"/>
              </a:spcBef>
              <a:spcAft>
                <a:spcPts val="0"/>
              </a:spcAft>
              <a:buNone/>
              <a:defRPr sz="2400">
                <a:latin typeface="Saira Semi Condensed"/>
                <a:ea typeface="Saira Semi Condensed"/>
                <a:cs typeface="Saira Semi Condensed"/>
                <a:sym typeface="Saira Semi Condensed"/>
              </a:defRPr>
            </a:lvl4pPr>
            <a:lvl5pPr lvl="4" algn="ctr" rtl="0">
              <a:lnSpc>
                <a:spcPct val="100000"/>
              </a:lnSpc>
              <a:spcBef>
                <a:spcPts val="1600"/>
              </a:spcBef>
              <a:spcAft>
                <a:spcPts val="0"/>
              </a:spcAft>
              <a:buNone/>
              <a:defRPr sz="2400">
                <a:latin typeface="Saira Semi Condensed"/>
                <a:ea typeface="Saira Semi Condensed"/>
                <a:cs typeface="Saira Semi Condensed"/>
                <a:sym typeface="Saira Semi Condensed"/>
              </a:defRPr>
            </a:lvl5pPr>
            <a:lvl6pPr lvl="5" algn="ctr" rtl="0">
              <a:lnSpc>
                <a:spcPct val="100000"/>
              </a:lnSpc>
              <a:spcBef>
                <a:spcPts val="1600"/>
              </a:spcBef>
              <a:spcAft>
                <a:spcPts val="0"/>
              </a:spcAft>
              <a:buNone/>
              <a:defRPr sz="2400">
                <a:latin typeface="Saira Semi Condensed"/>
                <a:ea typeface="Saira Semi Condensed"/>
                <a:cs typeface="Saira Semi Condensed"/>
                <a:sym typeface="Saira Semi Condensed"/>
              </a:defRPr>
            </a:lvl6pPr>
            <a:lvl7pPr lvl="6" algn="ctr" rtl="0">
              <a:lnSpc>
                <a:spcPct val="100000"/>
              </a:lnSpc>
              <a:spcBef>
                <a:spcPts val="1600"/>
              </a:spcBef>
              <a:spcAft>
                <a:spcPts val="0"/>
              </a:spcAft>
              <a:buNone/>
              <a:defRPr sz="2400">
                <a:latin typeface="Saira Semi Condensed"/>
                <a:ea typeface="Saira Semi Condensed"/>
                <a:cs typeface="Saira Semi Condensed"/>
                <a:sym typeface="Saira Semi Condensed"/>
              </a:defRPr>
            </a:lvl7pPr>
            <a:lvl8pPr lvl="7" algn="ctr" rtl="0">
              <a:lnSpc>
                <a:spcPct val="100000"/>
              </a:lnSpc>
              <a:spcBef>
                <a:spcPts val="1600"/>
              </a:spcBef>
              <a:spcAft>
                <a:spcPts val="0"/>
              </a:spcAft>
              <a:buNone/>
              <a:defRPr sz="2400">
                <a:latin typeface="Saira Semi Condensed"/>
                <a:ea typeface="Saira Semi Condensed"/>
                <a:cs typeface="Saira Semi Condensed"/>
                <a:sym typeface="Saira Semi Condensed"/>
              </a:defRPr>
            </a:lvl8pPr>
            <a:lvl9pPr lvl="8" algn="ctr" rtl="0">
              <a:lnSpc>
                <a:spcPct val="100000"/>
              </a:lnSpc>
              <a:spcBef>
                <a:spcPts val="1600"/>
              </a:spcBef>
              <a:spcAft>
                <a:spcPts val="1600"/>
              </a:spcAft>
              <a:buNone/>
              <a:defRPr sz="2400">
                <a:latin typeface="Saira Semi Condensed"/>
                <a:ea typeface="Saira Semi Condensed"/>
                <a:cs typeface="Saira Semi Condensed"/>
                <a:sym typeface="Saira Semi Condensed"/>
              </a:defRPr>
            </a:lvl9pPr>
          </a:lstStyle>
          <a:p>
            <a:endParaRPr/>
          </a:p>
        </p:txBody>
      </p:sp>
      <p:sp>
        <p:nvSpPr>
          <p:cNvPr id="139" name="Google Shape;139;p22"/>
          <p:cNvSpPr txBox="1">
            <a:spLocks noGrp="1"/>
          </p:cNvSpPr>
          <p:nvPr>
            <p:ph type="subTitle" idx="2"/>
          </p:nvPr>
        </p:nvSpPr>
        <p:spPr>
          <a:xfrm>
            <a:off x="4956911" y="1669475"/>
            <a:ext cx="3474000" cy="523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latin typeface="Saira Semi Condensed"/>
                <a:ea typeface="Saira Semi Condensed"/>
                <a:cs typeface="Saira Semi Condensed"/>
                <a:sym typeface="Saira Semi Condensed"/>
              </a:defRPr>
            </a:lvl1pPr>
            <a:lvl2pPr lvl="1" algn="ctr" rtl="0">
              <a:lnSpc>
                <a:spcPct val="100000"/>
              </a:lnSpc>
              <a:spcBef>
                <a:spcPts val="1600"/>
              </a:spcBef>
              <a:spcAft>
                <a:spcPts val="0"/>
              </a:spcAft>
              <a:buNone/>
              <a:defRPr sz="2400">
                <a:latin typeface="Saira Semi Condensed"/>
                <a:ea typeface="Saira Semi Condensed"/>
                <a:cs typeface="Saira Semi Condensed"/>
                <a:sym typeface="Saira Semi Condensed"/>
              </a:defRPr>
            </a:lvl2pPr>
            <a:lvl3pPr lvl="2" algn="ctr" rtl="0">
              <a:lnSpc>
                <a:spcPct val="100000"/>
              </a:lnSpc>
              <a:spcBef>
                <a:spcPts val="1600"/>
              </a:spcBef>
              <a:spcAft>
                <a:spcPts val="0"/>
              </a:spcAft>
              <a:buNone/>
              <a:defRPr sz="2400">
                <a:latin typeface="Saira Semi Condensed"/>
                <a:ea typeface="Saira Semi Condensed"/>
                <a:cs typeface="Saira Semi Condensed"/>
                <a:sym typeface="Saira Semi Condensed"/>
              </a:defRPr>
            </a:lvl3pPr>
            <a:lvl4pPr lvl="3" algn="ctr" rtl="0">
              <a:lnSpc>
                <a:spcPct val="100000"/>
              </a:lnSpc>
              <a:spcBef>
                <a:spcPts val="1600"/>
              </a:spcBef>
              <a:spcAft>
                <a:spcPts val="0"/>
              </a:spcAft>
              <a:buNone/>
              <a:defRPr sz="2400">
                <a:latin typeface="Saira Semi Condensed"/>
                <a:ea typeface="Saira Semi Condensed"/>
                <a:cs typeface="Saira Semi Condensed"/>
                <a:sym typeface="Saira Semi Condensed"/>
              </a:defRPr>
            </a:lvl4pPr>
            <a:lvl5pPr lvl="4" algn="ctr" rtl="0">
              <a:lnSpc>
                <a:spcPct val="100000"/>
              </a:lnSpc>
              <a:spcBef>
                <a:spcPts val="1600"/>
              </a:spcBef>
              <a:spcAft>
                <a:spcPts val="0"/>
              </a:spcAft>
              <a:buNone/>
              <a:defRPr sz="2400">
                <a:latin typeface="Saira Semi Condensed"/>
                <a:ea typeface="Saira Semi Condensed"/>
                <a:cs typeface="Saira Semi Condensed"/>
                <a:sym typeface="Saira Semi Condensed"/>
              </a:defRPr>
            </a:lvl5pPr>
            <a:lvl6pPr lvl="5" algn="ctr" rtl="0">
              <a:lnSpc>
                <a:spcPct val="100000"/>
              </a:lnSpc>
              <a:spcBef>
                <a:spcPts val="1600"/>
              </a:spcBef>
              <a:spcAft>
                <a:spcPts val="0"/>
              </a:spcAft>
              <a:buNone/>
              <a:defRPr sz="2400">
                <a:latin typeface="Saira Semi Condensed"/>
                <a:ea typeface="Saira Semi Condensed"/>
                <a:cs typeface="Saira Semi Condensed"/>
                <a:sym typeface="Saira Semi Condensed"/>
              </a:defRPr>
            </a:lvl6pPr>
            <a:lvl7pPr lvl="6" algn="ctr" rtl="0">
              <a:lnSpc>
                <a:spcPct val="100000"/>
              </a:lnSpc>
              <a:spcBef>
                <a:spcPts val="1600"/>
              </a:spcBef>
              <a:spcAft>
                <a:spcPts val="0"/>
              </a:spcAft>
              <a:buNone/>
              <a:defRPr sz="2400">
                <a:latin typeface="Saira Semi Condensed"/>
                <a:ea typeface="Saira Semi Condensed"/>
                <a:cs typeface="Saira Semi Condensed"/>
                <a:sym typeface="Saira Semi Condensed"/>
              </a:defRPr>
            </a:lvl7pPr>
            <a:lvl8pPr lvl="7" algn="ctr" rtl="0">
              <a:lnSpc>
                <a:spcPct val="100000"/>
              </a:lnSpc>
              <a:spcBef>
                <a:spcPts val="1600"/>
              </a:spcBef>
              <a:spcAft>
                <a:spcPts val="0"/>
              </a:spcAft>
              <a:buNone/>
              <a:defRPr sz="2400">
                <a:latin typeface="Saira Semi Condensed"/>
                <a:ea typeface="Saira Semi Condensed"/>
                <a:cs typeface="Saira Semi Condensed"/>
                <a:sym typeface="Saira Semi Condensed"/>
              </a:defRPr>
            </a:lvl8pPr>
            <a:lvl9pPr lvl="8" algn="ctr" rtl="0">
              <a:lnSpc>
                <a:spcPct val="100000"/>
              </a:lnSpc>
              <a:spcBef>
                <a:spcPts val="1600"/>
              </a:spcBef>
              <a:spcAft>
                <a:spcPts val="1600"/>
              </a:spcAft>
              <a:buNone/>
              <a:defRPr sz="2400">
                <a:latin typeface="Saira Semi Condensed"/>
                <a:ea typeface="Saira Semi Condensed"/>
                <a:cs typeface="Saira Semi Condensed"/>
                <a:sym typeface="Saira Semi Condensed"/>
              </a:defRPr>
            </a:lvl9pPr>
          </a:lstStyle>
          <a:p>
            <a:endParaRPr/>
          </a:p>
        </p:txBody>
      </p:sp>
      <p:sp>
        <p:nvSpPr>
          <p:cNvPr id="140" name="Google Shape;140;p22"/>
          <p:cNvSpPr txBox="1">
            <a:spLocks noGrp="1"/>
          </p:cNvSpPr>
          <p:nvPr>
            <p:ph type="subTitle" idx="3"/>
          </p:nvPr>
        </p:nvSpPr>
        <p:spPr>
          <a:xfrm>
            <a:off x="730050" y="2157029"/>
            <a:ext cx="3474000" cy="7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41" name="Google Shape;141;p22"/>
          <p:cNvSpPr txBox="1">
            <a:spLocks noGrp="1"/>
          </p:cNvSpPr>
          <p:nvPr>
            <p:ph type="subTitle" idx="4"/>
          </p:nvPr>
        </p:nvSpPr>
        <p:spPr>
          <a:xfrm>
            <a:off x="4956853" y="2157029"/>
            <a:ext cx="3474000" cy="7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42" name="Google Shape;142;p22"/>
          <p:cNvSpPr txBox="1">
            <a:spLocks noGrp="1"/>
          </p:cNvSpPr>
          <p:nvPr>
            <p:ph type="subTitle" idx="5"/>
          </p:nvPr>
        </p:nvSpPr>
        <p:spPr>
          <a:xfrm>
            <a:off x="730000" y="3263591"/>
            <a:ext cx="3474000" cy="523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latin typeface="Saira Semi Condensed"/>
                <a:ea typeface="Saira Semi Condensed"/>
                <a:cs typeface="Saira Semi Condensed"/>
                <a:sym typeface="Saira Semi Condensed"/>
              </a:defRPr>
            </a:lvl1pPr>
            <a:lvl2pPr lvl="1" algn="ctr" rtl="0">
              <a:lnSpc>
                <a:spcPct val="100000"/>
              </a:lnSpc>
              <a:spcBef>
                <a:spcPts val="1600"/>
              </a:spcBef>
              <a:spcAft>
                <a:spcPts val="0"/>
              </a:spcAft>
              <a:buNone/>
              <a:defRPr sz="2400">
                <a:latin typeface="Saira Semi Condensed"/>
                <a:ea typeface="Saira Semi Condensed"/>
                <a:cs typeface="Saira Semi Condensed"/>
                <a:sym typeface="Saira Semi Condensed"/>
              </a:defRPr>
            </a:lvl2pPr>
            <a:lvl3pPr lvl="2" algn="ctr" rtl="0">
              <a:lnSpc>
                <a:spcPct val="100000"/>
              </a:lnSpc>
              <a:spcBef>
                <a:spcPts val="1600"/>
              </a:spcBef>
              <a:spcAft>
                <a:spcPts val="0"/>
              </a:spcAft>
              <a:buNone/>
              <a:defRPr sz="2400">
                <a:latin typeface="Saira Semi Condensed"/>
                <a:ea typeface="Saira Semi Condensed"/>
                <a:cs typeface="Saira Semi Condensed"/>
                <a:sym typeface="Saira Semi Condensed"/>
              </a:defRPr>
            </a:lvl3pPr>
            <a:lvl4pPr lvl="3" algn="ctr" rtl="0">
              <a:lnSpc>
                <a:spcPct val="100000"/>
              </a:lnSpc>
              <a:spcBef>
                <a:spcPts val="1600"/>
              </a:spcBef>
              <a:spcAft>
                <a:spcPts val="0"/>
              </a:spcAft>
              <a:buNone/>
              <a:defRPr sz="2400">
                <a:latin typeface="Saira Semi Condensed"/>
                <a:ea typeface="Saira Semi Condensed"/>
                <a:cs typeface="Saira Semi Condensed"/>
                <a:sym typeface="Saira Semi Condensed"/>
              </a:defRPr>
            </a:lvl4pPr>
            <a:lvl5pPr lvl="4" algn="ctr" rtl="0">
              <a:lnSpc>
                <a:spcPct val="100000"/>
              </a:lnSpc>
              <a:spcBef>
                <a:spcPts val="1600"/>
              </a:spcBef>
              <a:spcAft>
                <a:spcPts val="0"/>
              </a:spcAft>
              <a:buNone/>
              <a:defRPr sz="2400">
                <a:latin typeface="Saira Semi Condensed"/>
                <a:ea typeface="Saira Semi Condensed"/>
                <a:cs typeface="Saira Semi Condensed"/>
                <a:sym typeface="Saira Semi Condensed"/>
              </a:defRPr>
            </a:lvl5pPr>
            <a:lvl6pPr lvl="5" algn="ctr" rtl="0">
              <a:lnSpc>
                <a:spcPct val="100000"/>
              </a:lnSpc>
              <a:spcBef>
                <a:spcPts val="1600"/>
              </a:spcBef>
              <a:spcAft>
                <a:spcPts val="0"/>
              </a:spcAft>
              <a:buNone/>
              <a:defRPr sz="2400">
                <a:latin typeface="Saira Semi Condensed"/>
                <a:ea typeface="Saira Semi Condensed"/>
                <a:cs typeface="Saira Semi Condensed"/>
                <a:sym typeface="Saira Semi Condensed"/>
              </a:defRPr>
            </a:lvl6pPr>
            <a:lvl7pPr lvl="6" algn="ctr" rtl="0">
              <a:lnSpc>
                <a:spcPct val="100000"/>
              </a:lnSpc>
              <a:spcBef>
                <a:spcPts val="1600"/>
              </a:spcBef>
              <a:spcAft>
                <a:spcPts val="0"/>
              </a:spcAft>
              <a:buNone/>
              <a:defRPr sz="2400">
                <a:latin typeface="Saira Semi Condensed"/>
                <a:ea typeface="Saira Semi Condensed"/>
                <a:cs typeface="Saira Semi Condensed"/>
                <a:sym typeface="Saira Semi Condensed"/>
              </a:defRPr>
            </a:lvl7pPr>
            <a:lvl8pPr lvl="7" algn="ctr" rtl="0">
              <a:lnSpc>
                <a:spcPct val="100000"/>
              </a:lnSpc>
              <a:spcBef>
                <a:spcPts val="1600"/>
              </a:spcBef>
              <a:spcAft>
                <a:spcPts val="0"/>
              </a:spcAft>
              <a:buNone/>
              <a:defRPr sz="2400">
                <a:latin typeface="Saira Semi Condensed"/>
                <a:ea typeface="Saira Semi Condensed"/>
                <a:cs typeface="Saira Semi Condensed"/>
                <a:sym typeface="Saira Semi Condensed"/>
              </a:defRPr>
            </a:lvl8pPr>
            <a:lvl9pPr lvl="8" algn="ctr" rtl="0">
              <a:lnSpc>
                <a:spcPct val="100000"/>
              </a:lnSpc>
              <a:spcBef>
                <a:spcPts val="1600"/>
              </a:spcBef>
              <a:spcAft>
                <a:spcPts val="1600"/>
              </a:spcAft>
              <a:buNone/>
              <a:defRPr sz="2400">
                <a:latin typeface="Saira Semi Condensed"/>
                <a:ea typeface="Saira Semi Condensed"/>
                <a:cs typeface="Saira Semi Condensed"/>
                <a:sym typeface="Saira Semi Condensed"/>
              </a:defRPr>
            </a:lvl9pPr>
          </a:lstStyle>
          <a:p>
            <a:endParaRPr/>
          </a:p>
        </p:txBody>
      </p:sp>
      <p:sp>
        <p:nvSpPr>
          <p:cNvPr id="143" name="Google Shape;143;p22"/>
          <p:cNvSpPr txBox="1">
            <a:spLocks noGrp="1"/>
          </p:cNvSpPr>
          <p:nvPr>
            <p:ph type="subTitle" idx="6"/>
          </p:nvPr>
        </p:nvSpPr>
        <p:spPr>
          <a:xfrm>
            <a:off x="4956910" y="3263584"/>
            <a:ext cx="3474000" cy="5232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latin typeface="Saira Semi Condensed"/>
                <a:ea typeface="Saira Semi Condensed"/>
                <a:cs typeface="Saira Semi Condensed"/>
                <a:sym typeface="Saira Semi Condensed"/>
              </a:defRPr>
            </a:lvl1pPr>
            <a:lvl2pPr lvl="1" algn="ctr" rtl="0">
              <a:lnSpc>
                <a:spcPct val="100000"/>
              </a:lnSpc>
              <a:spcBef>
                <a:spcPts val="1600"/>
              </a:spcBef>
              <a:spcAft>
                <a:spcPts val="0"/>
              </a:spcAft>
              <a:buNone/>
              <a:defRPr sz="2400">
                <a:latin typeface="Saira Semi Condensed"/>
                <a:ea typeface="Saira Semi Condensed"/>
                <a:cs typeface="Saira Semi Condensed"/>
                <a:sym typeface="Saira Semi Condensed"/>
              </a:defRPr>
            </a:lvl2pPr>
            <a:lvl3pPr lvl="2" algn="ctr" rtl="0">
              <a:lnSpc>
                <a:spcPct val="100000"/>
              </a:lnSpc>
              <a:spcBef>
                <a:spcPts val="1600"/>
              </a:spcBef>
              <a:spcAft>
                <a:spcPts val="0"/>
              </a:spcAft>
              <a:buNone/>
              <a:defRPr sz="2400">
                <a:latin typeface="Saira Semi Condensed"/>
                <a:ea typeface="Saira Semi Condensed"/>
                <a:cs typeface="Saira Semi Condensed"/>
                <a:sym typeface="Saira Semi Condensed"/>
              </a:defRPr>
            </a:lvl3pPr>
            <a:lvl4pPr lvl="3" algn="ctr" rtl="0">
              <a:lnSpc>
                <a:spcPct val="100000"/>
              </a:lnSpc>
              <a:spcBef>
                <a:spcPts val="1600"/>
              </a:spcBef>
              <a:spcAft>
                <a:spcPts val="0"/>
              </a:spcAft>
              <a:buNone/>
              <a:defRPr sz="2400">
                <a:latin typeface="Saira Semi Condensed"/>
                <a:ea typeface="Saira Semi Condensed"/>
                <a:cs typeface="Saira Semi Condensed"/>
                <a:sym typeface="Saira Semi Condensed"/>
              </a:defRPr>
            </a:lvl4pPr>
            <a:lvl5pPr lvl="4" algn="ctr" rtl="0">
              <a:lnSpc>
                <a:spcPct val="100000"/>
              </a:lnSpc>
              <a:spcBef>
                <a:spcPts val="1600"/>
              </a:spcBef>
              <a:spcAft>
                <a:spcPts val="0"/>
              </a:spcAft>
              <a:buNone/>
              <a:defRPr sz="2400">
                <a:latin typeface="Saira Semi Condensed"/>
                <a:ea typeface="Saira Semi Condensed"/>
                <a:cs typeface="Saira Semi Condensed"/>
                <a:sym typeface="Saira Semi Condensed"/>
              </a:defRPr>
            </a:lvl5pPr>
            <a:lvl6pPr lvl="5" algn="ctr" rtl="0">
              <a:lnSpc>
                <a:spcPct val="100000"/>
              </a:lnSpc>
              <a:spcBef>
                <a:spcPts val="1600"/>
              </a:spcBef>
              <a:spcAft>
                <a:spcPts val="0"/>
              </a:spcAft>
              <a:buNone/>
              <a:defRPr sz="2400">
                <a:latin typeface="Saira Semi Condensed"/>
                <a:ea typeface="Saira Semi Condensed"/>
                <a:cs typeface="Saira Semi Condensed"/>
                <a:sym typeface="Saira Semi Condensed"/>
              </a:defRPr>
            </a:lvl6pPr>
            <a:lvl7pPr lvl="6" algn="ctr" rtl="0">
              <a:lnSpc>
                <a:spcPct val="100000"/>
              </a:lnSpc>
              <a:spcBef>
                <a:spcPts val="1600"/>
              </a:spcBef>
              <a:spcAft>
                <a:spcPts val="0"/>
              </a:spcAft>
              <a:buNone/>
              <a:defRPr sz="2400">
                <a:latin typeface="Saira Semi Condensed"/>
                <a:ea typeface="Saira Semi Condensed"/>
                <a:cs typeface="Saira Semi Condensed"/>
                <a:sym typeface="Saira Semi Condensed"/>
              </a:defRPr>
            </a:lvl7pPr>
            <a:lvl8pPr lvl="7" algn="ctr" rtl="0">
              <a:lnSpc>
                <a:spcPct val="100000"/>
              </a:lnSpc>
              <a:spcBef>
                <a:spcPts val="1600"/>
              </a:spcBef>
              <a:spcAft>
                <a:spcPts val="0"/>
              </a:spcAft>
              <a:buNone/>
              <a:defRPr sz="2400">
                <a:latin typeface="Saira Semi Condensed"/>
                <a:ea typeface="Saira Semi Condensed"/>
                <a:cs typeface="Saira Semi Condensed"/>
                <a:sym typeface="Saira Semi Condensed"/>
              </a:defRPr>
            </a:lvl8pPr>
            <a:lvl9pPr lvl="8" algn="ctr" rtl="0">
              <a:lnSpc>
                <a:spcPct val="100000"/>
              </a:lnSpc>
              <a:spcBef>
                <a:spcPts val="1600"/>
              </a:spcBef>
              <a:spcAft>
                <a:spcPts val="1600"/>
              </a:spcAft>
              <a:buNone/>
              <a:defRPr sz="2400">
                <a:latin typeface="Saira Semi Condensed"/>
                <a:ea typeface="Saira Semi Condensed"/>
                <a:cs typeface="Saira Semi Condensed"/>
                <a:sym typeface="Saira Semi Condensed"/>
              </a:defRPr>
            </a:lvl9pPr>
          </a:lstStyle>
          <a:p>
            <a:endParaRPr/>
          </a:p>
        </p:txBody>
      </p:sp>
      <p:sp>
        <p:nvSpPr>
          <p:cNvPr id="144" name="Google Shape;144;p22"/>
          <p:cNvSpPr txBox="1">
            <a:spLocks noGrp="1"/>
          </p:cNvSpPr>
          <p:nvPr>
            <p:ph type="subTitle" idx="7"/>
          </p:nvPr>
        </p:nvSpPr>
        <p:spPr>
          <a:xfrm>
            <a:off x="730050" y="3751125"/>
            <a:ext cx="3474000" cy="7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45" name="Google Shape;145;p22"/>
          <p:cNvSpPr txBox="1">
            <a:spLocks noGrp="1"/>
          </p:cNvSpPr>
          <p:nvPr>
            <p:ph type="subTitle" idx="8"/>
          </p:nvPr>
        </p:nvSpPr>
        <p:spPr>
          <a:xfrm>
            <a:off x="4956853" y="3751125"/>
            <a:ext cx="3474000" cy="7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1600"/>
              </a:spcBef>
              <a:spcAft>
                <a:spcPts val="0"/>
              </a:spcAft>
              <a:buNone/>
              <a:defRPr sz="1400">
                <a:solidFill>
                  <a:schemeClr val="accent2"/>
                </a:solidFill>
              </a:defRPr>
            </a:lvl2pPr>
            <a:lvl3pPr lvl="2" algn="ctr" rtl="0">
              <a:lnSpc>
                <a:spcPct val="100000"/>
              </a:lnSpc>
              <a:spcBef>
                <a:spcPts val="1600"/>
              </a:spcBef>
              <a:spcAft>
                <a:spcPts val="0"/>
              </a:spcAft>
              <a:buNone/>
              <a:defRPr sz="1400">
                <a:solidFill>
                  <a:schemeClr val="accent2"/>
                </a:solidFill>
              </a:defRPr>
            </a:lvl3pPr>
            <a:lvl4pPr lvl="3" algn="ctr" rtl="0">
              <a:lnSpc>
                <a:spcPct val="100000"/>
              </a:lnSpc>
              <a:spcBef>
                <a:spcPts val="1600"/>
              </a:spcBef>
              <a:spcAft>
                <a:spcPts val="0"/>
              </a:spcAft>
              <a:buNone/>
              <a:defRPr sz="1400">
                <a:solidFill>
                  <a:schemeClr val="accent2"/>
                </a:solidFill>
              </a:defRPr>
            </a:lvl4pPr>
            <a:lvl5pPr lvl="4" algn="ctr" rtl="0">
              <a:lnSpc>
                <a:spcPct val="100000"/>
              </a:lnSpc>
              <a:spcBef>
                <a:spcPts val="1600"/>
              </a:spcBef>
              <a:spcAft>
                <a:spcPts val="0"/>
              </a:spcAft>
              <a:buNone/>
              <a:defRPr sz="1400">
                <a:solidFill>
                  <a:schemeClr val="accent2"/>
                </a:solidFill>
              </a:defRPr>
            </a:lvl5pPr>
            <a:lvl6pPr lvl="5" algn="ctr" rtl="0">
              <a:lnSpc>
                <a:spcPct val="100000"/>
              </a:lnSpc>
              <a:spcBef>
                <a:spcPts val="1600"/>
              </a:spcBef>
              <a:spcAft>
                <a:spcPts val="0"/>
              </a:spcAft>
              <a:buNone/>
              <a:defRPr sz="1400">
                <a:solidFill>
                  <a:schemeClr val="accent2"/>
                </a:solidFill>
              </a:defRPr>
            </a:lvl6pPr>
            <a:lvl7pPr lvl="6" algn="ctr" rtl="0">
              <a:lnSpc>
                <a:spcPct val="100000"/>
              </a:lnSpc>
              <a:spcBef>
                <a:spcPts val="1600"/>
              </a:spcBef>
              <a:spcAft>
                <a:spcPts val="0"/>
              </a:spcAft>
              <a:buNone/>
              <a:defRPr sz="1400">
                <a:solidFill>
                  <a:schemeClr val="accent2"/>
                </a:solidFill>
              </a:defRPr>
            </a:lvl7pPr>
            <a:lvl8pPr lvl="7" algn="ctr" rtl="0">
              <a:lnSpc>
                <a:spcPct val="100000"/>
              </a:lnSpc>
              <a:spcBef>
                <a:spcPts val="1600"/>
              </a:spcBef>
              <a:spcAft>
                <a:spcPts val="0"/>
              </a:spcAft>
              <a:buNone/>
              <a:defRPr sz="1400">
                <a:solidFill>
                  <a:schemeClr val="accent2"/>
                </a:solidFill>
              </a:defRPr>
            </a:lvl8pPr>
            <a:lvl9pPr lvl="8" algn="ctr" rtl="0">
              <a:lnSpc>
                <a:spcPct val="100000"/>
              </a:lnSpc>
              <a:spcBef>
                <a:spcPts val="1600"/>
              </a:spcBef>
              <a:spcAft>
                <a:spcPts val="1600"/>
              </a:spcAft>
              <a:buNone/>
              <a:defRPr sz="1400">
                <a:solidFill>
                  <a:schemeClr val="accent2"/>
                </a:solidFill>
              </a:defRPr>
            </a:lvl9pPr>
          </a:lstStyle>
          <a:p>
            <a:endParaRPr/>
          </a:p>
        </p:txBody>
      </p:sp>
      <p:sp>
        <p:nvSpPr>
          <p:cNvPr id="146" name="Google Shape;146;p22"/>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None/>
              <a:defRPr sz="2400">
                <a:solidFill>
                  <a:schemeClr val="accent2"/>
                </a:solidFill>
              </a:defRPr>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MAIN_POINT_1_1">
    <p:bg>
      <p:bgPr>
        <a:blipFill>
          <a:blip r:embed="rId2">
            <a:alphaModFix/>
          </a:blip>
          <a:stretch>
            <a:fillRect/>
          </a:stretch>
        </a:blipFill>
        <a:effectLst/>
      </p:bgPr>
    </p:bg>
    <p:spTree>
      <p:nvGrpSpPr>
        <p:cNvPr id="1" name="Shape 147"/>
        <p:cNvGrpSpPr/>
        <p:nvPr/>
      </p:nvGrpSpPr>
      <p:grpSpPr>
        <a:xfrm>
          <a:off x="0" y="0"/>
          <a:ext cx="0" cy="0"/>
          <a:chOff x="0" y="0"/>
          <a:chExt cx="0" cy="0"/>
        </a:xfrm>
      </p:grpSpPr>
      <p:pic>
        <p:nvPicPr>
          <p:cNvPr id="148" name="Google Shape;148;p23"/>
          <p:cNvPicPr preferRelativeResize="0"/>
          <p:nvPr/>
        </p:nvPicPr>
        <p:blipFill rotWithShape="1">
          <a:blip r:embed="rId3">
            <a:alphaModFix/>
          </a:blip>
          <a:srcRect l="48250" b="42676"/>
          <a:stretch/>
        </p:blipFill>
        <p:spPr>
          <a:xfrm rot="10800000">
            <a:off x="6818323" y="0"/>
            <a:ext cx="2325677" cy="2570827"/>
          </a:xfrm>
          <a:prstGeom prst="rect">
            <a:avLst/>
          </a:prstGeom>
          <a:noFill/>
          <a:ln>
            <a:noFill/>
          </a:ln>
        </p:spPr>
      </p:pic>
      <p:sp>
        <p:nvSpPr>
          <p:cNvPr id="149" name="Google Shape;149;p23"/>
          <p:cNvSpPr txBox="1">
            <a:spLocks noGrp="1"/>
          </p:cNvSpPr>
          <p:nvPr>
            <p:ph type="title"/>
          </p:nvPr>
        </p:nvSpPr>
        <p:spPr>
          <a:xfrm>
            <a:off x="3232600" y="1869150"/>
            <a:ext cx="1052400" cy="1134900"/>
          </a:xfrm>
          <a:prstGeom prst="rect">
            <a:avLst/>
          </a:prstGeom>
          <a:noFill/>
          <a:ln>
            <a:noFill/>
          </a:ln>
        </p:spPr>
        <p:txBody>
          <a:bodyPr spcFirstLastPara="1" wrap="square" lIns="0" tIns="0" rIns="72000" bIns="0" anchor="b" anchorCtr="0">
            <a:noAutofit/>
          </a:bodyPr>
          <a:lstStyle>
            <a:lvl1pPr lvl="0" algn="r" rtl="0">
              <a:spcBef>
                <a:spcPts val="0"/>
              </a:spcBef>
              <a:spcAft>
                <a:spcPts val="0"/>
              </a:spcAft>
              <a:buClr>
                <a:schemeClr val="accent2"/>
              </a:buClr>
              <a:buSzPts val="2200"/>
              <a:buNone/>
              <a:defRPr sz="2400" i="0">
                <a:solidFill>
                  <a:schemeClr val="accent2"/>
                </a:solidFill>
              </a:defRPr>
            </a:lvl1pPr>
            <a:lvl2pPr lvl="1" algn="r" rtl="0">
              <a:spcBef>
                <a:spcPts val="0"/>
              </a:spcBef>
              <a:spcAft>
                <a:spcPts val="0"/>
              </a:spcAft>
              <a:buClr>
                <a:schemeClr val="accent2"/>
              </a:buClr>
              <a:buSzPts val="2500"/>
              <a:buNone/>
              <a:defRPr sz="2500">
                <a:solidFill>
                  <a:schemeClr val="accent2"/>
                </a:solidFill>
              </a:defRPr>
            </a:lvl2pPr>
            <a:lvl3pPr lvl="2" algn="r" rtl="0">
              <a:spcBef>
                <a:spcPts val="0"/>
              </a:spcBef>
              <a:spcAft>
                <a:spcPts val="0"/>
              </a:spcAft>
              <a:buClr>
                <a:schemeClr val="accent2"/>
              </a:buClr>
              <a:buSzPts val="2500"/>
              <a:buNone/>
              <a:defRPr sz="2500">
                <a:solidFill>
                  <a:schemeClr val="accent2"/>
                </a:solidFill>
              </a:defRPr>
            </a:lvl3pPr>
            <a:lvl4pPr lvl="3" algn="r" rtl="0">
              <a:spcBef>
                <a:spcPts val="0"/>
              </a:spcBef>
              <a:spcAft>
                <a:spcPts val="0"/>
              </a:spcAft>
              <a:buClr>
                <a:schemeClr val="accent2"/>
              </a:buClr>
              <a:buSzPts val="2500"/>
              <a:buNone/>
              <a:defRPr sz="2500">
                <a:solidFill>
                  <a:schemeClr val="accent2"/>
                </a:solidFill>
              </a:defRPr>
            </a:lvl4pPr>
            <a:lvl5pPr lvl="4" algn="r" rtl="0">
              <a:spcBef>
                <a:spcPts val="0"/>
              </a:spcBef>
              <a:spcAft>
                <a:spcPts val="0"/>
              </a:spcAft>
              <a:buClr>
                <a:schemeClr val="accent2"/>
              </a:buClr>
              <a:buSzPts val="2500"/>
              <a:buNone/>
              <a:defRPr sz="2500">
                <a:solidFill>
                  <a:schemeClr val="accent2"/>
                </a:solidFill>
              </a:defRPr>
            </a:lvl5pPr>
            <a:lvl6pPr lvl="5" algn="r" rtl="0">
              <a:spcBef>
                <a:spcPts val="0"/>
              </a:spcBef>
              <a:spcAft>
                <a:spcPts val="0"/>
              </a:spcAft>
              <a:buClr>
                <a:schemeClr val="accent2"/>
              </a:buClr>
              <a:buSzPts val="2500"/>
              <a:buNone/>
              <a:defRPr sz="2500">
                <a:solidFill>
                  <a:schemeClr val="accent2"/>
                </a:solidFill>
              </a:defRPr>
            </a:lvl6pPr>
            <a:lvl7pPr lvl="6" algn="r" rtl="0">
              <a:spcBef>
                <a:spcPts val="0"/>
              </a:spcBef>
              <a:spcAft>
                <a:spcPts val="0"/>
              </a:spcAft>
              <a:buClr>
                <a:schemeClr val="accent2"/>
              </a:buClr>
              <a:buSzPts val="2500"/>
              <a:buNone/>
              <a:defRPr sz="2500">
                <a:solidFill>
                  <a:schemeClr val="accent2"/>
                </a:solidFill>
              </a:defRPr>
            </a:lvl7pPr>
            <a:lvl8pPr lvl="7" algn="r" rtl="0">
              <a:spcBef>
                <a:spcPts val="0"/>
              </a:spcBef>
              <a:spcAft>
                <a:spcPts val="0"/>
              </a:spcAft>
              <a:buClr>
                <a:schemeClr val="accent2"/>
              </a:buClr>
              <a:buSzPts val="2500"/>
              <a:buNone/>
              <a:defRPr sz="2500">
                <a:solidFill>
                  <a:schemeClr val="accent2"/>
                </a:solidFill>
              </a:defRPr>
            </a:lvl8pPr>
            <a:lvl9pPr lvl="8" algn="r" rtl="0">
              <a:spcBef>
                <a:spcPts val="0"/>
              </a:spcBef>
              <a:spcAft>
                <a:spcPts val="0"/>
              </a:spcAft>
              <a:buClr>
                <a:schemeClr val="accent2"/>
              </a:buClr>
              <a:buSzPts val="2500"/>
              <a:buNone/>
              <a:defRPr sz="2500">
                <a:solidFill>
                  <a:schemeClr val="accent2"/>
                </a:solidFill>
              </a:defRPr>
            </a:lvl9pPr>
          </a:lstStyle>
          <a:p>
            <a:endParaRPr/>
          </a:p>
        </p:txBody>
      </p:sp>
      <p:sp>
        <p:nvSpPr>
          <p:cNvPr id="150" name="Google Shape;150;p23"/>
          <p:cNvSpPr txBox="1">
            <a:spLocks noGrp="1"/>
          </p:cNvSpPr>
          <p:nvPr>
            <p:ph type="subTitle" idx="1"/>
          </p:nvPr>
        </p:nvSpPr>
        <p:spPr>
          <a:xfrm>
            <a:off x="1511850" y="3464300"/>
            <a:ext cx="2772900" cy="888300"/>
          </a:xfrm>
          <a:prstGeom prst="rect">
            <a:avLst/>
          </a:prstGeom>
        </p:spPr>
        <p:txBody>
          <a:bodyPr spcFirstLastPara="1" wrap="square" lIns="91425" tIns="91425" rIns="72000" bIns="91425" anchor="ctr" anchorCtr="0">
            <a:noAutofit/>
          </a:bodyPr>
          <a:lstStyle>
            <a:lvl1pPr lvl="0" algn="r" rtl="0">
              <a:lnSpc>
                <a:spcPct val="100000"/>
              </a:lnSpc>
              <a:spcBef>
                <a:spcPts val="0"/>
              </a:spcBef>
              <a:spcAft>
                <a:spcPts val="0"/>
              </a:spcAft>
              <a:buNone/>
              <a:defRPr sz="1400">
                <a:solidFill>
                  <a:schemeClr val="accent2"/>
                </a:solidFill>
              </a:defRPr>
            </a:lvl1pPr>
            <a:lvl2pPr lvl="1" algn="r" rtl="0">
              <a:lnSpc>
                <a:spcPct val="100000"/>
              </a:lnSpc>
              <a:spcBef>
                <a:spcPts val="1600"/>
              </a:spcBef>
              <a:spcAft>
                <a:spcPts val="0"/>
              </a:spcAft>
              <a:buNone/>
              <a:defRPr sz="1400">
                <a:solidFill>
                  <a:schemeClr val="accent2"/>
                </a:solidFill>
              </a:defRPr>
            </a:lvl2pPr>
            <a:lvl3pPr lvl="2" algn="r" rtl="0">
              <a:lnSpc>
                <a:spcPct val="100000"/>
              </a:lnSpc>
              <a:spcBef>
                <a:spcPts val="1600"/>
              </a:spcBef>
              <a:spcAft>
                <a:spcPts val="0"/>
              </a:spcAft>
              <a:buNone/>
              <a:defRPr sz="1400">
                <a:solidFill>
                  <a:schemeClr val="accent2"/>
                </a:solidFill>
              </a:defRPr>
            </a:lvl3pPr>
            <a:lvl4pPr lvl="3" algn="r" rtl="0">
              <a:lnSpc>
                <a:spcPct val="100000"/>
              </a:lnSpc>
              <a:spcBef>
                <a:spcPts val="1600"/>
              </a:spcBef>
              <a:spcAft>
                <a:spcPts val="0"/>
              </a:spcAft>
              <a:buNone/>
              <a:defRPr sz="1400">
                <a:solidFill>
                  <a:schemeClr val="accent2"/>
                </a:solidFill>
              </a:defRPr>
            </a:lvl4pPr>
            <a:lvl5pPr lvl="4" algn="r" rtl="0">
              <a:lnSpc>
                <a:spcPct val="100000"/>
              </a:lnSpc>
              <a:spcBef>
                <a:spcPts val="1600"/>
              </a:spcBef>
              <a:spcAft>
                <a:spcPts val="0"/>
              </a:spcAft>
              <a:buNone/>
              <a:defRPr sz="1400">
                <a:solidFill>
                  <a:schemeClr val="accent2"/>
                </a:solidFill>
              </a:defRPr>
            </a:lvl5pPr>
            <a:lvl6pPr lvl="5" algn="r" rtl="0">
              <a:lnSpc>
                <a:spcPct val="100000"/>
              </a:lnSpc>
              <a:spcBef>
                <a:spcPts val="1600"/>
              </a:spcBef>
              <a:spcAft>
                <a:spcPts val="0"/>
              </a:spcAft>
              <a:buNone/>
              <a:defRPr sz="1400">
                <a:solidFill>
                  <a:schemeClr val="accent2"/>
                </a:solidFill>
              </a:defRPr>
            </a:lvl6pPr>
            <a:lvl7pPr lvl="6" algn="r" rtl="0">
              <a:lnSpc>
                <a:spcPct val="100000"/>
              </a:lnSpc>
              <a:spcBef>
                <a:spcPts val="1600"/>
              </a:spcBef>
              <a:spcAft>
                <a:spcPts val="0"/>
              </a:spcAft>
              <a:buNone/>
              <a:defRPr sz="1400">
                <a:solidFill>
                  <a:schemeClr val="accent2"/>
                </a:solidFill>
              </a:defRPr>
            </a:lvl7pPr>
            <a:lvl8pPr lvl="7" algn="r" rtl="0">
              <a:lnSpc>
                <a:spcPct val="100000"/>
              </a:lnSpc>
              <a:spcBef>
                <a:spcPts val="1600"/>
              </a:spcBef>
              <a:spcAft>
                <a:spcPts val="0"/>
              </a:spcAft>
              <a:buNone/>
              <a:defRPr sz="1400">
                <a:solidFill>
                  <a:schemeClr val="accent2"/>
                </a:solidFill>
              </a:defRPr>
            </a:lvl8pPr>
            <a:lvl9pPr lvl="8" algn="r" rtl="0">
              <a:lnSpc>
                <a:spcPct val="100000"/>
              </a:lnSpc>
              <a:spcBef>
                <a:spcPts val="1600"/>
              </a:spcBef>
              <a:spcAft>
                <a:spcPts val="1600"/>
              </a:spcAft>
              <a:buNone/>
              <a:defRPr sz="1400">
                <a:solidFill>
                  <a:schemeClr val="accent2"/>
                </a:solidFill>
              </a:defRPr>
            </a:lvl9pPr>
          </a:lstStyle>
          <a:p>
            <a:endParaRPr/>
          </a:p>
        </p:txBody>
      </p:sp>
      <p:sp>
        <p:nvSpPr>
          <p:cNvPr id="151" name="Google Shape;151;p23"/>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pic>
        <p:nvPicPr>
          <p:cNvPr id="152" name="Google Shape;152;p23"/>
          <p:cNvPicPr preferRelativeResize="0"/>
          <p:nvPr/>
        </p:nvPicPr>
        <p:blipFill rotWithShape="1">
          <a:blip r:embed="rId3">
            <a:alphaModFix/>
          </a:blip>
          <a:srcRect l="48250" b="42676"/>
          <a:stretch/>
        </p:blipFill>
        <p:spPr>
          <a:xfrm>
            <a:off x="0" y="3401275"/>
            <a:ext cx="1576075" cy="1742224"/>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MAIN_POINT_1_1_1">
    <p:bg>
      <p:bgPr>
        <a:blipFill>
          <a:blip r:embed="rId2">
            <a:alphaModFix/>
          </a:blip>
          <a:stretch>
            <a:fillRect/>
          </a:stretch>
        </a:blipFill>
        <a:effectLst/>
      </p:bgPr>
    </p:bg>
    <p:spTree>
      <p:nvGrpSpPr>
        <p:cNvPr id="1" name="Shape 153"/>
        <p:cNvGrpSpPr/>
        <p:nvPr/>
      </p:nvGrpSpPr>
      <p:grpSpPr>
        <a:xfrm>
          <a:off x="0" y="0"/>
          <a:ext cx="0" cy="0"/>
          <a:chOff x="0" y="0"/>
          <a:chExt cx="0" cy="0"/>
        </a:xfrm>
      </p:grpSpPr>
      <p:pic>
        <p:nvPicPr>
          <p:cNvPr id="154" name="Google Shape;154;p24"/>
          <p:cNvPicPr preferRelativeResize="0"/>
          <p:nvPr/>
        </p:nvPicPr>
        <p:blipFill rotWithShape="1">
          <a:blip r:embed="rId3">
            <a:alphaModFix/>
          </a:blip>
          <a:srcRect l="48250" b="42676"/>
          <a:stretch/>
        </p:blipFill>
        <p:spPr>
          <a:xfrm rot="10800000" flipH="1">
            <a:off x="-2" y="0"/>
            <a:ext cx="2325677" cy="2570827"/>
          </a:xfrm>
          <a:prstGeom prst="rect">
            <a:avLst/>
          </a:prstGeom>
          <a:noFill/>
          <a:ln>
            <a:noFill/>
          </a:ln>
        </p:spPr>
      </p:pic>
      <p:sp>
        <p:nvSpPr>
          <p:cNvPr id="155" name="Google Shape;155;p24"/>
          <p:cNvSpPr txBox="1">
            <a:spLocks noGrp="1"/>
          </p:cNvSpPr>
          <p:nvPr>
            <p:ph type="title"/>
          </p:nvPr>
        </p:nvSpPr>
        <p:spPr>
          <a:xfrm>
            <a:off x="5238250" y="1658400"/>
            <a:ext cx="1911600" cy="1345500"/>
          </a:xfrm>
          <a:prstGeom prst="rect">
            <a:avLst/>
          </a:prstGeom>
          <a:noFill/>
          <a:ln>
            <a:noFill/>
          </a:ln>
        </p:spPr>
        <p:txBody>
          <a:bodyPr spcFirstLastPara="1" wrap="square" lIns="91425" tIns="0" rIns="0" bIns="0" anchor="b" anchorCtr="0">
            <a:noAutofit/>
          </a:bodyPr>
          <a:lstStyle>
            <a:lvl1pPr lvl="0" rtl="0">
              <a:spcBef>
                <a:spcPts val="0"/>
              </a:spcBef>
              <a:spcAft>
                <a:spcPts val="0"/>
              </a:spcAft>
              <a:buClr>
                <a:schemeClr val="accent2"/>
              </a:buClr>
              <a:buSzPts val="2200"/>
              <a:buNone/>
              <a:defRPr sz="2400" i="0">
                <a:solidFill>
                  <a:schemeClr val="accent2"/>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156" name="Google Shape;156;p24"/>
          <p:cNvSpPr txBox="1">
            <a:spLocks noGrp="1"/>
          </p:cNvSpPr>
          <p:nvPr>
            <p:ph type="subTitle" idx="1"/>
          </p:nvPr>
        </p:nvSpPr>
        <p:spPr>
          <a:xfrm>
            <a:off x="5238250" y="3467868"/>
            <a:ext cx="2498400" cy="888300"/>
          </a:xfrm>
          <a:prstGeom prst="rect">
            <a:avLst/>
          </a:prstGeom>
        </p:spPr>
        <p:txBody>
          <a:bodyPr spcFirstLastPara="1" wrap="square" lIns="91425" tIns="91425" rIns="0" bIns="91425" anchor="ctr" anchorCtr="0">
            <a:noAutofit/>
          </a:bodyPr>
          <a:lstStyle>
            <a:lvl1pPr lvl="0" rtl="0">
              <a:lnSpc>
                <a:spcPct val="100000"/>
              </a:lnSpc>
              <a:spcBef>
                <a:spcPts val="0"/>
              </a:spcBef>
              <a:spcAft>
                <a:spcPts val="0"/>
              </a:spcAft>
              <a:buNone/>
              <a:defRPr sz="1400">
                <a:solidFill>
                  <a:schemeClr val="accent2"/>
                </a:solidFill>
              </a:defRPr>
            </a:lvl1pPr>
            <a:lvl2pPr lvl="1" rtl="0">
              <a:lnSpc>
                <a:spcPct val="100000"/>
              </a:lnSpc>
              <a:spcBef>
                <a:spcPts val="1600"/>
              </a:spcBef>
              <a:spcAft>
                <a:spcPts val="0"/>
              </a:spcAft>
              <a:buNone/>
              <a:defRPr sz="1400">
                <a:solidFill>
                  <a:schemeClr val="accent2"/>
                </a:solidFill>
              </a:defRPr>
            </a:lvl2pPr>
            <a:lvl3pPr lvl="2" rtl="0">
              <a:lnSpc>
                <a:spcPct val="100000"/>
              </a:lnSpc>
              <a:spcBef>
                <a:spcPts val="1600"/>
              </a:spcBef>
              <a:spcAft>
                <a:spcPts val="0"/>
              </a:spcAft>
              <a:buNone/>
              <a:defRPr sz="1400">
                <a:solidFill>
                  <a:schemeClr val="accent2"/>
                </a:solidFill>
              </a:defRPr>
            </a:lvl3pPr>
            <a:lvl4pPr lvl="3" rtl="0">
              <a:lnSpc>
                <a:spcPct val="100000"/>
              </a:lnSpc>
              <a:spcBef>
                <a:spcPts val="1600"/>
              </a:spcBef>
              <a:spcAft>
                <a:spcPts val="0"/>
              </a:spcAft>
              <a:buNone/>
              <a:defRPr sz="1400">
                <a:solidFill>
                  <a:schemeClr val="accent2"/>
                </a:solidFill>
              </a:defRPr>
            </a:lvl4pPr>
            <a:lvl5pPr lvl="4" rtl="0">
              <a:lnSpc>
                <a:spcPct val="100000"/>
              </a:lnSpc>
              <a:spcBef>
                <a:spcPts val="1600"/>
              </a:spcBef>
              <a:spcAft>
                <a:spcPts val="0"/>
              </a:spcAft>
              <a:buNone/>
              <a:defRPr sz="1400">
                <a:solidFill>
                  <a:schemeClr val="accent2"/>
                </a:solidFill>
              </a:defRPr>
            </a:lvl5pPr>
            <a:lvl6pPr lvl="5" rtl="0">
              <a:lnSpc>
                <a:spcPct val="100000"/>
              </a:lnSpc>
              <a:spcBef>
                <a:spcPts val="1600"/>
              </a:spcBef>
              <a:spcAft>
                <a:spcPts val="0"/>
              </a:spcAft>
              <a:buNone/>
              <a:defRPr sz="1400">
                <a:solidFill>
                  <a:schemeClr val="accent2"/>
                </a:solidFill>
              </a:defRPr>
            </a:lvl6pPr>
            <a:lvl7pPr lvl="6" rtl="0">
              <a:lnSpc>
                <a:spcPct val="100000"/>
              </a:lnSpc>
              <a:spcBef>
                <a:spcPts val="1600"/>
              </a:spcBef>
              <a:spcAft>
                <a:spcPts val="0"/>
              </a:spcAft>
              <a:buNone/>
              <a:defRPr sz="1400">
                <a:solidFill>
                  <a:schemeClr val="accent2"/>
                </a:solidFill>
              </a:defRPr>
            </a:lvl7pPr>
            <a:lvl8pPr lvl="7" rtl="0">
              <a:lnSpc>
                <a:spcPct val="100000"/>
              </a:lnSpc>
              <a:spcBef>
                <a:spcPts val="1600"/>
              </a:spcBef>
              <a:spcAft>
                <a:spcPts val="0"/>
              </a:spcAft>
              <a:buNone/>
              <a:defRPr sz="1400">
                <a:solidFill>
                  <a:schemeClr val="accent2"/>
                </a:solidFill>
              </a:defRPr>
            </a:lvl8pPr>
            <a:lvl9pPr lvl="8" rtl="0">
              <a:lnSpc>
                <a:spcPct val="100000"/>
              </a:lnSpc>
              <a:spcBef>
                <a:spcPts val="1600"/>
              </a:spcBef>
              <a:spcAft>
                <a:spcPts val="1600"/>
              </a:spcAft>
              <a:buNone/>
              <a:defRPr sz="1400">
                <a:solidFill>
                  <a:schemeClr val="accent2"/>
                </a:solidFill>
              </a:defRPr>
            </a:lvl9pPr>
          </a:lstStyle>
          <a:p>
            <a:endParaRPr/>
          </a:p>
        </p:txBody>
      </p:sp>
      <p:sp>
        <p:nvSpPr>
          <p:cNvPr id="157" name="Google Shape;157;p24"/>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MAIN_POINT_1_1_2">
    <p:bg>
      <p:bgPr>
        <a:blipFill>
          <a:blip r:embed="rId2">
            <a:alphaModFix/>
          </a:blip>
          <a:stretch>
            <a:fillRect/>
          </a:stretch>
        </a:blipFill>
        <a:effectLst/>
      </p:bgPr>
    </p:bg>
    <p:spTree>
      <p:nvGrpSpPr>
        <p:cNvPr id="1" name="Shape 158"/>
        <p:cNvGrpSpPr/>
        <p:nvPr/>
      </p:nvGrpSpPr>
      <p:grpSpPr>
        <a:xfrm>
          <a:off x="0" y="0"/>
          <a:ext cx="0" cy="0"/>
          <a:chOff x="0" y="0"/>
          <a:chExt cx="0" cy="0"/>
        </a:xfrm>
      </p:grpSpPr>
      <p:sp>
        <p:nvSpPr>
          <p:cNvPr id="159" name="Google Shape;159;p25"/>
          <p:cNvSpPr txBox="1">
            <a:spLocks noGrp="1"/>
          </p:cNvSpPr>
          <p:nvPr>
            <p:ph type="title"/>
          </p:nvPr>
        </p:nvSpPr>
        <p:spPr>
          <a:xfrm>
            <a:off x="2993750" y="1658400"/>
            <a:ext cx="1290900" cy="1345500"/>
          </a:xfrm>
          <a:prstGeom prst="rect">
            <a:avLst/>
          </a:prstGeom>
          <a:noFill/>
          <a:ln>
            <a:noFill/>
          </a:ln>
        </p:spPr>
        <p:txBody>
          <a:bodyPr spcFirstLastPara="1" wrap="square" lIns="0" tIns="0" rIns="72000" bIns="0" anchor="b" anchorCtr="0">
            <a:noAutofit/>
          </a:bodyPr>
          <a:lstStyle>
            <a:lvl1pPr lvl="0" algn="r" rtl="0">
              <a:spcBef>
                <a:spcPts val="0"/>
              </a:spcBef>
              <a:spcAft>
                <a:spcPts val="0"/>
              </a:spcAft>
              <a:buClr>
                <a:schemeClr val="accent2"/>
              </a:buClr>
              <a:buSzPts val="2200"/>
              <a:buNone/>
              <a:defRPr sz="2400" i="0">
                <a:solidFill>
                  <a:schemeClr val="accent2"/>
                </a:solidFill>
              </a:defRPr>
            </a:lvl1pPr>
            <a:lvl2pPr lvl="1" algn="r" rtl="0">
              <a:spcBef>
                <a:spcPts val="0"/>
              </a:spcBef>
              <a:spcAft>
                <a:spcPts val="0"/>
              </a:spcAft>
              <a:buClr>
                <a:schemeClr val="accent2"/>
              </a:buClr>
              <a:buSzPts val="2500"/>
              <a:buNone/>
              <a:defRPr sz="2500">
                <a:solidFill>
                  <a:schemeClr val="accent2"/>
                </a:solidFill>
              </a:defRPr>
            </a:lvl2pPr>
            <a:lvl3pPr lvl="2" algn="r" rtl="0">
              <a:spcBef>
                <a:spcPts val="0"/>
              </a:spcBef>
              <a:spcAft>
                <a:spcPts val="0"/>
              </a:spcAft>
              <a:buClr>
                <a:schemeClr val="accent2"/>
              </a:buClr>
              <a:buSzPts val="2500"/>
              <a:buNone/>
              <a:defRPr sz="2500">
                <a:solidFill>
                  <a:schemeClr val="accent2"/>
                </a:solidFill>
              </a:defRPr>
            </a:lvl3pPr>
            <a:lvl4pPr lvl="3" algn="r" rtl="0">
              <a:spcBef>
                <a:spcPts val="0"/>
              </a:spcBef>
              <a:spcAft>
                <a:spcPts val="0"/>
              </a:spcAft>
              <a:buClr>
                <a:schemeClr val="accent2"/>
              </a:buClr>
              <a:buSzPts val="2500"/>
              <a:buNone/>
              <a:defRPr sz="2500">
                <a:solidFill>
                  <a:schemeClr val="accent2"/>
                </a:solidFill>
              </a:defRPr>
            </a:lvl4pPr>
            <a:lvl5pPr lvl="4" algn="r" rtl="0">
              <a:spcBef>
                <a:spcPts val="0"/>
              </a:spcBef>
              <a:spcAft>
                <a:spcPts val="0"/>
              </a:spcAft>
              <a:buClr>
                <a:schemeClr val="accent2"/>
              </a:buClr>
              <a:buSzPts val="2500"/>
              <a:buNone/>
              <a:defRPr sz="2500">
                <a:solidFill>
                  <a:schemeClr val="accent2"/>
                </a:solidFill>
              </a:defRPr>
            </a:lvl5pPr>
            <a:lvl6pPr lvl="5" algn="r" rtl="0">
              <a:spcBef>
                <a:spcPts val="0"/>
              </a:spcBef>
              <a:spcAft>
                <a:spcPts val="0"/>
              </a:spcAft>
              <a:buClr>
                <a:schemeClr val="accent2"/>
              </a:buClr>
              <a:buSzPts val="2500"/>
              <a:buNone/>
              <a:defRPr sz="2500">
                <a:solidFill>
                  <a:schemeClr val="accent2"/>
                </a:solidFill>
              </a:defRPr>
            </a:lvl6pPr>
            <a:lvl7pPr lvl="6" algn="r" rtl="0">
              <a:spcBef>
                <a:spcPts val="0"/>
              </a:spcBef>
              <a:spcAft>
                <a:spcPts val="0"/>
              </a:spcAft>
              <a:buClr>
                <a:schemeClr val="accent2"/>
              </a:buClr>
              <a:buSzPts val="2500"/>
              <a:buNone/>
              <a:defRPr sz="2500">
                <a:solidFill>
                  <a:schemeClr val="accent2"/>
                </a:solidFill>
              </a:defRPr>
            </a:lvl7pPr>
            <a:lvl8pPr lvl="7" algn="r" rtl="0">
              <a:spcBef>
                <a:spcPts val="0"/>
              </a:spcBef>
              <a:spcAft>
                <a:spcPts val="0"/>
              </a:spcAft>
              <a:buClr>
                <a:schemeClr val="accent2"/>
              </a:buClr>
              <a:buSzPts val="2500"/>
              <a:buNone/>
              <a:defRPr sz="2500">
                <a:solidFill>
                  <a:schemeClr val="accent2"/>
                </a:solidFill>
              </a:defRPr>
            </a:lvl8pPr>
            <a:lvl9pPr lvl="8" algn="r" rtl="0">
              <a:spcBef>
                <a:spcPts val="0"/>
              </a:spcBef>
              <a:spcAft>
                <a:spcPts val="0"/>
              </a:spcAft>
              <a:buClr>
                <a:schemeClr val="accent2"/>
              </a:buClr>
              <a:buSzPts val="2500"/>
              <a:buNone/>
              <a:defRPr sz="2500">
                <a:solidFill>
                  <a:schemeClr val="accent2"/>
                </a:solidFill>
              </a:defRPr>
            </a:lvl9pPr>
          </a:lstStyle>
          <a:p>
            <a:endParaRPr/>
          </a:p>
        </p:txBody>
      </p:sp>
      <p:sp>
        <p:nvSpPr>
          <p:cNvPr id="160" name="Google Shape;160;p25"/>
          <p:cNvSpPr txBox="1">
            <a:spLocks noGrp="1"/>
          </p:cNvSpPr>
          <p:nvPr>
            <p:ph type="subTitle" idx="1"/>
          </p:nvPr>
        </p:nvSpPr>
        <p:spPr>
          <a:xfrm>
            <a:off x="1511850" y="3525933"/>
            <a:ext cx="2772900" cy="888300"/>
          </a:xfrm>
          <a:prstGeom prst="rect">
            <a:avLst/>
          </a:prstGeom>
        </p:spPr>
        <p:txBody>
          <a:bodyPr spcFirstLastPara="1" wrap="square" lIns="91425" tIns="91425" rIns="72000" bIns="91425" anchor="ctr" anchorCtr="0">
            <a:noAutofit/>
          </a:bodyPr>
          <a:lstStyle>
            <a:lvl1pPr lvl="0" algn="r" rtl="0">
              <a:lnSpc>
                <a:spcPct val="100000"/>
              </a:lnSpc>
              <a:spcBef>
                <a:spcPts val="0"/>
              </a:spcBef>
              <a:spcAft>
                <a:spcPts val="0"/>
              </a:spcAft>
              <a:buNone/>
              <a:defRPr sz="1400">
                <a:solidFill>
                  <a:schemeClr val="accent2"/>
                </a:solidFill>
              </a:defRPr>
            </a:lvl1pPr>
            <a:lvl2pPr lvl="1" algn="r" rtl="0">
              <a:lnSpc>
                <a:spcPct val="100000"/>
              </a:lnSpc>
              <a:spcBef>
                <a:spcPts val="1600"/>
              </a:spcBef>
              <a:spcAft>
                <a:spcPts val="0"/>
              </a:spcAft>
              <a:buNone/>
              <a:defRPr sz="1400">
                <a:solidFill>
                  <a:schemeClr val="accent2"/>
                </a:solidFill>
              </a:defRPr>
            </a:lvl2pPr>
            <a:lvl3pPr lvl="2" algn="r" rtl="0">
              <a:lnSpc>
                <a:spcPct val="100000"/>
              </a:lnSpc>
              <a:spcBef>
                <a:spcPts val="1600"/>
              </a:spcBef>
              <a:spcAft>
                <a:spcPts val="0"/>
              </a:spcAft>
              <a:buNone/>
              <a:defRPr sz="1400">
                <a:solidFill>
                  <a:schemeClr val="accent2"/>
                </a:solidFill>
              </a:defRPr>
            </a:lvl3pPr>
            <a:lvl4pPr lvl="3" algn="r" rtl="0">
              <a:lnSpc>
                <a:spcPct val="100000"/>
              </a:lnSpc>
              <a:spcBef>
                <a:spcPts val="1600"/>
              </a:spcBef>
              <a:spcAft>
                <a:spcPts val="0"/>
              </a:spcAft>
              <a:buNone/>
              <a:defRPr sz="1400">
                <a:solidFill>
                  <a:schemeClr val="accent2"/>
                </a:solidFill>
              </a:defRPr>
            </a:lvl4pPr>
            <a:lvl5pPr lvl="4" algn="r" rtl="0">
              <a:lnSpc>
                <a:spcPct val="100000"/>
              </a:lnSpc>
              <a:spcBef>
                <a:spcPts val="1600"/>
              </a:spcBef>
              <a:spcAft>
                <a:spcPts val="0"/>
              </a:spcAft>
              <a:buNone/>
              <a:defRPr sz="1400">
                <a:solidFill>
                  <a:schemeClr val="accent2"/>
                </a:solidFill>
              </a:defRPr>
            </a:lvl5pPr>
            <a:lvl6pPr lvl="5" algn="r" rtl="0">
              <a:lnSpc>
                <a:spcPct val="100000"/>
              </a:lnSpc>
              <a:spcBef>
                <a:spcPts val="1600"/>
              </a:spcBef>
              <a:spcAft>
                <a:spcPts val="0"/>
              </a:spcAft>
              <a:buNone/>
              <a:defRPr sz="1400">
                <a:solidFill>
                  <a:schemeClr val="accent2"/>
                </a:solidFill>
              </a:defRPr>
            </a:lvl6pPr>
            <a:lvl7pPr lvl="6" algn="r" rtl="0">
              <a:lnSpc>
                <a:spcPct val="100000"/>
              </a:lnSpc>
              <a:spcBef>
                <a:spcPts val="1600"/>
              </a:spcBef>
              <a:spcAft>
                <a:spcPts val="0"/>
              </a:spcAft>
              <a:buNone/>
              <a:defRPr sz="1400">
                <a:solidFill>
                  <a:schemeClr val="accent2"/>
                </a:solidFill>
              </a:defRPr>
            </a:lvl7pPr>
            <a:lvl8pPr lvl="7" algn="r" rtl="0">
              <a:lnSpc>
                <a:spcPct val="100000"/>
              </a:lnSpc>
              <a:spcBef>
                <a:spcPts val="1600"/>
              </a:spcBef>
              <a:spcAft>
                <a:spcPts val="0"/>
              </a:spcAft>
              <a:buNone/>
              <a:defRPr sz="1400">
                <a:solidFill>
                  <a:schemeClr val="accent2"/>
                </a:solidFill>
              </a:defRPr>
            </a:lvl8pPr>
            <a:lvl9pPr lvl="8" algn="r" rtl="0">
              <a:lnSpc>
                <a:spcPct val="100000"/>
              </a:lnSpc>
              <a:spcBef>
                <a:spcPts val="1600"/>
              </a:spcBef>
              <a:spcAft>
                <a:spcPts val="1600"/>
              </a:spcAft>
              <a:buNone/>
              <a:defRPr sz="1400">
                <a:solidFill>
                  <a:schemeClr val="accent2"/>
                </a:solidFill>
              </a:defRPr>
            </a:lvl9pPr>
          </a:lstStyle>
          <a:p>
            <a:endParaRPr/>
          </a:p>
        </p:txBody>
      </p:sp>
      <p:grpSp>
        <p:nvGrpSpPr>
          <p:cNvPr id="161" name="Google Shape;161;p25"/>
          <p:cNvGrpSpPr/>
          <p:nvPr/>
        </p:nvGrpSpPr>
        <p:grpSpPr>
          <a:xfrm>
            <a:off x="5810139" y="1486301"/>
            <a:ext cx="1972500" cy="1972500"/>
            <a:chOff x="4729214" y="1"/>
            <a:chExt cx="1972500" cy="1972500"/>
          </a:xfrm>
        </p:grpSpPr>
        <p:sp>
          <p:nvSpPr>
            <p:cNvPr id="162" name="Google Shape;162;p25"/>
            <p:cNvSpPr/>
            <p:nvPr/>
          </p:nvSpPr>
          <p:spPr>
            <a:xfrm rot="10800000">
              <a:off x="4729214" y="1"/>
              <a:ext cx="1972500" cy="1972500"/>
            </a:xfrm>
            <a:prstGeom prst="ellipse">
              <a:avLst/>
            </a:prstGeom>
            <a:gradFill>
              <a:gsLst>
                <a:gs pos="0">
                  <a:srgbClr val="00151F">
                    <a:alpha val="56862"/>
                  </a:srgbClr>
                </a:gs>
                <a:gs pos="51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3" name="Google Shape;163;p25"/>
            <p:cNvPicPr preferRelativeResize="0"/>
            <p:nvPr/>
          </p:nvPicPr>
          <p:blipFill>
            <a:blip r:embed="rId3">
              <a:alphaModFix/>
            </a:blip>
            <a:stretch>
              <a:fillRect/>
            </a:stretch>
          </p:blipFill>
          <p:spPr>
            <a:xfrm>
              <a:off x="5143633" y="361621"/>
              <a:ext cx="1195824" cy="1193323"/>
            </a:xfrm>
            <a:prstGeom prst="rect">
              <a:avLst/>
            </a:prstGeom>
            <a:noFill/>
            <a:ln>
              <a:noFill/>
            </a:ln>
          </p:spPr>
        </p:pic>
      </p:grpSp>
      <p:grpSp>
        <p:nvGrpSpPr>
          <p:cNvPr id="164" name="Google Shape;164;p25"/>
          <p:cNvGrpSpPr/>
          <p:nvPr/>
        </p:nvGrpSpPr>
        <p:grpSpPr>
          <a:xfrm>
            <a:off x="372465" y="4263203"/>
            <a:ext cx="566839" cy="566839"/>
            <a:chOff x="7209025" y="4105250"/>
            <a:chExt cx="1039500" cy="1039500"/>
          </a:xfrm>
        </p:grpSpPr>
        <p:sp>
          <p:nvSpPr>
            <p:cNvPr id="165" name="Google Shape;165;p25"/>
            <p:cNvSpPr/>
            <p:nvPr/>
          </p:nvSpPr>
          <p:spPr>
            <a:xfrm>
              <a:off x="7209025" y="4105250"/>
              <a:ext cx="1039500" cy="10395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6" name="Google Shape;166;p25"/>
            <p:cNvPicPr preferRelativeResize="0"/>
            <p:nvPr/>
          </p:nvPicPr>
          <p:blipFill>
            <a:blip r:embed="rId4">
              <a:alphaModFix/>
            </a:blip>
            <a:stretch>
              <a:fillRect/>
            </a:stretch>
          </p:blipFill>
          <p:spPr>
            <a:xfrm rot="10800000">
              <a:off x="7380275" y="4277224"/>
              <a:ext cx="696974" cy="695526"/>
            </a:xfrm>
            <a:prstGeom prst="rect">
              <a:avLst/>
            </a:prstGeom>
            <a:noFill/>
            <a:ln>
              <a:noFill/>
            </a:ln>
          </p:spPr>
        </p:pic>
      </p:grpSp>
      <p:sp>
        <p:nvSpPr>
          <p:cNvPr id="167" name="Google Shape;167;p25"/>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5">
    <p:bg>
      <p:bgPr>
        <a:blipFill>
          <a:blip r:embed="rId2">
            <a:alphaModFix/>
          </a:blip>
          <a:stretch>
            <a:fillRect/>
          </a:stretch>
        </a:blipFill>
        <a:effectLst/>
      </p:bgPr>
    </p:bg>
    <p:spTree>
      <p:nvGrpSpPr>
        <p:cNvPr id="1" name="Shape 168"/>
        <p:cNvGrpSpPr/>
        <p:nvPr/>
      </p:nvGrpSpPr>
      <p:grpSpPr>
        <a:xfrm>
          <a:off x="0" y="0"/>
          <a:ext cx="0" cy="0"/>
          <a:chOff x="0" y="0"/>
          <a:chExt cx="0" cy="0"/>
        </a:xfrm>
      </p:grpSpPr>
      <p:sp>
        <p:nvSpPr>
          <p:cNvPr id="169" name="Google Shape;169;p26"/>
          <p:cNvSpPr/>
          <p:nvPr/>
        </p:nvSpPr>
        <p:spPr>
          <a:xfrm>
            <a:off x="1407825" y="102225"/>
            <a:ext cx="1702500" cy="17025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 name="Google Shape;170;p26"/>
          <p:cNvGrpSpPr/>
          <p:nvPr/>
        </p:nvGrpSpPr>
        <p:grpSpPr>
          <a:xfrm>
            <a:off x="1611700" y="-1"/>
            <a:ext cx="7531825" cy="5144751"/>
            <a:chOff x="1611700" y="-1"/>
            <a:chExt cx="7531825" cy="5144751"/>
          </a:xfrm>
        </p:grpSpPr>
        <p:sp>
          <p:nvSpPr>
            <p:cNvPr id="171" name="Google Shape;171;p26"/>
            <p:cNvSpPr/>
            <p:nvPr/>
          </p:nvSpPr>
          <p:spPr>
            <a:xfrm>
              <a:off x="7209025" y="4105250"/>
              <a:ext cx="1039500" cy="10395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2" name="Google Shape;172;p26"/>
            <p:cNvPicPr preferRelativeResize="0"/>
            <p:nvPr/>
          </p:nvPicPr>
          <p:blipFill rotWithShape="1">
            <a:blip r:embed="rId3">
              <a:alphaModFix/>
            </a:blip>
            <a:srcRect l="48250" b="42676"/>
            <a:stretch/>
          </p:blipFill>
          <p:spPr>
            <a:xfrm rot="10800000">
              <a:off x="5484202" y="-1"/>
              <a:ext cx="3659323" cy="4045026"/>
            </a:xfrm>
            <a:prstGeom prst="rect">
              <a:avLst/>
            </a:prstGeom>
            <a:noFill/>
            <a:ln>
              <a:noFill/>
            </a:ln>
          </p:spPr>
        </p:pic>
        <p:pic>
          <p:nvPicPr>
            <p:cNvPr id="173" name="Google Shape;173;p26"/>
            <p:cNvPicPr preferRelativeResize="0"/>
            <p:nvPr/>
          </p:nvPicPr>
          <p:blipFill>
            <a:blip r:embed="rId4">
              <a:alphaModFix/>
            </a:blip>
            <a:stretch>
              <a:fillRect/>
            </a:stretch>
          </p:blipFill>
          <p:spPr>
            <a:xfrm rot="10800000">
              <a:off x="7380275" y="4277224"/>
              <a:ext cx="696974" cy="695526"/>
            </a:xfrm>
            <a:prstGeom prst="rect">
              <a:avLst/>
            </a:prstGeom>
            <a:noFill/>
            <a:ln>
              <a:noFill/>
            </a:ln>
          </p:spPr>
        </p:pic>
        <p:pic>
          <p:nvPicPr>
            <p:cNvPr id="174" name="Google Shape;174;p26"/>
            <p:cNvPicPr preferRelativeResize="0"/>
            <p:nvPr/>
          </p:nvPicPr>
          <p:blipFill>
            <a:blip r:embed="rId5">
              <a:alphaModFix/>
            </a:blip>
            <a:stretch>
              <a:fillRect/>
            </a:stretch>
          </p:blipFill>
          <p:spPr>
            <a:xfrm>
              <a:off x="1837550" y="3984875"/>
              <a:ext cx="339425" cy="338750"/>
            </a:xfrm>
            <a:prstGeom prst="rect">
              <a:avLst/>
            </a:prstGeom>
            <a:noFill/>
            <a:ln>
              <a:noFill/>
            </a:ln>
          </p:spPr>
        </p:pic>
        <p:pic>
          <p:nvPicPr>
            <p:cNvPr id="175" name="Google Shape;175;p26"/>
            <p:cNvPicPr preferRelativeResize="0"/>
            <p:nvPr/>
          </p:nvPicPr>
          <p:blipFill>
            <a:blip r:embed="rId6">
              <a:alphaModFix/>
            </a:blip>
            <a:stretch>
              <a:fillRect/>
            </a:stretch>
          </p:blipFill>
          <p:spPr>
            <a:xfrm rot="10800000">
              <a:off x="4845466" y="3028159"/>
              <a:ext cx="2028115" cy="2023871"/>
            </a:xfrm>
            <a:prstGeom prst="rect">
              <a:avLst/>
            </a:prstGeom>
            <a:noFill/>
            <a:ln>
              <a:noFill/>
            </a:ln>
          </p:spPr>
        </p:pic>
        <p:pic>
          <p:nvPicPr>
            <p:cNvPr id="176" name="Google Shape;176;p26"/>
            <p:cNvPicPr preferRelativeResize="0"/>
            <p:nvPr/>
          </p:nvPicPr>
          <p:blipFill>
            <a:blip r:embed="rId6">
              <a:alphaModFix/>
            </a:blip>
            <a:stretch>
              <a:fillRect/>
            </a:stretch>
          </p:blipFill>
          <p:spPr>
            <a:xfrm>
              <a:off x="1838597" y="522792"/>
              <a:ext cx="818909" cy="817169"/>
            </a:xfrm>
            <a:prstGeom prst="rect">
              <a:avLst/>
            </a:prstGeom>
            <a:noFill/>
            <a:ln>
              <a:noFill/>
            </a:ln>
          </p:spPr>
        </p:pic>
        <p:sp>
          <p:nvSpPr>
            <p:cNvPr id="177" name="Google Shape;177;p26"/>
            <p:cNvSpPr/>
            <p:nvPr/>
          </p:nvSpPr>
          <p:spPr>
            <a:xfrm>
              <a:off x="1611700" y="3758700"/>
              <a:ext cx="791100" cy="791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26"/>
          <p:cNvSpPr txBox="1">
            <a:spLocks noGrp="1"/>
          </p:cNvSpPr>
          <p:nvPr>
            <p:ph type="title"/>
          </p:nvPr>
        </p:nvSpPr>
        <p:spPr>
          <a:xfrm>
            <a:off x="725275" y="593575"/>
            <a:ext cx="5511300" cy="13812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7200"/>
            </a:lvl1pPr>
            <a:lvl2pPr lvl="1" algn="ctr" rtl="0">
              <a:spcBef>
                <a:spcPts val="0"/>
              </a:spcBef>
              <a:spcAft>
                <a:spcPts val="0"/>
              </a:spcAft>
              <a:buSzPts val="4200"/>
              <a:buNone/>
              <a:defRPr sz="4200" b="0"/>
            </a:lvl2pPr>
            <a:lvl3pPr lvl="2" algn="ctr" rtl="0">
              <a:spcBef>
                <a:spcPts val="0"/>
              </a:spcBef>
              <a:spcAft>
                <a:spcPts val="0"/>
              </a:spcAft>
              <a:buSzPts val="4200"/>
              <a:buNone/>
              <a:defRPr sz="4200" b="0"/>
            </a:lvl3pPr>
            <a:lvl4pPr lvl="3" algn="ctr" rtl="0">
              <a:spcBef>
                <a:spcPts val="0"/>
              </a:spcBef>
              <a:spcAft>
                <a:spcPts val="0"/>
              </a:spcAft>
              <a:buSzPts val="4200"/>
              <a:buNone/>
              <a:defRPr sz="4200" b="0"/>
            </a:lvl4pPr>
            <a:lvl5pPr lvl="4" algn="ctr" rtl="0">
              <a:spcBef>
                <a:spcPts val="0"/>
              </a:spcBef>
              <a:spcAft>
                <a:spcPts val="0"/>
              </a:spcAft>
              <a:buSzPts val="4200"/>
              <a:buNone/>
              <a:defRPr sz="4200" b="0"/>
            </a:lvl5pPr>
            <a:lvl6pPr lvl="5" algn="ctr" rtl="0">
              <a:spcBef>
                <a:spcPts val="0"/>
              </a:spcBef>
              <a:spcAft>
                <a:spcPts val="0"/>
              </a:spcAft>
              <a:buSzPts val="4200"/>
              <a:buNone/>
              <a:defRPr sz="4200" b="0"/>
            </a:lvl6pPr>
            <a:lvl7pPr lvl="6" algn="ctr" rtl="0">
              <a:spcBef>
                <a:spcPts val="0"/>
              </a:spcBef>
              <a:spcAft>
                <a:spcPts val="0"/>
              </a:spcAft>
              <a:buSzPts val="4200"/>
              <a:buNone/>
              <a:defRPr sz="4200" b="0"/>
            </a:lvl7pPr>
            <a:lvl8pPr lvl="7" algn="ctr" rtl="0">
              <a:spcBef>
                <a:spcPts val="0"/>
              </a:spcBef>
              <a:spcAft>
                <a:spcPts val="0"/>
              </a:spcAft>
              <a:buSzPts val="4200"/>
              <a:buNone/>
              <a:defRPr sz="4200" b="0"/>
            </a:lvl8pPr>
            <a:lvl9pPr lvl="8" algn="ctr" rtl="0">
              <a:spcBef>
                <a:spcPts val="0"/>
              </a:spcBef>
              <a:spcAft>
                <a:spcPts val="0"/>
              </a:spcAft>
              <a:buSzPts val="4200"/>
              <a:buNone/>
              <a:defRPr sz="4200" b="0"/>
            </a:lvl9pPr>
          </a:lstStyle>
          <a:p>
            <a:endParaRPr/>
          </a:p>
        </p:txBody>
      </p:sp>
      <p:sp>
        <p:nvSpPr>
          <p:cNvPr id="179" name="Google Shape;179;p26"/>
          <p:cNvSpPr txBox="1">
            <a:spLocks noGrp="1"/>
          </p:cNvSpPr>
          <p:nvPr>
            <p:ph type="subTitle" idx="1"/>
          </p:nvPr>
        </p:nvSpPr>
        <p:spPr>
          <a:xfrm>
            <a:off x="725275" y="2312825"/>
            <a:ext cx="4322700" cy="116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80" name="Google Shape;180;p26"/>
          <p:cNvSpPr txBox="1"/>
          <p:nvPr/>
        </p:nvSpPr>
        <p:spPr>
          <a:xfrm>
            <a:off x="725275" y="3650025"/>
            <a:ext cx="3859800" cy="537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000">
                <a:solidFill>
                  <a:srgbClr val="FFFFFF"/>
                </a:solidFill>
                <a:latin typeface="Anaheim"/>
                <a:ea typeface="Anaheim"/>
                <a:cs typeface="Anaheim"/>
                <a:sym typeface="Anaheim"/>
              </a:rPr>
              <a:t>CREDITS: This presentation template was created by </a:t>
            </a:r>
            <a:r>
              <a:rPr lang="en" sz="1000">
                <a:solidFill>
                  <a:srgbClr val="FFFFFF"/>
                </a:solidFill>
                <a:uFill>
                  <a:noFill/>
                </a:uFill>
                <a:latin typeface="Anaheim"/>
                <a:ea typeface="Anaheim"/>
                <a:cs typeface="Anaheim"/>
                <a:sym typeface="Anaheim"/>
                <a:hlinkClick r:id="rId7"/>
              </a:rPr>
              <a:t>Slidesgo</a:t>
            </a:r>
            <a:r>
              <a:rPr lang="en" sz="1000">
                <a:solidFill>
                  <a:srgbClr val="FFFFFF"/>
                </a:solidFill>
                <a:latin typeface="Anaheim"/>
                <a:ea typeface="Anaheim"/>
                <a:cs typeface="Anaheim"/>
                <a:sym typeface="Anaheim"/>
              </a:rPr>
              <a:t>, including icons by </a:t>
            </a:r>
            <a:r>
              <a:rPr lang="en" sz="1000">
                <a:solidFill>
                  <a:srgbClr val="FFFFFF"/>
                </a:solidFill>
                <a:uFill>
                  <a:noFill/>
                </a:uFill>
                <a:latin typeface="Anaheim"/>
                <a:ea typeface="Anaheim"/>
                <a:cs typeface="Anaheim"/>
                <a:sym typeface="Anaheim"/>
                <a:hlinkClick r:id="rId8"/>
              </a:rPr>
              <a:t>Flaticon</a:t>
            </a:r>
            <a:r>
              <a:rPr lang="en" sz="1000">
                <a:solidFill>
                  <a:srgbClr val="FFFFFF"/>
                </a:solidFill>
                <a:latin typeface="Anaheim"/>
                <a:ea typeface="Anaheim"/>
                <a:cs typeface="Anaheim"/>
                <a:sym typeface="Anaheim"/>
              </a:rPr>
              <a:t>, and infographics &amp; images by </a:t>
            </a:r>
            <a:r>
              <a:rPr lang="en" sz="1000">
                <a:solidFill>
                  <a:srgbClr val="FFFFFF"/>
                </a:solidFill>
                <a:uFill>
                  <a:noFill/>
                </a:uFill>
                <a:latin typeface="Anaheim"/>
                <a:ea typeface="Anaheim"/>
                <a:cs typeface="Anaheim"/>
                <a:sym typeface="Anaheim"/>
                <a:hlinkClick r:id="rId9"/>
              </a:rPr>
              <a:t>Freepik</a:t>
            </a:r>
            <a:endParaRPr sz="1000">
              <a:solidFill>
                <a:srgbClr val="FFFFFF"/>
              </a:solidFill>
              <a:latin typeface="Anaheim"/>
              <a:ea typeface="Anaheim"/>
              <a:cs typeface="Anaheim"/>
              <a:sym typeface="Anahei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
  <p:cSld name="CUSTOM_9_1_1_1">
    <p:bg>
      <p:bgPr>
        <a:blipFill>
          <a:blip r:embed="rId2">
            <a:alphaModFix/>
          </a:blip>
          <a:stretch>
            <a:fillRect/>
          </a:stretch>
        </a:blipFill>
        <a:effectLst/>
      </p:bgPr>
    </p:bg>
    <p:spTree>
      <p:nvGrpSpPr>
        <p:cNvPr id="1" name="Shape 18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82"/>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blipFill>
          <a:blip r:embed="rId2">
            <a:alphaModFix/>
          </a:blip>
          <a:stretch>
            <a:fillRect/>
          </a:stretch>
        </a:blipFill>
        <a:effectLst/>
      </p:bgPr>
    </p:bg>
    <p:spTree>
      <p:nvGrpSpPr>
        <p:cNvPr id="1" name="Shape 33"/>
        <p:cNvGrpSpPr/>
        <p:nvPr/>
      </p:nvGrpSpPr>
      <p:grpSpPr>
        <a:xfrm>
          <a:off x="0" y="0"/>
          <a:ext cx="0" cy="0"/>
          <a:chOff x="0" y="0"/>
          <a:chExt cx="0" cy="0"/>
        </a:xfrm>
      </p:grpSpPr>
      <p:grpSp>
        <p:nvGrpSpPr>
          <p:cNvPr id="34" name="Google Shape;34;p4"/>
          <p:cNvGrpSpPr/>
          <p:nvPr/>
        </p:nvGrpSpPr>
        <p:grpSpPr>
          <a:xfrm>
            <a:off x="4520425" y="-1"/>
            <a:ext cx="4623100" cy="5020201"/>
            <a:chOff x="4520425" y="-1"/>
            <a:chExt cx="4623100" cy="5020201"/>
          </a:xfrm>
        </p:grpSpPr>
        <p:sp>
          <p:nvSpPr>
            <p:cNvPr id="35" name="Google Shape;35;p4"/>
            <p:cNvSpPr/>
            <p:nvPr/>
          </p:nvSpPr>
          <p:spPr>
            <a:xfrm>
              <a:off x="4520425" y="4229100"/>
              <a:ext cx="791100" cy="791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 name="Google Shape;36;p4"/>
            <p:cNvPicPr preferRelativeResize="0"/>
            <p:nvPr/>
          </p:nvPicPr>
          <p:blipFill>
            <a:blip r:embed="rId3">
              <a:alphaModFix/>
            </a:blip>
            <a:stretch>
              <a:fillRect/>
            </a:stretch>
          </p:blipFill>
          <p:spPr>
            <a:xfrm>
              <a:off x="4746275" y="4455275"/>
              <a:ext cx="339425" cy="338750"/>
            </a:xfrm>
            <a:prstGeom prst="rect">
              <a:avLst/>
            </a:prstGeom>
            <a:noFill/>
            <a:ln>
              <a:noFill/>
            </a:ln>
          </p:spPr>
        </p:pic>
        <p:pic>
          <p:nvPicPr>
            <p:cNvPr id="37" name="Google Shape;37;p4"/>
            <p:cNvPicPr preferRelativeResize="0"/>
            <p:nvPr/>
          </p:nvPicPr>
          <p:blipFill rotWithShape="1">
            <a:blip r:embed="rId4">
              <a:alphaModFix/>
            </a:blip>
            <a:srcRect l="48250" b="42676"/>
            <a:stretch/>
          </p:blipFill>
          <p:spPr>
            <a:xfrm rot="10800000">
              <a:off x="5484202" y="-1"/>
              <a:ext cx="3659323" cy="4045026"/>
            </a:xfrm>
            <a:prstGeom prst="rect">
              <a:avLst/>
            </a:prstGeom>
            <a:noFill/>
            <a:ln>
              <a:noFill/>
            </a:ln>
          </p:spPr>
        </p:pic>
      </p:grpSp>
      <p:sp>
        <p:nvSpPr>
          <p:cNvPr id="38" name="Google Shape;38;p4"/>
          <p:cNvSpPr txBox="1">
            <a:spLocks noGrp="1"/>
          </p:cNvSpPr>
          <p:nvPr>
            <p:ph type="title"/>
          </p:nvPr>
        </p:nvSpPr>
        <p:spPr>
          <a:xfrm>
            <a:off x="720075" y="1133150"/>
            <a:ext cx="3572100" cy="1008600"/>
          </a:xfrm>
          <a:prstGeom prst="rect">
            <a:avLst/>
          </a:prstGeom>
        </p:spPr>
        <p:txBody>
          <a:bodyPr spcFirstLastPara="1" wrap="square" lIns="91425" tIns="91425" rIns="91425" bIns="91425" anchor="b" anchorCtr="0">
            <a:noAutofit/>
          </a:bodyPr>
          <a:lstStyle>
            <a:lvl1pPr lvl="0" rtl="0">
              <a:spcBef>
                <a:spcPts val="0"/>
              </a:spcBef>
              <a:spcAft>
                <a:spcPts val="0"/>
              </a:spcAft>
              <a:buNone/>
              <a:defRPr>
                <a:solidFill>
                  <a:srgbClr val="FFFFFF"/>
                </a:solidFill>
              </a:defRPr>
            </a:lvl1pPr>
            <a:lvl2pPr lvl="1" rtl="0">
              <a:spcBef>
                <a:spcPts val="0"/>
              </a:spcBef>
              <a:spcAft>
                <a:spcPts val="0"/>
              </a:spcAft>
              <a:buNone/>
              <a:defRPr>
                <a:solidFill>
                  <a:srgbClr val="FFFFFF"/>
                </a:solidFill>
                <a:latin typeface="Roboto Slab Regular"/>
                <a:ea typeface="Roboto Slab Regular"/>
                <a:cs typeface="Roboto Slab Regular"/>
                <a:sym typeface="Roboto Slab Regular"/>
              </a:defRPr>
            </a:lvl2pPr>
            <a:lvl3pPr lvl="2" rtl="0">
              <a:spcBef>
                <a:spcPts val="0"/>
              </a:spcBef>
              <a:spcAft>
                <a:spcPts val="0"/>
              </a:spcAft>
              <a:buNone/>
              <a:defRPr>
                <a:solidFill>
                  <a:srgbClr val="FFFFFF"/>
                </a:solidFill>
                <a:latin typeface="Roboto Slab Regular"/>
                <a:ea typeface="Roboto Slab Regular"/>
                <a:cs typeface="Roboto Slab Regular"/>
                <a:sym typeface="Roboto Slab Regular"/>
              </a:defRPr>
            </a:lvl3pPr>
            <a:lvl4pPr lvl="3" rtl="0">
              <a:spcBef>
                <a:spcPts val="0"/>
              </a:spcBef>
              <a:spcAft>
                <a:spcPts val="0"/>
              </a:spcAft>
              <a:buNone/>
              <a:defRPr>
                <a:solidFill>
                  <a:srgbClr val="FFFFFF"/>
                </a:solidFill>
                <a:latin typeface="Roboto Slab Regular"/>
                <a:ea typeface="Roboto Slab Regular"/>
                <a:cs typeface="Roboto Slab Regular"/>
                <a:sym typeface="Roboto Slab Regular"/>
              </a:defRPr>
            </a:lvl4pPr>
            <a:lvl5pPr lvl="4" rtl="0">
              <a:spcBef>
                <a:spcPts val="0"/>
              </a:spcBef>
              <a:spcAft>
                <a:spcPts val="0"/>
              </a:spcAft>
              <a:buNone/>
              <a:defRPr>
                <a:solidFill>
                  <a:srgbClr val="FFFFFF"/>
                </a:solidFill>
                <a:latin typeface="Roboto Slab Regular"/>
                <a:ea typeface="Roboto Slab Regular"/>
                <a:cs typeface="Roboto Slab Regular"/>
                <a:sym typeface="Roboto Slab Regular"/>
              </a:defRPr>
            </a:lvl5pPr>
            <a:lvl6pPr lvl="5" rtl="0">
              <a:spcBef>
                <a:spcPts val="0"/>
              </a:spcBef>
              <a:spcAft>
                <a:spcPts val="0"/>
              </a:spcAft>
              <a:buNone/>
              <a:defRPr>
                <a:solidFill>
                  <a:srgbClr val="FFFFFF"/>
                </a:solidFill>
                <a:latin typeface="Roboto Slab Regular"/>
                <a:ea typeface="Roboto Slab Regular"/>
                <a:cs typeface="Roboto Slab Regular"/>
                <a:sym typeface="Roboto Slab Regular"/>
              </a:defRPr>
            </a:lvl6pPr>
            <a:lvl7pPr lvl="6" rtl="0">
              <a:spcBef>
                <a:spcPts val="0"/>
              </a:spcBef>
              <a:spcAft>
                <a:spcPts val="0"/>
              </a:spcAft>
              <a:buNone/>
              <a:defRPr>
                <a:solidFill>
                  <a:srgbClr val="FFFFFF"/>
                </a:solidFill>
                <a:latin typeface="Roboto Slab Regular"/>
                <a:ea typeface="Roboto Slab Regular"/>
                <a:cs typeface="Roboto Slab Regular"/>
                <a:sym typeface="Roboto Slab Regular"/>
              </a:defRPr>
            </a:lvl7pPr>
            <a:lvl8pPr lvl="7" rtl="0">
              <a:spcBef>
                <a:spcPts val="0"/>
              </a:spcBef>
              <a:spcAft>
                <a:spcPts val="0"/>
              </a:spcAft>
              <a:buNone/>
              <a:defRPr>
                <a:solidFill>
                  <a:srgbClr val="FFFFFF"/>
                </a:solidFill>
                <a:latin typeface="Roboto Slab Regular"/>
                <a:ea typeface="Roboto Slab Regular"/>
                <a:cs typeface="Roboto Slab Regular"/>
                <a:sym typeface="Roboto Slab Regular"/>
              </a:defRPr>
            </a:lvl8pPr>
            <a:lvl9pPr lvl="8" rtl="0">
              <a:spcBef>
                <a:spcPts val="0"/>
              </a:spcBef>
              <a:spcAft>
                <a:spcPts val="0"/>
              </a:spcAft>
              <a:buNone/>
              <a:defRPr>
                <a:solidFill>
                  <a:srgbClr val="FFFFFF"/>
                </a:solidFill>
                <a:latin typeface="Roboto Slab Regular"/>
                <a:ea typeface="Roboto Slab Regular"/>
                <a:cs typeface="Roboto Slab Regular"/>
                <a:sym typeface="Roboto Slab Regular"/>
              </a:defRPr>
            </a:lvl9pPr>
          </a:lstStyle>
          <a:p>
            <a:endParaRPr/>
          </a:p>
        </p:txBody>
      </p:sp>
      <p:sp>
        <p:nvSpPr>
          <p:cNvPr id="39" name="Google Shape;39;p4"/>
          <p:cNvSpPr txBox="1">
            <a:spLocks noGrp="1"/>
          </p:cNvSpPr>
          <p:nvPr>
            <p:ph type="subTitle" idx="1"/>
          </p:nvPr>
        </p:nvSpPr>
        <p:spPr>
          <a:xfrm flipH="1">
            <a:off x="720075" y="2258759"/>
            <a:ext cx="5192100" cy="2106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1400">
                <a:solidFill>
                  <a:schemeClr val="accent2"/>
                </a:solidFill>
              </a:defRPr>
            </a:lvl1pPr>
            <a:lvl2pPr lvl="1" rtl="0">
              <a:lnSpc>
                <a:spcPct val="100000"/>
              </a:lnSpc>
              <a:spcBef>
                <a:spcPts val="0"/>
              </a:spcBef>
              <a:spcAft>
                <a:spcPts val="0"/>
              </a:spcAft>
              <a:buNone/>
              <a:defRPr sz="1400">
                <a:solidFill>
                  <a:schemeClr val="accent2"/>
                </a:solidFill>
              </a:defRPr>
            </a:lvl2pPr>
            <a:lvl3pPr lvl="2" rtl="0">
              <a:lnSpc>
                <a:spcPct val="100000"/>
              </a:lnSpc>
              <a:spcBef>
                <a:spcPts val="0"/>
              </a:spcBef>
              <a:spcAft>
                <a:spcPts val="0"/>
              </a:spcAft>
              <a:buNone/>
              <a:defRPr sz="1400">
                <a:solidFill>
                  <a:schemeClr val="accent2"/>
                </a:solidFill>
              </a:defRPr>
            </a:lvl3pPr>
            <a:lvl4pPr lvl="3" rtl="0">
              <a:lnSpc>
                <a:spcPct val="100000"/>
              </a:lnSpc>
              <a:spcBef>
                <a:spcPts val="0"/>
              </a:spcBef>
              <a:spcAft>
                <a:spcPts val="0"/>
              </a:spcAft>
              <a:buNone/>
              <a:defRPr sz="1400">
                <a:solidFill>
                  <a:schemeClr val="accent2"/>
                </a:solidFill>
              </a:defRPr>
            </a:lvl4pPr>
            <a:lvl5pPr lvl="4" rtl="0">
              <a:lnSpc>
                <a:spcPct val="100000"/>
              </a:lnSpc>
              <a:spcBef>
                <a:spcPts val="0"/>
              </a:spcBef>
              <a:spcAft>
                <a:spcPts val="0"/>
              </a:spcAft>
              <a:buNone/>
              <a:defRPr sz="1400">
                <a:solidFill>
                  <a:schemeClr val="accent2"/>
                </a:solidFill>
              </a:defRPr>
            </a:lvl5pPr>
            <a:lvl6pPr lvl="5" rtl="0">
              <a:lnSpc>
                <a:spcPct val="100000"/>
              </a:lnSpc>
              <a:spcBef>
                <a:spcPts val="0"/>
              </a:spcBef>
              <a:spcAft>
                <a:spcPts val="0"/>
              </a:spcAft>
              <a:buNone/>
              <a:defRPr sz="1400">
                <a:solidFill>
                  <a:schemeClr val="accent2"/>
                </a:solidFill>
              </a:defRPr>
            </a:lvl6pPr>
            <a:lvl7pPr lvl="6" rtl="0">
              <a:lnSpc>
                <a:spcPct val="100000"/>
              </a:lnSpc>
              <a:spcBef>
                <a:spcPts val="0"/>
              </a:spcBef>
              <a:spcAft>
                <a:spcPts val="0"/>
              </a:spcAft>
              <a:buNone/>
              <a:defRPr sz="1400">
                <a:solidFill>
                  <a:schemeClr val="accent2"/>
                </a:solidFill>
              </a:defRPr>
            </a:lvl7pPr>
            <a:lvl8pPr lvl="7" rtl="0">
              <a:lnSpc>
                <a:spcPct val="100000"/>
              </a:lnSpc>
              <a:spcBef>
                <a:spcPts val="0"/>
              </a:spcBef>
              <a:spcAft>
                <a:spcPts val="0"/>
              </a:spcAft>
              <a:buNone/>
              <a:defRPr sz="1400">
                <a:solidFill>
                  <a:schemeClr val="accent2"/>
                </a:solidFill>
              </a:defRPr>
            </a:lvl8pPr>
            <a:lvl9pPr lvl="8" rtl="0">
              <a:lnSpc>
                <a:spcPct val="100000"/>
              </a:lnSpc>
              <a:spcBef>
                <a:spcPts val="0"/>
              </a:spcBef>
              <a:spcAft>
                <a:spcPts val="0"/>
              </a:spcAft>
              <a:buNone/>
              <a:defRPr sz="1400">
                <a:solidFill>
                  <a:schemeClr val="accent2"/>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40"/>
        <p:cNvGrpSpPr/>
        <p:nvPr/>
      </p:nvGrpSpPr>
      <p:grpSpPr>
        <a:xfrm>
          <a:off x="0" y="0"/>
          <a:ext cx="0" cy="0"/>
          <a:chOff x="0" y="0"/>
          <a:chExt cx="0" cy="0"/>
        </a:xfrm>
      </p:grpSpPr>
      <p:sp>
        <p:nvSpPr>
          <p:cNvPr id="41" name="Google Shape;41;p5"/>
          <p:cNvSpPr txBox="1">
            <a:spLocks noGrp="1"/>
          </p:cNvSpPr>
          <p:nvPr>
            <p:ph type="subTitle" idx="1"/>
          </p:nvPr>
        </p:nvSpPr>
        <p:spPr>
          <a:xfrm>
            <a:off x="1035650" y="2771600"/>
            <a:ext cx="3231900" cy="109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solidFill>
                  <a:schemeClr val="accent2"/>
                </a:solidFill>
              </a:defRPr>
            </a:lvl1pPr>
            <a:lvl2pPr lvl="1" algn="r" rtl="0">
              <a:lnSpc>
                <a:spcPct val="100000"/>
              </a:lnSpc>
              <a:spcBef>
                <a:spcPts val="1600"/>
              </a:spcBef>
              <a:spcAft>
                <a:spcPts val="0"/>
              </a:spcAft>
              <a:buNone/>
              <a:defRPr sz="1400">
                <a:solidFill>
                  <a:schemeClr val="accent2"/>
                </a:solidFill>
              </a:defRPr>
            </a:lvl2pPr>
            <a:lvl3pPr lvl="2" algn="r" rtl="0">
              <a:lnSpc>
                <a:spcPct val="100000"/>
              </a:lnSpc>
              <a:spcBef>
                <a:spcPts val="1600"/>
              </a:spcBef>
              <a:spcAft>
                <a:spcPts val="0"/>
              </a:spcAft>
              <a:buNone/>
              <a:defRPr sz="1400">
                <a:solidFill>
                  <a:schemeClr val="accent2"/>
                </a:solidFill>
              </a:defRPr>
            </a:lvl3pPr>
            <a:lvl4pPr lvl="3" algn="r" rtl="0">
              <a:lnSpc>
                <a:spcPct val="100000"/>
              </a:lnSpc>
              <a:spcBef>
                <a:spcPts val="1600"/>
              </a:spcBef>
              <a:spcAft>
                <a:spcPts val="0"/>
              </a:spcAft>
              <a:buNone/>
              <a:defRPr sz="1400">
                <a:solidFill>
                  <a:schemeClr val="accent2"/>
                </a:solidFill>
              </a:defRPr>
            </a:lvl4pPr>
            <a:lvl5pPr lvl="4" algn="r" rtl="0">
              <a:lnSpc>
                <a:spcPct val="100000"/>
              </a:lnSpc>
              <a:spcBef>
                <a:spcPts val="1600"/>
              </a:spcBef>
              <a:spcAft>
                <a:spcPts val="0"/>
              </a:spcAft>
              <a:buNone/>
              <a:defRPr sz="1400">
                <a:solidFill>
                  <a:schemeClr val="accent2"/>
                </a:solidFill>
              </a:defRPr>
            </a:lvl5pPr>
            <a:lvl6pPr lvl="5" algn="r" rtl="0">
              <a:lnSpc>
                <a:spcPct val="100000"/>
              </a:lnSpc>
              <a:spcBef>
                <a:spcPts val="1600"/>
              </a:spcBef>
              <a:spcAft>
                <a:spcPts val="0"/>
              </a:spcAft>
              <a:buNone/>
              <a:defRPr sz="1400">
                <a:solidFill>
                  <a:schemeClr val="accent2"/>
                </a:solidFill>
              </a:defRPr>
            </a:lvl6pPr>
            <a:lvl7pPr lvl="6" algn="r" rtl="0">
              <a:lnSpc>
                <a:spcPct val="100000"/>
              </a:lnSpc>
              <a:spcBef>
                <a:spcPts val="1600"/>
              </a:spcBef>
              <a:spcAft>
                <a:spcPts val="0"/>
              </a:spcAft>
              <a:buNone/>
              <a:defRPr sz="1400">
                <a:solidFill>
                  <a:schemeClr val="accent2"/>
                </a:solidFill>
              </a:defRPr>
            </a:lvl7pPr>
            <a:lvl8pPr lvl="7" algn="r" rtl="0">
              <a:lnSpc>
                <a:spcPct val="100000"/>
              </a:lnSpc>
              <a:spcBef>
                <a:spcPts val="1600"/>
              </a:spcBef>
              <a:spcAft>
                <a:spcPts val="0"/>
              </a:spcAft>
              <a:buNone/>
              <a:defRPr sz="1400">
                <a:solidFill>
                  <a:schemeClr val="accent2"/>
                </a:solidFill>
              </a:defRPr>
            </a:lvl8pPr>
            <a:lvl9pPr lvl="8" algn="r" rtl="0">
              <a:lnSpc>
                <a:spcPct val="100000"/>
              </a:lnSpc>
              <a:spcBef>
                <a:spcPts val="1600"/>
              </a:spcBef>
              <a:spcAft>
                <a:spcPts val="1600"/>
              </a:spcAft>
              <a:buNone/>
              <a:defRPr sz="1400">
                <a:solidFill>
                  <a:schemeClr val="accent2"/>
                </a:solidFill>
              </a:defRPr>
            </a:lvl9pPr>
          </a:lstStyle>
          <a:p>
            <a:endParaRPr/>
          </a:p>
        </p:txBody>
      </p:sp>
      <p:sp>
        <p:nvSpPr>
          <p:cNvPr id="42" name="Google Shape;42;p5"/>
          <p:cNvSpPr txBox="1">
            <a:spLocks noGrp="1"/>
          </p:cNvSpPr>
          <p:nvPr>
            <p:ph type="subTitle" idx="2"/>
          </p:nvPr>
        </p:nvSpPr>
        <p:spPr>
          <a:xfrm>
            <a:off x="4876450" y="2771575"/>
            <a:ext cx="3231900" cy="109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2"/>
                </a:solidFill>
              </a:defRPr>
            </a:lvl1pPr>
            <a:lvl2pPr lvl="1" rtl="0">
              <a:lnSpc>
                <a:spcPct val="100000"/>
              </a:lnSpc>
              <a:spcBef>
                <a:spcPts val="1600"/>
              </a:spcBef>
              <a:spcAft>
                <a:spcPts val="0"/>
              </a:spcAft>
              <a:buNone/>
              <a:defRPr sz="1400">
                <a:solidFill>
                  <a:schemeClr val="accent2"/>
                </a:solidFill>
              </a:defRPr>
            </a:lvl2pPr>
            <a:lvl3pPr lvl="2" rtl="0">
              <a:lnSpc>
                <a:spcPct val="100000"/>
              </a:lnSpc>
              <a:spcBef>
                <a:spcPts val="1600"/>
              </a:spcBef>
              <a:spcAft>
                <a:spcPts val="0"/>
              </a:spcAft>
              <a:buNone/>
              <a:defRPr sz="1400">
                <a:solidFill>
                  <a:schemeClr val="accent2"/>
                </a:solidFill>
              </a:defRPr>
            </a:lvl3pPr>
            <a:lvl4pPr lvl="3" rtl="0">
              <a:lnSpc>
                <a:spcPct val="100000"/>
              </a:lnSpc>
              <a:spcBef>
                <a:spcPts val="1600"/>
              </a:spcBef>
              <a:spcAft>
                <a:spcPts val="0"/>
              </a:spcAft>
              <a:buNone/>
              <a:defRPr sz="1400">
                <a:solidFill>
                  <a:schemeClr val="accent2"/>
                </a:solidFill>
              </a:defRPr>
            </a:lvl4pPr>
            <a:lvl5pPr lvl="4" rtl="0">
              <a:lnSpc>
                <a:spcPct val="100000"/>
              </a:lnSpc>
              <a:spcBef>
                <a:spcPts val="1600"/>
              </a:spcBef>
              <a:spcAft>
                <a:spcPts val="0"/>
              </a:spcAft>
              <a:buNone/>
              <a:defRPr sz="1400">
                <a:solidFill>
                  <a:schemeClr val="accent2"/>
                </a:solidFill>
              </a:defRPr>
            </a:lvl5pPr>
            <a:lvl6pPr lvl="5" rtl="0">
              <a:lnSpc>
                <a:spcPct val="100000"/>
              </a:lnSpc>
              <a:spcBef>
                <a:spcPts val="1600"/>
              </a:spcBef>
              <a:spcAft>
                <a:spcPts val="0"/>
              </a:spcAft>
              <a:buNone/>
              <a:defRPr sz="1400">
                <a:solidFill>
                  <a:schemeClr val="accent2"/>
                </a:solidFill>
              </a:defRPr>
            </a:lvl6pPr>
            <a:lvl7pPr lvl="6" rtl="0">
              <a:lnSpc>
                <a:spcPct val="100000"/>
              </a:lnSpc>
              <a:spcBef>
                <a:spcPts val="1600"/>
              </a:spcBef>
              <a:spcAft>
                <a:spcPts val="0"/>
              </a:spcAft>
              <a:buNone/>
              <a:defRPr sz="1400">
                <a:solidFill>
                  <a:schemeClr val="accent2"/>
                </a:solidFill>
              </a:defRPr>
            </a:lvl7pPr>
            <a:lvl8pPr lvl="7" rtl="0">
              <a:lnSpc>
                <a:spcPct val="100000"/>
              </a:lnSpc>
              <a:spcBef>
                <a:spcPts val="1600"/>
              </a:spcBef>
              <a:spcAft>
                <a:spcPts val="0"/>
              </a:spcAft>
              <a:buNone/>
              <a:defRPr sz="1400">
                <a:solidFill>
                  <a:schemeClr val="accent2"/>
                </a:solidFill>
              </a:defRPr>
            </a:lvl8pPr>
            <a:lvl9pPr lvl="8" rtl="0">
              <a:lnSpc>
                <a:spcPct val="100000"/>
              </a:lnSpc>
              <a:spcBef>
                <a:spcPts val="1600"/>
              </a:spcBef>
              <a:spcAft>
                <a:spcPts val="1600"/>
              </a:spcAft>
              <a:buNone/>
              <a:defRPr sz="1400">
                <a:solidFill>
                  <a:schemeClr val="accent2"/>
                </a:solidFill>
              </a:defRPr>
            </a:lvl9pPr>
          </a:lstStyle>
          <a:p>
            <a:endParaRPr/>
          </a:p>
        </p:txBody>
      </p:sp>
      <p:sp>
        <p:nvSpPr>
          <p:cNvPr id="43" name="Google Shape;43;p5"/>
          <p:cNvSpPr txBox="1">
            <a:spLocks noGrp="1"/>
          </p:cNvSpPr>
          <p:nvPr>
            <p:ph type="subTitle" idx="3"/>
          </p:nvPr>
        </p:nvSpPr>
        <p:spPr>
          <a:xfrm>
            <a:off x="1035675" y="2255300"/>
            <a:ext cx="3231900" cy="513000"/>
          </a:xfrm>
          <a:prstGeom prst="rect">
            <a:avLst/>
          </a:prstGeom>
          <a:noFill/>
        </p:spPr>
        <p:txBody>
          <a:bodyPr spcFirstLastPara="1" wrap="square" lIns="91425" tIns="91425" rIns="91425" bIns="0" anchor="b" anchorCtr="0">
            <a:noAutofit/>
          </a:bodyPr>
          <a:lstStyle>
            <a:lvl1pPr lvl="0" algn="r" rtl="0">
              <a:lnSpc>
                <a:spcPct val="100000"/>
              </a:lnSpc>
              <a:spcBef>
                <a:spcPts val="0"/>
              </a:spcBef>
              <a:spcAft>
                <a:spcPts val="0"/>
              </a:spcAft>
              <a:buNone/>
              <a:defRPr sz="2400">
                <a:solidFill>
                  <a:schemeClr val="accent2"/>
                </a:solidFill>
                <a:latin typeface="Saira Semi Condensed"/>
                <a:ea typeface="Saira Semi Condensed"/>
                <a:cs typeface="Saira Semi Condensed"/>
                <a:sym typeface="Saira Semi Condensed"/>
              </a:defRPr>
            </a:lvl1pPr>
            <a:lvl2pPr lvl="1"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2pPr>
            <a:lvl3pPr lvl="2"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3pPr>
            <a:lvl4pPr lvl="3"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4pPr>
            <a:lvl5pPr lvl="4"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5pPr>
            <a:lvl6pPr lvl="5"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6pPr>
            <a:lvl7pPr lvl="6"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7pPr>
            <a:lvl8pPr lvl="7" algn="r"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8pPr>
            <a:lvl9pPr lvl="8" algn="r" rtl="0">
              <a:lnSpc>
                <a:spcPct val="100000"/>
              </a:lnSpc>
              <a:spcBef>
                <a:spcPts val="1600"/>
              </a:spcBef>
              <a:spcAft>
                <a:spcPts val="1600"/>
              </a:spcAft>
              <a:buNone/>
              <a:defRPr sz="2400">
                <a:solidFill>
                  <a:schemeClr val="accent2"/>
                </a:solidFill>
                <a:latin typeface="Saira Semi Condensed"/>
                <a:ea typeface="Saira Semi Condensed"/>
                <a:cs typeface="Saira Semi Condensed"/>
                <a:sym typeface="Saira Semi Condensed"/>
              </a:defRPr>
            </a:lvl9pPr>
          </a:lstStyle>
          <a:p>
            <a:endParaRPr/>
          </a:p>
        </p:txBody>
      </p:sp>
      <p:sp>
        <p:nvSpPr>
          <p:cNvPr id="44" name="Google Shape;44;p5"/>
          <p:cNvSpPr txBox="1">
            <a:spLocks noGrp="1"/>
          </p:cNvSpPr>
          <p:nvPr>
            <p:ph type="subTitle" idx="4"/>
          </p:nvPr>
        </p:nvSpPr>
        <p:spPr>
          <a:xfrm>
            <a:off x="4876450" y="2258584"/>
            <a:ext cx="3231900" cy="513000"/>
          </a:xfrm>
          <a:prstGeom prst="rect">
            <a:avLst/>
          </a:prstGeom>
          <a:noFill/>
        </p:spPr>
        <p:txBody>
          <a:bodyPr spcFirstLastPara="1" wrap="square" lIns="91425" tIns="91425" rIns="91425" bIns="0" anchor="b" anchorCtr="0">
            <a:noAutofit/>
          </a:bodyPr>
          <a:lstStyle>
            <a:lvl1pPr lvl="0" rtl="0">
              <a:lnSpc>
                <a:spcPct val="100000"/>
              </a:lnSpc>
              <a:spcBef>
                <a:spcPts val="0"/>
              </a:spcBef>
              <a:spcAft>
                <a:spcPts val="0"/>
              </a:spcAft>
              <a:buNone/>
              <a:defRPr sz="2400">
                <a:solidFill>
                  <a:schemeClr val="accent2"/>
                </a:solidFill>
                <a:latin typeface="Saira Semi Condensed"/>
                <a:ea typeface="Saira Semi Condensed"/>
                <a:cs typeface="Saira Semi Condensed"/>
                <a:sym typeface="Saira Semi Condensed"/>
              </a:defRPr>
            </a:lvl1pPr>
            <a:lvl2pPr lvl="1"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2pPr>
            <a:lvl3pPr lvl="2"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3pPr>
            <a:lvl4pPr lvl="3"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4pPr>
            <a:lvl5pPr lvl="4"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5pPr>
            <a:lvl6pPr lvl="5"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6pPr>
            <a:lvl7pPr lvl="6"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7pPr>
            <a:lvl8pPr lvl="7" rtl="0">
              <a:lnSpc>
                <a:spcPct val="100000"/>
              </a:lnSpc>
              <a:spcBef>
                <a:spcPts val="1600"/>
              </a:spcBef>
              <a:spcAft>
                <a:spcPts val="0"/>
              </a:spcAft>
              <a:buNone/>
              <a:defRPr sz="2400">
                <a:solidFill>
                  <a:schemeClr val="accent2"/>
                </a:solidFill>
                <a:latin typeface="Saira Semi Condensed"/>
                <a:ea typeface="Saira Semi Condensed"/>
                <a:cs typeface="Saira Semi Condensed"/>
                <a:sym typeface="Saira Semi Condensed"/>
              </a:defRPr>
            </a:lvl8pPr>
            <a:lvl9pPr lvl="8" rtl="0">
              <a:lnSpc>
                <a:spcPct val="100000"/>
              </a:lnSpc>
              <a:spcBef>
                <a:spcPts val="1600"/>
              </a:spcBef>
              <a:spcAft>
                <a:spcPts val="1600"/>
              </a:spcAft>
              <a:buNone/>
              <a:defRPr sz="2400">
                <a:solidFill>
                  <a:schemeClr val="accent2"/>
                </a:solidFill>
                <a:latin typeface="Saira Semi Condensed"/>
                <a:ea typeface="Saira Semi Condensed"/>
                <a:cs typeface="Saira Semi Condensed"/>
                <a:sym typeface="Saira Semi Condensed"/>
              </a:defRPr>
            </a:lvl9pPr>
          </a:lstStyle>
          <a:p>
            <a:endParaRPr/>
          </a:p>
        </p:txBody>
      </p:sp>
      <p:sp>
        <p:nvSpPr>
          <p:cNvPr id="45" name="Google Shape;45;p5"/>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46"/>
        <p:cNvGrpSpPr/>
        <p:nvPr/>
      </p:nvGrpSpPr>
      <p:grpSpPr>
        <a:xfrm>
          <a:off x="0" y="0"/>
          <a:ext cx="0" cy="0"/>
          <a:chOff x="0" y="0"/>
          <a:chExt cx="0" cy="0"/>
        </a:xfrm>
      </p:grpSpPr>
      <p:sp>
        <p:nvSpPr>
          <p:cNvPr id="47" name="Google Shape;47;p6"/>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2400"/>
              <a:buNone/>
              <a:defRPr sz="2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48"/>
        <p:cNvGrpSpPr/>
        <p:nvPr/>
      </p:nvGrpSpPr>
      <p:grpSpPr>
        <a:xfrm>
          <a:off x="0" y="0"/>
          <a:ext cx="0" cy="0"/>
          <a:chOff x="0" y="0"/>
          <a:chExt cx="0" cy="0"/>
        </a:xfrm>
      </p:grpSpPr>
      <p:sp>
        <p:nvSpPr>
          <p:cNvPr id="49" name="Google Shape;49;p7"/>
          <p:cNvSpPr txBox="1">
            <a:spLocks noGrp="1"/>
          </p:cNvSpPr>
          <p:nvPr>
            <p:ph type="ctrTitle"/>
          </p:nvPr>
        </p:nvSpPr>
        <p:spPr>
          <a:xfrm>
            <a:off x="4540675" y="1234000"/>
            <a:ext cx="3893700" cy="953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50" name="Google Shape;50;p7"/>
          <p:cNvSpPr txBox="1">
            <a:spLocks noGrp="1"/>
          </p:cNvSpPr>
          <p:nvPr>
            <p:ph type="subTitle" idx="1"/>
          </p:nvPr>
        </p:nvSpPr>
        <p:spPr>
          <a:xfrm>
            <a:off x="4540575" y="2722193"/>
            <a:ext cx="3893700" cy="18498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1600">
                <a:solidFill>
                  <a:schemeClr val="dk1"/>
                </a:solidFill>
              </a:defRPr>
            </a:lvl1pPr>
            <a:lvl2pPr lvl="1" algn="r" rtl="0">
              <a:lnSpc>
                <a:spcPct val="100000"/>
              </a:lnSpc>
              <a:spcBef>
                <a:spcPts val="1600"/>
              </a:spcBef>
              <a:spcAft>
                <a:spcPts val="0"/>
              </a:spcAft>
              <a:buNone/>
              <a:defRPr sz="1600">
                <a:solidFill>
                  <a:schemeClr val="dk1"/>
                </a:solidFill>
              </a:defRPr>
            </a:lvl2pPr>
            <a:lvl3pPr lvl="2" algn="r" rtl="0">
              <a:lnSpc>
                <a:spcPct val="100000"/>
              </a:lnSpc>
              <a:spcBef>
                <a:spcPts val="1600"/>
              </a:spcBef>
              <a:spcAft>
                <a:spcPts val="0"/>
              </a:spcAft>
              <a:buNone/>
              <a:defRPr sz="1600">
                <a:solidFill>
                  <a:schemeClr val="dk1"/>
                </a:solidFill>
              </a:defRPr>
            </a:lvl3pPr>
            <a:lvl4pPr lvl="3" algn="r" rtl="0">
              <a:lnSpc>
                <a:spcPct val="100000"/>
              </a:lnSpc>
              <a:spcBef>
                <a:spcPts val="1600"/>
              </a:spcBef>
              <a:spcAft>
                <a:spcPts val="0"/>
              </a:spcAft>
              <a:buNone/>
              <a:defRPr sz="1600">
                <a:solidFill>
                  <a:schemeClr val="dk1"/>
                </a:solidFill>
              </a:defRPr>
            </a:lvl4pPr>
            <a:lvl5pPr lvl="4" algn="r" rtl="0">
              <a:lnSpc>
                <a:spcPct val="100000"/>
              </a:lnSpc>
              <a:spcBef>
                <a:spcPts val="1600"/>
              </a:spcBef>
              <a:spcAft>
                <a:spcPts val="0"/>
              </a:spcAft>
              <a:buNone/>
              <a:defRPr sz="1600">
                <a:solidFill>
                  <a:schemeClr val="dk1"/>
                </a:solidFill>
              </a:defRPr>
            </a:lvl5pPr>
            <a:lvl6pPr lvl="5" algn="r" rtl="0">
              <a:lnSpc>
                <a:spcPct val="100000"/>
              </a:lnSpc>
              <a:spcBef>
                <a:spcPts val="1600"/>
              </a:spcBef>
              <a:spcAft>
                <a:spcPts val="0"/>
              </a:spcAft>
              <a:buNone/>
              <a:defRPr sz="1600">
                <a:solidFill>
                  <a:schemeClr val="dk1"/>
                </a:solidFill>
              </a:defRPr>
            </a:lvl6pPr>
            <a:lvl7pPr lvl="6" algn="r" rtl="0">
              <a:lnSpc>
                <a:spcPct val="100000"/>
              </a:lnSpc>
              <a:spcBef>
                <a:spcPts val="1600"/>
              </a:spcBef>
              <a:spcAft>
                <a:spcPts val="0"/>
              </a:spcAft>
              <a:buNone/>
              <a:defRPr sz="1600">
                <a:solidFill>
                  <a:schemeClr val="dk1"/>
                </a:solidFill>
              </a:defRPr>
            </a:lvl7pPr>
            <a:lvl8pPr lvl="7" algn="r" rtl="0">
              <a:lnSpc>
                <a:spcPct val="100000"/>
              </a:lnSpc>
              <a:spcBef>
                <a:spcPts val="1600"/>
              </a:spcBef>
              <a:spcAft>
                <a:spcPts val="0"/>
              </a:spcAft>
              <a:buNone/>
              <a:defRPr sz="1600">
                <a:solidFill>
                  <a:schemeClr val="dk1"/>
                </a:solidFill>
              </a:defRPr>
            </a:lvl8pPr>
            <a:lvl9pPr lvl="8" algn="r" rtl="0">
              <a:lnSpc>
                <a:spcPct val="100000"/>
              </a:lnSpc>
              <a:spcBef>
                <a:spcPts val="1600"/>
              </a:spcBef>
              <a:spcAft>
                <a:spcPts val="1600"/>
              </a:spcAft>
              <a:buNone/>
              <a:defRPr sz="1600">
                <a:solidFill>
                  <a:schemeClr val="dk1"/>
                </a:solidFill>
              </a:defRPr>
            </a:lvl9pPr>
          </a:lstStyle>
          <a:p>
            <a:endParaRPr/>
          </a:p>
        </p:txBody>
      </p:sp>
      <p:sp>
        <p:nvSpPr>
          <p:cNvPr id="51" name="Google Shape;51;p7"/>
          <p:cNvSpPr/>
          <p:nvPr/>
        </p:nvSpPr>
        <p:spPr>
          <a:xfrm>
            <a:off x="-5575" y="3950"/>
            <a:ext cx="5403300" cy="5143500"/>
          </a:xfrm>
          <a:prstGeom prst="rect">
            <a:avLst/>
          </a:prstGeom>
          <a:gradFill>
            <a:gsLst>
              <a:gs pos="0">
                <a:srgbClr val="00151F">
                  <a:alpha val="66274"/>
                </a:srgbClr>
              </a:gs>
              <a:gs pos="62000">
                <a:srgbClr val="FFFFFF">
                  <a:alpha val="0"/>
                </a:srgbClr>
              </a:gs>
              <a:gs pos="100000">
                <a:srgbClr val="FFFFFF">
                  <a:alpha val="0"/>
                </a:srgbClr>
              </a:gs>
            </a:gsLst>
            <a:path path="circle">
              <a:fillToRect r="100000" b="100000"/>
            </a:path>
            <a:tileRect l="-100000" t="-10000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7"/>
          <p:cNvSpPr/>
          <p:nvPr/>
        </p:nvSpPr>
        <p:spPr>
          <a:xfrm rot="10800000">
            <a:off x="5341989" y="82562"/>
            <a:ext cx="1039500" cy="10395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3" name="Google Shape;53;p7"/>
          <p:cNvPicPr preferRelativeResize="0"/>
          <p:nvPr/>
        </p:nvPicPr>
        <p:blipFill rotWithShape="1">
          <a:blip r:embed="rId3">
            <a:alphaModFix/>
          </a:blip>
          <a:srcRect l="48250" b="42676"/>
          <a:stretch/>
        </p:blipFill>
        <p:spPr>
          <a:xfrm>
            <a:off x="2" y="1098474"/>
            <a:ext cx="3659323" cy="4045026"/>
          </a:xfrm>
          <a:prstGeom prst="rect">
            <a:avLst/>
          </a:prstGeom>
          <a:noFill/>
          <a:ln>
            <a:noFill/>
          </a:ln>
        </p:spPr>
      </p:pic>
      <p:pic>
        <p:nvPicPr>
          <p:cNvPr id="54" name="Google Shape;54;p7"/>
          <p:cNvPicPr preferRelativeResize="0"/>
          <p:nvPr/>
        </p:nvPicPr>
        <p:blipFill>
          <a:blip r:embed="rId4">
            <a:alphaModFix/>
          </a:blip>
          <a:stretch>
            <a:fillRect/>
          </a:stretch>
        </p:blipFill>
        <p:spPr>
          <a:xfrm>
            <a:off x="5513252" y="254549"/>
            <a:ext cx="696975" cy="695526"/>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55"/>
        <p:cNvGrpSpPr/>
        <p:nvPr/>
      </p:nvGrpSpPr>
      <p:grpSpPr>
        <a:xfrm>
          <a:off x="0" y="0"/>
          <a:ext cx="0" cy="0"/>
          <a:chOff x="0" y="0"/>
          <a:chExt cx="0" cy="0"/>
        </a:xfrm>
      </p:grpSpPr>
      <p:pic>
        <p:nvPicPr>
          <p:cNvPr id="56" name="Google Shape;56;p8"/>
          <p:cNvPicPr preferRelativeResize="0"/>
          <p:nvPr/>
        </p:nvPicPr>
        <p:blipFill rotWithShape="1">
          <a:blip r:embed="rId3">
            <a:alphaModFix/>
          </a:blip>
          <a:srcRect l="48250" b="42676"/>
          <a:stretch/>
        </p:blipFill>
        <p:spPr>
          <a:xfrm>
            <a:off x="0" y="2783875"/>
            <a:ext cx="2134598" cy="2359626"/>
          </a:xfrm>
          <a:prstGeom prst="rect">
            <a:avLst/>
          </a:prstGeom>
          <a:noFill/>
          <a:ln>
            <a:noFill/>
          </a:ln>
        </p:spPr>
      </p:pic>
      <p:sp>
        <p:nvSpPr>
          <p:cNvPr id="57" name="Google Shape;57;p8"/>
          <p:cNvSpPr txBox="1">
            <a:spLocks noGrp="1"/>
          </p:cNvSpPr>
          <p:nvPr>
            <p:ph type="title"/>
          </p:nvPr>
        </p:nvSpPr>
        <p:spPr>
          <a:xfrm>
            <a:off x="2330700" y="1146300"/>
            <a:ext cx="4482600" cy="2850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4800"/>
              <a:buNone/>
              <a:defRPr>
                <a:solidFill>
                  <a:schemeClr val="dk1"/>
                </a:solidFill>
              </a:defRPr>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58"/>
        <p:cNvGrpSpPr/>
        <p:nvPr/>
      </p:nvGrpSpPr>
      <p:grpSpPr>
        <a:xfrm>
          <a:off x="0" y="0"/>
          <a:ext cx="0" cy="0"/>
          <a:chOff x="0" y="0"/>
          <a:chExt cx="0" cy="0"/>
        </a:xfrm>
      </p:grpSpPr>
      <p:sp>
        <p:nvSpPr>
          <p:cNvPr id="59" name="Google Shape;59;p9"/>
          <p:cNvSpPr txBox="1">
            <a:spLocks noGrp="1"/>
          </p:cNvSpPr>
          <p:nvPr>
            <p:ph type="title"/>
          </p:nvPr>
        </p:nvSpPr>
        <p:spPr>
          <a:xfrm flipH="1">
            <a:off x="719925" y="2222475"/>
            <a:ext cx="5162700" cy="16215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2"/>
              </a:buClr>
              <a:buSzPts val="4200"/>
              <a:buNone/>
              <a:defRPr>
                <a:solidFill>
                  <a:schemeClr val="dk1"/>
                </a:solidFill>
              </a:defRPr>
            </a:lvl1pPr>
            <a:lvl2pPr lvl="1" algn="ctr" rtl="0">
              <a:spcBef>
                <a:spcPts val="0"/>
              </a:spcBef>
              <a:spcAft>
                <a:spcPts val="0"/>
              </a:spcAft>
              <a:buClr>
                <a:schemeClr val="accent2"/>
              </a:buClr>
              <a:buSzPts val="4200"/>
              <a:buNone/>
              <a:defRPr sz="4200">
                <a:solidFill>
                  <a:schemeClr val="accent2"/>
                </a:solidFill>
              </a:defRPr>
            </a:lvl2pPr>
            <a:lvl3pPr lvl="2" algn="ctr" rtl="0">
              <a:spcBef>
                <a:spcPts val="0"/>
              </a:spcBef>
              <a:spcAft>
                <a:spcPts val="0"/>
              </a:spcAft>
              <a:buClr>
                <a:schemeClr val="accent2"/>
              </a:buClr>
              <a:buSzPts val="4200"/>
              <a:buNone/>
              <a:defRPr sz="4200">
                <a:solidFill>
                  <a:schemeClr val="accent2"/>
                </a:solidFill>
              </a:defRPr>
            </a:lvl3pPr>
            <a:lvl4pPr lvl="3" algn="ctr" rtl="0">
              <a:spcBef>
                <a:spcPts val="0"/>
              </a:spcBef>
              <a:spcAft>
                <a:spcPts val="0"/>
              </a:spcAft>
              <a:buClr>
                <a:schemeClr val="accent2"/>
              </a:buClr>
              <a:buSzPts val="4200"/>
              <a:buNone/>
              <a:defRPr sz="4200">
                <a:solidFill>
                  <a:schemeClr val="accent2"/>
                </a:solidFill>
              </a:defRPr>
            </a:lvl4pPr>
            <a:lvl5pPr lvl="4" algn="ctr" rtl="0">
              <a:spcBef>
                <a:spcPts val="0"/>
              </a:spcBef>
              <a:spcAft>
                <a:spcPts val="0"/>
              </a:spcAft>
              <a:buClr>
                <a:schemeClr val="accent2"/>
              </a:buClr>
              <a:buSzPts val="4200"/>
              <a:buNone/>
              <a:defRPr sz="4200">
                <a:solidFill>
                  <a:schemeClr val="accent2"/>
                </a:solidFill>
              </a:defRPr>
            </a:lvl5pPr>
            <a:lvl6pPr lvl="5" algn="ctr" rtl="0">
              <a:spcBef>
                <a:spcPts val="0"/>
              </a:spcBef>
              <a:spcAft>
                <a:spcPts val="0"/>
              </a:spcAft>
              <a:buClr>
                <a:schemeClr val="accent2"/>
              </a:buClr>
              <a:buSzPts val="4200"/>
              <a:buNone/>
              <a:defRPr sz="4200">
                <a:solidFill>
                  <a:schemeClr val="accent2"/>
                </a:solidFill>
              </a:defRPr>
            </a:lvl6pPr>
            <a:lvl7pPr lvl="6" algn="ctr" rtl="0">
              <a:spcBef>
                <a:spcPts val="0"/>
              </a:spcBef>
              <a:spcAft>
                <a:spcPts val="0"/>
              </a:spcAft>
              <a:buClr>
                <a:schemeClr val="accent2"/>
              </a:buClr>
              <a:buSzPts val="4200"/>
              <a:buNone/>
              <a:defRPr sz="4200">
                <a:solidFill>
                  <a:schemeClr val="accent2"/>
                </a:solidFill>
              </a:defRPr>
            </a:lvl7pPr>
            <a:lvl8pPr lvl="7" algn="ctr" rtl="0">
              <a:spcBef>
                <a:spcPts val="0"/>
              </a:spcBef>
              <a:spcAft>
                <a:spcPts val="0"/>
              </a:spcAft>
              <a:buClr>
                <a:schemeClr val="accent2"/>
              </a:buClr>
              <a:buSzPts val="4200"/>
              <a:buNone/>
              <a:defRPr sz="4200">
                <a:solidFill>
                  <a:schemeClr val="accent2"/>
                </a:solidFill>
              </a:defRPr>
            </a:lvl8pPr>
            <a:lvl9pPr lvl="8" algn="ctr" rtl="0">
              <a:spcBef>
                <a:spcPts val="0"/>
              </a:spcBef>
              <a:spcAft>
                <a:spcPts val="0"/>
              </a:spcAft>
              <a:buClr>
                <a:schemeClr val="accent2"/>
              </a:buClr>
              <a:buSzPts val="4200"/>
              <a:buNone/>
              <a:defRPr sz="4200">
                <a:solidFill>
                  <a:schemeClr val="accent2"/>
                </a:solidFill>
              </a:defRPr>
            </a:lvl9pPr>
          </a:lstStyle>
          <a:p>
            <a:endParaRPr/>
          </a:p>
        </p:txBody>
      </p:sp>
      <p:sp>
        <p:nvSpPr>
          <p:cNvPr id="60" name="Google Shape;60;p9"/>
          <p:cNvSpPr txBox="1">
            <a:spLocks noGrp="1"/>
          </p:cNvSpPr>
          <p:nvPr>
            <p:ph type="subTitle" idx="1"/>
          </p:nvPr>
        </p:nvSpPr>
        <p:spPr>
          <a:xfrm flipH="1">
            <a:off x="720000" y="3948300"/>
            <a:ext cx="4319400" cy="39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2100"/>
              <a:buNone/>
              <a:defRPr sz="1600">
                <a:solidFill>
                  <a:schemeClr val="accent2"/>
                </a:solidFill>
              </a:defRPr>
            </a:lvl1pPr>
            <a:lvl2pPr lvl="1" algn="ctr" rtl="0">
              <a:lnSpc>
                <a:spcPct val="100000"/>
              </a:lnSpc>
              <a:spcBef>
                <a:spcPts val="0"/>
              </a:spcBef>
              <a:spcAft>
                <a:spcPts val="0"/>
              </a:spcAft>
              <a:buClr>
                <a:schemeClr val="accent2"/>
              </a:buClr>
              <a:buSzPts val="2100"/>
              <a:buNone/>
              <a:defRPr sz="2100">
                <a:solidFill>
                  <a:schemeClr val="accent2"/>
                </a:solidFill>
              </a:defRPr>
            </a:lvl2pPr>
            <a:lvl3pPr lvl="2" algn="ctr" rtl="0">
              <a:lnSpc>
                <a:spcPct val="100000"/>
              </a:lnSpc>
              <a:spcBef>
                <a:spcPts val="0"/>
              </a:spcBef>
              <a:spcAft>
                <a:spcPts val="0"/>
              </a:spcAft>
              <a:buClr>
                <a:schemeClr val="accent2"/>
              </a:buClr>
              <a:buSzPts val="2100"/>
              <a:buNone/>
              <a:defRPr sz="2100">
                <a:solidFill>
                  <a:schemeClr val="accent2"/>
                </a:solidFill>
              </a:defRPr>
            </a:lvl3pPr>
            <a:lvl4pPr lvl="3" algn="ctr" rtl="0">
              <a:lnSpc>
                <a:spcPct val="100000"/>
              </a:lnSpc>
              <a:spcBef>
                <a:spcPts val="0"/>
              </a:spcBef>
              <a:spcAft>
                <a:spcPts val="0"/>
              </a:spcAft>
              <a:buClr>
                <a:schemeClr val="accent2"/>
              </a:buClr>
              <a:buSzPts val="2100"/>
              <a:buNone/>
              <a:defRPr sz="2100">
                <a:solidFill>
                  <a:schemeClr val="accent2"/>
                </a:solidFill>
              </a:defRPr>
            </a:lvl4pPr>
            <a:lvl5pPr lvl="4" algn="ctr" rtl="0">
              <a:lnSpc>
                <a:spcPct val="100000"/>
              </a:lnSpc>
              <a:spcBef>
                <a:spcPts val="0"/>
              </a:spcBef>
              <a:spcAft>
                <a:spcPts val="0"/>
              </a:spcAft>
              <a:buClr>
                <a:schemeClr val="accent2"/>
              </a:buClr>
              <a:buSzPts val="2100"/>
              <a:buNone/>
              <a:defRPr sz="2100">
                <a:solidFill>
                  <a:schemeClr val="accent2"/>
                </a:solidFill>
              </a:defRPr>
            </a:lvl5pPr>
            <a:lvl6pPr lvl="5" algn="ctr" rtl="0">
              <a:lnSpc>
                <a:spcPct val="100000"/>
              </a:lnSpc>
              <a:spcBef>
                <a:spcPts val="0"/>
              </a:spcBef>
              <a:spcAft>
                <a:spcPts val="0"/>
              </a:spcAft>
              <a:buClr>
                <a:schemeClr val="accent2"/>
              </a:buClr>
              <a:buSzPts val="2100"/>
              <a:buNone/>
              <a:defRPr sz="2100">
                <a:solidFill>
                  <a:schemeClr val="accent2"/>
                </a:solidFill>
              </a:defRPr>
            </a:lvl6pPr>
            <a:lvl7pPr lvl="6" algn="ctr" rtl="0">
              <a:lnSpc>
                <a:spcPct val="100000"/>
              </a:lnSpc>
              <a:spcBef>
                <a:spcPts val="0"/>
              </a:spcBef>
              <a:spcAft>
                <a:spcPts val="0"/>
              </a:spcAft>
              <a:buClr>
                <a:schemeClr val="accent2"/>
              </a:buClr>
              <a:buSzPts val="2100"/>
              <a:buNone/>
              <a:defRPr sz="2100">
                <a:solidFill>
                  <a:schemeClr val="accent2"/>
                </a:solidFill>
              </a:defRPr>
            </a:lvl7pPr>
            <a:lvl8pPr lvl="7" algn="ctr" rtl="0">
              <a:lnSpc>
                <a:spcPct val="100000"/>
              </a:lnSpc>
              <a:spcBef>
                <a:spcPts val="0"/>
              </a:spcBef>
              <a:spcAft>
                <a:spcPts val="0"/>
              </a:spcAft>
              <a:buClr>
                <a:schemeClr val="accent2"/>
              </a:buClr>
              <a:buSzPts val="2100"/>
              <a:buNone/>
              <a:defRPr sz="2100">
                <a:solidFill>
                  <a:schemeClr val="accent2"/>
                </a:solidFill>
              </a:defRPr>
            </a:lvl8pPr>
            <a:lvl9pPr lvl="8" algn="ctr" rtl="0">
              <a:lnSpc>
                <a:spcPct val="100000"/>
              </a:lnSpc>
              <a:spcBef>
                <a:spcPts val="0"/>
              </a:spcBef>
              <a:spcAft>
                <a:spcPts val="0"/>
              </a:spcAft>
              <a:buClr>
                <a:schemeClr val="accent2"/>
              </a:buClr>
              <a:buSzPts val="2100"/>
              <a:buNone/>
              <a:defRPr sz="2100">
                <a:solidFill>
                  <a:schemeClr val="accent2"/>
                </a:solidFill>
              </a:defRPr>
            </a:lvl9pPr>
          </a:lstStyle>
          <a:p>
            <a:endParaRPr/>
          </a:p>
        </p:txBody>
      </p:sp>
      <p:sp>
        <p:nvSpPr>
          <p:cNvPr id="61" name="Google Shape;61;p9"/>
          <p:cNvSpPr txBox="1">
            <a:spLocks noGrp="1"/>
          </p:cNvSpPr>
          <p:nvPr>
            <p:ph type="title" idx="2" hasCustomPrompt="1"/>
          </p:nvPr>
        </p:nvSpPr>
        <p:spPr>
          <a:xfrm flipH="1">
            <a:off x="720000" y="1081627"/>
            <a:ext cx="2046300" cy="114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accent2"/>
              </a:buClr>
              <a:buSzPts val="3600"/>
              <a:buNone/>
              <a:defRPr sz="6000">
                <a:solidFill>
                  <a:schemeClr val="dk1"/>
                </a:solidFill>
              </a:defRPr>
            </a:lvl1pPr>
            <a:lvl2pPr lvl="1"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accent2"/>
              </a:buClr>
              <a:buSzPts val="4800"/>
              <a:buFont typeface="Fira Sans Extra Condensed Medium"/>
              <a:buNone/>
              <a:defRPr sz="4800">
                <a:solidFill>
                  <a:schemeClr val="accent2"/>
                </a:solidFill>
                <a:latin typeface="Fira Sans Extra Condensed Medium"/>
                <a:ea typeface="Fira Sans Extra Condensed Medium"/>
                <a:cs typeface="Fira Sans Extra Condensed Medium"/>
                <a:sym typeface="Fira Sans Extra Condensed Medium"/>
              </a:defRPr>
            </a:lvl9pPr>
          </a:lstStyle>
          <a:p>
            <a:r>
              <a:t>xx%</a:t>
            </a:r>
          </a:p>
        </p:txBody>
      </p:sp>
      <p:sp>
        <p:nvSpPr>
          <p:cNvPr id="62" name="Google Shape;62;p9"/>
          <p:cNvSpPr/>
          <p:nvPr/>
        </p:nvSpPr>
        <p:spPr>
          <a:xfrm rot="10800000">
            <a:off x="7226701" y="823199"/>
            <a:ext cx="1082100" cy="1082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 name="Google Shape;63;p9"/>
          <p:cNvPicPr preferRelativeResize="0"/>
          <p:nvPr/>
        </p:nvPicPr>
        <p:blipFill>
          <a:blip r:embed="rId3">
            <a:alphaModFix/>
          </a:blip>
          <a:stretch>
            <a:fillRect/>
          </a:stretch>
        </p:blipFill>
        <p:spPr>
          <a:xfrm>
            <a:off x="7574039" y="1151477"/>
            <a:ext cx="403575" cy="402725"/>
          </a:xfrm>
          <a:prstGeom prst="rect">
            <a:avLst/>
          </a:prstGeom>
          <a:noFill/>
          <a:ln>
            <a:noFill/>
          </a:ln>
        </p:spPr>
      </p:pic>
      <p:pic>
        <p:nvPicPr>
          <p:cNvPr id="64" name="Google Shape;64;p9"/>
          <p:cNvPicPr preferRelativeResize="0"/>
          <p:nvPr/>
        </p:nvPicPr>
        <p:blipFill>
          <a:blip r:embed="rId4">
            <a:alphaModFix/>
          </a:blip>
          <a:stretch>
            <a:fillRect/>
          </a:stretch>
        </p:blipFill>
        <p:spPr>
          <a:xfrm>
            <a:off x="5143633" y="361621"/>
            <a:ext cx="1195824" cy="1193323"/>
          </a:xfrm>
          <a:prstGeom prst="rect">
            <a:avLst/>
          </a:prstGeom>
          <a:noFill/>
          <a:ln>
            <a:noFill/>
          </a:ln>
        </p:spPr>
      </p:pic>
      <p:pic>
        <p:nvPicPr>
          <p:cNvPr id="65" name="Google Shape;65;p9"/>
          <p:cNvPicPr preferRelativeResize="0"/>
          <p:nvPr/>
        </p:nvPicPr>
        <p:blipFill rotWithShape="1">
          <a:blip r:embed="rId5">
            <a:alphaModFix/>
          </a:blip>
          <a:srcRect l="48250" b="42676"/>
          <a:stretch/>
        </p:blipFill>
        <p:spPr>
          <a:xfrm flipH="1">
            <a:off x="7186574" y="2979723"/>
            <a:ext cx="1957426" cy="2163777"/>
          </a:xfrm>
          <a:prstGeom prst="rect">
            <a:avLst/>
          </a:prstGeom>
          <a:noFill/>
          <a:ln>
            <a:noFill/>
          </a:ln>
        </p:spPr>
      </p:pic>
      <p:sp>
        <p:nvSpPr>
          <p:cNvPr id="66" name="Google Shape;66;p9"/>
          <p:cNvSpPr/>
          <p:nvPr/>
        </p:nvSpPr>
        <p:spPr>
          <a:xfrm rot="10800000">
            <a:off x="4377974" y="-446013"/>
            <a:ext cx="2808600" cy="28086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67"/>
        <p:cNvGrpSpPr/>
        <p:nvPr/>
      </p:nvGrpSpPr>
      <p:grpSpPr>
        <a:xfrm>
          <a:off x="0" y="0"/>
          <a:ext cx="0" cy="0"/>
          <a:chOff x="0" y="0"/>
          <a:chExt cx="0" cy="0"/>
        </a:xfrm>
      </p:grpSpPr>
      <p:sp>
        <p:nvSpPr>
          <p:cNvPr id="68" name="Google Shape;68;p10"/>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3600"/>
              <a:buNone/>
              <a:defRPr sz="2400">
                <a:solidFill>
                  <a:schemeClr val="accent2"/>
                </a:solidFill>
              </a:defRPr>
            </a:lvl1pPr>
            <a:lvl2pPr lvl="1" algn="ctr" rtl="0">
              <a:spcBef>
                <a:spcPts val="0"/>
              </a:spcBef>
              <a:spcAft>
                <a:spcPts val="0"/>
              </a:spcAft>
              <a:buClr>
                <a:schemeClr val="accent2"/>
              </a:buClr>
              <a:buSzPts val="3600"/>
              <a:buNone/>
              <a:defRPr sz="3600">
                <a:solidFill>
                  <a:schemeClr val="accent2"/>
                </a:solidFill>
              </a:defRPr>
            </a:lvl2pPr>
            <a:lvl3pPr lvl="2" algn="ctr" rtl="0">
              <a:spcBef>
                <a:spcPts val="0"/>
              </a:spcBef>
              <a:spcAft>
                <a:spcPts val="0"/>
              </a:spcAft>
              <a:buClr>
                <a:schemeClr val="accent2"/>
              </a:buClr>
              <a:buSzPts val="3600"/>
              <a:buNone/>
              <a:defRPr sz="3600">
                <a:solidFill>
                  <a:schemeClr val="accent2"/>
                </a:solidFill>
              </a:defRPr>
            </a:lvl3pPr>
            <a:lvl4pPr lvl="3" algn="ctr" rtl="0">
              <a:spcBef>
                <a:spcPts val="0"/>
              </a:spcBef>
              <a:spcAft>
                <a:spcPts val="0"/>
              </a:spcAft>
              <a:buClr>
                <a:schemeClr val="accent2"/>
              </a:buClr>
              <a:buSzPts val="3600"/>
              <a:buNone/>
              <a:defRPr sz="3600">
                <a:solidFill>
                  <a:schemeClr val="accent2"/>
                </a:solidFill>
              </a:defRPr>
            </a:lvl4pPr>
            <a:lvl5pPr lvl="4" algn="ctr" rtl="0">
              <a:spcBef>
                <a:spcPts val="0"/>
              </a:spcBef>
              <a:spcAft>
                <a:spcPts val="0"/>
              </a:spcAft>
              <a:buClr>
                <a:schemeClr val="accent2"/>
              </a:buClr>
              <a:buSzPts val="3600"/>
              <a:buNone/>
              <a:defRPr sz="3600">
                <a:solidFill>
                  <a:schemeClr val="accent2"/>
                </a:solidFill>
              </a:defRPr>
            </a:lvl5pPr>
            <a:lvl6pPr lvl="5" algn="ctr" rtl="0">
              <a:spcBef>
                <a:spcPts val="0"/>
              </a:spcBef>
              <a:spcAft>
                <a:spcPts val="0"/>
              </a:spcAft>
              <a:buClr>
                <a:schemeClr val="accent2"/>
              </a:buClr>
              <a:buSzPts val="3600"/>
              <a:buNone/>
              <a:defRPr sz="3600">
                <a:solidFill>
                  <a:schemeClr val="accent2"/>
                </a:solidFill>
              </a:defRPr>
            </a:lvl6pPr>
            <a:lvl7pPr lvl="6" algn="ctr" rtl="0">
              <a:spcBef>
                <a:spcPts val="0"/>
              </a:spcBef>
              <a:spcAft>
                <a:spcPts val="0"/>
              </a:spcAft>
              <a:buClr>
                <a:schemeClr val="accent2"/>
              </a:buClr>
              <a:buSzPts val="3600"/>
              <a:buNone/>
              <a:defRPr sz="3600">
                <a:solidFill>
                  <a:schemeClr val="accent2"/>
                </a:solidFill>
              </a:defRPr>
            </a:lvl7pPr>
            <a:lvl8pPr lvl="7" algn="ctr" rtl="0">
              <a:spcBef>
                <a:spcPts val="0"/>
              </a:spcBef>
              <a:spcAft>
                <a:spcPts val="0"/>
              </a:spcAft>
              <a:buClr>
                <a:schemeClr val="accent2"/>
              </a:buClr>
              <a:buSzPts val="3600"/>
              <a:buNone/>
              <a:defRPr sz="3600">
                <a:solidFill>
                  <a:schemeClr val="accent2"/>
                </a:solidFill>
              </a:defRPr>
            </a:lvl8pPr>
            <a:lvl9pPr lvl="8" algn="ctr" rtl="0">
              <a:spcBef>
                <a:spcPts val="0"/>
              </a:spcBef>
              <a:spcAft>
                <a:spcPts val="0"/>
              </a:spcAft>
              <a:buClr>
                <a:schemeClr val="accent2"/>
              </a:buClr>
              <a:buSzPts val="3600"/>
              <a:buNone/>
              <a:defRPr sz="3600">
                <a:solidFill>
                  <a:schemeClr val="accent2"/>
                </a:solidFill>
              </a:defRPr>
            </a:lvl9pPr>
          </a:lstStyle>
          <a:p>
            <a:endParaRPr/>
          </a:p>
        </p:txBody>
      </p:sp>
      <p:pic>
        <p:nvPicPr>
          <p:cNvPr id="69" name="Google Shape;69;p10"/>
          <p:cNvPicPr preferRelativeResize="0"/>
          <p:nvPr/>
        </p:nvPicPr>
        <p:blipFill rotWithShape="1">
          <a:blip r:embed="rId3">
            <a:alphaModFix/>
          </a:blip>
          <a:srcRect l="48250" b="42676"/>
          <a:stretch/>
        </p:blipFill>
        <p:spPr>
          <a:xfrm flipH="1">
            <a:off x="7567925" y="3401275"/>
            <a:ext cx="1576075" cy="1742224"/>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9">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1pPr>
            <a:lvl2pPr lvl="1">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2pPr>
            <a:lvl3pPr lvl="2">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3pPr>
            <a:lvl4pPr lvl="3">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4pPr>
            <a:lvl5pPr lvl="4">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5pPr>
            <a:lvl6pPr lvl="5">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6pPr>
            <a:lvl7pPr lvl="6">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7pPr>
            <a:lvl8pPr lvl="7">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8pPr>
            <a:lvl9pPr lvl="8">
              <a:spcBef>
                <a:spcPts val="0"/>
              </a:spcBef>
              <a:spcAft>
                <a:spcPts val="0"/>
              </a:spcAft>
              <a:buClr>
                <a:srgbClr val="FFFFFF"/>
              </a:buClr>
              <a:buSzPts val="4800"/>
              <a:buFont typeface="Saira SemiCondensed Medium"/>
              <a:buNone/>
              <a:defRPr sz="4800">
                <a:solidFill>
                  <a:srgbClr val="FFFFFF"/>
                </a:solidFill>
                <a:latin typeface="Saira SemiCondensed Medium"/>
                <a:ea typeface="Saira SemiCondensed Medium"/>
                <a:cs typeface="Saira SemiCondensed Medium"/>
                <a:sym typeface="Saira SemiCondensed Medium"/>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rgbClr val="FFFFFF"/>
              </a:buClr>
              <a:buSzPts val="1400"/>
              <a:buFont typeface="Anaheim"/>
              <a:buChar char="●"/>
              <a:defRPr>
                <a:solidFill>
                  <a:srgbClr val="FFFFFF"/>
                </a:solidFill>
                <a:latin typeface="Anaheim"/>
                <a:ea typeface="Anaheim"/>
                <a:cs typeface="Anaheim"/>
                <a:sym typeface="Anaheim"/>
              </a:defRPr>
            </a:lvl1pPr>
            <a:lvl2pPr marL="914400" lvl="1"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2pPr>
            <a:lvl3pPr marL="1371600" lvl="2"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3pPr>
            <a:lvl4pPr marL="1828800" lvl="3"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4pPr>
            <a:lvl5pPr marL="2286000" lvl="4"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5pPr>
            <a:lvl6pPr marL="2743200" lvl="5"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6pPr>
            <a:lvl7pPr marL="3200400" lvl="6"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7pPr>
            <a:lvl8pPr marL="3657600" lvl="7" indent="-317500">
              <a:lnSpc>
                <a:spcPct val="115000"/>
              </a:lnSpc>
              <a:spcBef>
                <a:spcPts val="1600"/>
              </a:spcBef>
              <a:spcAft>
                <a:spcPts val="0"/>
              </a:spcAft>
              <a:buClr>
                <a:srgbClr val="FFFFFF"/>
              </a:buClr>
              <a:buSzPts val="1400"/>
              <a:buFont typeface="Anaheim"/>
              <a:buChar char="○"/>
              <a:defRPr>
                <a:solidFill>
                  <a:srgbClr val="FFFFFF"/>
                </a:solidFill>
                <a:latin typeface="Anaheim"/>
                <a:ea typeface="Anaheim"/>
                <a:cs typeface="Anaheim"/>
                <a:sym typeface="Anaheim"/>
              </a:defRPr>
            </a:lvl8pPr>
            <a:lvl9pPr marL="4114800" lvl="8" indent="-317500">
              <a:lnSpc>
                <a:spcPct val="115000"/>
              </a:lnSpc>
              <a:spcBef>
                <a:spcPts val="1600"/>
              </a:spcBef>
              <a:spcAft>
                <a:spcPts val="1600"/>
              </a:spcAft>
              <a:buClr>
                <a:srgbClr val="FFFFFF"/>
              </a:buClr>
              <a:buSzPts val="1400"/>
              <a:buFont typeface="Anaheim"/>
              <a:buChar char="■"/>
              <a:defRPr>
                <a:solidFill>
                  <a:srgbClr val="FFFFFF"/>
                </a:solidFill>
                <a:latin typeface="Anaheim"/>
                <a:ea typeface="Anaheim"/>
                <a:cs typeface="Anaheim"/>
                <a:sym typeface="Anahei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3"/>
        <p:cNvGrpSpPr/>
        <p:nvPr/>
      </p:nvGrpSpPr>
      <p:grpSpPr>
        <a:xfrm>
          <a:off x="0" y="0"/>
          <a:ext cx="0" cy="0"/>
          <a:chOff x="0" y="0"/>
          <a:chExt cx="0" cy="0"/>
        </a:xfrm>
      </p:grpSpPr>
      <p:sp>
        <p:nvSpPr>
          <p:cNvPr id="184" name="Google Shape;184;p2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5" name="Google Shape;185;p2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7.xml"/><Relationship Id="rId5" Type="http://schemas.openxmlformats.org/officeDocument/2006/relationships/image" Target="../media/image8.png"/><Relationship Id="rId4" Type="http://schemas.openxmlformats.org/officeDocument/2006/relationships/hyperlink" Target="https://docs.google.com/spreadsheets/d/1jTu6BWEu8mJIVhS-djhuhbnXNRWMSHpFhyfkKSEqdRY/copy"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8.xml"/><Relationship Id="rId5" Type="http://schemas.openxmlformats.org/officeDocument/2006/relationships/image" Target="../media/image3.png"/><Relationship Id="rId4" Type="http://schemas.openxmlformats.org/officeDocument/2006/relationships/image" Target="../media/image9.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10.xml"/><Relationship Id="rId5" Type="http://schemas.openxmlformats.org/officeDocument/2006/relationships/image" Target="../media/image2.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22.xml"/><Relationship Id="rId4" Type="http://schemas.openxmlformats.org/officeDocument/2006/relationships/image" Target="../media/image10.jpg"/></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23.xml"/><Relationship Id="rId4" Type="http://schemas.openxmlformats.org/officeDocument/2006/relationships/image" Target="../media/image11.jpg"/></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24.xml"/><Relationship Id="rId4" Type="http://schemas.openxmlformats.org/officeDocument/2006/relationships/image" Target="../media/image12.jpg"/></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4.png"/><Relationship Id="rId2" Type="http://schemas.openxmlformats.org/officeDocument/2006/relationships/notesSlide" Target="../notesSlides/notesSlide32.xml"/><Relationship Id="rId1" Type="http://schemas.openxmlformats.org/officeDocument/2006/relationships/slideLayout" Target="../slideLayouts/slideLayout1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5.png"/></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Saira+Semi+Condensed" TargetMode="External"/><Relationship Id="rId2" Type="http://schemas.openxmlformats.org/officeDocument/2006/relationships/notesSlide" Target="../notesSlides/notesSlide35.xml"/><Relationship Id="rId1" Type="http://schemas.openxmlformats.org/officeDocument/2006/relationships/slideLayout" Target="../slideLayouts/slideLayout28.xml"/><Relationship Id="rId4" Type="http://schemas.openxmlformats.org/officeDocument/2006/relationships/hyperlink" Target="https://fonts.google.com/specimen/Anaheim"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2.xml"/><Relationship Id="rId1" Type="http://schemas.openxmlformats.org/officeDocument/2006/relationships/slideLayout" Target="../slideLayouts/slideLayout28.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15.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subTitle" idx="1"/>
          </p:nvPr>
        </p:nvSpPr>
        <p:spPr>
          <a:xfrm flipH="1">
            <a:off x="4721687" y="3220316"/>
            <a:ext cx="37023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Here is where your presentation begins</a:t>
            </a:r>
            <a:endParaRPr/>
          </a:p>
        </p:txBody>
      </p:sp>
      <p:sp>
        <p:nvSpPr>
          <p:cNvPr id="192" name="Google Shape;192;p31"/>
          <p:cNvSpPr txBox="1">
            <a:spLocks noGrp="1"/>
          </p:cNvSpPr>
          <p:nvPr>
            <p:ph type="ctrTitle"/>
          </p:nvPr>
        </p:nvSpPr>
        <p:spPr>
          <a:xfrm flipH="1">
            <a:off x="4721687" y="2290984"/>
            <a:ext cx="3702300" cy="1082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COVID-19</a:t>
            </a:r>
            <a:endParaRPr/>
          </a:p>
        </p:txBody>
      </p:sp>
      <p:grpSp>
        <p:nvGrpSpPr>
          <p:cNvPr id="193" name="Google Shape;193;p31"/>
          <p:cNvGrpSpPr/>
          <p:nvPr/>
        </p:nvGrpSpPr>
        <p:grpSpPr>
          <a:xfrm flipH="1">
            <a:off x="4497597" y="2100639"/>
            <a:ext cx="4206917" cy="1744178"/>
            <a:chOff x="439473" y="1811648"/>
            <a:chExt cx="4206917" cy="1744178"/>
          </a:xfrm>
        </p:grpSpPr>
        <p:sp>
          <p:nvSpPr>
            <p:cNvPr id="194" name="Google Shape;194;p31"/>
            <p:cNvSpPr/>
            <p:nvPr/>
          </p:nvSpPr>
          <p:spPr>
            <a:xfrm>
              <a:off x="439473" y="3172127"/>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1"/>
            <p:cNvSpPr/>
            <p:nvPr/>
          </p:nvSpPr>
          <p:spPr>
            <a:xfrm rot="10800000">
              <a:off x="4262691" y="1811648"/>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15"/>
        <p:cNvGrpSpPr/>
        <p:nvPr/>
      </p:nvGrpSpPr>
      <p:grpSpPr>
        <a:xfrm>
          <a:off x="0" y="0"/>
          <a:ext cx="0" cy="0"/>
          <a:chOff x="0" y="0"/>
          <a:chExt cx="0" cy="0"/>
        </a:xfrm>
      </p:grpSpPr>
      <p:sp>
        <p:nvSpPr>
          <p:cNvPr id="316" name="Google Shape;316;p41"/>
          <p:cNvSpPr txBox="1">
            <a:spLocks noGrp="1"/>
          </p:cNvSpPr>
          <p:nvPr>
            <p:ph type="subTitle" idx="4294967295"/>
          </p:nvPr>
        </p:nvSpPr>
        <p:spPr>
          <a:xfrm>
            <a:off x="5188276" y="1513500"/>
            <a:ext cx="1956300" cy="4026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latin typeface="Saira SemiCondensed Medium"/>
                <a:ea typeface="Saira SemiCondensed Medium"/>
                <a:cs typeface="Saira SemiCondensed Medium"/>
                <a:sym typeface="Saira SemiCondensed Medium"/>
              </a:rPr>
              <a:t>HIGH FEVER</a:t>
            </a:r>
            <a:endParaRPr sz="1600">
              <a:latin typeface="Saira SemiCondensed Medium"/>
              <a:ea typeface="Saira SemiCondensed Medium"/>
              <a:cs typeface="Saira SemiCondensed Medium"/>
              <a:sym typeface="Saira SemiCondensed Medium"/>
            </a:endParaRPr>
          </a:p>
        </p:txBody>
      </p:sp>
      <p:sp>
        <p:nvSpPr>
          <p:cNvPr id="317" name="Google Shape;317;p41"/>
          <p:cNvSpPr txBox="1">
            <a:spLocks noGrp="1"/>
          </p:cNvSpPr>
          <p:nvPr>
            <p:ph type="subTitle" idx="4294967295"/>
          </p:nvPr>
        </p:nvSpPr>
        <p:spPr>
          <a:xfrm>
            <a:off x="1607700" y="1513500"/>
            <a:ext cx="1956300" cy="4026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sz="1600">
                <a:latin typeface="Saira SemiCondensed Medium"/>
                <a:ea typeface="Saira SemiCondensed Medium"/>
                <a:cs typeface="Saira SemiCondensed Medium"/>
                <a:sym typeface="Saira SemiCondensed Medium"/>
              </a:rPr>
              <a:t>TIREDNESS</a:t>
            </a:r>
            <a:endParaRPr sz="1600">
              <a:latin typeface="Saira SemiCondensed Medium"/>
              <a:ea typeface="Saira SemiCondensed Medium"/>
              <a:cs typeface="Saira SemiCondensed Medium"/>
              <a:sym typeface="Saira SemiCondensed Medium"/>
            </a:endParaRPr>
          </a:p>
        </p:txBody>
      </p:sp>
      <p:sp>
        <p:nvSpPr>
          <p:cNvPr id="318" name="Google Shape;318;p41"/>
          <p:cNvSpPr txBox="1">
            <a:spLocks noGrp="1"/>
          </p:cNvSpPr>
          <p:nvPr>
            <p:ph type="subTitle" idx="4294967295"/>
          </p:nvPr>
        </p:nvSpPr>
        <p:spPr>
          <a:xfrm>
            <a:off x="5981721" y="3106375"/>
            <a:ext cx="2189700" cy="4026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sz="1600">
                <a:latin typeface="Saira SemiCondensed Medium"/>
                <a:ea typeface="Saira SemiCondensed Medium"/>
                <a:cs typeface="Saira SemiCondensed Medium"/>
                <a:sym typeface="Saira SemiCondensed Medium"/>
              </a:rPr>
              <a:t>DIFFICULTY BREATHING</a:t>
            </a:r>
            <a:endParaRPr sz="1600">
              <a:latin typeface="Saira SemiCondensed Medium"/>
              <a:ea typeface="Saira SemiCondensed Medium"/>
              <a:cs typeface="Saira SemiCondensed Medium"/>
              <a:sym typeface="Saira SemiCondensed Medium"/>
            </a:endParaRPr>
          </a:p>
        </p:txBody>
      </p:sp>
      <p:sp>
        <p:nvSpPr>
          <p:cNvPr id="319" name="Google Shape;319;p41"/>
          <p:cNvSpPr txBox="1">
            <a:spLocks noGrp="1"/>
          </p:cNvSpPr>
          <p:nvPr>
            <p:ph type="subTitle" idx="4294967295"/>
          </p:nvPr>
        </p:nvSpPr>
        <p:spPr>
          <a:xfrm>
            <a:off x="1151275" y="3106375"/>
            <a:ext cx="1956300" cy="4026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sz="1600">
                <a:latin typeface="Saira SemiCondensed Medium"/>
                <a:ea typeface="Saira SemiCondensed Medium"/>
                <a:cs typeface="Saira SemiCondensed Medium"/>
                <a:sym typeface="Saira SemiCondensed Medium"/>
              </a:rPr>
              <a:t>DRY COUGH</a:t>
            </a:r>
            <a:endParaRPr sz="1600">
              <a:latin typeface="Saira SemiCondensed Medium"/>
              <a:ea typeface="Saira SemiCondensed Medium"/>
              <a:cs typeface="Saira SemiCondensed Medium"/>
              <a:sym typeface="Saira SemiCondensed Medium"/>
            </a:endParaRPr>
          </a:p>
        </p:txBody>
      </p:sp>
      <p:sp>
        <p:nvSpPr>
          <p:cNvPr id="320" name="Google Shape;320;p41"/>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a:t>
            </a:r>
            <a:endParaRPr>
              <a:solidFill>
                <a:schemeClr val="accent1"/>
              </a:solidFill>
            </a:endParaRPr>
          </a:p>
        </p:txBody>
      </p:sp>
      <p:sp>
        <p:nvSpPr>
          <p:cNvPr id="321" name="Google Shape;321;p41"/>
          <p:cNvSpPr txBox="1">
            <a:spLocks noGrp="1"/>
          </p:cNvSpPr>
          <p:nvPr>
            <p:ph type="subTitle" idx="4294967295"/>
          </p:nvPr>
        </p:nvSpPr>
        <p:spPr>
          <a:xfrm>
            <a:off x="5188271" y="1828761"/>
            <a:ext cx="2255100" cy="775800"/>
          </a:xfrm>
          <a:prstGeom prst="rect">
            <a:avLst/>
          </a:prstGeom>
        </p:spPr>
        <p:txBody>
          <a:bodyPr spcFirstLastPara="1" wrap="square" lIns="91425" tIns="91425" rIns="91425" bIns="0" anchor="t" anchorCtr="0">
            <a:noAutofit/>
          </a:bodyPr>
          <a:lstStyle/>
          <a:p>
            <a:pPr marL="0" lvl="0" indent="0" algn="l" rtl="0">
              <a:lnSpc>
                <a:spcPct val="115000"/>
              </a:lnSpc>
              <a:spcBef>
                <a:spcPts val="0"/>
              </a:spcBef>
              <a:spcAft>
                <a:spcPts val="1600"/>
              </a:spcAft>
              <a:buNone/>
            </a:pPr>
            <a:r>
              <a:rPr lang="en">
                <a:solidFill>
                  <a:schemeClr val="dk1"/>
                </a:solidFill>
              </a:rPr>
              <a:t>The body temperature can exceed 37.3 Celsius degrees</a:t>
            </a:r>
            <a:endParaRPr/>
          </a:p>
        </p:txBody>
      </p:sp>
      <p:sp>
        <p:nvSpPr>
          <p:cNvPr id="322" name="Google Shape;322;p41"/>
          <p:cNvSpPr txBox="1">
            <a:spLocks noGrp="1"/>
          </p:cNvSpPr>
          <p:nvPr>
            <p:ph type="subTitle" idx="4294967295"/>
          </p:nvPr>
        </p:nvSpPr>
        <p:spPr>
          <a:xfrm>
            <a:off x="1308896" y="1828761"/>
            <a:ext cx="2255100" cy="775800"/>
          </a:xfrm>
          <a:prstGeom prst="rect">
            <a:avLst/>
          </a:prstGeom>
        </p:spPr>
        <p:txBody>
          <a:bodyPr spcFirstLastPara="1" wrap="square" lIns="91425" tIns="91425" rIns="91425" bIns="0" anchor="t" anchorCtr="0">
            <a:noAutofit/>
          </a:bodyPr>
          <a:lstStyle/>
          <a:p>
            <a:pPr marL="0" lvl="0" indent="0" algn="r" rtl="0">
              <a:lnSpc>
                <a:spcPct val="115000"/>
              </a:lnSpc>
              <a:spcBef>
                <a:spcPts val="0"/>
              </a:spcBef>
              <a:spcAft>
                <a:spcPts val="1600"/>
              </a:spcAft>
              <a:buNone/>
            </a:pPr>
            <a:r>
              <a:rPr lang="en">
                <a:solidFill>
                  <a:schemeClr val="dk1"/>
                </a:solidFill>
              </a:rPr>
              <a:t>The body feels completely tired, without energy</a:t>
            </a:r>
            <a:endParaRPr/>
          </a:p>
        </p:txBody>
      </p:sp>
      <p:sp>
        <p:nvSpPr>
          <p:cNvPr id="323" name="Google Shape;323;p41"/>
          <p:cNvSpPr txBox="1">
            <a:spLocks noGrp="1"/>
          </p:cNvSpPr>
          <p:nvPr>
            <p:ph type="subTitle" idx="4294967295"/>
          </p:nvPr>
        </p:nvSpPr>
        <p:spPr>
          <a:xfrm>
            <a:off x="5981712" y="3421636"/>
            <a:ext cx="2255100" cy="775800"/>
          </a:xfrm>
          <a:prstGeom prst="rect">
            <a:avLst/>
          </a:prstGeom>
        </p:spPr>
        <p:txBody>
          <a:bodyPr spcFirstLastPara="1" wrap="square" lIns="91425" tIns="91425" rIns="91425" bIns="0" anchor="t" anchorCtr="0">
            <a:noAutofit/>
          </a:bodyPr>
          <a:lstStyle/>
          <a:p>
            <a:pPr marL="0" lvl="0" indent="0" algn="l" rtl="0">
              <a:spcBef>
                <a:spcPts val="0"/>
              </a:spcBef>
              <a:spcAft>
                <a:spcPts val="1600"/>
              </a:spcAft>
              <a:buNone/>
            </a:pPr>
            <a:r>
              <a:rPr lang="en"/>
              <a:t>Breathing actually feels more difficult</a:t>
            </a:r>
            <a:endParaRPr/>
          </a:p>
        </p:txBody>
      </p:sp>
      <p:sp>
        <p:nvSpPr>
          <p:cNvPr id="324" name="Google Shape;324;p41"/>
          <p:cNvSpPr txBox="1">
            <a:spLocks noGrp="1"/>
          </p:cNvSpPr>
          <p:nvPr>
            <p:ph type="subTitle" idx="4294967295"/>
          </p:nvPr>
        </p:nvSpPr>
        <p:spPr>
          <a:xfrm>
            <a:off x="852487" y="3421636"/>
            <a:ext cx="2255100" cy="775800"/>
          </a:xfrm>
          <a:prstGeom prst="rect">
            <a:avLst/>
          </a:prstGeom>
        </p:spPr>
        <p:txBody>
          <a:bodyPr spcFirstLastPara="1" wrap="square" lIns="91425" tIns="91425" rIns="91425" bIns="0" anchor="t" anchorCtr="0">
            <a:noAutofit/>
          </a:bodyPr>
          <a:lstStyle/>
          <a:p>
            <a:pPr marL="0" lvl="0" indent="0" algn="r" rtl="0">
              <a:lnSpc>
                <a:spcPct val="115000"/>
              </a:lnSpc>
              <a:spcBef>
                <a:spcPts val="0"/>
              </a:spcBef>
              <a:spcAft>
                <a:spcPts val="0"/>
              </a:spcAft>
              <a:buNone/>
            </a:pPr>
            <a:r>
              <a:rPr lang="en">
                <a:solidFill>
                  <a:schemeClr val="dk1"/>
                </a:solidFill>
              </a:rPr>
              <a:t>Constant coughing without expelling any mucus</a:t>
            </a:r>
            <a:endParaRPr>
              <a:solidFill>
                <a:schemeClr val="dk1"/>
              </a:solidFill>
            </a:endParaRPr>
          </a:p>
          <a:p>
            <a:pPr marL="0" lvl="0" indent="0" algn="r" rtl="0">
              <a:spcBef>
                <a:spcPts val="1600"/>
              </a:spcBef>
              <a:spcAft>
                <a:spcPts val="1600"/>
              </a:spcAft>
              <a:buNone/>
            </a:pPr>
            <a:endParaRPr/>
          </a:p>
        </p:txBody>
      </p:sp>
      <p:grpSp>
        <p:nvGrpSpPr>
          <p:cNvPr id="325" name="Google Shape;325;p41"/>
          <p:cNvGrpSpPr/>
          <p:nvPr/>
        </p:nvGrpSpPr>
        <p:grpSpPr>
          <a:xfrm>
            <a:off x="3564010" y="1905289"/>
            <a:ext cx="2015971" cy="3238211"/>
            <a:chOff x="3564010" y="1905289"/>
            <a:chExt cx="2015971" cy="3238211"/>
          </a:xfrm>
        </p:grpSpPr>
        <p:sp>
          <p:nvSpPr>
            <p:cNvPr id="326" name="Google Shape;326;p41"/>
            <p:cNvSpPr/>
            <p:nvPr/>
          </p:nvSpPr>
          <p:spPr>
            <a:xfrm>
              <a:off x="3564010" y="2126125"/>
              <a:ext cx="2015971" cy="3017375"/>
            </a:xfrm>
            <a:custGeom>
              <a:avLst/>
              <a:gdLst/>
              <a:ahLst/>
              <a:cxnLst/>
              <a:rect l="l" t="t" r="r" b="b"/>
              <a:pathLst>
                <a:path w="102777" h="153830" extrusionOk="0">
                  <a:moveTo>
                    <a:pt x="36138" y="1"/>
                  </a:moveTo>
                  <a:cubicBezTo>
                    <a:pt x="31626" y="1"/>
                    <a:pt x="27937" y="3690"/>
                    <a:pt x="27937" y="8202"/>
                  </a:cubicBezTo>
                  <a:lnTo>
                    <a:pt x="27937" y="22180"/>
                  </a:lnTo>
                  <a:lnTo>
                    <a:pt x="22268" y="29324"/>
                  </a:lnTo>
                  <a:lnTo>
                    <a:pt x="27937" y="29402"/>
                  </a:lnTo>
                  <a:lnTo>
                    <a:pt x="27937" y="36887"/>
                  </a:lnTo>
                  <a:cubicBezTo>
                    <a:pt x="27937" y="41399"/>
                    <a:pt x="31626" y="45088"/>
                    <a:pt x="36138" y="45088"/>
                  </a:cubicBezTo>
                  <a:lnTo>
                    <a:pt x="40076" y="45088"/>
                  </a:lnTo>
                  <a:lnTo>
                    <a:pt x="40076" y="69622"/>
                  </a:lnTo>
                  <a:lnTo>
                    <a:pt x="8202" y="69622"/>
                  </a:lnTo>
                  <a:cubicBezTo>
                    <a:pt x="3691" y="69622"/>
                    <a:pt x="1" y="73312"/>
                    <a:pt x="1" y="77823"/>
                  </a:cubicBezTo>
                  <a:lnTo>
                    <a:pt x="1" y="153829"/>
                  </a:lnTo>
                  <a:lnTo>
                    <a:pt x="102776" y="153829"/>
                  </a:lnTo>
                  <a:lnTo>
                    <a:pt x="102776" y="77823"/>
                  </a:lnTo>
                  <a:cubicBezTo>
                    <a:pt x="102776" y="73312"/>
                    <a:pt x="99088" y="69622"/>
                    <a:pt x="94575" y="69622"/>
                  </a:cubicBezTo>
                  <a:lnTo>
                    <a:pt x="63082" y="69622"/>
                  </a:lnTo>
                  <a:lnTo>
                    <a:pt x="63082" y="36887"/>
                  </a:lnTo>
                  <a:lnTo>
                    <a:pt x="63082" y="13258"/>
                  </a:lnTo>
                  <a:lnTo>
                    <a:pt x="63082" y="8202"/>
                  </a:lnTo>
                  <a:cubicBezTo>
                    <a:pt x="63082" y="3690"/>
                    <a:pt x="59387" y="1"/>
                    <a:pt x="54876" y="1"/>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1"/>
            <p:cNvSpPr/>
            <p:nvPr/>
          </p:nvSpPr>
          <p:spPr>
            <a:xfrm>
              <a:off x="3933376" y="3634283"/>
              <a:ext cx="505792" cy="857470"/>
            </a:xfrm>
            <a:custGeom>
              <a:avLst/>
              <a:gdLst/>
              <a:ahLst/>
              <a:cxnLst/>
              <a:rect l="l" t="t" r="r" b="b"/>
              <a:pathLst>
                <a:path w="25786" h="43715" extrusionOk="0">
                  <a:moveTo>
                    <a:pt x="10406" y="0"/>
                  </a:moveTo>
                  <a:cubicBezTo>
                    <a:pt x="4658" y="0"/>
                    <a:pt x="0" y="4658"/>
                    <a:pt x="0" y="10401"/>
                  </a:cubicBezTo>
                  <a:lnTo>
                    <a:pt x="0" y="43715"/>
                  </a:lnTo>
                  <a:lnTo>
                    <a:pt x="15331" y="43715"/>
                  </a:lnTo>
                  <a:cubicBezTo>
                    <a:pt x="21104" y="43715"/>
                    <a:pt x="25785" y="39033"/>
                    <a:pt x="25785" y="33265"/>
                  </a:cubicBezTo>
                  <a:lnTo>
                    <a:pt x="25785" y="0"/>
                  </a:lnTo>
                  <a:close/>
                </a:path>
              </a:pathLst>
            </a:custGeom>
            <a:solidFill>
              <a:srgbClr val="FFFFFF">
                <a:alpha val="5044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1"/>
            <p:cNvSpPr/>
            <p:nvPr/>
          </p:nvSpPr>
          <p:spPr>
            <a:xfrm>
              <a:off x="4682563" y="3634283"/>
              <a:ext cx="505714" cy="857470"/>
            </a:xfrm>
            <a:custGeom>
              <a:avLst/>
              <a:gdLst/>
              <a:ahLst/>
              <a:cxnLst/>
              <a:rect l="l" t="t" r="r" b="b"/>
              <a:pathLst>
                <a:path w="25782" h="43715" extrusionOk="0">
                  <a:moveTo>
                    <a:pt x="1" y="0"/>
                  </a:moveTo>
                  <a:lnTo>
                    <a:pt x="1" y="33265"/>
                  </a:lnTo>
                  <a:cubicBezTo>
                    <a:pt x="1" y="39033"/>
                    <a:pt x="4678" y="43715"/>
                    <a:pt x="10450" y="43715"/>
                  </a:cubicBezTo>
                  <a:lnTo>
                    <a:pt x="25781" y="43715"/>
                  </a:lnTo>
                  <a:lnTo>
                    <a:pt x="25781" y="10401"/>
                  </a:lnTo>
                  <a:cubicBezTo>
                    <a:pt x="25781" y="4658"/>
                    <a:pt x="21124" y="0"/>
                    <a:pt x="15381" y="0"/>
                  </a:cubicBezTo>
                  <a:close/>
                </a:path>
              </a:pathLst>
            </a:custGeom>
            <a:solidFill>
              <a:srgbClr val="FFFFFF">
                <a:alpha val="5044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1"/>
            <p:cNvSpPr/>
            <p:nvPr/>
          </p:nvSpPr>
          <p:spPr>
            <a:xfrm>
              <a:off x="4100828" y="2774518"/>
              <a:ext cx="474291" cy="1370520"/>
            </a:xfrm>
            <a:custGeom>
              <a:avLst/>
              <a:gdLst/>
              <a:ahLst/>
              <a:cxnLst/>
              <a:rect l="l" t="t" r="r" b="b"/>
              <a:pathLst>
                <a:path w="24180" h="69871" extrusionOk="0">
                  <a:moveTo>
                    <a:pt x="1" y="1"/>
                  </a:moveTo>
                  <a:lnTo>
                    <a:pt x="1" y="1349"/>
                  </a:lnTo>
                  <a:lnTo>
                    <a:pt x="10897" y="1349"/>
                  </a:lnTo>
                  <a:cubicBezTo>
                    <a:pt x="17477" y="1349"/>
                    <a:pt x="22830" y="6703"/>
                    <a:pt x="22830" y="13283"/>
                  </a:cubicBezTo>
                  <a:lnTo>
                    <a:pt x="22830" y="69871"/>
                  </a:lnTo>
                  <a:lnTo>
                    <a:pt x="24179" y="69871"/>
                  </a:lnTo>
                  <a:lnTo>
                    <a:pt x="24179" y="13283"/>
                  </a:lnTo>
                  <a:cubicBezTo>
                    <a:pt x="24179" y="5958"/>
                    <a:pt x="18222" y="1"/>
                    <a:pt x="108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 name="Google Shape;330;p41"/>
            <p:cNvGrpSpPr/>
            <p:nvPr/>
          </p:nvGrpSpPr>
          <p:grpSpPr>
            <a:xfrm>
              <a:off x="4458256" y="3001815"/>
              <a:ext cx="203546" cy="203573"/>
              <a:chOff x="4458256" y="3001815"/>
              <a:chExt cx="203546" cy="203573"/>
            </a:xfrm>
          </p:grpSpPr>
          <p:sp>
            <p:nvSpPr>
              <p:cNvPr id="331" name="Google Shape;331;p41"/>
              <p:cNvSpPr/>
              <p:nvPr/>
            </p:nvSpPr>
            <p:spPr>
              <a:xfrm>
                <a:off x="4458256" y="3001815"/>
                <a:ext cx="203546" cy="203573"/>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1"/>
              <p:cNvSpPr/>
              <p:nvPr/>
            </p:nvSpPr>
            <p:spPr>
              <a:xfrm>
                <a:off x="4509894" y="3053463"/>
                <a:ext cx="100252" cy="100272"/>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 name="Google Shape;333;p41"/>
            <p:cNvSpPr/>
            <p:nvPr/>
          </p:nvSpPr>
          <p:spPr>
            <a:xfrm>
              <a:off x="4080958" y="3739105"/>
              <a:ext cx="927378" cy="608026"/>
            </a:xfrm>
            <a:custGeom>
              <a:avLst/>
              <a:gdLst/>
              <a:ahLst/>
              <a:cxnLst/>
              <a:rect l="l" t="t" r="r" b="b"/>
              <a:pathLst>
                <a:path w="47279" h="30998" extrusionOk="0">
                  <a:moveTo>
                    <a:pt x="20379" y="0"/>
                  </a:moveTo>
                  <a:lnTo>
                    <a:pt x="20379" y="7855"/>
                  </a:lnTo>
                  <a:lnTo>
                    <a:pt x="16845" y="7855"/>
                  </a:lnTo>
                  <a:cubicBezTo>
                    <a:pt x="16738" y="7855"/>
                    <a:pt x="16631" y="7860"/>
                    <a:pt x="16524" y="7870"/>
                  </a:cubicBezTo>
                  <a:lnTo>
                    <a:pt x="16471" y="7870"/>
                  </a:lnTo>
                  <a:cubicBezTo>
                    <a:pt x="16466" y="7870"/>
                    <a:pt x="16466" y="7875"/>
                    <a:pt x="16466" y="7875"/>
                  </a:cubicBezTo>
                  <a:cubicBezTo>
                    <a:pt x="14397" y="8069"/>
                    <a:pt x="12767" y="9816"/>
                    <a:pt x="12767" y="11934"/>
                  </a:cubicBezTo>
                  <a:lnTo>
                    <a:pt x="12767" y="15726"/>
                  </a:lnTo>
                  <a:lnTo>
                    <a:pt x="8635" y="15726"/>
                  </a:lnTo>
                  <a:lnTo>
                    <a:pt x="8635" y="7057"/>
                  </a:lnTo>
                  <a:lnTo>
                    <a:pt x="6610" y="7057"/>
                  </a:lnTo>
                  <a:lnTo>
                    <a:pt x="6610" y="15726"/>
                  </a:lnTo>
                  <a:lnTo>
                    <a:pt x="6065" y="15726"/>
                  </a:lnTo>
                  <a:cubicBezTo>
                    <a:pt x="2721" y="15726"/>
                    <a:pt x="1" y="18441"/>
                    <a:pt x="1" y="21784"/>
                  </a:cubicBezTo>
                  <a:lnTo>
                    <a:pt x="1" y="28301"/>
                  </a:lnTo>
                  <a:lnTo>
                    <a:pt x="2025" y="28301"/>
                  </a:lnTo>
                  <a:lnTo>
                    <a:pt x="2025" y="21784"/>
                  </a:lnTo>
                  <a:cubicBezTo>
                    <a:pt x="2025" y="19560"/>
                    <a:pt x="3836" y="17750"/>
                    <a:pt x="6065" y="17750"/>
                  </a:cubicBezTo>
                  <a:lnTo>
                    <a:pt x="12767" y="17750"/>
                  </a:lnTo>
                  <a:lnTo>
                    <a:pt x="12767" y="19025"/>
                  </a:lnTo>
                  <a:cubicBezTo>
                    <a:pt x="12767" y="20339"/>
                    <a:pt x="13395" y="21508"/>
                    <a:pt x="14368" y="22252"/>
                  </a:cubicBezTo>
                  <a:lnTo>
                    <a:pt x="14363" y="22256"/>
                  </a:lnTo>
                  <a:lnTo>
                    <a:pt x="25887" y="30998"/>
                  </a:lnTo>
                  <a:lnTo>
                    <a:pt x="33782" y="30998"/>
                  </a:lnTo>
                  <a:lnTo>
                    <a:pt x="33782" y="17750"/>
                  </a:lnTo>
                  <a:lnTo>
                    <a:pt x="41214" y="17750"/>
                  </a:lnTo>
                  <a:cubicBezTo>
                    <a:pt x="43438" y="17750"/>
                    <a:pt x="45254" y="19560"/>
                    <a:pt x="45254" y="21784"/>
                  </a:cubicBezTo>
                  <a:lnTo>
                    <a:pt x="45254" y="28301"/>
                  </a:lnTo>
                  <a:lnTo>
                    <a:pt x="47278" y="28301"/>
                  </a:lnTo>
                  <a:lnTo>
                    <a:pt x="47278" y="21784"/>
                  </a:lnTo>
                  <a:cubicBezTo>
                    <a:pt x="47278" y="18441"/>
                    <a:pt x="44558" y="15726"/>
                    <a:pt x="41214" y="15726"/>
                  </a:cubicBezTo>
                  <a:lnTo>
                    <a:pt x="40669" y="15726"/>
                  </a:lnTo>
                  <a:lnTo>
                    <a:pt x="40669" y="7057"/>
                  </a:lnTo>
                  <a:lnTo>
                    <a:pt x="38644" y="7057"/>
                  </a:lnTo>
                  <a:lnTo>
                    <a:pt x="38644" y="15726"/>
                  </a:lnTo>
                  <a:lnTo>
                    <a:pt x="33782" y="15726"/>
                  </a:lnTo>
                  <a:lnTo>
                    <a:pt x="33782" y="7870"/>
                  </a:lnTo>
                  <a:lnTo>
                    <a:pt x="29562" y="7870"/>
                  </a:lnTo>
                  <a:cubicBezTo>
                    <a:pt x="29456" y="7860"/>
                    <a:pt x="29348" y="7855"/>
                    <a:pt x="29241" y="7855"/>
                  </a:cubicBezTo>
                  <a:lnTo>
                    <a:pt x="28477" y="7855"/>
                  </a:lnTo>
                  <a:lnTo>
                    <a:pt x="28477" y="7145"/>
                  </a:lnTo>
                  <a:cubicBezTo>
                    <a:pt x="28477" y="4935"/>
                    <a:pt x="30273" y="3134"/>
                    <a:pt x="32482" y="3134"/>
                  </a:cubicBezTo>
                  <a:lnTo>
                    <a:pt x="40319" y="3134"/>
                  </a:lnTo>
                  <a:lnTo>
                    <a:pt x="40319" y="1110"/>
                  </a:lnTo>
                  <a:lnTo>
                    <a:pt x="32482" y="1110"/>
                  </a:lnTo>
                  <a:cubicBezTo>
                    <a:pt x="29158" y="1110"/>
                    <a:pt x="26453" y="3816"/>
                    <a:pt x="26453" y="7145"/>
                  </a:cubicBezTo>
                  <a:lnTo>
                    <a:pt x="26453" y="7855"/>
                  </a:lnTo>
                  <a:lnTo>
                    <a:pt x="22403" y="7855"/>
                  </a:lnTo>
                  <a:lnTo>
                    <a:pt x="224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 name="Google Shape;334;p41"/>
            <p:cNvGrpSpPr/>
            <p:nvPr/>
          </p:nvGrpSpPr>
          <p:grpSpPr>
            <a:xfrm>
              <a:off x="4439167" y="1905289"/>
              <a:ext cx="474301" cy="474304"/>
              <a:chOff x="4439167" y="1905289"/>
              <a:chExt cx="474301" cy="474304"/>
            </a:xfrm>
          </p:grpSpPr>
          <p:sp>
            <p:nvSpPr>
              <p:cNvPr id="335" name="Google Shape;335;p41"/>
              <p:cNvSpPr/>
              <p:nvPr/>
            </p:nvSpPr>
            <p:spPr>
              <a:xfrm>
                <a:off x="4439167" y="1905289"/>
                <a:ext cx="474301" cy="474304"/>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1"/>
              <p:cNvSpPr/>
              <p:nvPr/>
            </p:nvSpPr>
            <p:spPr>
              <a:xfrm>
                <a:off x="4559494" y="2025624"/>
                <a:ext cx="233611" cy="233618"/>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41"/>
            <p:cNvGrpSpPr/>
            <p:nvPr/>
          </p:nvGrpSpPr>
          <p:grpSpPr>
            <a:xfrm>
              <a:off x="4847117" y="4181439"/>
              <a:ext cx="474301" cy="474304"/>
              <a:chOff x="4847117" y="4181439"/>
              <a:chExt cx="474301" cy="474304"/>
            </a:xfrm>
          </p:grpSpPr>
          <p:sp>
            <p:nvSpPr>
              <p:cNvPr id="338" name="Google Shape;338;p41"/>
              <p:cNvSpPr/>
              <p:nvPr/>
            </p:nvSpPr>
            <p:spPr>
              <a:xfrm>
                <a:off x="4847117" y="4181439"/>
                <a:ext cx="474301" cy="474304"/>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1"/>
              <p:cNvSpPr/>
              <p:nvPr/>
            </p:nvSpPr>
            <p:spPr>
              <a:xfrm>
                <a:off x="4967444" y="4301774"/>
                <a:ext cx="233611" cy="233618"/>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 name="Google Shape;340;p41"/>
          <p:cNvGrpSpPr/>
          <p:nvPr/>
        </p:nvGrpSpPr>
        <p:grpSpPr>
          <a:xfrm>
            <a:off x="4165431" y="2344365"/>
            <a:ext cx="203546" cy="203573"/>
            <a:chOff x="4458256" y="3001815"/>
            <a:chExt cx="203546" cy="203573"/>
          </a:xfrm>
        </p:grpSpPr>
        <p:sp>
          <p:nvSpPr>
            <p:cNvPr id="341" name="Google Shape;341;p41"/>
            <p:cNvSpPr/>
            <p:nvPr/>
          </p:nvSpPr>
          <p:spPr>
            <a:xfrm>
              <a:off x="4458256" y="3001815"/>
              <a:ext cx="203546" cy="203573"/>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rgbClr val="FFFFFF">
                <a:alpha val="2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1"/>
            <p:cNvSpPr/>
            <p:nvPr/>
          </p:nvSpPr>
          <p:spPr>
            <a:xfrm>
              <a:off x="4509894" y="3053463"/>
              <a:ext cx="100252" cy="100272"/>
            </a:xfrm>
            <a:custGeom>
              <a:avLst/>
              <a:gdLst/>
              <a:ahLst/>
              <a:cxnLst/>
              <a:rect l="l" t="t" r="r" b="b"/>
              <a:pathLst>
                <a:path w="5111" h="5112" extrusionOk="0">
                  <a:moveTo>
                    <a:pt x="2555" y="1"/>
                  </a:moveTo>
                  <a:cubicBezTo>
                    <a:pt x="1144" y="1"/>
                    <a:pt x="0" y="1145"/>
                    <a:pt x="0" y="2557"/>
                  </a:cubicBezTo>
                  <a:cubicBezTo>
                    <a:pt x="0" y="3968"/>
                    <a:pt x="1144" y="5111"/>
                    <a:pt x="2555" y="5111"/>
                  </a:cubicBezTo>
                  <a:cubicBezTo>
                    <a:pt x="3967" y="5111"/>
                    <a:pt x="5110" y="3968"/>
                    <a:pt x="5110" y="2557"/>
                  </a:cubicBezTo>
                  <a:cubicBezTo>
                    <a:pt x="5110" y="1145"/>
                    <a:pt x="3967" y="1"/>
                    <a:pt x="25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43" name="Google Shape;343;p41"/>
          <p:cNvCxnSpPr>
            <a:stCxn id="317" idx="3"/>
          </p:cNvCxnSpPr>
          <p:nvPr/>
        </p:nvCxnSpPr>
        <p:spPr>
          <a:xfrm>
            <a:off x="3564000" y="1714800"/>
            <a:ext cx="700500" cy="738300"/>
          </a:xfrm>
          <a:prstGeom prst="bentConnector2">
            <a:avLst/>
          </a:prstGeom>
          <a:noFill/>
          <a:ln w="19050" cap="flat" cmpd="sng">
            <a:solidFill>
              <a:schemeClr val="dk1"/>
            </a:solidFill>
            <a:prstDash val="solid"/>
            <a:round/>
            <a:headEnd type="none" w="med" len="med"/>
            <a:tailEnd type="none" w="med" len="med"/>
          </a:ln>
        </p:spPr>
      </p:cxnSp>
      <p:cxnSp>
        <p:nvCxnSpPr>
          <p:cNvPr id="344" name="Google Shape;344;p41"/>
          <p:cNvCxnSpPr>
            <a:stCxn id="316" idx="1"/>
          </p:cNvCxnSpPr>
          <p:nvPr/>
        </p:nvCxnSpPr>
        <p:spPr>
          <a:xfrm flipH="1">
            <a:off x="4676776" y="1714800"/>
            <a:ext cx="511500" cy="4308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345" name="Google Shape;345;p41"/>
          <p:cNvCxnSpPr>
            <a:stCxn id="319" idx="3"/>
          </p:cNvCxnSpPr>
          <p:nvPr/>
        </p:nvCxnSpPr>
        <p:spPr>
          <a:xfrm rot="10800000" flipH="1">
            <a:off x="3107575" y="3105475"/>
            <a:ext cx="1458300" cy="202200"/>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346" name="Google Shape;346;p41"/>
          <p:cNvCxnSpPr>
            <a:stCxn id="318" idx="1"/>
          </p:cNvCxnSpPr>
          <p:nvPr/>
        </p:nvCxnSpPr>
        <p:spPr>
          <a:xfrm flipH="1">
            <a:off x="5088921" y="3307675"/>
            <a:ext cx="892800" cy="1126800"/>
          </a:xfrm>
          <a:prstGeom prst="bentConnector2">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0"/>
        <p:cNvGrpSpPr/>
        <p:nvPr/>
      </p:nvGrpSpPr>
      <p:grpSpPr>
        <a:xfrm>
          <a:off x="0" y="0"/>
          <a:ext cx="0" cy="0"/>
          <a:chOff x="0" y="0"/>
          <a:chExt cx="0" cy="0"/>
        </a:xfrm>
      </p:grpSpPr>
      <p:grpSp>
        <p:nvGrpSpPr>
          <p:cNvPr id="351" name="Google Shape;351;p42"/>
          <p:cNvGrpSpPr/>
          <p:nvPr/>
        </p:nvGrpSpPr>
        <p:grpSpPr>
          <a:xfrm>
            <a:off x="1903238" y="2917103"/>
            <a:ext cx="402600" cy="402600"/>
            <a:chOff x="4370750" y="1987928"/>
            <a:chExt cx="402600" cy="402600"/>
          </a:xfrm>
        </p:grpSpPr>
        <p:sp>
          <p:nvSpPr>
            <p:cNvPr id="352" name="Google Shape;352;p42"/>
            <p:cNvSpPr/>
            <p:nvPr/>
          </p:nvSpPr>
          <p:spPr>
            <a:xfrm>
              <a:off x="4370750" y="1987928"/>
              <a:ext cx="402600" cy="402600"/>
            </a:xfrm>
            <a:prstGeom prst="ellipse">
              <a:avLst/>
            </a:pr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2"/>
            <p:cNvSpPr/>
            <p:nvPr/>
          </p:nvSpPr>
          <p:spPr>
            <a:xfrm>
              <a:off x="4476582" y="2093759"/>
              <a:ext cx="190800" cy="19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42"/>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TO DO IF YOU HAVE SYMPTOMS</a:t>
            </a:r>
            <a:endParaRPr>
              <a:solidFill>
                <a:schemeClr val="accent1"/>
              </a:solidFill>
            </a:endParaRPr>
          </a:p>
        </p:txBody>
      </p:sp>
      <p:sp>
        <p:nvSpPr>
          <p:cNvPr id="355" name="Google Shape;355;p42"/>
          <p:cNvSpPr txBox="1"/>
          <p:nvPr/>
        </p:nvSpPr>
        <p:spPr>
          <a:xfrm>
            <a:off x="799375" y="2078250"/>
            <a:ext cx="2610300" cy="6864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Anaheim"/>
                <a:ea typeface="Anaheim"/>
                <a:cs typeface="Anaheim"/>
                <a:sym typeface="Anaheim"/>
              </a:rPr>
              <a:t>You have symptoms or have been in an infected area</a:t>
            </a:r>
            <a:endParaRPr sz="1600">
              <a:solidFill>
                <a:srgbClr val="F4F2EF"/>
              </a:solidFill>
              <a:latin typeface="Anaheim"/>
              <a:ea typeface="Anaheim"/>
              <a:cs typeface="Anaheim"/>
              <a:sym typeface="Anaheim"/>
            </a:endParaRPr>
          </a:p>
        </p:txBody>
      </p:sp>
      <p:sp>
        <p:nvSpPr>
          <p:cNvPr id="356" name="Google Shape;356;p42"/>
          <p:cNvSpPr txBox="1"/>
          <p:nvPr/>
        </p:nvSpPr>
        <p:spPr>
          <a:xfrm>
            <a:off x="799375" y="1708101"/>
            <a:ext cx="2610300" cy="4026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Saira Semi Condensed"/>
                <a:ea typeface="Saira Semi Condensed"/>
                <a:cs typeface="Saira Semi Condensed"/>
                <a:sym typeface="Saira Semi Condensed"/>
              </a:rPr>
              <a:t>STEP 01</a:t>
            </a:r>
            <a:endParaRPr sz="1600">
              <a:solidFill>
                <a:srgbClr val="F4F2EF"/>
              </a:solidFill>
              <a:latin typeface="Saira Semi Condensed"/>
              <a:ea typeface="Saira Semi Condensed"/>
              <a:cs typeface="Saira Semi Condensed"/>
              <a:sym typeface="Saira Semi Condensed"/>
            </a:endParaRPr>
          </a:p>
        </p:txBody>
      </p:sp>
      <p:grpSp>
        <p:nvGrpSpPr>
          <p:cNvPr id="357" name="Google Shape;357;p42"/>
          <p:cNvGrpSpPr/>
          <p:nvPr/>
        </p:nvGrpSpPr>
        <p:grpSpPr>
          <a:xfrm rot="10800000">
            <a:off x="4370688" y="2917051"/>
            <a:ext cx="402600" cy="402600"/>
            <a:chOff x="4370750" y="1987928"/>
            <a:chExt cx="402600" cy="402600"/>
          </a:xfrm>
        </p:grpSpPr>
        <p:sp>
          <p:nvSpPr>
            <p:cNvPr id="358" name="Google Shape;358;p42"/>
            <p:cNvSpPr/>
            <p:nvPr/>
          </p:nvSpPr>
          <p:spPr>
            <a:xfrm>
              <a:off x="4370750" y="1987928"/>
              <a:ext cx="402600" cy="402600"/>
            </a:xfrm>
            <a:prstGeom prst="ellipse">
              <a:avLst/>
            </a:pr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2"/>
            <p:cNvSpPr/>
            <p:nvPr/>
          </p:nvSpPr>
          <p:spPr>
            <a:xfrm>
              <a:off x="4476582" y="2093759"/>
              <a:ext cx="190800" cy="19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 name="Google Shape;360;p42"/>
          <p:cNvSpPr txBox="1"/>
          <p:nvPr/>
        </p:nvSpPr>
        <p:spPr>
          <a:xfrm>
            <a:off x="3266850" y="3725338"/>
            <a:ext cx="2610300" cy="6864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Anaheim"/>
                <a:ea typeface="Anaheim"/>
                <a:cs typeface="Anaheim"/>
                <a:sym typeface="Anaheim"/>
              </a:rPr>
              <a:t>Call the designated phone number for your region</a:t>
            </a:r>
            <a:endParaRPr sz="1600">
              <a:solidFill>
                <a:srgbClr val="F4F2EF"/>
              </a:solidFill>
              <a:latin typeface="Anaheim"/>
              <a:ea typeface="Anaheim"/>
              <a:cs typeface="Anaheim"/>
              <a:sym typeface="Anaheim"/>
            </a:endParaRPr>
          </a:p>
        </p:txBody>
      </p:sp>
      <p:sp>
        <p:nvSpPr>
          <p:cNvPr id="361" name="Google Shape;361;p42"/>
          <p:cNvSpPr txBox="1"/>
          <p:nvPr/>
        </p:nvSpPr>
        <p:spPr>
          <a:xfrm>
            <a:off x="3266850" y="3355188"/>
            <a:ext cx="2610300" cy="4026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Saira Semi Condensed"/>
                <a:ea typeface="Saira Semi Condensed"/>
                <a:cs typeface="Saira Semi Condensed"/>
                <a:sym typeface="Saira Semi Condensed"/>
              </a:rPr>
              <a:t>STEP 02</a:t>
            </a:r>
            <a:endParaRPr sz="1600">
              <a:solidFill>
                <a:srgbClr val="F4F2EF"/>
              </a:solidFill>
              <a:latin typeface="Saira Semi Condensed"/>
              <a:ea typeface="Saira Semi Condensed"/>
              <a:cs typeface="Saira Semi Condensed"/>
              <a:sym typeface="Saira Semi Condensed"/>
            </a:endParaRPr>
          </a:p>
        </p:txBody>
      </p:sp>
      <p:grpSp>
        <p:nvGrpSpPr>
          <p:cNvPr id="362" name="Google Shape;362;p42"/>
          <p:cNvGrpSpPr/>
          <p:nvPr/>
        </p:nvGrpSpPr>
        <p:grpSpPr>
          <a:xfrm>
            <a:off x="6838188" y="2917103"/>
            <a:ext cx="402600" cy="402600"/>
            <a:chOff x="4370750" y="1987928"/>
            <a:chExt cx="402600" cy="402600"/>
          </a:xfrm>
        </p:grpSpPr>
        <p:sp>
          <p:nvSpPr>
            <p:cNvPr id="363" name="Google Shape;363;p42"/>
            <p:cNvSpPr/>
            <p:nvPr/>
          </p:nvSpPr>
          <p:spPr>
            <a:xfrm>
              <a:off x="4370750" y="1987928"/>
              <a:ext cx="402600" cy="402600"/>
            </a:xfrm>
            <a:prstGeom prst="ellipse">
              <a:avLst/>
            </a:pr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2"/>
            <p:cNvSpPr/>
            <p:nvPr/>
          </p:nvSpPr>
          <p:spPr>
            <a:xfrm>
              <a:off x="4476582" y="2093759"/>
              <a:ext cx="190800" cy="19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42"/>
          <p:cNvSpPr txBox="1"/>
          <p:nvPr/>
        </p:nvSpPr>
        <p:spPr>
          <a:xfrm>
            <a:off x="5734325" y="2078250"/>
            <a:ext cx="2610300" cy="6864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Anaheim"/>
                <a:ea typeface="Anaheim"/>
                <a:cs typeface="Anaheim"/>
                <a:sym typeface="Anaheim"/>
              </a:rPr>
              <a:t>You will be given a home test over the phone</a:t>
            </a:r>
            <a:endParaRPr sz="1600">
              <a:solidFill>
                <a:srgbClr val="F4F2EF"/>
              </a:solidFill>
              <a:latin typeface="Anaheim"/>
              <a:ea typeface="Anaheim"/>
              <a:cs typeface="Anaheim"/>
              <a:sym typeface="Anaheim"/>
            </a:endParaRPr>
          </a:p>
        </p:txBody>
      </p:sp>
      <p:sp>
        <p:nvSpPr>
          <p:cNvPr id="366" name="Google Shape;366;p42"/>
          <p:cNvSpPr txBox="1"/>
          <p:nvPr/>
        </p:nvSpPr>
        <p:spPr>
          <a:xfrm>
            <a:off x="5734325" y="1708101"/>
            <a:ext cx="2610300" cy="4026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Saira Semi Condensed"/>
                <a:ea typeface="Saira Semi Condensed"/>
                <a:cs typeface="Saira Semi Condensed"/>
                <a:sym typeface="Saira Semi Condensed"/>
              </a:rPr>
              <a:t>STEP 03</a:t>
            </a:r>
            <a:endParaRPr sz="1600">
              <a:solidFill>
                <a:srgbClr val="F4F2EF"/>
              </a:solidFill>
              <a:latin typeface="Saira Semi Condensed"/>
              <a:ea typeface="Saira Semi Condensed"/>
              <a:cs typeface="Saira Semi Condensed"/>
              <a:sym typeface="Saira Semi Condensed"/>
            </a:endParaRPr>
          </a:p>
        </p:txBody>
      </p:sp>
      <p:cxnSp>
        <p:nvCxnSpPr>
          <p:cNvPr id="367" name="Google Shape;367;p42"/>
          <p:cNvCxnSpPr>
            <a:stCxn id="353" idx="6"/>
            <a:endCxn id="359" idx="6"/>
          </p:cNvCxnSpPr>
          <p:nvPr/>
        </p:nvCxnSpPr>
        <p:spPr>
          <a:xfrm>
            <a:off x="2199869" y="3118334"/>
            <a:ext cx="2276700" cy="0"/>
          </a:xfrm>
          <a:prstGeom prst="straightConnector1">
            <a:avLst/>
          </a:prstGeom>
          <a:noFill/>
          <a:ln w="19050" cap="flat" cmpd="sng">
            <a:solidFill>
              <a:schemeClr val="dk1"/>
            </a:solidFill>
            <a:prstDash val="solid"/>
            <a:round/>
            <a:headEnd type="none" w="med" len="med"/>
            <a:tailEnd type="none" w="med" len="med"/>
          </a:ln>
        </p:spPr>
      </p:cxnSp>
      <p:cxnSp>
        <p:nvCxnSpPr>
          <p:cNvPr id="368" name="Google Shape;368;p42"/>
          <p:cNvCxnSpPr>
            <a:stCxn id="359" idx="2"/>
            <a:endCxn id="364" idx="2"/>
          </p:cNvCxnSpPr>
          <p:nvPr/>
        </p:nvCxnSpPr>
        <p:spPr>
          <a:xfrm>
            <a:off x="4667456" y="3118419"/>
            <a:ext cx="2276700" cy="0"/>
          </a:xfrm>
          <a:prstGeom prst="straightConnector1">
            <a:avLst/>
          </a:prstGeom>
          <a:noFill/>
          <a:ln w="19050" cap="flat" cmpd="sng">
            <a:solidFill>
              <a:schemeClr val="dk1"/>
            </a:solidFill>
            <a:prstDash val="solid"/>
            <a:round/>
            <a:headEnd type="none" w="med" len="med"/>
            <a:tailEnd type="none" w="med" len="med"/>
          </a:ln>
        </p:spPr>
      </p:cxnSp>
      <p:cxnSp>
        <p:nvCxnSpPr>
          <p:cNvPr id="369" name="Google Shape;369;p42"/>
          <p:cNvCxnSpPr>
            <a:stCxn id="364" idx="6"/>
          </p:cNvCxnSpPr>
          <p:nvPr/>
        </p:nvCxnSpPr>
        <p:spPr>
          <a:xfrm>
            <a:off x="7134819" y="3118334"/>
            <a:ext cx="20277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73"/>
        <p:cNvGrpSpPr/>
        <p:nvPr/>
      </p:nvGrpSpPr>
      <p:grpSpPr>
        <a:xfrm>
          <a:off x="0" y="0"/>
          <a:ext cx="0" cy="0"/>
          <a:chOff x="0" y="0"/>
          <a:chExt cx="0" cy="0"/>
        </a:xfrm>
      </p:grpSpPr>
      <p:sp>
        <p:nvSpPr>
          <p:cNvPr id="374" name="Google Shape;374;p43"/>
          <p:cNvSpPr txBox="1"/>
          <p:nvPr/>
        </p:nvSpPr>
        <p:spPr>
          <a:xfrm flipH="1">
            <a:off x="5232819" y="3707960"/>
            <a:ext cx="2610300" cy="6864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Anaheim"/>
                <a:ea typeface="Anaheim"/>
                <a:cs typeface="Anaheim"/>
                <a:sym typeface="Anaheim"/>
              </a:rPr>
              <a:t>Follow the instructions provided by the doctor</a:t>
            </a:r>
            <a:endParaRPr sz="1600">
              <a:solidFill>
                <a:srgbClr val="F4F2EF"/>
              </a:solidFill>
              <a:latin typeface="Anaheim"/>
              <a:ea typeface="Anaheim"/>
              <a:cs typeface="Anaheim"/>
              <a:sym typeface="Anaheim"/>
            </a:endParaRPr>
          </a:p>
        </p:txBody>
      </p:sp>
      <p:sp>
        <p:nvSpPr>
          <p:cNvPr id="375" name="Google Shape;375;p43"/>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TO DO IF YOU HAVE SYMPTOMS</a:t>
            </a:r>
            <a:endParaRPr>
              <a:solidFill>
                <a:schemeClr val="accent1"/>
              </a:solidFill>
            </a:endParaRPr>
          </a:p>
        </p:txBody>
      </p:sp>
      <p:grpSp>
        <p:nvGrpSpPr>
          <p:cNvPr id="376" name="Google Shape;376;p43"/>
          <p:cNvGrpSpPr/>
          <p:nvPr/>
        </p:nvGrpSpPr>
        <p:grpSpPr>
          <a:xfrm flipH="1">
            <a:off x="6336657" y="2917103"/>
            <a:ext cx="402600" cy="402600"/>
            <a:chOff x="4370750" y="1987928"/>
            <a:chExt cx="402600" cy="402600"/>
          </a:xfrm>
        </p:grpSpPr>
        <p:sp>
          <p:nvSpPr>
            <p:cNvPr id="377" name="Google Shape;377;p43"/>
            <p:cNvSpPr/>
            <p:nvPr/>
          </p:nvSpPr>
          <p:spPr>
            <a:xfrm>
              <a:off x="4370750" y="1987928"/>
              <a:ext cx="402600" cy="402600"/>
            </a:xfrm>
            <a:prstGeom prst="ellipse">
              <a:avLst/>
            </a:pr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3"/>
            <p:cNvSpPr/>
            <p:nvPr/>
          </p:nvSpPr>
          <p:spPr>
            <a:xfrm>
              <a:off x="4476582" y="2093759"/>
              <a:ext cx="190800" cy="19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43"/>
          <p:cNvGrpSpPr/>
          <p:nvPr/>
        </p:nvGrpSpPr>
        <p:grpSpPr>
          <a:xfrm flipH="1">
            <a:off x="2404707" y="2917103"/>
            <a:ext cx="402600" cy="402600"/>
            <a:chOff x="4370750" y="1987928"/>
            <a:chExt cx="402600" cy="402600"/>
          </a:xfrm>
        </p:grpSpPr>
        <p:sp>
          <p:nvSpPr>
            <p:cNvPr id="380" name="Google Shape;380;p43"/>
            <p:cNvSpPr/>
            <p:nvPr/>
          </p:nvSpPr>
          <p:spPr>
            <a:xfrm>
              <a:off x="4370750" y="1987928"/>
              <a:ext cx="402600" cy="402600"/>
            </a:xfrm>
            <a:prstGeom prst="ellipse">
              <a:avLst/>
            </a:pr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3"/>
            <p:cNvSpPr/>
            <p:nvPr/>
          </p:nvSpPr>
          <p:spPr>
            <a:xfrm>
              <a:off x="4476582" y="2093759"/>
              <a:ext cx="190800" cy="190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43"/>
          <p:cNvSpPr txBox="1"/>
          <p:nvPr/>
        </p:nvSpPr>
        <p:spPr>
          <a:xfrm flipH="1">
            <a:off x="1300869" y="2078250"/>
            <a:ext cx="2610300" cy="6864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Anaheim"/>
                <a:ea typeface="Anaheim"/>
                <a:cs typeface="Anaheim"/>
                <a:sym typeface="Anaheim"/>
              </a:rPr>
              <a:t>Patiently wait for the results of the test</a:t>
            </a:r>
            <a:endParaRPr sz="1600">
              <a:solidFill>
                <a:srgbClr val="F4F2EF"/>
              </a:solidFill>
              <a:latin typeface="Anaheim"/>
              <a:ea typeface="Anaheim"/>
              <a:cs typeface="Anaheim"/>
              <a:sym typeface="Anaheim"/>
            </a:endParaRPr>
          </a:p>
        </p:txBody>
      </p:sp>
      <p:sp>
        <p:nvSpPr>
          <p:cNvPr id="383" name="Google Shape;383;p43"/>
          <p:cNvSpPr txBox="1"/>
          <p:nvPr/>
        </p:nvSpPr>
        <p:spPr>
          <a:xfrm flipH="1">
            <a:off x="1300869" y="1708101"/>
            <a:ext cx="2610300" cy="4026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Saira Semi Condensed"/>
                <a:ea typeface="Saira Semi Condensed"/>
                <a:cs typeface="Saira Semi Condensed"/>
                <a:sym typeface="Saira Semi Condensed"/>
              </a:rPr>
              <a:t>STEP 04</a:t>
            </a:r>
            <a:endParaRPr sz="1600">
              <a:solidFill>
                <a:srgbClr val="F4F2EF"/>
              </a:solidFill>
              <a:latin typeface="Saira Semi Condensed"/>
              <a:ea typeface="Saira Semi Condensed"/>
              <a:cs typeface="Saira Semi Condensed"/>
              <a:sym typeface="Saira Semi Condensed"/>
            </a:endParaRPr>
          </a:p>
        </p:txBody>
      </p:sp>
      <p:cxnSp>
        <p:nvCxnSpPr>
          <p:cNvPr id="384" name="Google Shape;384;p43"/>
          <p:cNvCxnSpPr>
            <a:stCxn id="378" idx="6"/>
            <a:endCxn id="381" idx="2"/>
          </p:cNvCxnSpPr>
          <p:nvPr/>
        </p:nvCxnSpPr>
        <p:spPr>
          <a:xfrm rot="10800000">
            <a:off x="2701625" y="3118334"/>
            <a:ext cx="3741000" cy="0"/>
          </a:xfrm>
          <a:prstGeom prst="straightConnector1">
            <a:avLst/>
          </a:prstGeom>
          <a:noFill/>
          <a:ln w="19050" cap="flat" cmpd="sng">
            <a:solidFill>
              <a:schemeClr val="dk1"/>
            </a:solidFill>
            <a:prstDash val="solid"/>
            <a:round/>
            <a:headEnd type="none" w="med" len="med"/>
            <a:tailEnd type="none" w="med" len="med"/>
          </a:ln>
        </p:spPr>
      </p:cxnSp>
      <p:cxnSp>
        <p:nvCxnSpPr>
          <p:cNvPr id="385" name="Google Shape;385;p43"/>
          <p:cNvCxnSpPr>
            <a:stCxn id="381" idx="6"/>
          </p:cNvCxnSpPr>
          <p:nvPr/>
        </p:nvCxnSpPr>
        <p:spPr>
          <a:xfrm rot="10800000">
            <a:off x="-36925" y="3118334"/>
            <a:ext cx="2547600" cy="0"/>
          </a:xfrm>
          <a:prstGeom prst="straightConnector1">
            <a:avLst/>
          </a:prstGeom>
          <a:noFill/>
          <a:ln w="19050" cap="flat" cmpd="sng">
            <a:solidFill>
              <a:schemeClr val="dk1"/>
            </a:solidFill>
            <a:prstDash val="solid"/>
            <a:round/>
            <a:headEnd type="none" w="med" len="med"/>
            <a:tailEnd type="none" w="med" len="med"/>
          </a:ln>
        </p:spPr>
      </p:cxnSp>
      <p:sp>
        <p:nvSpPr>
          <p:cNvPr id="386" name="Google Shape;386;p43"/>
          <p:cNvSpPr txBox="1"/>
          <p:nvPr/>
        </p:nvSpPr>
        <p:spPr>
          <a:xfrm flipH="1">
            <a:off x="5232819" y="3337811"/>
            <a:ext cx="2610300" cy="402600"/>
          </a:xfrm>
          <a:prstGeom prst="rect">
            <a:avLst/>
          </a:prstGeom>
          <a:noFill/>
          <a:ln>
            <a:noFill/>
          </a:ln>
        </p:spPr>
        <p:txBody>
          <a:bodyPr spcFirstLastPara="1" wrap="square" lIns="91425" tIns="162000" rIns="91425" bIns="0" anchor="t" anchorCtr="0">
            <a:noAutofit/>
          </a:bodyPr>
          <a:lstStyle/>
          <a:p>
            <a:pPr marL="0" lvl="0" indent="0" algn="ctr" rtl="0">
              <a:spcBef>
                <a:spcPts val="0"/>
              </a:spcBef>
              <a:spcAft>
                <a:spcPts val="1600"/>
              </a:spcAft>
              <a:buNone/>
            </a:pPr>
            <a:r>
              <a:rPr lang="en" sz="1600">
                <a:solidFill>
                  <a:srgbClr val="F4F2EF"/>
                </a:solidFill>
                <a:latin typeface="Saira Semi Condensed"/>
                <a:ea typeface="Saira Semi Condensed"/>
                <a:cs typeface="Saira Semi Condensed"/>
                <a:sym typeface="Saira Semi Condensed"/>
              </a:rPr>
              <a:t>STEP 05</a:t>
            </a:r>
            <a:endParaRPr sz="1600">
              <a:solidFill>
                <a:srgbClr val="F4F2EF"/>
              </a:solidFill>
              <a:latin typeface="Saira Semi Condensed"/>
              <a:ea typeface="Saira Semi Condensed"/>
              <a:cs typeface="Saira Semi Condensed"/>
              <a:sym typeface="Saira Semi Condensed"/>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0"/>
        <p:cNvGrpSpPr/>
        <p:nvPr/>
      </p:nvGrpSpPr>
      <p:grpSpPr>
        <a:xfrm>
          <a:off x="0" y="0"/>
          <a:ext cx="0" cy="0"/>
          <a:chOff x="0" y="0"/>
          <a:chExt cx="0" cy="0"/>
        </a:xfrm>
      </p:grpSpPr>
      <p:sp>
        <p:nvSpPr>
          <p:cNvPr id="391" name="Google Shape;391;p44"/>
          <p:cNvSpPr/>
          <p:nvPr/>
        </p:nvSpPr>
        <p:spPr>
          <a:xfrm>
            <a:off x="1391452" y="170975"/>
            <a:ext cx="3952200" cy="39522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4"/>
          <p:cNvSpPr txBox="1">
            <a:spLocks noGrp="1"/>
          </p:cNvSpPr>
          <p:nvPr>
            <p:ph type="title"/>
          </p:nvPr>
        </p:nvSpPr>
        <p:spPr>
          <a:xfrm>
            <a:off x="720000" y="923400"/>
            <a:ext cx="4157100" cy="329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80% OF PEOPLE RECOVER FROM THIS DISEASE WITHOUT NEEDING SPECIAL TREATMENT</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6"/>
        <p:cNvGrpSpPr/>
        <p:nvPr/>
      </p:nvGrpSpPr>
      <p:grpSpPr>
        <a:xfrm>
          <a:off x="0" y="0"/>
          <a:ext cx="0" cy="0"/>
          <a:chOff x="0" y="0"/>
          <a:chExt cx="0" cy="0"/>
        </a:xfrm>
      </p:grpSpPr>
      <p:sp>
        <p:nvSpPr>
          <p:cNvPr id="397" name="Google Shape;397;p45"/>
          <p:cNvSpPr txBox="1">
            <a:spLocks noGrp="1"/>
          </p:cNvSpPr>
          <p:nvPr>
            <p:ph type="title"/>
          </p:nvPr>
        </p:nvSpPr>
        <p:spPr>
          <a:xfrm flipH="1">
            <a:off x="719925" y="2222475"/>
            <a:ext cx="5162700" cy="162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STATS ABOUT CORONAVIRUS</a:t>
            </a:r>
            <a:endParaRPr>
              <a:solidFill>
                <a:schemeClr val="dk1"/>
              </a:solidFill>
            </a:endParaRPr>
          </a:p>
        </p:txBody>
      </p:sp>
      <p:sp>
        <p:nvSpPr>
          <p:cNvPr id="398" name="Google Shape;398;p45"/>
          <p:cNvSpPr txBox="1">
            <a:spLocks noGrp="1"/>
          </p:cNvSpPr>
          <p:nvPr>
            <p:ph type="subTitle" idx="1"/>
          </p:nvPr>
        </p:nvSpPr>
        <p:spPr>
          <a:xfrm flipH="1">
            <a:off x="720000" y="3948300"/>
            <a:ext cx="4319400" cy="39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could enter a subtitle here if you need it</a:t>
            </a:r>
            <a:endParaRPr/>
          </a:p>
        </p:txBody>
      </p:sp>
      <p:sp>
        <p:nvSpPr>
          <p:cNvPr id="399" name="Google Shape;399;p45"/>
          <p:cNvSpPr txBox="1">
            <a:spLocks noGrp="1"/>
          </p:cNvSpPr>
          <p:nvPr>
            <p:ph type="title" idx="2"/>
          </p:nvPr>
        </p:nvSpPr>
        <p:spPr>
          <a:xfrm flipH="1">
            <a:off x="720000" y="1081627"/>
            <a:ext cx="2046300" cy="114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02</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03"/>
        <p:cNvGrpSpPr/>
        <p:nvPr/>
      </p:nvGrpSpPr>
      <p:grpSpPr>
        <a:xfrm>
          <a:off x="0" y="0"/>
          <a:ext cx="0" cy="0"/>
          <a:chOff x="0" y="0"/>
          <a:chExt cx="0" cy="0"/>
        </a:xfrm>
      </p:grpSpPr>
      <p:sp>
        <p:nvSpPr>
          <p:cNvPr id="404" name="Google Shape;404;p46"/>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MORTALITY RATE BY AGE</a:t>
            </a:r>
            <a:endParaRPr sz="2400"/>
          </a:p>
        </p:txBody>
      </p:sp>
      <p:sp>
        <p:nvSpPr>
          <p:cNvPr id="405" name="Google Shape;405;p46"/>
          <p:cNvSpPr txBox="1"/>
          <p:nvPr/>
        </p:nvSpPr>
        <p:spPr>
          <a:xfrm>
            <a:off x="2714400" y="4267450"/>
            <a:ext cx="3715200" cy="331800"/>
          </a:xfrm>
          <a:prstGeom prst="rect">
            <a:avLst/>
          </a:prstGeom>
          <a:noFill/>
          <a:ln>
            <a:noFill/>
          </a:ln>
        </p:spPr>
        <p:txBody>
          <a:bodyPr spcFirstLastPara="1" wrap="square" lIns="91425" tIns="198000" rIns="91425" bIns="0" anchor="ctr" anchorCtr="0">
            <a:noAutofit/>
          </a:bodyPr>
          <a:lstStyle/>
          <a:p>
            <a:pPr marL="0" lvl="0" indent="0" algn="ctr" rtl="0">
              <a:lnSpc>
                <a:spcPct val="115000"/>
              </a:lnSpc>
              <a:spcBef>
                <a:spcPts val="0"/>
              </a:spcBef>
              <a:spcAft>
                <a:spcPts val="1600"/>
              </a:spcAft>
              <a:buNone/>
            </a:pPr>
            <a:r>
              <a:rPr lang="en" sz="1200">
                <a:solidFill>
                  <a:schemeClr val="accent2"/>
                </a:solidFill>
                <a:latin typeface="Anaheim"/>
                <a:ea typeface="Anaheim"/>
                <a:cs typeface="Anaheim"/>
                <a:sym typeface="Anaheim"/>
              </a:rPr>
              <a:t>To modify this graph, click on it, follow the link, change the data and paste the resulting graph here</a:t>
            </a:r>
            <a:endParaRPr sz="1200">
              <a:solidFill>
                <a:schemeClr val="accent2"/>
              </a:solidFill>
              <a:latin typeface="Anaheim"/>
              <a:ea typeface="Anaheim"/>
              <a:cs typeface="Anaheim"/>
              <a:sym typeface="Anaheim"/>
            </a:endParaRPr>
          </a:p>
        </p:txBody>
      </p:sp>
      <p:pic>
        <p:nvPicPr>
          <p:cNvPr id="406" name="Google Shape;406;p46" title="Gráfico">
            <a:hlinkClick r:id="rId4"/>
          </p:cNvPr>
          <p:cNvPicPr preferRelativeResize="0"/>
          <p:nvPr/>
        </p:nvPicPr>
        <p:blipFill>
          <a:blip r:embed="rId5">
            <a:alphaModFix/>
          </a:blip>
          <a:stretch>
            <a:fillRect/>
          </a:stretch>
        </p:blipFill>
        <p:spPr>
          <a:xfrm>
            <a:off x="1847656" y="1316150"/>
            <a:ext cx="5448689" cy="2750949"/>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10"/>
        <p:cNvGrpSpPr/>
        <p:nvPr/>
      </p:nvGrpSpPr>
      <p:grpSpPr>
        <a:xfrm>
          <a:off x="0" y="0"/>
          <a:ext cx="0" cy="0"/>
          <a:chOff x="0" y="0"/>
          <a:chExt cx="0" cy="0"/>
        </a:xfrm>
      </p:grpSpPr>
      <p:grpSp>
        <p:nvGrpSpPr>
          <p:cNvPr id="411" name="Google Shape;411;p47"/>
          <p:cNvGrpSpPr/>
          <p:nvPr/>
        </p:nvGrpSpPr>
        <p:grpSpPr>
          <a:xfrm>
            <a:off x="1345923" y="1996414"/>
            <a:ext cx="2616567" cy="1150666"/>
            <a:chOff x="1345923" y="2083314"/>
            <a:chExt cx="2616567" cy="1150666"/>
          </a:xfrm>
        </p:grpSpPr>
        <p:sp>
          <p:nvSpPr>
            <p:cNvPr id="412" name="Google Shape;412;p47"/>
            <p:cNvSpPr/>
            <p:nvPr/>
          </p:nvSpPr>
          <p:spPr>
            <a:xfrm>
              <a:off x="1345923" y="285028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7"/>
            <p:cNvSpPr/>
            <p:nvPr/>
          </p:nvSpPr>
          <p:spPr>
            <a:xfrm rot="10800000">
              <a:off x="3578791" y="2083314"/>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47"/>
          <p:cNvGrpSpPr/>
          <p:nvPr/>
        </p:nvGrpSpPr>
        <p:grpSpPr>
          <a:xfrm>
            <a:off x="5181511" y="1996414"/>
            <a:ext cx="2616567" cy="1150666"/>
            <a:chOff x="5181511" y="2083314"/>
            <a:chExt cx="2616567" cy="1150666"/>
          </a:xfrm>
        </p:grpSpPr>
        <p:sp>
          <p:nvSpPr>
            <p:cNvPr id="415" name="Google Shape;415;p47"/>
            <p:cNvSpPr/>
            <p:nvPr/>
          </p:nvSpPr>
          <p:spPr>
            <a:xfrm>
              <a:off x="5181511" y="285028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7"/>
            <p:cNvSpPr/>
            <p:nvPr/>
          </p:nvSpPr>
          <p:spPr>
            <a:xfrm rot="10800000">
              <a:off x="7414378" y="2083314"/>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 name="Google Shape;417;p47"/>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SOME NUMERICAL DATA</a:t>
            </a:r>
            <a:endParaRPr sz="2400"/>
          </a:p>
        </p:txBody>
      </p:sp>
      <p:sp>
        <p:nvSpPr>
          <p:cNvPr id="418" name="Google Shape;418;p47"/>
          <p:cNvSpPr txBox="1">
            <a:spLocks noGrp="1"/>
          </p:cNvSpPr>
          <p:nvPr>
            <p:ph type="subTitle" idx="4294967295"/>
          </p:nvPr>
        </p:nvSpPr>
        <p:spPr>
          <a:xfrm>
            <a:off x="1534007" y="3335820"/>
            <a:ext cx="2240400" cy="67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2"/>
                </a:solidFill>
              </a:rPr>
              <a:t>Reported cases in Spain as of March 2020</a:t>
            </a:r>
            <a:endParaRPr>
              <a:solidFill>
                <a:schemeClr val="accent2"/>
              </a:solidFill>
            </a:endParaRPr>
          </a:p>
        </p:txBody>
      </p:sp>
      <p:sp>
        <p:nvSpPr>
          <p:cNvPr id="419" name="Google Shape;419;p47"/>
          <p:cNvSpPr txBox="1">
            <a:spLocks noGrp="1"/>
          </p:cNvSpPr>
          <p:nvPr>
            <p:ph type="title" idx="4294967295"/>
          </p:nvPr>
        </p:nvSpPr>
        <p:spPr>
          <a:xfrm>
            <a:off x="1534013" y="2010300"/>
            <a:ext cx="2240400" cy="11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3000+</a:t>
            </a:r>
            <a:endParaRPr>
              <a:solidFill>
                <a:schemeClr val="dk1"/>
              </a:solidFill>
            </a:endParaRPr>
          </a:p>
        </p:txBody>
      </p:sp>
      <p:sp>
        <p:nvSpPr>
          <p:cNvPr id="420" name="Google Shape;420;p47"/>
          <p:cNvSpPr txBox="1">
            <a:spLocks noGrp="1"/>
          </p:cNvSpPr>
          <p:nvPr>
            <p:ph type="subTitle" idx="4294967295"/>
          </p:nvPr>
        </p:nvSpPr>
        <p:spPr>
          <a:xfrm>
            <a:off x="5369594" y="3335820"/>
            <a:ext cx="2240400" cy="67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accent2"/>
                </a:solidFill>
              </a:rPr>
              <a:t>Global death rate of this novel coronavirus disease</a:t>
            </a:r>
            <a:endParaRPr>
              <a:solidFill>
                <a:schemeClr val="accent2"/>
              </a:solidFill>
            </a:endParaRPr>
          </a:p>
        </p:txBody>
      </p:sp>
      <p:sp>
        <p:nvSpPr>
          <p:cNvPr id="421" name="Google Shape;421;p47"/>
          <p:cNvSpPr txBox="1">
            <a:spLocks noGrp="1"/>
          </p:cNvSpPr>
          <p:nvPr>
            <p:ph type="title" idx="4294967295"/>
          </p:nvPr>
        </p:nvSpPr>
        <p:spPr>
          <a:xfrm>
            <a:off x="5369594" y="2010300"/>
            <a:ext cx="2240400" cy="11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rPr>
              <a:t>3.4%</a:t>
            </a:r>
            <a:endParaRPr>
              <a:solidFill>
                <a:schemeClr val="dk1"/>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25"/>
        <p:cNvGrpSpPr/>
        <p:nvPr/>
      </p:nvGrpSpPr>
      <p:grpSpPr>
        <a:xfrm>
          <a:off x="0" y="0"/>
          <a:ext cx="0" cy="0"/>
          <a:chOff x="0" y="0"/>
          <a:chExt cx="0" cy="0"/>
        </a:xfrm>
      </p:grpSpPr>
      <p:sp>
        <p:nvSpPr>
          <p:cNvPr id="426" name="Google Shape;426;p48"/>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solidFill>
                <a:schemeClr val="accent1"/>
              </a:solidFill>
            </a:endParaRPr>
          </a:p>
        </p:txBody>
      </p:sp>
      <p:grpSp>
        <p:nvGrpSpPr>
          <p:cNvPr id="427" name="Google Shape;427;p48"/>
          <p:cNvGrpSpPr/>
          <p:nvPr/>
        </p:nvGrpSpPr>
        <p:grpSpPr>
          <a:xfrm>
            <a:off x="719976" y="1324823"/>
            <a:ext cx="5350227" cy="2961355"/>
            <a:chOff x="719976" y="1324823"/>
            <a:chExt cx="5350227" cy="2961355"/>
          </a:xfrm>
        </p:grpSpPr>
        <p:grpSp>
          <p:nvGrpSpPr>
            <p:cNvPr id="428" name="Google Shape;428;p48"/>
            <p:cNvGrpSpPr/>
            <p:nvPr/>
          </p:nvGrpSpPr>
          <p:grpSpPr>
            <a:xfrm>
              <a:off x="3957382" y="2567615"/>
              <a:ext cx="94372" cy="85495"/>
              <a:chOff x="4293400" y="2574725"/>
              <a:chExt cx="84425" cy="80100"/>
            </a:xfrm>
          </p:grpSpPr>
          <p:sp>
            <p:nvSpPr>
              <p:cNvPr id="429" name="Google Shape;429;p4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lt2"/>
              </a:solidFill>
              <a:ln>
                <a:noFill/>
              </a:ln>
            </p:spPr>
          </p:sp>
          <p:sp>
            <p:nvSpPr>
              <p:cNvPr id="430" name="Google Shape;430;p4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48"/>
            <p:cNvGrpSpPr/>
            <p:nvPr/>
          </p:nvGrpSpPr>
          <p:grpSpPr>
            <a:xfrm>
              <a:off x="3629671" y="1380597"/>
              <a:ext cx="2143200" cy="1217652"/>
              <a:chOff x="4000175" y="1462675"/>
              <a:chExt cx="1917275" cy="1140875"/>
            </a:xfrm>
          </p:grpSpPr>
          <p:sp>
            <p:nvSpPr>
              <p:cNvPr id="432" name="Google Shape;432;p4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lt2"/>
              </a:solidFill>
              <a:ln>
                <a:noFill/>
              </a:ln>
            </p:spPr>
          </p:sp>
          <p:grpSp>
            <p:nvGrpSpPr>
              <p:cNvPr id="433" name="Google Shape;433;p48"/>
              <p:cNvGrpSpPr/>
              <p:nvPr/>
            </p:nvGrpSpPr>
            <p:grpSpPr>
              <a:xfrm>
                <a:off x="4000175" y="1462675"/>
                <a:ext cx="1917275" cy="1140875"/>
                <a:chOff x="4000175" y="1462675"/>
                <a:chExt cx="1917275" cy="1140875"/>
              </a:xfrm>
            </p:grpSpPr>
            <p:sp>
              <p:nvSpPr>
                <p:cNvPr id="434" name="Google Shape;434;p4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lt2"/>
                </a:solidFill>
                <a:ln>
                  <a:noFill/>
                </a:ln>
              </p:spPr>
            </p:sp>
            <p:sp>
              <p:nvSpPr>
                <p:cNvPr id="435" name="Google Shape;435;p4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39" name="Google Shape;439;p4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 name="Google Shape;440;p48"/>
            <p:cNvGrpSpPr/>
            <p:nvPr/>
          </p:nvGrpSpPr>
          <p:grpSpPr>
            <a:xfrm>
              <a:off x="3585399" y="2581597"/>
              <a:ext cx="105131" cy="111138"/>
              <a:chOff x="3960625" y="2587825"/>
              <a:chExt cx="94050" cy="104125"/>
            </a:xfrm>
          </p:grpSpPr>
          <p:sp>
            <p:nvSpPr>
              <p:cNvPr id="441" name="Google Shape;441;p4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lt2"/>
              </a:solidFill>
              <a:ln>
                <a:noFill/>
              </a:ln>
            </p:spPr>
          </p:sp>
          <p:sp>
            <p:nvSpPr>
              <p:cNvPr id="442" name="Google Shape;442;p4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48"/>
            <p:cNvGrpSpPr/>
            <p:nvPr/>
          </p:nvGrpSpPr>
          <p:grpSpPr>
            <a:xfrm>
              <a:off x="3367116" y="2488818"/>
              <a:ext cx="194054" cy="200581"/>
              <a:chOff x="3765350" y="2500900"/>
              <a:chExt cx="173600" cy="187925"/>
            </a:xfrm>
          </p:grpSpPr>
          <p:sp>
            <p:nvSpPr>
              <p:cNvPr id="444" name="Google Shape;444;p4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lt1"/>
              </a:solidFill>
              <a:ln>
                <a:noFill/>
              </a:ln>
            </p:spPr>
          </p:sp>
          <p:sp>
            <p:nvSpPr>
              <p:cNvPr id="445" name="Google Shape;445;p4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48"/>
            <p:cNvGrpSpPr/>
            <p:nvPr/>
          </p:nvGrpSpPr>
          <p:grpSpPr>
            <a:xfrm>
              <a:off x="3350489" y="2468485"/>
              <a:ext cx="95155" cy="55289"/>
              <a:chOff x="3750475" y="2481850"/>
              <a:chExt cx="85125" cy="51800"/>
            </a:xfrm>
          </p:grpSpPr>
          <p:sp>
            <p:nvSpPr>
              <p:cNvPr id="451" name="Google Shape;451;p4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lt1"/>
              </a:solidFill>
              <a:ln>
                <a:noFill/>
              </a:ln>
            </p:spPr>
          </p:sp>
        </p:grpSp>
        <p:grpSp>
          <p:nvGrpSpPr>
            <p:cNvPr id="453" name="Google Shape;453;p48"/>
            <p:cNvGrpSpPr/>
            <p:nvPr/>
          </p:nvGrpSpPr>
          <p:grpSpPr>
            <a:xfrm>
              <a:off x="3212661" y="2415758"/>
              <a:ext cx="192377" cy="180462"/>
              <a:chOff x="3627175" y="2432450"/>
              <a:chExt cx="172100" cy="169075"/>
            </a:xfrm>
          </p:grpSpPr>
          <p:sp>
            <p:nvSpPr>
              <p:cNvPr id="454" name="Google Shape;454;p4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lt1"/>
              </a:solidFill>
              <a:ln>
                <a:noFill/>
              </a:ln>
            </p:spPr>
          </p:sp>
          <p:sp>
            <p:nvSpPr>
              <p:cNvPr id="456" name="Google Shape;456;p4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lt1"/>
              </a:solidFill>
              <a:ln>
                <a:noFill/>
              </a:ln>
            </p:spPr>
          </p:sp>
        </p:grpSp>
        <p:grpSp>
          <p:nvGrpSpPr>
            <p:cNvPr id="457" name="Google Shape;457;p48"/>
            <p:cNvGrpSpPr/>
            <p:nvPr/>
          </p:nvGrpSpPr>
          <p:grpSpPr>
            <a:xfrm>
              <a:off x="3139289" y="2579063"/>
              <a:ext cx="68789" cy="105715"/>
              <a:chOff x="3561536" y="2585450"/>
              <a:chExt cx="61539" cy="99045"/>
            </a:xfrm>
          </p:grpSpPr>
          <p:sp>
            <p:nvSpPr>
              <p:cNvPr id="458" name="Google Shape;458;p4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lt1"/>
              </a:solidFill>
              <a:ln>
                <a:noFill/>
              </a:ln>
            </p:spPr>
          </p:sp>
        </p:grpSp>
        <p:grpSp>
          <p:nvGrpSpPr>
            <p:cNvPr id="460" name="Google Shape;460;p48"/>
            <p:cNvGrpSpPr/>
            <p:nvPr/>
          </p:nvGrpSpPr>
          <p:grpSpPr>
            <a:xfrm>
              <a:off x="3524701" y="1937640"/>
              <a:ext cx="174464" cy="280526"/>
              <a:chOff x="3906325" y="1984500"/>
              <a:chExt cx="156075" cy="262825"/>
            </a:xfrm>
          </p:grpSpPr>
          <p:sp>
            <p:nvSpPr>
              <p:cNvPr id="461" name="Google Shape;461;p4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lt1"/>
              </a:solidFill>
              <a:ln>
                <a:noFill/>
              </a:ln>
            </p:spPr>
          </p:sp>
          <p:sp>
            <p:nvSpPr>
              <p:cNvPr id="462" name="Google Shape;462;p4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48"/>
            <p:cNvGrpSpPr/>
            <p:nvPr/>
          </p:nvGrpSpPr>
          <p:grpSpPr>
            <a:xfrm>
              <a:off x="719976" y="1567137"/>
              <a:ext cx="1566710" cy="1310969"/>
              <a:chOff x="1397225" y="1637375"/>
              <a:chExt cx="1401575" cy="1228250"/>
            </a:xfrm>
          </p:grpSpPr>
          <p:sp>
            <p:nvSpPr>
              <p:cNvPr id="464" name="Google Shape;464;p4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lt2"/>
              </a:solidFill>
              <a:ln>
                <a:noFill/>
              </a:ln>
            </p:spPr>
          </p:sp>
          <p:grpSp>
            <p:nvGrpSpPr>
              <p:cNvPr id="465" name="Google Shape;465;p48"/>
              <p:cNvGrpSpPr/>
              <p:nvPr/>
            </p:nvGrpSpPr>
            <p:grpSpPr>
              <a:xfrm>
                <a:off x="1397225" y="1637375"/>
                <a:ext cx="1398775" cy="1228250"/>
                <a:chOff x="1397225" y="1637375"/>
                <a:chExt cx="1398775" cy="1228250"/>
              </a:xfrm>
            </p:grpSpPr>
            <p:sp>
              <p:nvSpPr>
                <p:cNvPr id="466" name="Google Shape;466;p4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 name="Google Shape;468;p48"/>
            <p:cNvGrpSpPr/>
            <p:nvPr/>
          </p:nvGrpSpPr>
          <p:grpSpPr>
            <a:xfrm>
              <a:off x="2070835" y="3184675"/>
              <a:ext cx="664125" cy="657753"/>
              <a:chOff x="2605700" y="3152850"/>
              <a:chExt cx="594125" cy="616250"/>
            </a:xfrm>
          </p:grpSpPr>
          <p:sp>
            <p:nvSpPr>
              <p:cNvPr id="469" name="Google Shape;469;p4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lt2"/>
              </a:solidFill>
              <a:ln>
                <a:noFill/>
              </a:ln>
            </p:spPr>
          </p:sp>
          <p:sp>
            <p:nvSpPr>
              <p:cNvPr id="470" name="Google Shape;470;p4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71" name="Google Shape;471;p48"/>
            <p:cNvGrpSpPr/>
            <p:nvPr/>
          </p:nvGrpSpPr>
          <p:grpSpPr>
            <a:xfrm>
              <a:off x="2154308" y="3473873"/>
              <a:ext cx="204533" cy="812305"/>
              <a:chOff x="2680375" y="3423800"/>
              <a:chExt cx="182975" cy="761050"/>
            </a:xfrm>
          </p:grpSpPr>
          <p:sp>
            <p:nvSpPr>
              <p:cNvPr id="472" name="Google Shape;472;p4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lt2"/>
              </a:solidFill>
              <a:ln>
                <a:noFill/>
              </a:ln>
            </p:spPr>
          </p:sp>
          <p:sp>
            <p:nvSpPr>
              <p:cNvPr id="473" name="Google Shape;473;p4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48"/>
            <p:cNvGrpSpPr/>
            <p:nvPr/>
          </p:nvGrpSpPr>
          <p:grpSpPr>
            <a:xfrm>
              <a:off x="3537752" y="3621274"/>
              <a:ext cx="264057" cy="221048"/>
              <a:chOff x="3918000" y="3561900"/>
              <a:chExt cx="236225" cy="207100"/>
            </a:xfrm>
          </p:grpSpPr>
          <p:sp>
            <p:nvSpPr>
              <p:cNvPr id="475" name="Google Shape;475;p4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lt2"/>
              </a:solidFill>
              <a:ln>
                <a:noFill/>
              </a:ln>
            </p:spPr>
          </p:sp>
          <p:sp>
            <p:nvSpPr>
              <p:cNvPr id="476" name="Google Shape;476;p4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 name="Google Shape;477;p48"/>
            <p:cNvSpPr/>
            <p:nvPr/>
          </p:nvSpPr>
          <p:spPr>
            <a:xfrm>
              <a:off x="2216878" y="2989191"/>
              <a:ext cx="43874" cy="1286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8"/>
            <p:cNvSpPr/>
            <p:nvPr/>
          </p:nvSpPr>
          <p:spPr>
            <a:xfrm>
              <a:off x="2140867" y="2966296"/>
              <a:ext cx="62011" cy="39092"/>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8"/>
            <p:cNvSpPr/>
            <p:nvPr/>
          </p:nvSpPr>
          <p:spPr>
            <a:xfrm>
              <a:off x="2489347" y="1368931"/>
              <a:ext cx="680054" cy="831384"/>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0" name="Google Shape;480;p48"/>
            <p:cNvGrpSpPr/>
            <p:nvPr/>
          </p:nvGrpSpPr>
          <p:grpSpPr>
            <a:xfrm>
              <a:off x="1307643" y="1324823"/>
              <a:ext cx="1400434" cy="1241192"/>
              <a:chOff x="1922950" y="1410350"/>
              <a:chExt cx="1252825" cy="1162875"/>
            </a:xfrm>
          </p:grpSpPr>
          <p:sp>
            <p:nvSpPr>
              <p:cNvPr id="481" name="Google Shape;481;p4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97" name="Google Shape;497;p48"/>
            <p:cNvSpPr/>
            <p:nvPr/>
          </p:nvSpPr>
          <p:spPr>
            <a:xfrm>
              <a:off x="2039117" y="2989751"/>
              <a:ext cx="36273" cy="13982"/>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8"/>
            <p:cNvSpPr/>
            <p:nvPr/>
          </p:nvSpPr>
          <p:spPr>
            <a:xfrm>
              <a:off x="2100513" y="2965736"/>
              <a:ext cx="46222" cy="3130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8"/>
            <p:cNvSpPr/>
            <p:nvPr/>
          </p:nvSpPr>
          <p:spPr>
            <a:xfrm>
              <a:off x="1936780" y="2910447"/>
              <a:ext cx="171949" cy="58651"/>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8"/>
            <p:cNvSpPr/>
            <p:nvPr/>
          </p:nvSpPr>
          <p:spPr>
            <a:xfrm>
              <a:off x="2401067" y="4177842"/>
              <a:ext cx="43874" cy="24042"/>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8"/>
            <p:cNvSpPr/>
            <p:nvPr/>
          </p:nvSpPr>
          <p:spPr>
            <a:xfrm>
              <a:off x="1960171" y="3130988"/>
              <a:ext cx="89510" cy="39118"/>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8"/>
            <p:cNvSpPr/>
            <p:nvPr/>
          </p:nvSpPr>
          <p:spPr>
            <a:xfrm>
              <a:off x="1912831" y="3106999"/>
              <a:ext cx="54382" cy="48591"/>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8"/>
            <p:cNvSpPr/>
            <p:nvPr/>
          </p:nvSpPr>
          <p:spPr>
            <a:xfrm>
              <a:off x="1884159" y="3043332"/>
              <a:ext cx="75453" cy="71486"/>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8"/>
            <p:cNvSpPr/>
            <p:nvPr/>
          </p:nvSpPr>
          <p:spPr>
            <a:xfrm>
              <a:off x="1859595" y="3028816"/>
              <a:ext cx="102364" cy="49151"/>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8"/>
            <p:cNvSpPr/>
            <p:nvPr/>
          </p:nvSpPr>
          <p:spPr>
            <a:xfrm>
              <a:off x="1845566" y="3055633"/>
              <a:ext cx="40381" cy="22334"/>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8"/>
            <p:cNvSpPr/>
            <p:nvPr/>
          </p:nvSpPr>
          <p:spPr>
            <a:xfrm>
              <a:off x="1863703" y="2992526"/>
              <a:ext cx="18724" cy="39118"/>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8"/>
            <p:cNvSpPr/>
            <p:nvPr/>
          </p:nvSpPr>
          <p:spPr>
            <a:xfrm>
              <a:off x="1812842" y="3001465"/>
              <a:ext cx="66678" cy="67029"/>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8"/>
            <p:cNvSpPr/>
            <p:nvPr/>
          </p:nvSpPr>
          <p:spPr>
            <a:xfrm>
              <a:off x="1449718" y="2728438"/>
              <a:ext cx="460794" cy="326101"/>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8"/>
            <p:cNvSpPr/>
            <p:nvPr/>
          </p:nvSpPr>
          <p:spPr>
            <a:xfrm>
              <a:off x="2418589" y="3194095"/>
              <a:ext cx="45635" cy="6254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8"/>
            <p:cNvSpPr/>
            <p:nvPr/>
          </p:nvSpPr>
          <p:spPr>
            <a:xfrm>
              <a:off x="2361888" y="3187931"/>
              <a:ext cx="64917" cy="67590"/>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8"/>
            <p:cNvSpPr/>
            <p:nvPr/>
          </p:nvSpPr>
          <p:spPr>
            <a:xfrm>
              <a:off x="2306919" y="3149426"/>
              <a:ext cx="81294" cy="116714"/>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8"/>
            <p:cNvSpPr/>
            <p:nvPr/>
          </p:nvSpPr>
          <p:spPr>
            <a:xfrm>
              <a:off x="2116889" y="3090242"/>
              <a:ext cx="214622" cy="18427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8"/>
            <p:cNvSpPr/>
            <p:nvPr/>
          </p:nvSpPr>
          <p:spPr>
            <a:xfrm>
              <a:off x="2021567" y="3086319"/>
              <a:ext cx="194166" cy="26411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8"/>
            <p:cNvSpPr/>
            <p:nvPr/>
          </p:nvSpPr>
          <p:spPr>
            <a:xfrm>
              <a:off x="1988256" y="3261631"/>
              <a:ext cx="95909" cy="100544"/>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8"/>
            <p:cNvSpPr/>
            <p:nvPr/>
          </p:nvSpPr>
          <p:spPr>
            <a:xfrm>
              <a:off x="1982974" y="3284526"/>
              <a:ext cx="208194" cy="293147"/>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8"/>
            <p:cNvSpPr/>
            <p:nvPr/>
          </p:nvSpPr>
          <p:spPr>
            <a:xfrm>
              <a:off x="2176525" y="3436943"/>
              <a:ext cx="201180" cy="21443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17" name="Google Shape;517;p48"/>
            <p:cNvSpPr/>
            <p:nvPr/>
          </p:nvSpPr>
          <p:spPr>
            <a:xfrm>
              <a:off x="2298144" y="3588826"/>
              <a:ext cx="138023" cy="139049"/>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18" name="Google Shape;518;p48"/>
            <p:cNvSpPr/>
            <p:nvPr/>
          </p:nvSpPr>
          <p:spPr>
            <a:xfrm>
              <a:off x="2382344" y="3769155"/>
              <a:ext cx="81880" cy="88803"/>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 name="Google Shape;519;p48"/>
            <p:cNvGrpSpPr/>
            <p:nvPr/>
          </p:nvGrpSpPr>
          <p:grpSpPr>
            <a:xfrm>
              <a:off x="2189380" y="3632374"/>
              <a:ext cx="257909" cy="638727"/>
              <a:chOff x="2711750" y="3572300"/>
              <a:chExt cx="230725" cy="598425"/>
            </a:xfrm>
          </p:grpSpPr>
          <p:sp>
            <p:nvSpPr>
              <p:cNvPr id="520" name="Google Shape;520;p4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 name="Google Shape;522;p48"/>
            <p:cNvSpPr/>
            <p:nvPr/>
          </p:nvSpPr>
          <p:spPr>
            <a:xfrm>
              <a:off x="5198946" y="2858521"/>
              <a:ext cx="29259" cy="65375"/>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 name="Google Shape;523;p48"/>
            <p:cNvGrpSpPr/>
            <p:nvPr/>
          </p:nvGrpSpPr>
          <p:grpSpPr>
            <a:xfrm>
              <a:off x="3385141" y="1553742"/>
              <a:ext cx="171362" cy="177580"/>
              <a:chOff x="3781475" y="1624825"/>
              <a:chExt cx="153300" cy="166375"/>
            </a:xfrm>
          </p:grpSpPr>
          <p:sp>
            <p:nvSpPr>
              <p:cNvPr id="524" name="Google Shape;524;p4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 name="Google Shape;528;p48"/>
            <p:cNvSpPr/>
            <p:nvPr/>
          </p:nvSpPr>
          <p:spPr>
            <a:xfrm>
              <a:off x="5318832" y="2420241"/>
              <a:ext cx="195898" cy="327782"/>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8"/>
            <p:cNvSpPr/>
            <p:nvPr/>
          </p:nvSpPr>
          <p:spPr>
            <a:xfrm>
              <a:off x="5239299" y="2591657"/>
              <a:ext cx="67265" cy="89364"/>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8"/>
            <p:cNvSpPr/>
            <p:nvPr/>
          </p:nvSpPr>
          <p:spPr>
            <a:xfrm>
              <a:off x="5206547" y="2488925"/>
              <a:ext cx="76627" cy="1256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8"/>
            <p:cNvSpPr/>
            <p:nvPr/>
          </p:nvSpPr>
          <p:spPr>
            <a:xfrm>
              <a:off x="4585569" y="2325888"/>
              <a:ext cx="497039" cy="223929"/>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8"/>
            <p:cNvSpPr/>
            <p:nvPr/>
          </p:nvSpPr>
          <p:spPr>
            <a:xfrm>
              <a:off x="5563244" y="3328634"/>
              <a:ext cx="157892" cy="12901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8"/>
            <p:cNvSpPr/>
            <p:nvPr/>
          </p:nvSpPr>
          <p:spPr>
            <a:xfrm>
              <a:off x="5209481" y="2980252"/>
              <a:ext cx="128661" cy="21443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8"/>
            <p:cNvSpPr/>
            <p:nvPr/>
          </p:nvSpPr>
          <p:spPr>
            <a:xfrm>
              <a:off x="5275544" y="3422427"/>
              <a:ext cx="62598" cy="3130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 name="Google Shape;535;p48"/>
            <p:cNvGrpSpPr/>
            <p:nvPr/>
          </p:nvGrpSpPr>
          <p:grpSpPr>
            <a:xfrm>
              <a:off x="4823553" y="3194095"/>
              <a:ext cx="743211" cy="237858"/>
              <a:chOff x="5068275" y="3161675"/>
              <a:chExt cx="664875" cy="222850"/>
            </a:xfrm>
          </p:grpSpPr>
          <p:sp>
            <p:nvSpPr>
              <p:cNvPr id="536" name="Google Shape;536;p4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 name="Google Shape;540;p48"/>
            <p:cNvSpPr/>
            <p:nvPr/>
          </p:nvSpPr>
          <p:spPr>
            <a:xfrm>
              <a:off x="4903086" y="3177337"/>
              <a:ext cx="70199" cy="87683"/>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8"/>
            <p:cNvSpPr/>
            <p:nvPr/>
          </p:nvSpPr>
          <p:spPr>
            <a:xfrm>
              <a:off x="5059190" y="3173975"/>
              <a:ext cx="153225" cy="98863"/>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8"/>
            <p:cNvSpPr/>
            <p:nvPr/>
          </p:nvSpPr>
          <p:spPr>
            <a:xfrm>
              <a:off x="4915941" y="2901535"/>
              <a:ext cx="133356" cy="246237"/>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8"/>
            <p:cNvSpPr/>
            <p:nvPr/>
          </p:nvSpPr>
          <p:spPr>
            <a:xfrm>
              <a:off x="4933491" y="3048375"/>
              <a:ext cx="84815" cy="69805"/>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8"/>
            <p:cNvSpPr/>
            <p:nvPr/>
          </p:nvSpPr>
          <p:spPr>
            <a:xfrm>
              <a:off x="4885537" y="2918265"/>
              <a:ext cx="131009" cy="144652"/>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8"/>
            <p:cNvSpPr/>
            <p:nvPr/>
          </p:nvSpPr>
          <p:spPr>
            <a:xfrm>
              <a:off x="4846944" y="2951780"/>
              <a:ext cx="136262" cy="242341"/>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8"/>
            <p:cNvSpPr/>
            <p:nvPr/>
          </p:nvSpPr>
          <p:spPr>
            <a:xfrm>
              <a:off x="4758077" y="2819456"/>
              <a:ext cx="143277" cy="307663"/>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8"/>
            <p:cNvSpPr/>
            <p:nvPr/>
          </p:nvSpPr>
          <p:spPr>
            <a:xfrm>
              <a:off x="4682065" y="2847367"/>
              <a:ext cx="83054" cy="102199"/>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8"/>
            <p:cNvSpPr/>
            <p:nvPr/>
          </p:nvSpPr>
          <p:spPr>
            <a:xfrm>
              <a:off x="3391569" y="2267824"/>
              <a:ext cx="62011" cy="72606"/>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8"/>
            <p:cNvSpPr/>
            <p:nvPr/>
          </p:nvSpPr>
          <p:spPr>
            <a:xfrm>
              <a:off x="3342468" y="1909382"/>
              <a:ext cx="324531" cy="360150"/>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8"/>
            <p:cNvSpPr/>
            <p:nvPr/>
          </p:nvSpPr>
          <p:spPr>
            <a:xfrm>
              <a:off x="3431922" y="1977506"/>
              <a:ext cx="160827" cy="346754"/>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8"/>
            <p:cNvSpPr/>
            <p:nvPr/>
          </p:nvSpPr>
          <p:spPr>
            <a:xfrm>
              <a:off x="3602669" y="2222062"/>
              <a:ext cx="64331" cy="55849"/>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8"/>
            <p:cNvSpPr/>
            <p:nvPr/>
          </p:nvSpPr>
          <p:spPr>
            <a:xfrm>
              <a:off x="3572851" y="2262247"/>
              <a:ext cx="102337" cy="53074"/>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8"/>
            <p:cNvSpPr/>
            <p:nvPr/>
          </p:nvSpPr>
          <p:spPr>
            <a:xfrm>
              <a:off x="3576345" y="2298537"/>
              <a:ext cx="79561" cy="55849"/>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8"/>
            <p:cNvSpPr/>
            <p:nvPr/>
          </p:nvSpPr>
          <p:spPr>
            <a:xfrm>
              <a:off x="3614350" y="2302459"/>
              <a:ext cx="135117" cy="99957"/>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8"/>
            <p:cNvSpPr/>
            <p:nvPr/>
          </p:nvSpPr>
          <p:spPr>
            <a:xfrm>
              <a:off x="3521376" y="2464910"/>
              <a:ext cx="93003" cy="5753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8"/>
            <p:cNvSpPr/>
            <p:nvPr/>
          </p:nvSpPr>
          <p:spPr>
            <a:xfrm>
              <a:off x="3528977" y="2448179"/>
              <a:ext cx="80148" cy="33515"/>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8"/>
            <p:cNvSpPr/>
            <p:nvPr/>
          </p:nvSpPr>
          <p:spPr>
            <a:xfrm>
              <a:off x="3571091" y="2579383"/>
              <a:ext cx="30433" cy="55849"/>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8"/>
            <p:cNvSpPr/>
            <p:nvPr/>
          </p:nvSpPr>
          <p:spPr>
            <a:xfrm>
              <a:off x="3556475" y="2558730"/>
              <a:ext cx="29259" cy="35196"/>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8"/>
            <p:cNvSpPr/>
            <p:nvPr/>
          </p:nvSpPr>
          <p:spPr>
            <a:xfrm>
              <a:off x="3512629" y="2529137"/>
              <a:ext cx="60837" cy="50832"/>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8"/>
            <p:cNvSpPr/>
            <p:nvPr/>
          </p:nvSpPr>
          <p:spPr>
            <a:xfrm>
              <a:off x="3479290" y="2499545"/>
              <a:ext cx="47396" cy="28498"/>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8"/>
            <p:cNvSpPr/>
            <p:nvPr/>
          </p:nvSpPr>
          <p:spPr>
            <a:xfrm>
              <a:off x="3418480" y="2456531"/>
              <a:ext cx="111698" cy="5139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8"/>
            <p:cNvSpPr/>
            <p:nvPr/>
          </p:nvSpPr>
          <p:spPr>
            <a:xfrm>
              <a:off x="3481637" y="2333706"/>
              <a:ext cx="147944" cy="118956"/>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8"/>
            <p:cNvSpPr/>
            <p:nvPr/>
          </p:nvSpPr>
          <p:spPr>
            <a:xfrm>
              <a:off x="3452378" y="2415785"/>
              <a:ext cx="118154" cy="49151"/>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8"/>
            <p:cNvSpPr/>
            <p:nvPr/>
          </p:nvSpPr>
          <p:spPr>
            <a:xfrm>
              <a:off x="3360577" y="2334266"/>
              <a:ext cx="134530" cy="15356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8"/>
            <p:cNvSpPr/>
            <p:nvPr/>
          </p:nvSpPr>
          <p:spPr>
            <a:xfrm>
              <a:off x="3324919" y="2367781"/>
              <a:ext cx="57903" cy="50272"/>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8"/>
            <p:cNvSpPr/>
            <p:nvPr/>
          </p:nvSpPr>
          <p:spPr>
            <a:xfrm>
              <a:off x="3319665" y="2409087"/>
              <a:ext cx="45635" cy="37437"/>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8"/>
            <p:cNvSpPr/>
            <p:nvPr/>
          </p:nvSpPr>
          <p:spPr>
            <a:xfrm>
              <a:off x="3359431" y="2434223"/>
              <a:ext cx="11122" cy="15076"/>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8"/>
            <p:cNvSpPr/>
            <p:nvPr/>
          </p:nvSpPr>
          <p:spPr>
            <a:xfrm>
              <a:off x="3129048" y="2324233"/>
              <a:ext cx="64917" cy="82079"/>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48"/>
            <p:cNvGrpSpPr/>
            <p:nvPr/>
          </p:nvGrpSpPr>
          <p:grpSpPr>
            <a:xfrm>
              <a:off x="3167054" y="2254429"/>
              <a:ext cx="139756" cy="187079"/>
              <a:chOff x="3586375" y="2281300"/>
              <a:chExt cx="125025" cy="175275"/>
            </a:xfrm>
          </p:grpSpPr>
          <p:sp>
            <p:nvSpPr>
              <p:cNvPr id="570" name="Google Shape;570;p4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 name="Google Shape;572;p48"/>
            <p:cNvSpPr/>
            <p:nvPr/>
          </p:nvSpPr>
          <p:spPr>
            <a:xfrm>
              <a:off x="3965766" y="3468777"/>
              <a:ext cx="122821" cy="21944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48"/>
            <p:cNvGrpSpPr/>
            <p:nvPr/>
          </p:nvGrpSpPr>
          <p:grpSpPr>
            <a:xfrm>
              <a:off x="5081435" y="3461519"/>
              <a:ext cx="644368" cy="657726"/>
              <a:chOff x="5298975" y="3412225"/>
              <a:chExt cx="576450" cy="616225"/>
            </a:xfrm>
          </p:grpSpPr>
          <p:sp>
            <p:nvSpPr>
              <p:cNvPr id="574" name="Google Shape;574;p4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5" name="Google Shape;575;p4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48"/>
            <p:cNvGrpSpPr/>
            <p:nvPr/>
          </p:nvGrpSpPr>
          <p:grpSpPr>
            <a:xfrm>
              <a:off x="5811735" y="3931071"/>
              <a:ext cx="258468" cy="306542"/>
              <a:chOff x="5952300" y="3852150"/>
              <a:chExt cx="231225" cy="287200"/>
            </a:xfrm>
          </p:grpSpPr>
          <p:sp>
            <p:nvSpPr>
              <p:cNvPr id="577" name="Google Shape;577;p4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 name="Google Shape;579;p48"/>
            <p:cNvSpPr/>
            <p:nvPr/>
          </p:nvSpPr>
          <p:spPr>
            <a:xfrm>
              <a:off x="2958301" y="2048964"/>
              <a:ext cx="142103" cy="82666"/>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8"/>
            <p:cNvSpPr/>
            <p:nvPr/>
          </p:nvSpPr>
          <p:spPr>
            <a:xfrm>
              <a:off x="4318941" y="2247731"/>
              <a:ext cx="989970" cy="705757"/>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8"/>
            <p:cNvSpPr/>
            <p:nvPr/>
          </p:nvSpPr>
          <p:spPr>
            <a:xfrm>
              <a:off x="4915941" y="2918265"/>
              <a:ext cx="1789" cy="2268"/>
            </a:xfrm>
            <a:custGeom>
              <a:avLst/>
              <a:gdLst/>
              <a:ahLst/>
              <a:cxnLst/>
              <a:rect l="l" t="t" r="r" b="b"/>
              <a:pathLst>
                <a:path w="64" h="85" extrusionOk="0">
                  <a:moveTo>
                    <a:pt x="63" y="85"/>
                  </a:moveTo>
                  <a:lnTo>
                    <a:pt x="1" y="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8"/>
            <p:cNvSpPr/>
            <p:nvPr/>
          </p:nvSpPr>
          <p:spPr>
            <a:xfrm>
              <a:off x="4897246" y="2934462"/>
              <a:ext cx="2934" cy="2828"/>
            </a:xfrm>
            <a:custGeom>
              <a:avLst/>
              <a:gdLst/>
              <a:ahLst/>
              <a:cxnLst/>
              <a:rect l="l" t="t" r="r" b="b"/>
              <a:pathLst>
                <a:path w="105" h="106" extrusionOk="0">
                  <a:moveTo>
                    <a:pt x="0" y="105"/>
                  </a:moveTo>
                  <a:lnTo>
                    <a:pt x="105" y="1"/>
                  </a:lnTo>
                  <a:lnTo>
                    <a:pt x="10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8"/>
            <p:cNvSpPr/>
            <p:nvPr/>
          </p:nvSpPr>
          <p:spPr>
            <a:xfrm>
              <a:off x="4309579" y="2659220"/>
              <a:ext cx="5897" cy="1708"/>
            </a:xfrm>
            <a:custGeom>
              <a:avLst/>
              <a:gdLst/>
              <a:ahLst/>
              <a:cxnLst/>
              <a:rect l="l" t="t" r="r" b="b"/>
              <a:pathLst>
                <a:path w="211" h="64" extrusionOk="0">
                  <a:moveTo>
                    <a:pt x="210" y="0"/>
                  </a:moveTo>
                  <a:lnTo>
                    <a:pt x="1" y="63"/>
                  </a:lnTo>
                  <a:lnTo>
                    <a:pt x="22" y="63"/>
                  </a:lnTo>
                  <a:lnTo>
                    <a:pt x="2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8"/>
            <p:cNvSpPr/>
            <p:nvPr/>
          </p:nvSpPr>
          <p:spPr>
            <a:xfrm>
              <a:off x="3967526" y="2285142"/>
              <a:ext cx="612231" cy="307103"/>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8"/>
            <p:cNvSpPr/>
            <p:nvPr/>
          </p:nvSpPr>
          <p:spPr>
            <a:xfrm>
              <a:off x="4124831" y="2510139"/>
              <a:ext cx="259055" cy="154125"/>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8"/>
            <p:cNvSpPr/>
            <p:nvPr/>
          </p:nvSpPr>
          <p:spPr>
            <a:xfrm>
              <a:off x="4078637" y="2563746"/>
              <a:ext cx="231557" cy="139049"/>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 name="Google Shape;587;p48"/>
            <p:cNvGrpSpPr/>
            <p:nvPr/>
          </p:nvGrpSpPr>
          <p:grpSpPr>
            <a:xfrm>
              <a:off x="4570954" y="3128213"/>
              <a:ext cx="35128" cy="63667"/>
              <a:chOff x="4842300" y="3099950"/>
              <a:chExt cx="31425" cy="59650"/>
            </a:xfrm>
          </p:grpSpPr>
          <p:sp>
            <p:nvSpPr>
              <p:cNvPr id="588" name="Google Shape;588;p4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48"/>
            <p:cNvSpPr/>
            <p:nvPr/>
          </p:nvSpPr>
          <p:spPr>
            <a:xfrm>
              <a:off x="4370976" y="2734575"/>
              <a:ext cx="453193" cy="422696"/>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8"/>
            <p:cNvSpPr/>
            <p:nvPr/>
          </p:nvSpPr>
          <p:spPr>
            <a:xfrm>
              <a:off x="4548737" y="2784847"/>
              <a:ext cx="133356" cy="68123"/>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8"/>
            <p:cNvSpPr/>
            <p:nvPr/>
          </p:nvSpPr>
          <p:spPr>
            <a:xfrm>
              <a:off x="4241756" y="2670374"/>
              <a:ext cx="223983" cy="235644"/>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8"/>
            <p:cNvSpPr/>
            <p:nvPr/>
          </p:nvSpPr>
          <p:spPr>
            <a:xfrm>
              <a:off x="4225379" y="2638007"/>
              <a:ext cx="214035" cy="170295"/>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8"/>
            <p:cNvSpPr/>
            <p:nvPr/>
          </p:nvSpPr>
          <p:spPr>
            <a:xfrm>
              <a:off x="3604989" y="2382297"/>
              <a:ext cx="265510" cy="158021"/>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8"/>
            <p:cNvSpPr/>
            <p:nvPr/>
          </p:nvSpPr>
          <p:spPr>
            <a:xfrm>
              <a:off x="3670493" y="2460454"/>
              <a:ext cx="55584" cy="59211"/>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8"/>
            <p:cNvSpPr/>
            <p:nvPr/>
          </p:nvSpPr>
          <p:spPr>
            <a:xfrm>
              <a:off x="3581626" y="2470513"/>
              <a:ext cx="142690" cy="87122"/>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8"/>
            <p:cNvSpPr/>
            <p:nvPr/>
          </p:nvSpPr>
          <p:spPr>
            <a:xfrm>
              <a:off x="3617285" y="2546989"/>
              <a:ext cx="93590" cy="56409"/>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 name="Google Shape;600;p48"/>
            <p:cNvGrpSpPr/>
            <p:nvPr/>
          </p:nvGrpSpPr>
          <p:grpSpPr>
            <a:xfrm>
              <a:off x="3480463" y="2509578"/>
              <a:ext cx="87721" cy="64788"/>
              <a:chOff x="3866750" y="2520350"/>
              <a:chExt cx="78475" cy="60700"/>
            </a:xfrm>
          </p:grpSpPr>
          <p:sp>
            <p:nvSpPr>
              <p:cNvPr id="601" name="Google Shape;601;p4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 name="Google Shape;605;p48"/>
            <p:cNvSpPr/>
            <p:nvPr/>
          </p:nvSpPr>
          <p:spPr>
            <a:xfrm>
              <a:off x="3405597" y="2571004"/>
              <a:ext cx="16404" cy="3130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8"/>
            <p:cNvSpPr/>
            <p:nvPr/>
          </p:nvSpPr>
          <p:spPr>
            <a:xfrm>
              <a:off x="3145983" y="2557048"/>
              <a:ext cx="179550" cy="143505"/>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8"/>
            <p:cNvSpPr/>
            <p:nvPr/>
          </p:nvSpPr>
          <p:spPr>
            <a:xfrm>
              <a:off x="3962859" y="2625145"/>
              <a:ext cx="28085" cy="21267"/>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8"/>
            <p:cNvSpPr/>
            <p:nvPr/>
          </p:nvSpPr>
          <p:spPr>
            <a:xfrm>
              <a:off x="3955845" y="2627947"/>
              <a:ext cx="329813" cy="253495"/>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8"/>
            <p:cNvSpPr/>
            <p:nvPr/>
          </p:nvSpPr>
          <p:spPr>
            <a:xfrm>
              <a:off x="3939469" y="2597234"/>
              <a:ext cx="57903" cy="4693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8"/>
            <p:cNvSpPr/>
            <p:nvPr/>
          </p:nvSpPr>
          <p:spPr>
            <a:xfrm>
              <a:off x="3679268" y="2586080"/>
              <a:ext cx="291220" cy="114473"/>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8"/>
            <p:cNvSpPr/>
            <p:nvPr/>
          </p:nvSpPr>
          <p:spPr>
            <a:xfrm>
              <a:off x="3675747" y="2586641"/>
              <a:ext cx="44461" cy="37437"/>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8"/>
            <p:cNvSpPr/>
            <p:nvPr/>
          </p:nvSpPr>
          <p:spPr>
            <a:xfrm>
              <a:off x="3887993" y="2673176"/>
              <a:ext cx="156160" cy="143505"/>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8"/>
            <p:cNvSpPr/>
            <p:nvPr/>
          </p:nvSpPr>
          <p:spPr>
            <a:xfrm>
              <a:off x="4015481" y="2798803"/>
              <a:ext cx="28085" cy="27377"/>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8"/>
            <p:cNvSpPr/>
            <p:nvPr/>
          </p:nvSpPr>
          <p:spPr>
            <a:xfrm>
              <a:off x="3781577" y="2706104"/>
              <a:ext cx="36301" cy="19586"/>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8"/>
            <p:cNvSpPr/>
            <p:nvPr/>
          </p:nvSpPr>
          <p:spPr>
            <a:xfrm>
              <a:off x="3835372" y="2677072"/>
              <a:ext cx="100604" cy="85468"/>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8"/>
            <p:cNvSpPr/>
            <p:nvPr/>
          </p:nvSpPr>
          <p:spPr>
            <a:xfrm>
              <a:off x="3814916" y="2745755"/>
              <a:ext cx="24592" cy="681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8"/>
            <p:cNvSpPr/>
            <p:nvPr/>
          </p:nvSpPr>
          <p:spPr>
            <a:xfrm>
              <a:off x="3836545" y="2745755"/>
              <a:ext cx="6455" cy="13982"/>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8"/>
            <p:cNvSpPr/>
            <p:nvPr/>
          </p:nvSpPr>
          <p:spPr>
            <a:xfrm>
              <a:off x="3829531" y="2760832"/>
              <a:ext cx="8803" cy="19559"/>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8"/>
            <p:cNvSpPr/>
            <p:nvPr/>
          </p:nvSpPr>
          <p:spPr>
            <a:xfrm>
              <a:off x="3829531" y="2724542"/>
              <a:ext cx="21071" cy="25136"/>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8"/>
            <p:cNvSpPr/>
            <p:nvPr/>
          </p:nvSpPr>
          <p:spPr>
            <a:xfrm>
              <a:off x="3830705" y="2744074"/>
              <a:ext cx="64917" cy="76529"/>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8"/>
            <p:cNvSpPr/>
            <p:nvPr/>
          </p:nvSpPr>
          <p:spPr>
            <a:xfrm>
              <a:off x="3829531" y="2764167"/>
              <a:ext cx="334480" cy="269158"/>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22" name="Google Shape;622;p48"/>
            <p:cNvSpPr/>
            <p:nvPr/>
          </p:nvSpPr>
          <p:spPr>
            <a:xfrm>
              <a:off x="4087384" y="2864124"/>
              <a:ext cx="12324" cy="25696"/>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8"/>
            <p:cNvSpPr/>
            <p:nvPr/>
          </p:nvSpPr>
          <p:spPr>
            <a:xfrm>
              <a:off x="4100267" y="2865805"/>
              <a:ext cx="77213" cy="58090"/>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8"/>
            <p:cNvSpPr/>
            <p:nvPr/>
          </p:nvSpPr>
          <p:spPr>
            <a:xfrm>
              <a:off x="4114883" y="2878640"/>
              <a:ext cx="121060" cy="1423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8"/>
            <p:cNvSpPr/>
            <p:nvPr/>
          </p:nvSpPr>
          <p:spPr>
            <a:xfrm>
              <a:off x="4169852" y="2858521"/>
              <a:ext cx="6455" cy="14009"/>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8"/>
            <p:cNvSpPr/>
            <p:nvPr/>
          </p:nvSpPr>
          <p:spPr>
            <a:xfrm>
              <a:off x="3965179" y="2978571"/>
              <a:ext cx="171949" cy="10665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8"/>
            <p:cNvSpPr/>
            <p:nvPr/>
          </p:nvSpPr>
          <p:spPr>
            <a:xfrm>
              <a:off x="3669319" y="2775348"/>
              <a:ext cx="201767" cy="161943"/>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8"/>
            <p:cNvSpPr/>
            <p:nvPr/>
          </p:nvSpPr>
          <p:spPr>
            <a:xfrm>
              <a:off x="3633661" y="2935583"/>
              <a:ext cx="266656" cy="292026"/>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8"/>
            <p:cNvSpPr/>
            <p:nvPr/>
          </p:nvSpPr>
          <p:spPr>
            <a:xfrm>
              <a:off x="3815502" y="3048909"/>
              <a:ext cx="245613" cy="17814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8"/>
            <p:cNvSpPr/>
            <p:nvPr/>
          </p:nvSpPr>
          <p:spPr>
            <a:xfrm>
              <a:off x="3868124" y="2999224"/>
              <a:ext cx="108205" cy="9160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8"/>
            <p:cNvSpPr/>
            <p:nvPr/>
          </p:nvSpPr>
          <p:spPr>
            <a:xfrm>
              <a:off x="3955845" y="3084665"/>
              <a:ext cx="24564" cy="27938"/>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8"/>
            <p:cNvSpPr/>
            <p:nvPr/>
          </p:nvSpPr>
          <p:spPr>
            <a:xfrm>
              <a:off x="3945309" y="3095819"/>
              <a:ext cx="165493" cy="209387"/>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8"/>
            <p:cNvSpPr/>
            <p:nvPr/>
          </p:nvSpPr>
          <p:spPr>
            <a:xfrm>
              <a:off x="3825451" y="3196309"/>
              <a:ext cx="135676" cy="156927"/>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34" name="Google Shape;634;p48"/>
            <p:cNvSpPr/>
            <p:nvPr/>
          </p:nvSpPr>
          <p:spPr>
            <a:xfrm>
              <a:off x="3791525" y="3297921"/>
              <a:ext cx="12296" cy="27"/>
            </a:xfrm>
            <a:custGeom>
              <a:avLst/>
              <a:gdLst/>
              <a:ahLst/>
              <a:cxnLst/>
              <a:rect l="l" t="t" r="r" b="b"/>
              <a:pathLst>
                <a:path w="440" h="1" extrusionOk="0">
                  <a:moveTo>
                    <a:pt x="1" y="1"/>
                  </a:moveTo>
                  <a:lnTo>
                    <a:pt x="210" y="1"/>
                  </a:lnTo>
                  <a:lnTo>
                    <a:pt x="440" y="1"/>
                  </a:lnTo>
                  <a:lnTo>
                    <a:pt x="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8"/>
            <p:cNvSpPr/>
            <p:nvPr/>
          </p:nvSpPr>
          <p:spPr>
            <a:xfrm>
              <a:off x="3758186" y="3215869"/>
              <a:ext cx="93590" cy="88243"/>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8"/>
            <p:cNvSpPr/>
            <p:nvPr/>
          </p:nvSpPr>
          <p:spPr>
            <a:xfrm>
              <a:off x="3515535" y="3108654"/>
              <a:ext cx="210542" cy="135713"/>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8"/>
            <p:cNvSpPr/>
            <p:nvPr/>
          </p:nvSpPr>
          <p:spPr>
            <a:xfrm>
              <a:off x="3429575" y="2752453"/>
              <a:ext cx="249721" cy="221688"/>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8"/>
            <p:cNvSpPr/>
            <p:nvPr/>
          </p:nvSpPr>
          <p:spPr>
            <a:xfrm>
              <a:off x="3397996" y="2679873"/>
              <a:ext cx="63772" cy="118956"/>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8"/>
            <p:cNvSpPr/>
            <p:nvPr/>
          </p:nvSpPr>
          <p:spPr>
            <a:xfrm>
              <a:off x="3147157" y="2683769"/>
              <a:ext cx="323973" cy="29928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8"/>
            <p:cNvSpPr/>
            <p:nvPr/>
          </p:nvSpPr>
          <p:spPr>
            <a:xfrm>
              <a:off x="3082855" y="2703889"/>
              <a:ext cx="187123" cy="141263"/>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8"/>
            <p:cNvSpPr/>
            <p:nvPr/>
          </p:nvSpPr>
          <p:spPr>
            <a:xfrm>
              <a:off x="3015590" y="2844565"/>
              <a:ext cx="132769" cy="10163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8"/>
            <p:cNvSpPr/>
            <p:nvPr/>
          </p:nvSpPr>
          <p:spPr>
            <a:xfrm>
              <a:off x="3015031" y="2849048"/>
              <a:ext cx="190644" cy="200448"/>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8"/>
            <p:cNvSpPr/>
            <p:nvPr/>
          </p:nvSpPr>
          <p:spPr>
            <a:xfrm>
              <a:off x="3091043" y="2887019"/>
              <a:ext cx="263135" cy="232842"/>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8"/>
            <p:cNvSpPr/>
            <p:nvPr/>
          </p:nvSpPr>
          <p:spPr>
            <a:xfrm>
              <a:off x="3202126" y="3043892"/>
              <a:ext cx="121647" cy="84347"/>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8"/>
            <p:cNvSpPr/>
            <p:nvPr/>
          </p:nvSpPr>
          <p:spPr>
            <a:xfrm>
              <a:off x="3006256" y="3019317"/>
              <a:ext cx="104097" cy="72633"/>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8"/>
            <p:cNvSpPr/>
            <p:nvPr/>
          </p:nvSpPr>
          <p:spPr>
            <a:xfrm>
              <a:off x="3017937" y="3081863"/>
              <a:ext cx="49743" cy="28498"/>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 name="Google Shape;647;p48"/>
            <p:cNvGrpSpPr/>
            <p:nvPr/>
          </p:nvGrpSpPr>
          <p:grpSpPr>
            <a:xfrm>
              <a:off x="3015031" y="3062331"/>
              <a:ext cx="148530" cy="106094"/>
              <a:chOff x="3450375" y="3038225"/>
              <a:chExt cx="132875" cy="99400"/>
            </a:xfrm>
          </p:grpSpPr>
          <p:sp>
            <p:nvSpPr>
              <p:cNvPr id="648" name="Google Shape;648;p4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 name="Google Shape;650;p48"/>
            <p:cNvSpPr/>
            <p:nvPr/>
          </p:nvSpPr>
          <p:spPr>
            <a:xfrm>
              <a:off x="3074080" y="3123730"/>
              <a:ext cx="45048" cy="5139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8"/>
            <p:cNvSpPr/>
            <p:nvPr/>
          </p:nvSpPr>
          <p:spPr>
            <a:xfrm>
              <a:off x="3103311" y="3147185"/>
              <a:ext cx="65504" cy="67029"/>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8"/>
            <p:cNvSpPr/>
            <p:nvPr/>
          </p:nvSpPr>
          <p:spPr>
            <a:xfrm>
              <a:off x="3148918" y="3114257"/>
              <a:ext cx="100017" cy="100517"/>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8"/>
            <p:cNvSpPr/>
            <p:nvPr/>
          </p:nvSpPr>
          <p:spPr>
            <a:xfrm>
              <a:off x="3234878" y="3105878"/>
              <a:ext cx="68439" cy="102199"/>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8"/>
            <p:cNvSpPr/>
            <p:nvPr/>
          </p:nvSpPr>
          <p:spPr>
            <a:xfrm>
              <a:off x="3282833" y="3105878"/>
              <a:ext cx="32752" cy="8320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8"/>
            <p:cNvSpPr/>
            <p:nvPr/>
          </p:nvSpPr>
          <p:spPr>
            <a:xfrm>
              <a:off x="3300355" y="3084665"/>
              <a:ext cx="50330" cy="100517"/>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8"/>
            <p:cNvSpPr/>
            <p:nvPr/>
          </p:nvSpPr>
          <p:spPr>
            <a:xfrm>
              <a:off x="3497426" y="2911568"/>
              <a:ext cx="168400" cy="255736"/>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8"/>
            <p:cNvSpPr/>
            <p:nvPr/>
          </p:nvSpPr>
          <p:spPr>
            <a:xfrm>
              <a:off x="3476942" y="3076847"/>
              <a:ext cx="5282" cy="2802"/>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8"/>
            <p:cNvSpPr/>
            <p:nvPr/>
          </p:nvSpPr>
          <p:spPr>
            <a:xfrm>
              <a:off x="3289260" y="2914930"/>
              <a:ext cx="246200" cy="182596"/>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59" name="Google Shape;659;p48"/>
            <p:cNvSpPr/>
            <p:nvPr/>
          </p:nvSpPr>
          <p:spPr>
            <a:xfrm>
              <a:off x="3330759" y="3065666"/>
              <a:ext cx="184804" cy="15132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8"/>
            <p:cNvSpPr/>
            <p:nvPr/>
          </p:nvSpPr>
          <p:spPr>
            <a:xfrm>
              <a:off x="3420828" y="3079061"/>
              <a:ext cx="122793" cy="175899"/>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8"/>
            <p:cNvSpPr/>
            <p:nvPr/>
          </p:nvSpPr>
          <p:spPr>
            <a:xfrm>
              <a:off x="3421387" y="3247676"/>
              <a:ext cx="92416" cy="95501"/>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8"/>
            <p:cNvSpPr/>
            <p:nvPr/>
          </p:nvSpPr>
          <p:spPr>
            <a:xfrm>
              <a:off x="3430162" y="3249357"/>
              <a:ext cx="32780" cy="20119"/>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8"/>
            <p:cNvSpPr/>
            <p:nvPr/>
          </p:nvSpPr>
          <p:spPr>
            <a:xfrm>
              <a:off x="3459979" y="3223127"/>
              <a:ext cx="123994" cy="138488"/>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8"/>
            <p:cNvSpPr/>
            <p:nvPr/>
          </p:nvSpPr>
          <p:spPr>
            <a:xfrm>
              <a:off x="3473449" y="3350408"/>
              <a:ext cx="17550" cy="22921"/>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8"/>
            <p:cNvSpPr/>
            <p:nvPr/>
          </p:nvSpPr>
          <p:spPr>
            <a:xfrm>
              <a:off x="3754106" y="3296827"/>
              <a:ext cx="180696" cy="175872"/>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8"/>
            <p:cNvSpPr/>
            <p:nvPr/>
          </p:nvSpPr>
          <p:spPr>
            <a:xfrm>
              <a:off x="3748852" y="3300162"/>
              <a:ext cx="32752" cy="2572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8"/>
            <p:cNvSpPr/>
            <p:nvPr/>
          </p:nvSpPr>
          <p:spPr>
            <a:xfrm>
              <a:off x="3748852" y="3315239"/>
              <a:ext cx="32165" cy="37437"/>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8"/>
            <p:cNvSpPr/>
            <p:nvPr/>
          </p:nvSpPr>
          <p:spPr>
            <a:xfrm>
              <a:off x="3475769" y="3199672"/>
              <a:ext cx="308183" cy="291466"/>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669" name="Google Shape;669;p48"/>
            <p:cNvSpPr/>
            <p:nvPr/>
          </p:nvSpPr>
          <p:spPr>
            <a:xfrm>
              <a:off x="3807314" y="3428031"/>
              <a:ext cx="51476" cy="123972"/>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8"/>
            <p:cNvSpPr/>
            <p:nvPr/>
          </p:nvSpPr>
          <p:spPr>
            <a:xfrm>
              <a:off x="3630727" y="3409592"/>
              <a:ext cx="190644" cy="155246"/>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8"/>
            <p:cNvSpPr/>
            <p:nvPr/>
          </p:nvSpPr>
          <p:spPr>
            <a:xfrm>
              <a:off x="3464674" y="3373863"/>
              <a:ext cx="202326" cy="19097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8"/>
            <p:cNvSpPr/>
            <p:nvPr/>
          </p:nvSpPr>
          <p:spPr>
            <a:xfrm>
              <a:off x="3681587" y="3525720"/>
              <a:ext cx="126342" cy="110017"/>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8"/>
            <p:cNvSpPr/>
            <p:nvPr/>
          </p:nvSpPr>
          <p:spPr>
            <a:xfrm>
              <a:off x="3594481" y="3559795"/>
              <a:ext cx="151465" cy="144626"/>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8"/>
            <p:cNvSpPr/>
            <p:nvPr/>
          </p:nvSpPr>
          <p:spPr>
            <a:xfrm>
              <a:off x="3465261" y="3546373"/>
              <a:ext cx="216354" cy="194337"/>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675" name="Google Shape;675;p48"/>
            <p:cNvSpPr/>
            <p:nvPr/>
          </p:nvSpPr>
          <p:spPr>
            <a:xfrm>
              <a:off x="3766961" y="3445882"/>
              <a:ext cx="168428" cy="259099"/>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8"/>
            <p:cNvSpPr/>
            <p:nvPr/>
          </p:nvSpPr>
          <p:spPr>
            <a:xfrm>
              <a:off x="3764055" y="3685955"/>
              <a:ext cx="23418" cy="25163"/>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8"/>
            <p:cNvSpPr/>
            <p:nvPr/>
          </p:nvSpPr>
          <p:spPr>
            <a:xfrm>
              <a:off x="3701485" y="3735640"/>
              <a:ext cx="37447" cy="33541"/>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8"/>
            <p:cNvSpPr/>
            <p:nvPr/>
          </p:nvSpPr>
          <p:spPr>
            <a:xfrm>
              <a:off x="4408982" y="2658660"/>
              <a:ext cx="117567" cy="92699"/>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8"/>
            <p:cNvSpPr/>
            <p:nvPr/>
          </p:nvSpPr>
          <p:spPr>
            <a:xfrm>
              <a:off x="4408982" y="2658660"/>
              <a:ext cx="117567" cy="92699"/>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8"/>
            <p:cNvSpPr/>
            <p:nvPr/>
          </p:nvSpPr>
          <p:spPr>
            <a:xfrm>
              <a:off x="3911970" y="2580503"/>
              <a:ext cx="78974" cy="2124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8"/>
            <p:cNvSpPr/>
            <p:nvPr/>
          </p:nvSpPr>
          <p:spPr>
            <a:xfrm>
              <a:off x="3963446" y="2597794"/>
              <a:ext cx="2934" cy="2828"/>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8"/>
            <p:cNvSpPr/>
            <p:nvPr/>
          </p:nvSpPr>
          <p:spPr>
            <a:xfrm>
              <a:off x="4690253" y="2820016"/>
              <a:ext cx="49715" cy="27938"/>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8"/>
            <p:cNvSpPr/>
            <p:nvPr/>
          </p:nvSpPr>
          <p:spPr>
            <a:xfrm>
              <a:off x="3592721" y="2583839"/>
              <a:ext cx="39208" cy="3186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8"/>
            <p:cNvSpPr/>
            <p:nvPr/>
          </p:nvSpPr>
          <p:spPr>
            <a:xfrm>
              <a:off x="3560555" y="2512380"/>
              <a:ext cx="65532" cy="82106"/>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 name="Google Shape;685;p48"/>
          <p:cNvSpPr/>
          <p:nvPr/>
        </p:nvSpPr>
        <p:spPr>
          <a:xfrm rot="10800000">
            <a:off x="8147151" y="2259922"/>
            <a:ext cx="275400" cy="2754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8"/>
          <p:cNvSpPr/>
          <p:nvPr/>
        </p:nvSpPr>
        <p:spPr>
          <a:xfrm>
            <a:off x="8149773" y="2336289"/>
            <a:ext cx="198000" cy="198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8"/>
          <p:cNvSpPr/>
          <p:nvPr/>
        </p:nvSpPr>
        <p:spPr>
          <a:xfrm rot="10800000">
            <a:off x="8147151" y="3091734"/>
            <a:ext cx="275400" cy="2754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8"/>
          <p:cNvSpPr/>
          <p:nvPr/>
        </p:nvSpPr>
        <p:spPr>
          <a:xfrm>
            <a:off x="8149773" y="3168102"/>
            <a:ext cx="198000" cy="198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8"/>
          <p:cNvSpPr txBox="1">
            <a:spLocks noGrp="1"/>
          </p:cNvSpPr>
          <p:nvPr>
            <p:ph type="subTitle" idx="4294967295"/>
          </p:nvPr>
        </p:nvSpPr>
        <p:spPr>
          <a:xfrm>
            <a:off x="6528550" y="3013450"/>
            <a:ext cx="1501500" cy="271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chemeClr val="accent2"/>
                </a:solidFill>
              </a:rPr>
              <a:t>Confirmed cases</a:t>
            </a:r>
            <a:endParaRPr>
              <a:solidFill>
                <a:schemeClr val="accent2"/>
              </a:solidFill>
            </a:endParaRPr>
          </a:p>
        </p:txBody>
      </p:sp>
      <p:sp>
        <p:nvSpPr>
          <p:cNvPr id="690" name="Google Shape;690;p48"/>
          <p:cNvSpPr txBox="1">
            <a:spLocks noGrp="1"/>
          </p:cNvSpPr>
          <p:nvPr>
            <p:ph type="subTitle" idx="4294967295"/>
          </p:nvPr>
        </p:nvSpPr>
        <p:spPr>
          <a:xfrm>
            <a:off x="6145850" y="2114750"/>
            <a:ext cx="1884300" cy="641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chemeClr val="accent2"/>
                </a:solidFill>
              </a:rPr>
              <a:t>CDC warns against non-essential travel</a:t>
            </a:r>
            <a:endParaRPr>
              <a:solidFill>
                <a:schemeClr val="accent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4"/>
        <p:cNvGrpSpPr/>
        <p:nvPr/>
      </p:nvGrpSpPr>
      <p:grpSpPr>
        <a:xfrm>
          <a:off x="0" y="0"/>
          <a:ext cx="0" cy="0"/>
          <a:chOff x="0" y="0"/>
          <a:chExt cx="0" cy="0"/>
        </a:xfrm>
      </p:grpSpPr>
      <p:sp>
        <p:nvSpPr>
          <p:cNvPr id="695" name="Google Shape;695;p49"/>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5 COUNTRIES WITH THE HIGHEST NUMBER OF CASES</a:t>
            </a:r>
            <a:endParaRPr>
              <a:solidFill>
                <a:schemeClr val="accent1"/>
              </a:solidFill>
            </a:endParaRPr>
          </a:p>
        </p:txBody>
      </p:sp>
      <p:graphicFrame>
        <p:nvGraphicFramePr>
          <p:cNvPr id="696" name="Google Shape;696;p49"/>
          <p:cNvGraphicFramePr/>
          <p:nvPr/>
        </p:nvGraphicFramePr>
        <p:xfrm>
          <a:off x="1241550" y="1424150"/>
          <a:ext cx="6660900" cy="2885400"/>
        </p:xfrm>
        <a:graphic>
          <a:graphicData uri="http://schemas.openxmlformats.org/drawingml/2006/table">
            <a:tbl>
              <a:tblPr>
                <a:noFill/>
                <a:tableStyleId>{36E8F84F-3823-48EF-A3E1-95FBAD6AD05B}</a:tableStyleId>
              </a:tblPr>
              <a:tblGrid>
                <a:gridCol w="2220300">
                  <a:extLst>
                    <a:ext uri="{9D8B030D-6E8A-4147-A177-3AD203B41FA5}">
                      <a16:colId xmlns:a16="http://schemas.microsoft.com/office/drawing/2014/main" val="20000"/>
                    </a:ext>
                  </a:extLst>
                </a:gridCol>
                <a:gridCol w="2220300">
                  <a:extLst>
                    <a:ext uri="{9D8B030D-6E8A-4147-A177-3AD203B41FA5}">
                      <a16:colId xmlns:a16="http://schemas.microsoft.com/office/drawing/2014/main" val="20001"/>
                    </a:ext>
                  </a:extLst>
                </a:gridCol>
                <a:gridCol w="2220300">
                  <a:extLst>
                    <a:ext uri="{9D8B030D-6E8A-4147-A177-3AD203B41FA5}">
                      <a16:colId xmlns:a16="http://schemas.microsoft.com/office/drawing/2014/main" val="20002"/>
                    </a:ext>
                  </a:extLst>
                </a:gridCol>
              </a:tblGrid>
              <a:tr h="480900">
                <a:tc>
                  <a:txBody>
                    <a:bodyPr/>
                    <a:lstStyle/>
                    <a:p>
                      <a:pPr marL="0" lvl="0" indent="0" algn="l" rtl="0">
                        <a:spcBef>
                          <a:spcPts val="0"/>
                        </a:spcBef>
                        <a:spcAft>
                          <a:spcPts val="0"/>
                        </a:spcAft>
                        <a:buNone/>
                      </a:pPr>
                      <a:endParaRPr>
                        <a:solidFill>
                          <a:srgbClr val="FFFFFF"/>
                        </a:solidFill>
                      </a:endParaRPr>
                    </a:p>
                  </a:txBody>
                  <a:tcPr marL="91425" marR="91425" marT="91425" marB="91425" anchor="ctr">
                    <a:lnL w="19050" cap="flat" cmpd="sng">
                      <a:solidFill>
                        <a:srgbClr val="FFFFFF">
                          <a:alpha val="0"/>
                        </a:srgbClr>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alpha val="0"/>
                        </a:srgbClr>
                      </a:solidFill>
                      <a:prstDash val="solid"/>
                      <a:round/>
                      <a:headEnd type="none" w="sm" len="sm"/>
                      <a:tailEnd type="none" w="sm" len="sm"/>
                    </a:lnT>
                    <a:lnB w="19050"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aira Semi Condensed"/>
                          <a:ea typeface="Saira Semi Condensed"/>
                          <a:cs typeface="Saira Semi Condensed"/>
                          <a:sym typeface="Saira Semi Condensed"/>
                        </a:rPr>
                        <a:t>CONFIRMED</a:t>
                      </a:r>
                      <a:endParaRPr>
                        <a:solidFill>
                          <a:srgbClr val="FFFFFF"/>
                        </a:solidFill>
                        <a:latin typeface="Saira Semi Condensed"/>
                        <a:ea typeface="Saira Semi Condensed"/>
                        <a:cs typeface="Saira Semi Condensed"/>
                        <a:sym typeface="Saira Semi Condensed"/>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Saira Semi Condensed"/>
                          <a:ea typeface="Saira Semi Condensed"/>
                          <a:cs typeface="Saira Semi Condensed"/>
                          <a:sym typeface="Saira Semi Condensed"/>
                        </a:rPr>
                        <a:t>DEATHS</a:t>
                      </a:r>
                      <a:endParaRPr>
                        <a:solidFill>
                          <a:srgbClr val="FFFFFF"/>
                        </a:solidFill>
                        <a:latin typeface="Saira Semi Condensed"/>
                        <a:ea typeface="Saira Semi Condensed"/>
                        <a:cs typeface="Saira Semi Condensed"/>
                        <a:sym typeface="Saira Semi Condensed"/>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0"/>
                  </a:ext>
                </a:extLst>
              </a:tr>
              <a:tr h="480900">
                <a:tc>
                  <a:txBody>
                    <a:bodyPr/>
                    <a:lstStyle/>
                    <a:p>
                      <a:pPr marL="0" lvl="0" indent="0" algn="l" rtl="0">
                        <a:spcBef>
                          <a:spcPts val="0"/>
                        </a:spcBef>
                        <a:spcAft>
                          <a:spcPts val="0"/>
                        </a:spcAft>
                        <a:buNone/>
                      </a:pPr>
                      <a:r>
                        <a:rPr lang="en">
                          <a:solidFill>
                            <a:srgbClr val="FFFFFF"/>
                          </a:solidFill>
                          <a:latin typeface="Saira Semi Condensed"/>
                          <a:ea typeface="Saira Semi Condensed"/>
                          <a:cs typeface="Saira Semi Condensed"/>
                          <a:sym typeface="Saira Semi Condensed"/>
                        </a:rPr>
                        <a:t>CHINA</a:t>
                      </a:r>
                      <a:endParaRPr>
                        <a:solidFill>
                          <a:srgbClr val="FFFFFF"/>
                        </a:solidFill>
                        <a:latin typeface="Saira Semi Condensed"/>
                        <a:ea typeface="Saira Semi Condensed"/>
                        <a:cs typeface="Saira Semi Condensed"/>
                        <a:sym typeface="Saira Semi Condensed"/>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80.000+</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3,162</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1"/>
                  </a:ext>
                </a:extLst>
              </a:tr>
              <a:tr h="480900">
                <a:tc>
                  <a:txBody>
                    <a:bodyPr/>
                    <a:lstStyle/>
                    <a:p>
                      <a:pPr marL="0" lvl="0" indent="0" algn="l" rtl="0">
                        <a:spcBef>
                          <a:spcPts val="0"/>
                        </a:spcBef>
                        <a:spcAft>
                          <a:spcPts val="0"/>
                        </a:spcAft>
                        <a:buNone/>
                      </a:pPr>
                      <a:r>
                        <a:rPr lang="en">
                          <a:solidFill>
                            <a:srgbClr val="FFFFFF"/>
                          </a:solidFill>
                          <a:latin typeface="Saira Semi Condensed"/>
                          <a:ea typeface="Saira Semi Condensed"/>
                          <a:cs typeface="Saira Semi Condensed"/>
                          <a:sym typeface="Saira Semi Condensed"/>
                        </a:rPr>
                        <a:t>ITALY</a:t>
                      </a:r>
                      <a:endParaRPr>
                        <a:solidFill>
                          <a:srgbClr val="FFFFFF"/>
                        </a:solidFill>
                        <a:latin typeface="Saira Semi Condensed"/>
                        <a:ea typeface="Saira Semi Condensed"/>
                        <a:cs typeface="Saira Semi Condensed"/>
                        <a:sym typeface="Saira Semi Condensed"/>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12,462</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827</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2"/>
                  </a:ext>
                </a:extLst>
              </a:tr>
              <a:tr h="480900">
                <a:tc>
                  <a:txBody>
                    <a:bodyPr/>
                    <a:lstStyle/>
                    <a:p>
                      <a:pPr marL="0" lvl="0" indent="0" algn="l" rtl="0">
                        <a:spcBef>
                          <a:spcPts val="0"/>
                        </a:spcBef>
                        <a:spcAft>
                          <a:spcPts val="0"/>
                        </a:spcAft>
                        <a:buNone/>
                      </a:pPr>
                      <a:r>
                        <a:rPr lang="en">
                          <a:solidFill>
                            <a:srgbClr val="FFFFFF"/>
                          </a:solidFill>
                          <a:latin typeface="Saira Semi Condensed"/>
                          <a:ea typeface="Saira Semi Condensed"/>
                          <a:cs typeface="Saira Semi Condensed"/>
                          <a:sym typeface="Saira Semi Condensed"/>
                        </a:rPr>
                        <a:t>IRAN</a:t>
                      </a:r>
                      <a:endParaRPr>
                        <a:solidFill>
                          <a:srgbClr val="FFFFFF"/>
                        </a:solidFill>
                        <a:latin typeface="Saira Semi Condensed"/>
                        <a:ea typeface="Saira Semi Condensed"/>
                        <a:cs typeface="Saira Semi Condensed"/>
                        <a:sym typeface="Saira Semi Condensed"/>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10,075</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291</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3"/>
                  </a:ext>
                </a:extLst>
              </a:tr>
              <a:tr h="480900">
                <a:tc>
                  <a:txBody>
                    <a:bodyPr/>
                    <a:lstStyle/>
                    <a:p>
                      <a:pPr marL="0" lvl="0" indent="0" algn="l" rtl="0">
                        <a:spcBef>
                          <a:spcPts val="0"/>
                        </a:spcBef>
                        <a:spcAft>
                          <a:spcPts val="0"/>
                        </a:spcAft>
                        <a:buNone/>
                      </a:pPr>
                      <a:r>
                        <a:rPr lang="en">
                          <a:solidFill>
                            <a:srgbClr val="FFFFFF"/>
                          </a:solidFill>
                          <a:latin typeface="Saira Semi Condensed"/>
                          <a:ea typeface="Saira Semi Condensed"/>
                          <a:cs typeface="Saira Semi Condensed"/>
                          <a:sym typeface="Saira Semi Condensed"/>
                        </a:rPr>
                        <a:t>SOUTH KOREA</a:t>
                      </a:r>
                      <a:endParaRPr>
                        <a:solidFill>
                          <a:srgbClr val="FFFFFF"/>
                        </a:solidFill>
                        <a:latin typeface="Saira Semi Condensed"/>
                        <a:ea typeface="Saira Semi Condensed"/>
                        <a:cs typeface="Saira Semi Condensed"/>
                        <a:sym typeface="Saira Semi Condensed"/>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7,869</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12</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4"/>
                  </a:ext>
                </a:extLst>
              </a:tr>
              <a:tr h="480900">
                <a:tc>
                  <a:txBody>
                    <a:bodyPr/>
                    <a:lstStyle/>
                    <a:p>
                      <a:pPr marL="0" lvl="0" indent="0" algn="l" rtl="0">
                        <a:spcBef>
                          <a:spcPts val="0"/>
                        </a:spcBef>
                        <a:spcAft>
                          <a:spcPts val="0"/>
                        </a:spcAft>
                        <a:buNone/>
                      </a:pPr>
                      <a:r>
                        <a:rPr lang="en">
                          <a:solidFill>
                            <a:srgbClr val="FFFFFF"/>
                          </a:solidFill>
                          <a:latin typeface="Saira Semi Condensed"/>
                          <a:ea typeface="Saira Semi Condensed"/>
                          <a:cs typeface="Saira Semi Condensed"/>
                          <a:sym typeface="Saira Semi Condensed"/>
                        </a:rPr>
                        <a:t>SPAIN</a:t>
                      </a:r>
                      <a:endParaRPr>
                        <a:solidFill>
                          <a:srgbClr val="FFFFFF"/>
                        </a:solidFill>
                        <a:latin typeface="Saira Semi Condensed"/>
                        <a:ea typeface="Saira Semi Condensed"/>
                        <a:cs typeface="Saira Semi Condensed"/>
                        <a:sym typeface="Saira Semi Condensed"/>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3,003</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a:solidFill>
                            <a:srgbClr val="FFFFFF"/>
                          </a:solidFill>
                          <a:latin typeface="Anaheim"/>
                          <a:ea typeface="Anaheim"/>
                          <a:cs typeface="Anaheim"/>
                          <a:sym typeface="Anaheim"/>
                        </a:rPr>
                        <a:t>84</a:t>
                      </a:r>
                      <a:endParaRPr>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5"/>
                  </a:ext>
                </a:extLst>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0"/>
        <p:cNvGrpSpPr/>
        <p:nvPr/>
      </p:nvGrpSpPr>
      <p:grpSpPr>
        <a:xfrm>
          <a:off x="0" y="0"/>
          <a:ext cx="0" cy="0"/>
          <a:chOff x="0" y="0"/>
          <a:chExt cx="0" cy="0"/>
        </a:xfrm>
      </p:grpSpPr>
      <p:sp>
        <p:nvSpPr>
          <p:cNvPr id="701" name="Google Shape;701;p50"/>
          <p:cNvSpPr txBox="1">
            <a:spLocks noGrp="1"/>
          </p:cNvSpPr>
          <p:nvPr>
            <p:ph type="subTitle" idx="1"/>
          </p:nvPr>
        </p:nvSpPr>
        <p:spPr>
          <a:xfrm>
            <a:off x="1357350" y="3836116"/>
            <a:ext cx="6429300" cy="67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Reported cases of COVID-19 globally as of March 2020</a:t>
            </a:r>
            <a:endParaRPr/>
          </a:p>
        </p:txBody>
      </p:sp>
      <p:sp>
        <p:nvSpPr>
          <p:cNvPr id="702" name="Google Shape;702;p50"/>
          <p:cNvSpPr txBox="1">
            <a:spLocks noGrp="1"/>
          </p:cNvSpPr>
          <p:nvPr>
            <p:ph type="title"/>
          </p:nvPr>
        </p:nvSpPr>
        <p:spPr>
          <a:xfrm>
            <a:off x="2127900" y="3223175"/>
            <a:ext cx="4888200" cy="7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118</a:t>
            </a:r>
            <a:r>
              <a:rPr lang="en"/>
              <a:t>,</a:t>
            </a:r>
            <a:r>
              <a:rPr lang="en">
                <a:solidFill>
                  <a:schemeClr val="dk1"/>
                </a:solidFill>
              </a:rPr>
              <a:t>387</a:t>
            </a:r>
            <a:endParaRPr>
              <a:solidFill>
                <a:schemeClr val="dk1"/>
              </a:solidFill>
            </a:endParaRPr>
          </a:p>
        </p:txBody>
      </p:sp>
      <p:sp>
        <p:nvSpPr>
          <p:cNvPr id="703" name="Google Shape;703;p50"/>
          <p:cNvSpPr txBox="1">
            <a:spLocks noGrp="1"/>
          </p:cNvSpPr>
          <p:nvPr>
            <p:ph type="subTitle" idx="2"/>
          </p:nvPr>
        </p:nvSpPr>
        <p:spPr>
          <a:xfrm>
            <a:off x="1357350" y="2063204"/>
            <a:ext cx="6429300" cy="67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Reported cases of COVID-19 in Europe as of March 2020</a:t>
            </a:r>
            <a:endParaRPr/>
          </a:p>
        </p:txBody>
      </p:sp>
      <p:sp>
        <p:nvSpPr>
          <p:cNvPr id="704" name="Google Shape;704;p50"/>
          <p:cNvSpPr txBox="1">
            <a:spLocks noGrp="1"/>
          </p:cNvSpPr>
          <p:nvPr>
            <p:ph type="title" idx="3"/>
          </p:nvPr>
        </p:nvSpPr>
        <p:spPr>
          <a:xfrm>
            <a:off x="2127900" y="1461988"/>
            <a:ext cx="4888200" cy="7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rPr>
              <a:t>18</a:t>
            </a:r>
            <a:r>
              <a:rPr lang="en"/>
              <a:t>,</a:t>
            </a:r>
            <a:r>
              <a:rPr lang="en">
                <a:solidFill>
                  <a:schemeClr val="dk1"/>
                </a:solidFill>
              </a:rPr>
              <a:t>511</a:t>
            </a:r>
            <a:endParaRPr>
              <a:solidFill>
                <a:schemeClr val="dk1"/>
              </a:solidFill>
            </a:endParaRPr>
          </a:p>
        </p:txBody>
      </p:sp>
      <p:sp>
        <p:nvSpPr>
          <p:cNvPr id="705" name="Google Shape;705;p50"/>
          <p:cNvSpPr/>
          <p:nvPr/>
        </p:nvSpPr>
        <p:spPr>
          <a:xfrm rot="10800000">
            <a:off x="-333525" y="2317575"/>
            <a:ext cx="3159600" cy="3159600"/>
          </a:xfrm>
          <a:prstGeom prst="ellipse">
            <a:avLst/>
          </a:prstGeom>
          <a:gradFill>
            <a:gsLst>
              <a:gs pos="0">
                <a:srgbClr val="00151F">
                  <a:alpha val="56862"/>
                </a:srgbClr>
              </a:gs>
              <a:gs pos="51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06" name="Google Shape;706;p50"/>
          <p:cNvPicPr preferRelativeResize="0"/>
          <p:nvPr/>
        </p:nvPicPr>
        <p:blipFill rotWithShape="1">
          <a:blip r:embed="rId4">
            <a:alphaModFix/>
          </a:blip>
          <a:srcRect/>
          <a:stretch/>
        </p:blipFill>
        <p:spPr>
          <a:xfrm>
            <a:off x="648283" y="3284471"/>
            <a:ext cx="1195824" cy="1193323"/>
          </a:xfrm>
          <a:prstGeom prst="rect">
            <a:avLst/>
          </a:prstGeom>
          <a:noFill/>
          <a:ln>
            <a:noFill/>
          </a:ln>
        </p:spPr>
      </p:pic>
      <p:sp>
        <p:nvSpPr>
          <p:cNvPr id="707" name="Google Shape;707;p50"/>
          <p:cNvSpPr/>
          <p:nvPr/>
        </p:nvSpPr>
        <p:spPr>
          <a:xfrm>
            <a:off x="5338563" y="155802"/>
            <a:ext cx="1082100" cy="10821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08" name="Google Shape;708;p50"/>
          <p:cNvPicPr preferRelativeResize="0"/>
          <p:nvPr/>
        </p:nvPicPr>
        <p:blipFill>
          <a:blip r:embed="rId5">
            <a:alphaModFix/>
          </a:blip>
          <a:stretch>
            <a:fillRect/>
          </a:stretch>
        </p:blipFill>
        <p:spPr>
          <a:xfrm rot="10800000">
            <a:off x="5669750" y="506900"/>
            <a:ext cx="403575" cy="402725"/>
          </a:xfrm>
          <a:prstGeom prst="rect">
            <a:avLst/>
          </a:prstGeom>
          <a:noFill/>
          <a:ln>
            <a:noFill/>
          </a:ln>
        </p:spPr>
      </p:pic>
      <p:sp>
        <p:nvSpPr>
          <p:cNvPr id="709" name="Google Shape;709;p50"/>
          <p:cNvSpPr/>
          <p:nvPr/>
        </p:nvSpPr>
        <p:spPr>
          <a:xfrm>
            <a:off x="7861738" y="3885051"/>
            <a:ext cx="670800" cy="670800"/>
          </a:xfrm>
          <a:prstGeom prst="ellipse">
            <a:avLst/>
          </a:prstGeom>
          <a:gradFill>
            <a:gsLst>
              <a:gs pos="0">
                <a:srgbClr val="00151F">
                  <a:alpha val="23921"/>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0" name="Google Shape;710;p50"/>
          <p:cNvPicPr preferRelativeResize="0"/>
          <p:nvPr/>
        </p:nvPicPr>
        <p:blipFill>
          <a:blip r:embed="rId5">
            <a:alphaModFix/>
          </a:blip>
          <a:stretch>
            <a:fillRect/>
          </a:stretch>
        </p:blipFill>
        <p:spPr>
          <a:xfrm rot="10800000">
            <a:off x="8067043" y="4102698"/>
            <a:ext cx="250178" cy="249651"/>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5"/>
        <p:cNvGrpSpPr/>
        <p:nvPr/>
      </p:nvGrpSpPr>
      <p:grpSpPr>
        <a:xfrm>
          <a:off x="0" y="0"/>
          <a:ext cx="0" cy="0"/>
          <a:chOff x="0" y="0"/>
          <a:chExt cx="0" cy="0"/>
        </a:xfrm>
      </p:grpSpPr>
      <p:sp>
        <p:nvSpPr>
          <p:cNvPr id="206" name="Google Shape;206;p33"/>
          <p:cNvSpPr txBox="1">
            <a:spLocks noGrp="1"/>
          </p:cNvSpPr>
          <p:nvPr>
            <p:ph type="title" idx="9"/>
          </p:nvPr>
        </p:nvSpPr>
        <p:spPr>
          <a:xfrm flipH="1">
            <a:off x="1204900" y="931626"/>
            <a:ext cx="2046300" cy="61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207" name="Google Shape;207;p33"/>
          <p:cNvSpPr txBox="1">
            <a:spLocks noGrp="1"/>
          </p:cNvSpPr>
          <p:nvPr>
            <p:ph type="ctrTitle"/>
          </p:nvPr>
        </p:nvSpPr>
        <p:spPr>
          <a:xfrm>
            <a:off x="1204900" y="1383139"/>
            <a:ext cx="31554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 COVID-19</a:t>
            </a:r>
            <a:endParaRPr/>
          </a:p>
        </p:txBody>
      </p:sp>
      <p:sp>
        <p:nvSpPr>
          <p:cNvPr id="208" name="Google Shape;208;p33"/>
          <p:cNvSpPr txBox="1">
            <a:spLocks noGrp="1"/>
          </p:cNvSpPr>
          <p:nvPr>
            <p:ph type="subTitle" idx="1"/>
          </p:nvPr>
        </p:nvSpPr>
        <p:spPr>
          <a:xfrm flipH="1">
            <a:off x="1205250" y="1898825"/>
            <a:ext cx="2801100" cy="52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209" name="Google Shape;209;p33"/>
          <p:cNvSpPr txBox="1">
            <a:spLocks noGrp="1"/>
          </p:cNvSpPr>
          <p:nvPr>
            <p:ph type="ctrTitle" idx="2"/>
          </p:nvPr>
        </p:nvSpPr>
        <p:spPr>
          <a:xfrm>
            <a:off x="1204900" y="3416963"/>
            <a:ext cx="31554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PREVENTION MEASURES</a:t>
            </a:r>
            <a:endParaRPr/>
          </a:p>
        </p:txBody>
      </p:sp>
      <p:sp>
        <p:nvSpPr>
          <p:cNvPr id="210" name="Google Shape;210;p33"/>
          <p:cNvSpPr txBox="1">
            <a:spLocks noGrp="1"/>
          </p:cNvSpPr>
          <p:nvPr>
            <p:ph type="subTitle" idx="3"/>
          </p:nvPr>
        </p:nvSpPr>
        <p:spPr>
          <a:xfrm flipH="1">
            <a:off x="1205250" y="3932650"/>
            <a:ext cx="2801100" cy="52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211" name="Google Shape;211;p33"/>
          <p:cNvSpPr txBox="1">
            <a:spLocks noGrp="1"/>
          </p:cNvSpPr>
          <p:nvPr>
            <p:ph type="ctrTitle" idx="4"/>
          </p:nvPr>
        </p:nvSpPr>
        <p:spPr>
          <a:xfrm>
            <a:off x="5256950" y="1383139"/>
            <a:ext cx="3155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STATS ABOUT COVID-19</a:t>
            </a:r>
            <a:endParaRPr/>
          </a:p>
        </p:txBody>
      </p:sp>
      <p:sp>
        <p:nvSpPr>
          <p:cNvPr id="212" name="Google Shape;212;p33"/>
          <p:cNvSpPr txBox="1">
            <a:spLocks noGrp="1"/>
          </p:cNvSpPr>
          <p:nvPr>
            <p:ph type="subTitle" idx="5"/>
          </p:nvPr>
        </p:nvSpPr>
        <p:spPr>
          <a:xfrm flipH="1">
            <a:off x="5257300" y="1898825"/>
            <a:ext cx="2801100" cy="52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213" name="Google Shape;213;p33"/>
          <p:cNvSpPr txBox="1">
            <a:spLocks noGrp="1"/>
          </p:cNvSpPr>
          <p:nvPr>
            <p:ph type="ctrTitle" idx="6"/>
          </p:nvPr>
        </p:nvSpPr>
        <p:spPr>
          <a:xfrm>
            <a:off x="5256950" y="3416963"/>
            <a:ext cx="3155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CONCLUSION</a:t>
            </a:r>
            <a:endParaRPr/>
          </a:p>
        </p:txBody>
      </p:sp>
      <p:sp>
        <p:nvSpPr>
          <p:cNvPr id="214" name="Google Shape;214;p33"/>
          <p:cNvSpPr txBox="1">
            <a:spLocks noGrp="1"/>
          </p:cNvSpPr>
          <p:nvPr>
            <p:ph type="subTitle" idx="7"/>
          </p:nvPr>
        </p:nvSpPr>
        <p:spPr>
          <a:xfrm flipH="1">
            <a:off x="5257300" y="3932650"/>
            <a:ext cx="2801100" cy="523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215" name="Google Shape;215;p33"/>
          <p:cNvSpPr txBox="1">
            <a:spLocks noGrp="1"/>
          </p:cNvSpPr>
          <p:nvPr>
            <p:ph type="title" idx="8"/>
          </p:nvPr>
        </p:nvSpPr>
        <p:spPr>
          <a:xfrm flipH="1">
            <a:off x="1204900" y="2979627"/>
            <a:ext cx="2046300" cy="61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216" name="Google Shape;216;p33"/>
          <p:cNvSpPr txBox="1">
            <a:spLocks noGrp="1"/>
          </p:cNvSpPr>
          <p:nvPr>
            <p:ph type="title" idx="13"/>
          </p:nvPr>
        </p:nvSpPr>
        <p:spPr>
          <a:xfrm flipH="1">
            <a:off x="5256950" y="931626"/>
            <a:ext cx="2046300" cy="61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217" name="Google Shape;217;p33"/>
          <p:cNvSpPr txBox="1">
            <a:spLocks noGrp="1"/>
          </p:cNvSpPr>
          <p:nvPr>
            <p:ph type="title" idx="14"/>
          </p:nvPr>
        </p:nvSpPr>
        <p:spPr>
          <a:xfrm flipH="1">
            <a:off x="5256950" y="2979632"/>
            <a:ext cx="2046300" cy="612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grpSp>
        <p:nvGrpSpPr>
          <p:cNvPr id="218" name="Google Shape;218;p33"/>
          <p:cNvGrpSpPr/>
          <p:nvPr/>
        </p:nvGrpSpPr>
        <p:grpSpPr>
          <a:xfrm>
            <a:off x="1129030" y="907796"/>
            <a:ext cx="4264565" cy="2266289"/>
            <a:chOff x="1205230" y="983996"/>
            <a:chExt cx="4264565" cy="2266289"/>
          </a:xfrm>
        </p:grpSpPr>
        <p:sp>
          <p:nvSpPr>
            <p:cNvPr id="219" name="Google Shape;219;p33"/>
            <p:cNvSpPr/>
            <p:nvPr/>
          </p:nvSpPr>
          <p:spPr>
            <a:xfrm rot="10800000" flipH="1">
              <a:off x="1205230" y="983996"/>
              <a:ext cx="214800" cy="2148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3"/>
            <p:cNvSpPr/>
            <p:nvPr/>
          </p:nvSpPr>
          <p:spPr>
            <a:xfrm rot="10800000" flipH="1">
              <a:off x="5254994" y="983996"/>
              <a:ext cx="214800" cy="2148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3"/>
            <p:cNvSpPr/>
            <p:nvPr/>
          </p:nvSpPr>
          <p:spPr>
            <a:xfrm rot="10800000" flipH="1">
              <a:off x="1205230" y="3035485"/>
              <a:ext cx="214800" cy="2148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3"/>
            <p:cNvSpPr/>
            <p:nvPr/>
          </p:nvSpPr>
          <p:spPr>
            <a:xfrm rot="10800000" flipH="1">
              <a:off x="5254994" y="3035485"/>
              <a:ext cx="214800" cy="2148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14"/>
        <p:cNvGrpSpPr/>
        <p:nvPr/>
      </p:nvGrpSpPr>
      <p:grpSpPr>
        <a:xfrm>
          <a:off x="0" y="0"/>
          <a:ext cx="0" cy="0"/>
          <a:chOff x="0" y="0"/>
          <a:chExt cx="0" cy="0"/>
        </a:xfrm>
      </p:grpSpPr>
      <p:sp>
        <p:nvSpPr>
          <p:cNvPr id="715" name="Google Shape;715;p51"/>
          <p:cNvSpPr txBox="1">
            <a:spLocks noGrp="1"/>
          </p:cNvSpPr>
          <p:nvPr>
            <p:ph type="subTitle" idx="1"/>
          </p:nvPr>
        </p:nvSpPr>
        <p:spPr>
          <a:xfrm>
            <a:off x="1162425" y="2959275"/>
            <a:ext cx="6819000" cy="49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Reported cases in Italy, the highest number of all European countries</a:t>
            </a:r>
            <a:endParaRPr/>
          </a:p>
        </p:txBody>
      </p:sp>
      <p:sp>
        <p:nvSpPr>
          <p:cNvPr id="716" name="Google Shape;716;p51"/>
          <p:cNvSpPr txBox="1">
            <a:spLocks noGrp="1"/>
          </p:cNvSpPr>
          <p:nvPr>
            <p:ph type="title"/>
          </p:nvPr>
        </p:nvSpPr>
        <p:spPr>
          <a:xfrm>
            <a:off x="1162500" y="1737000"/>
            <a:ext cx="6819000" cy="110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12,000+</a:t>
            </a:r>
            <a:endParaRPr/>
          </a:p>
        </p:txBody>
      </p:sp>
      <p:sp>
        <p:nvSpPr>
          <p:cNvPr id="717" name="Google Shape;717;p51"/>
          <p:cNvSpPr/>
          <p:nvPr/>
        </p:nvSpPr>
        <p:spPr>
          <a:xfrm>
            <a:off x="6966150" y="994475"/>
            <a:ext cx="685800" cy="685800"/>
          </a:xfrm>
          <a:prstGeom prst="ellipse">
            <a:avLst/>
          </a:prstGeom>
          <a:gradFill>
            <a:gsLst>
              <a:gs pos="0">
                <a:srgbClr val="00151F">
                  <a:alpha val="42745"/>
                </a:srgbClr>
              </a:gs>
              <a:gs pos="58999">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8" name="Google Shape;718;p51"/>
          <p:cNvPicPr preferRelativeResize="0"/>
          <p:nvPr/>
        </p:nvPicPr>
        <p:blipFill>
          <a:blip r:embed="rId4">
            <a:alphaModFix/>
          </a:blip>
          <a:stretch>
            <a:fillRect/>
          </a:stretch>
        </p:blipFill>
        <p:spPr>
          <a:xfrm rot="10800000">
            <a:off x="7079123" y="1107926"/>
            <a:ext cx="459788" cy="458832"/>
          </a:xfrm>
          <a:prstGeom prst="rect">
            <a:avLst/>
          </a:prstGeom>
          <a:noFill/>
          <a:ln>
            <a:noFill/>
          </a:ln>
        </p:spPr>
      </p:pic>
      <p:pic>
        <p:nvPicPr>
          <p:cNvPr id="719" name="Google Shape;719;p51"/>
          <p:cNvPicPr preferRelativeResize="0"/>
          <p:nvPr/>
        </p:nvPicPr>
        <p:blipFill rotWithShape="1">
          <a:blip r:embed="rId5">
            <a:alphaModFix/>
          </a:blip>
          <a:srcRect b="52031"/>
          <a:stretch/>
        </p:blipFill>
        <p:spPr>
          <a:xfrm flipH="1">
            <a:off x="3199523" y="3830625"/>
            <a:ext cx="2744952" cy="131395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3"/>
        <p:cNvGrpSpPr/>
        <p:nvPr/>
      </p:nvGrpSpPr>
      <p:grpSpPr>
        <a:xfrm>
          <a:off x="0" y="0"/>
          <a:ext cx="0" cy="0"/>
          <a:chOff x="0" y="0"/>
          <a:chExt cx="0" cy="0"/>
        </a:xfrm>
      </p:grpSpPr>
      <p:sp>
        <p:nvSpPr>
          <p:cNvPr id="724" name="Google Shape;724;p52"/>
          <p:cNvSpPr txBox="1">
            <a:spLocks noGrp="1"/>
          </p:cNvSpPr>
          <p:nvPr>
            <p:ph type="ctrTitle"/>
          </p:nvPr>
        </p:nvSpPr>
        <p:spPr>
          <a:xfrm>
            <a:off x="721450" y="351850"/>
            <a:ext cx="77010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IATA COVID-19 FINANCIAL IMPACT</a:t>
            </a:r>
            <a:endParaRPr>
              <a:solidFill>
                <a:schemeClr val="accent1"/>
              </a:solidFill>
            </a:endParaRPr>
          </a:p>
        </p:txBody>
      </p:sp>
      <p:graphicFrame>
        <p:nvGraphicFramePr>
          <p:cNvPr id="725" name="Google Shape;725;p52"/>
          <p:cNvGraphicFramePr/>
          <p:nvPr/>
        </p:nvGraphicFramePr>
        <p:xfrm>
          <a:off x="721413" y="1149325"/>
          <a:ext cx="7701025" cy="3428865"/>
        </p:xfrm>
        <a:graphic>
          <a:graphicData uri="http://schemas.openxmlformats.org/drawingml/2006/table">
            <a:tbl>
              <a:tblPr>
                <a:noFill/>
                <a:tableStyleId>{36E8F84F-3823-48EF-A3E1-95FBAD6AD05B}</a:tableStyleId>
              </a:tblPr>
              <a:tblGrid>
                <a:gridCol w="4178225">
                  <a:extLst>
                    <a:ext uri="{9D8B030D-6E8A-4147-A177-3AD203B41FA5}">
                      <a16:colId xmlns:a16="http://schemas.microsoft.com/office/drawing/2014/main" val="20000"/>
                    </a:ext>
                  </a:extLst>
                </a:gridCol>
                <a:gridCol w="1752725">
                  <a:extLst>
                    <a:ext uri="{9D8B030D-6E8A-4147-A177-3AD203B41FA5}">
                      <a16:colId xmlns:a16="http://schemas.microsoft.com/office/drawing/2014/main" val="20001"/>
                    </a:ext>
                  </a:extLst>
                </a:gridCol>
                <a:gridCol w="1770075">
                  <a:extLst>
                    <a:ext uri="{9D8B030D-6E8A-4147-A177-3AD203B41FA5}">
                      <a16:colId xmlns:a16="http://schemas.microsoft.com/office/drawing/2014/main" val="20002"/>
                    </a:ext>
                  </a:extLst>
                </a:gridCol>
              </a:tblGrid>
              <a:tr h="536000">
                <a:tc>
                  <a:txBody>
                    <a:bodyPr/>
                    <a:lstStyle/>
                    <a:p>
                      <a:pPr marL="0" lvl="0" indent="0" algn="ctr" rtl="0">
                        <a:spcBef>
                          <a:spcPts val="0"/>
                        </a:spcBef>
                        <a:spcAft>
                          <a:spcPts val="0"/>
                        </a:spcAft>
                        <a:buNone/>
                      </a:pPr>
                      <a:r>
                        <a:rPr lang="en" sz="1200">
                          <a:solidFill>
                            <a:srgbClr val="FFFFFF"/>
                          </a:solidFill>
                          <a:latin typeface="Saira Semi Condensed"/>
                          <a:ea typeface="Saira Semi Condensed"/>
                          <a:cs typeface="Saira Semi Condensed"/>
                          <a:sym typeface="Saira Semi Condensed"/>
                        </a:rPr>
                        <a:t>MARKET</a:t>
                      </a:r>
                      <a:endParaRPr sz="1200">
                        <a:solidFill>
                          <a:srgbClr val="FFFFFF"/>
                        </a:solidFill>
                        <a:latin typeface="Saira Semi Condensed"/>
                        <a:ea typeface="Saira Semi Condensed"/>
                        <a:cs typeface="Saira Semi Condensed"/>
                        <a:sym typeface="Saira Semi Condensed"/>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Saira Semi Condensed"/>
                          <a:ea typeface="Saira Semi Condensed"/>
                          <a:cs typeface="Saira Semi Condensed"/>
                          <a:sym typeface="Saira Semi Condensed"/>
                        </a:rPr>
                        <a:t>IMPACT ON PASSENGER NUMBERS</a:t>
                      </a:r>
                      <a:endParaRPr sz="1200">
                        <a:solidFill>
                          <a:srgbClr val="FFFFFF"/>
                        </a:solidFill>
                        <a:latin typeface="Saira Semi Condensed"/>
                        <a:ea typeface="Saira Semi Condensed"/>
                        <a:cs typeface="Saira Semi Condensed"/>
                        <a:sym typeface="Saira Semi Condensed"/>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Saira Semi Condensed"/>
                          <a:ea typeface="Saira Semi Condensed"/>
                          <a:cs typeface="Saira Semi Condensed"/>
                          <a:sym typeface="Saira Semi Condensed"/>
                        </a:rPr>
                        <a:t>IMPACT ON PASSENGER REVENUES</a:t>
                      </a:r>
                      <a:endParaRPr sz="1200">
                        <a:solidFill>
                          <a:srgbClr val="FFFFFF"/>
                        </a:solidFill>
                        <a:latin typeface="Saira Semi Condensed"/>
                        <a:ea typeface="Saira Semi Condensed"/>
                        <a:cs typeface="Saira Semi Condensed"/>
                        <a:sym typeface="Saira Semi Condensed"/>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0"/>
                  </a:ext>
                </a:extLst>
              </a:tr>
              <a:tr h="536000">
                <a:tc>
                  <a:txBody>
                    <a:bodyPr/>
                    <a:lstStyle/>
                    <a:p>
                      <a:pPr marL="0" lvl="0" indent="0" algn="l" rtl="0">
                        <a:spcBef>
                          <a:spcPts val="0"/>
                        </a:spcBef>
                        <a:spcAft>
                          <a:spcPts val="0"/>
                        </a:spcAft>
                        <a:buNone/>
                      </a:pPr>
                      <a:r>
                        <a:rPr lang="en" sz="1200">
                          <a:solidFill>
                            <a:srgbClr val="FFFFFF"/>
                          </a:solidFill>
                          <a:latin typeface="Anaheim"/>
                          <a:ea typeface="Anaheim"/>
                          <a:cs typeface="Anaheim"/>
                          <a:sym typeface="Anaheim"/>
                        </a:rPr>
                        <a:t>Australia, China, Japan, Malaysia, Singapore, South Korea, Thailand, Vietnam</a:t>
                      </a:r>
                      <a:endParaRPr sz="1200">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-23%</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-$49.7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1"/>
                  </a:ext>
                </a:extLst>
              </a:tr>
              <a:tr h="536000">
                <a:tc>
                  <a:txBody>
                    <a:bodyPr/>
                    <a:lstStyle/>
                    <a:p>
                      <a:pPr marL="0" lvl="0" indent="0" algn="l" rtl="0">
                        <a:spcBef>
                          <a:spcPts val="0"/>
                        </a:spcBef>
                        <a:spcAft>
                          <a:spcPts val="0"/>
                        </a:spcAft>
                        <a:buNone/>
                      </a:pPr>
                      <a:r>
                        <a:rPr lang="en" sz="1200">
                          <a:solidFill>
                            <a:srgbClr val="FFFFFF"/>
                          </a:solidFill>
                          <a:latin typeface="Anaheim"/>
                          <a:ea typeface="Anaheim"/>
                          <a:cs typeface="Anaheim"/>
                          <a:sym typeface="Anaheim"/>
                        </a:rPr>
                        <a:t>Austria, France, Italy, Germany, Netherlands, Norway, Spain, Switzerland, Sweden, the United Kingdom</a:t>
                      </a:r>
                      <a:endParaRPr sz="1200">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-24%</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-$37.3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2"/>
                  </a:ext>
                </a:extLst>
              </a:tr>
              <a:tr h="411475">
                <a:tc>
                  <a:txBody>
                    <a:bodyPr/>
                    <a:lstStyle/>
                    <a:p>
                      <a:pPr marL="0" lvl="0" indent="0" algn="l" rtl="0">
                        <a:spcBef>
                          <a:spcPts val="0"/>
                        </a:spcBef>
                        <a:spcAft>
                          <a:spcPts val="0"/>
                        </a:spcAft>
                        <a:buNone/>
                      </a:pPr>
                      <a:r>
                        <a:rPr lang="en" sz="1200">
                          <a:solidFill>
                            <a:srgbClr val="FFFFFF"/>
                          </a:solidFill>
                          <a:latin typeface="Anaheim"/>
                          <a:ea typeface="Anaheim"/>
                          <a:cs typeface="Anaheim"/>
                          <a:sym typeface="Anaheim"/>
                        </a:rPr>
                        <a:t>Rest of Europe</a:t>
                      </a:r>
                      <a:endParaRPr sz="1200">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-9%</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-$6.6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3"/>
                  </a:ext>
                </a:extLst>
              </a:tr>
              <a:tr h="536000">
                <a:tc>
                  <a:txBody>
                    <a:bodyPr/>
                    <a:lstStyle/>
                    <a:p>
                      <a:pPr marL="0" lvl="0" indent="0" algn="l" rtl="0">
                        <a:spcBef>
                          <a:spcPts val="0"/>
                        </a:spcBef>
                        <a:spcAft>
                          <a:spcPts val="0"/>
                        </a:spcAft>
                        <a:buNone/>
                      </a:pPr>
                      <a:r>
                        <a:rPr lang="en" sz="1200">
                          <a:solidFill>
                            <a:srgbClr val="FFFFFF"/>
                          </a:solidFill>
                          <a:latin typeface="Anaheim"/>
                          <a:ea typeface="Anaheim"/>
                          <a:cs typeface="Anaheim"/>
                          <a:sym typeface="Anaheim"/>
                        </a:rPr>
                        <a:t>Bahrain, Iraq, Iran, Kuwait, Lebanon, the United Arab Emirates</a:t>
                      </a:r>
                      <a:endParaRPr sz="1200">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-23%</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-$4.9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4"/>
                  </a:ext>
                </a:extLst>
              </a:tr>
              <a:tr h="411475">
                <a:tc>
                  <a:txBody>
                    <a:bodyPr/>
                    <a:lstStyle/>
                    <a:p>
                      <a:pPr marL="0" lvl="0" indent="0" algn="l" rtl="0">
                        <a:spcBef>
                          <a:spcPts val="0"/>
                        </a:spcBef>
                        <a:spcAft>
                          <a:spcPts val="0"/>
                        </a:spcAft>
                        <a:buNone/>
                      </a:pPr>
                      <a:r>
                        <a:rPr lang="en">
                          <a:solidFill>
                            <a:srgbClr val="FFFFFF"/>
                          </a:solidFill>
                          <a:latin typeface="Anaheim"/>
                          <a:ea typeface="Anaheim"/>
                          <a:cs typeface="Anaheim"/>
                          <a:sym typeface="Anaheim"/>
                        </a:rPr>
                        <a:t>Rest of Middle East</a:t>
                      </a:r>
                      <a:endParaRPr>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-9%</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-$2.3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5"/>
                  </a:ext>
                </a:extLst>
              </a:tr>
              <a:tr h="411475">
                <a:tc>
                  <a:txBody>
                    <a:bodyPr/>
                    <a:lstStyle/>
                    <a:p>
                      <a:pPr marL="0" lvl="0" indent="0" algn="l" rtl="0">
                        <a:spcBef>
                          <a:spcPts val="0"/>
                        </a:spcBef>
                        <a:spcAft>
                          <a:spcPts val="0"/>
                        </a:spcAft>
                        <a:buNone/>
                      </a:pPr>
                      <a:r>
                        <a:rPr lang="en">
                          <a:solidFill>
                            <a:srgbClr val="FFFFFF"/>
                          </a:solidFill>
                          <a:latin typeface="Anaheim"/>
                          <a:ea typeface="Anaheim"/>
                          <a:cs typeface="Anaheim"/>
                          <a:sym typeface="Anaheim"/>
                        </a:rPr>
                        <a:t>Canada and US</a:t>
                      </a:r>
                      <a:endParaRPr>
                        <a:solidFill>
                          <a:srgbClr val="FFFFFF"/>
                        </a:solidFill>
                        <a:latin typeface="Anaheim"/>
                        <a:ea typeface="Anaheim"/>
                        <a:cs typeface="Anaheim"/>
                        <a:sym typeface="Anaheim"/>
                      </a:endParaRPr>
                    </a:p>
                  </a:txBody>
                  <a:tcPr marL="182875" marR="18287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-10%</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tc>
                  <a:txBody>
                    <a:bodyPr/>
                    <a:lstStyle/>
                    <a:p>
                      <a:pPr marL="0" lvl="0" indent="0" algn="ctr" rtl="0">
                        <a:spcBef>
                          <a:spcPts val="0"/>
                        </a:spcBef>
                        <a:spcAft>
                          <a:spcPts val="0"/>
                        </a:spcAft>
                        <a:buNone/>
                      </a:pPr>
                      <a:r>
                        <a:rPr lang="en" sz="1200">
                          <a:solidFill>
                            <a:srgbClr val="FFFFFF"/>
                          </a:solidFill>
                          <a:latin typeface="Anaheim"/>
                          <a:ea typeface="Anaheim"/>
                          <a:cs typeface="Anaheim"/>
                          <a:sym typeface="Anaheim"/>
                        </a:rPr>
                        <a:t>-$21.1 billion</a:t>
                      </a:r>
                      <a:endParaRPr sz="1200">
                        <a:solidFill>
                          <a:srgbClr val="FFFFFF"/>
                        </a:solidFill>
                        <a:latin typeface="Anaheim"/>
                        <a:ea typeface="Anaheim"/>
                        <a:cs typeface="Anaheim"/>
                        <a:sym typeface="Anaheim"/>
                      </a:endParaRPr>
                    </a:p>
                  </a:txBody>
                  <a:tcPr marL="91425" marR="91425" marT="91425" marB="91425" anchor="ctr">
                    <a:lnL w="19050" cap="flat" cmpd="sng">
                      <a:solidFill>
                        <a:srgbClr val="FFFFFF"/>
                      </a:solidFill>
                      <a:prstDash val="solid"/>
                      <a:round/>
                      <a:headEnd type="none" w="sm" len="sm"/>
                      <a:tailEnd type="none" w="sm" len="sm"/>
                    </a:lnL>
                    <a:lnR w="19050" cap="flat" cmpd="sng">
                      <a:solidFill>
                        <a:srgbClr val="FFFFFF"/>
                      </a:solidFill>
                      <a:prstDash val="solid"/>
                      <a:round/>
                      <a:headEnd type="none" w="sm" len="sm"/>
                      <a:tailEnd type="none" w="sm" len="sm"/>
                    </a:lnR>
                    <a:lnT w="19050" cap="flat" cmpd="sng">
                      <a:solidFill>
                        <a:srgbClr val="FFFFFF"/>
                      </a:solidFill>
                      <a:prstDash val="solid"/>
                      <a:round/>
                      <a:headEnd type="none" w="sm" len="sm"/>
                      <a:tailEnd type="none" w="sm" len="sm"/>
                    </a:lnT>
                    <a:lnB w="19050" cap="flat" cmpd="sng">
                      <a:solidFill>
                        <a:srgbClr val="FFFFFF"/>
                      </a:solidFill>
                      <a:prstDash val="solid"/>
                      <a:round/>
                      <a:headEnd type="none" w="sm" len="sm"/>
                      <a:tailEnd type="none" w="sm" len="sm"/>
                    </a:lnB>
                    <a:solidFill>
                      <a:srgbClr val="FFFFFF">
                        <a:alpha val="24110"/>
                      </a:srgbClr>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9"/>
        <p:cNvGrpSpPr/>
        <p:nvPr/>
      </p:nvGrpSpPr>
      <p:grpSpPr>
        <a:xfrm>
          <a:off x="0" y="0"/>
          <a:ext cx="0" cy="0"/>
          <a:chOff x="0" y="0"/>
          <a:chExt cx="0" cy="0"/>
        </a:xfrm>
      </p:grpSpPr>
      <p:sp>
        <p:nvSpPr>
          <p:cNvPr id="730" name="Google Shape;730;p53"/>
          <p:cNvSpPr txBox="1">
            <a:spLocks noGrp="1"/>
          </p:cNvSpPr>
          <p:nvPr>
            <p:ph type="title"/>
          </p:nvPr>
        </p:nvSpPr>
        <p:spPr>
          <a:xfrm flipH="1">
            <a:off x="2412300" y="2222475"/>
            <a:ext cx="4319400" cy="162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PREVENTION MEASURES</a:t>
            </a:r>
            <a:endParaRPr>
              <a:solidFill>
                <a:schemeClr val="dk1"/>
              </a:solidFill>
            </a:endParaRPr>
          </a:p>
        </p:txBody>
      </p:sp>
      <p:sp>
        <p:nvSpPr>
          <p:cNvPr id="731" name="Google Shape;731;p53"/>
          <p:cNvSpPr txBox="1">
            <a:spLocks noGrp="1"/>
          </p:cNvSpPr>
          <p:nvPr>
            <p:ph type="subTitle" idx="1"/>
          </p:nvPr>
        </p:nvSpPr>
        <p:spPr>
          <a:xfrm flipH="1">
            <a:off x="2412300" y="3948300"/>
            <a:ext cx="4319400" cy="3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
        <p:nvSpPr>
          <p:cNvPr id="732" name="Google Shape;732;p53"/>
          <p:cNvSpPr txBox="1">
            <a:spLocks noGrp="1"/>
          </p:cNvSpPr>
          <p:nvPr>
            <p:ph type="title" idx="2"/>
          </p:nvPr>
        </p:nvSpPr>
        <p:spPr>
          <a:xfrm flipH="1">
            <a:off x="3548850" y="1081627"/>
            <a:ext cx="2046300" cy="114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6"/>
        <p:cNvGrpSpPr/>
        <p:nvPr/>
      </p:nvGrpSpPr>
      <p:grpSpPr>
        <a:xfrm>
          <a:off x="0" y="0"/>
          <a:ext cx="0" cy="0"/>
          <a:chOff x="0" y="0"/>
          <a:chExt cx="0" cy="0"/>
        </a:xfrm>
      </p:grpSpPr>
      <p:sp>
        <p:nvSpPr>
          <p:cNvPr id="737" name="Google Shape;737;p54"/>
          <p:cNvSpPr txBox="1"/>
          <p:nvPr/>
        </p:nvSpPr>
        <p:spPr>
          <a:xfrm>
            <a:off x="1193375" y="-768015"/>
            <a:ext cx="2154000" cy="754800"/>
          </a:xfrm>
          <a:prstGeom prst="rect">
            <a:avLst/>
          </a:prstGeom>
          <a:noFill/>
          <a:ln>
            <a:noFill/>
          </a:ln>
        </p:spPr>
        <p:txBody>
          <a:bodyPr spcFirstLastPara="1" wrap="square" lIns="91425" tIns="548625" rIns="91425" bIns="0" anchor="b" anchorCtr="0">
            <a:noAutofit/>
          </a:bodyPr>
          <a:lstStyle/>
          <a:p>
            <a:pPr marL="0" lvl="0" indent="0" algn="ctr" rtl="0">
              <a:spcBef>
                <a:spcPts val="0"/>
              </a:spcBef>
              <a:spcAft>
                <a:spcPts val="1600"/>
              </a:spcAft>
              <a:buNone/>
            </a:pPr>
            <a:r>
              <a:rPr lang="en" sz="3600">
                <a:solidFill>
                  <a:srgbClr val="F4F2EF"/>
                </a:solidFill>
                <a:latin typeface="Six Caps"/>
                <a:ea typeface="Six Caps"/>
                <a:cs typeface="Six Caps"/>
                <a:sym typeface="Six Caps"/>
              </a:rPr>
              <a:t>04</a:t>
            </a:r>
            <a:endParaRPr sz="3600">
              <a:solidFill>
                <a:srgbClr val="F4F2EF"/>
              </a:solidFill>
              <a:latin typeface="Six Caps"/>
              <a:ea typeface="Six Caps"/>
              <a:cs typeface="Six Caps"/>
              <a:sym typeface="Six Caps"/>
            </a:endParaRPr>
          </a:p>
        </p:txBody>
      </p:sp>
      <p:sp>
        <p:nvSpPr>
          <p:cNvPr id="738" name="Google Shape;738;p54"/>
          <p:cNvSpPr txBox="1">
            <a:spLocks noGrp="1"/>
          </p:cNvSpPr>
          <p:nvPr>
            <p:ph type="title"/>
          </p:nvPr>
        </p:nvSpPr>
        <p:spPr>
          <a:xfrm>
            <a:off x="2330700" y="1146300"/>
            <a:ext cx="4482600" cy="285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ANTIBIOTICS DO NOT WORK AGAINST CORONAVIRUS</a:t>
            </a:r>
            <a:endParaRPr/>
          </a:p>
        </p:txBody>
      </p:sp>
      <p:grpSp>
        <p:nvGrpSpPr>
          <p:cNvPr id="739" name="Google Shape;739;p54"/>
          <p:cNvGrpSpPr/>
          <p:nvPr/>
        </p:nvGrpSpPr>
        <p:grpSpPr>
          <a:xfrm rot="10800000" flipH="1">
            <a:off x="2148400" y="782575"/>
            <a:ext cx="4847200" cy="3578325"/>
            <a:chOff x="2148400" y="885913"/>
            <a:chExt cx="4847200" cy="3578325"/>
          </a:xfrm>
        </p:grpSpPr>
        <p:sp>
          <p:nvSpPr>
            <p:cNvPr id="740" name="Google Shape;740;p54"/>
            <p:cNvSpPr/>
            <p:nvPr/>
          </p:nvSpPr>
          <p:spPr>
            <a:xfrm>
              <a:off x="2148400" y="4080538"/>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4"/>
            <p:cNvSpPr/>
            <p:nvPr/>
          </p:nvSpPr>
          <p:spPr>
            <a:xfrm rot="10800000">
              <a:off x="6611900" y="885913"/>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45"/>
        <p:cNvGrpSpPr/>
        <p:nvPr/>
      </p:nvGrpSpPr>
      <p:grpSpPr>
        <a:xfrm>
          <a:off x="0" y="0"/>
          <a:ext cx="0" cy="0"/>
          <a:chOff x="0" y="0"/>
          <a:chExt cx="0" cy="0"/>
        </a:xfrm>
      </p:grpSpPr>
      <p:sp>
        <p:nvSpPr>
          <p:cNvPr id="746" name="Google Shape;746;p55"/>
          <p:cNvSpPr txBox="1">
            <a:spLocks noGrp="1"/>
          </p:cNvSpPr>
          <p:nvPr>
            <p:ph type="subTitle" idx="1"/>
          </p:nvPr>
        </p:nvSpPr>
        <p:spPr>
          <a:xfrm>
            <a:off x="720050" y="3787660"/>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sz="1200"/>
              <a:t>Cover your mouth and your nose with your bent elbow or a tissue when coughing</a:t>
            </a:r>
            <a:endParaRPr sz="1200"/>
          </a:p>
        </p:txBody>
      </p:sp>
      <p:sp>
        <p:nvSpPr>
          <p:cNvPr id="747" name="Google Shape;747;p55"/>
          <p:cNvSpPr txBox="1">
            <a:spLocks noGrp="1"/>
          </p:cNvSpPr>
          <p:nvPr>
            <p:ph type="subTitle" idx="2"/>
          </p:nvPr>
        </p:nvSpPr>
        <p:spPr>
          <a:xfrm>
            <a:off x="3494960" y="3787660"/>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sz="1200"/>
              <a:t>Seek medical attention if you have difficulty breathing and a high fever</a:t>
            </a:r>
            <a:endParaRPr sz="1200"/>
          </a:p>
        </p:txBody>
      </p:sp>
      <p:sp>
        <p:nvSpPr>
          <p:cNvPr id="748" name="Google Shape;748;p55"/>
          <p:cNvSpPr txBox="1">
            <a:spLocks noGrp="1"/>
          </p:cNvSpPr>
          <p:nvPr>
            <p:ph type="subTitle" idx="3"/>
          </p:nvPr>
        </p:nvSpPr>
        <p:spPr>
          <a:xfrm>
            <a:off x="6279600" y="3787660"/>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sz="1200"/>
              <a:t> Follow the directions of your national or local health authorities</a:t>
            </a:r>
            <a:endParaRPr sz="1200"/>
          </a:p>
        </p:txBody>
      </p:sp>
      <p:sp>
        <p:nvSpPr>
          <p:cNvPr id="749" name="Google Shape;749;p55"/>
          <p:cNvSpPr txBox="1">
            <a:spLocks noGrp="1"/>
          </p:cNvSpPr>
          <p:nvPr>
            <p:ph type="subTitle" idx="4"/>
          </p:nvPr>
        </p:nvSpPr>
        <p:spPr>
          <a:xfrm>
            <a:off x="720050" y="2155112"/>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sz="1200" dirty="0"/>
              <a:t>Wash your hands with an alcohol-based sanitizer or with soap and water</a:t>
            </a:r>
            <a:endParaRPr sz="1200" dirty="0"/>
          </a:p>
        </p:txBody>
      </p:sp>
      <p:sp>
        <p:nvSpPr>
          <p:cNvPr id="750" name="Google Shape;750;p55"/>
          <p:cNvSpPr txBox="1">
            <a:spLocks noGrp="1"/>
          </p:cNvSpPr>
          <p:nvPr>
            <p:ph type="subTitle" idx="5"/>
          </p:nvPr>
        </p:nvSpPr>
        <p:spPr>
          <a:xfrm>
            <a:off x="3494960" y="2155112"/>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0"/>
              </a:spcAft>
              <a:buNone/>
            </a:pPr>
            <a:r>
              <a:rPr lang="en" sz="1200">
                <a:solidFill>
                  <a:schemeClr val="dk1"/>
                </a:solidFill>
              </a:rPr>
              <a:t>Keep a distance of at least 1 meter between yourself and anyone who coughs or sneezes</a:t>
            </a:r>
            <a:endParaRPr sz="1200">
              <a:solidFill>
                <a:schemeClr val="dk1"/>
              </a:solidFill>
            </a:endParaRPr>
          </a:p>
          <a:p>
            <a:pPr marL="0" lvl="0" indent="0" algn="ctr" rtl="0">
              <a:spcBef>
                <a:spcPts val="1600"/>
              </a:spcBef>
              <a:spcAft>
                <a:spcPts val="1600"/>
              </a:spcAft>
              <a:buNone/>
            </a:pPr>
            <a:endParaRPr sz="1200">
              <a:solidFill>
                <a:schemeClr val="dk1"/>
              </a:solidFill>
            </a:endParaRPr>
          </a:p>
        </p:txBody>
      </p:sp>
      <p:sp>
        <p:nvSpPr>
          <p:cNvPr id="751" name="Google Shape;751;p55"/>
          <p:cNvSpPr txBox="1">
            <a:spLocks noGrp="1"/>
          </p:cNvSpPr>
          <p:nvPr>
            <p:ph type="subTitle" idx="6"/>
          </p:nvPr>
        </p:nvSpPr>
        <p:spPr>
          <a:xfrm>
            <a:off x="6279600" y="2155112"/>
            <a:ext cx="21540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sz="1200"/>
              <a:t>Try your best not to touch your eyes, your nose and your mouth</a:t>
            </a:r>
            <a:endParaRPr sz="1200"/>
          </a:p>
        </p:txBody>
      </p:sp>
      <p:sp>
        <p:nvSpPr>
          <p:cNvPr id="752" name="Google Shape;752;p55"/>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PROTECTING YOURSELF AND PREVENTING THE SPREAD OF THE DISEASE</a:t>
            </a:r>
            <a:endParaRPr/>
          </a:p>
        </p:txBody>
      </p:sp>
      <p:grpSp>
        <p:nvGrpSpPr>
          <p:cNvPr id="753" name="Google Shape;753;p55"/>
          <p:cNvGrpSpPr/>
          <p:nvPr/>
        </p:nvGrpSpPr>
        <p:grpSpPr>
          <a:xfrm>
            <a:off x="1489450" y="1653625"/>
            <a:ext cx="615200" cy="480350"/>
            <a:chOff x="1652175" y="305450"/>
            <a:chExt cx="615200" cy="480350"/>
          </a:xfrm>
        </p:grpSpPr>
        <p:sp>
          <p:nvSpPr>
            <p:cNvPr id="754" name="Google Shape;754;p55"/>
            <p:cNvSpPr/>
            <p:nvPr/>
          </p:nvSpPr>
          <p:spPr>
            <a:xfrm>
              <a:off x="1709950" y="305450"/>
              <a:ext cx="557425" cy="480350"/>
            </a:xfrm>
            <a:custGeom>
              <a:avLst/>
              <a:gdLst/>
              <a:ahLst/>
              <a:cxnLst/>
              <a:rect l="l" t="t" r="r" b="b"/>
              <a:pathLst>
                <a:path w="22297" h="19214" extrusionOk="0">
                  <a:moveTo>
                    <a:pt x="13098" y="2263"/>
                  </a:moveTo>
                  <a:lnTo>
                    <a:pt x="13098" y="3082"/>
                  </a:lnTo>
                  <a:lnTo>
                    <a:pt x="9464" y="3082"/>
                  </a:lnTo>
                  <a:cubicBezTo>
                    <a:pt x="9057" y="2751"/>
                    <a:pt x="8570" y="2510"/>
                    <a:pt x="8041" y="2396"/>
                  </a:cubicBezTo>
                  <a:lnTo>
                    <a:pt x="8041" y="2263"/>
                  </a:lnTo>
                  <a:close/>
                  <a:moveTo>
                    <a:pt x="13098" y="3805"/>
                  </a:moveTo>
                  <a:lnTo>
                    <a:pt x="13098" y="4264"/>
                  </a:lnTo>
                  <a:cubicBezTo>
                    <a:pt x="12774" y="4007"/>
                    <a:pt x="12364" y="3854"/>
                    <a:pt x="11918" y="3854"/>
                  </a:cubicBezTo>
                  <a:cubicBezTo>
                    <a:pt x="11354" y="3854"/>
                    <a:pt x="10846" y="4101"/>
                    <a:pt x="10498" y="4491"/>
                  </a:cubicBezTo>
                  <a:cubicBezTo>
                    <a:pt x="10401" y="4247"/>
                    <a:pt x="10279" y="4017"/>
                    <a:pt x="10129" y="3805"/>
                  </a:cubicBezTo>
                  <a:close/>
                  <a:moveTo>
                    <a:pt x="16564" y="722"/>
                  </a:moveTo>
                  <a:lnTo>
                    <a:pt x="16564" y="2263"/>
                  </a:lnTo>
                  <a:lnTo>
                    <a:pt x="21573" y="2263"/>
                  </a:lnTo>
                  <a:lnTo>
                    <a:pt x="21573" y="6165"/>
                  </a:lnTo>
                  <a:lnTo>
                    <a:pt x="16564" y="6165"/>
                  </a:lnTo>
                  <a:lnTo>
                    <a:pt x="16564" y="7703"/>
                  </a:lnTo>
                  <a:lnTo>
                    <a:pt x="14977" y="7703"/>
                  </a:lnTo>
                  <a:lnTo>
                    <a:pt x="14977" y="6165"/>
                  </a:lnTo>
                  <a:lnTo>
                    <a:pt x="13821" y="6165"/>
                  </a:lnTo>
                  <a:lnTo>
                    <a:pt x="13821" y="2263"/>
                  </a:lnTo>
                  <a:lnTo>
                    <a:pt x="14253" y="2263"/>
                  </a:lnTo>
                  <a:lnTo>
                    <a:pt x="14253" y="3443"/>
                  </a:lnTo>
                  <a:cubicBezTo>
                    <a:pt x="14253" y="3854"/>
                    <a:pt x="14587" y="4188"/>
                    <a:pt x="14998" y="4188"/>
                  </a:cubicBezTo>
                  <a:lnTo>
                    <a:pt x="16157" y="4188"/>
                  </a:lnTo>
                  <a:lnTo>
                    <a:pt x="16157" y="3467"/>
                  </a:lnTo>
                  <a:lnTo>
                    <a:pt x="14998" y="3467"/>
                  </a:lnTo>
                  <a:cubicBezTo>
                    <a:pt x="14987" y="3467"/>
                    <a:pt x="14977" y="3457"/>
                    <a:pt x="14977" y="3443"/>
                  </a:cubicBezTo>
                  <a:lnTo>
                    <a:pt x="14977" y="1540"/>
                  </a:lnTo>
                  <a:lnTo>
                    <a:pt x="11893" y="1540"/>
                  </a:lnTo>
                  <a:lnTo>
                    <a:pt x="11893" y="722"/>
                  </a:lnTo>
                  <a:close/>
                  <a:moveTo>
                    <a:pt x="14253" y="6886"/>
                  </a:moveTo>
                  <a:lnTo>
                    <a:pt x="14253" y="8428"/>
                  </a:lnTo>
                  <a:lnTo>
                    <a:pt x="20031" y="8428"/>
                  </a:lnTo>
                  <a:lnTo>
                    <a:pt x="20031" y="12328"/>
                  </a:lnTo>
                  <a:lnTo>
                    <a:pt x="14253" y="12328"/>
                  </a:lnTo>
                  <a:lnTo>
                    <a:pt x="14253" y="13867"/>
                  </a:lnTo>
                  <a:lnTo>
                    <a:pt x="7272" y="13867"/>
                  </a:lnTo>
                  <a:lnTo>
                    <a:pt x="7272" y="13049"/>
                  </a:lnTo>
                  <a:lnTo>
                    <a:pt x="11148" y="13049"/>
                  </a:lnTo>
                  <a:lnTo>
                    <a:pt x="11148" y="12328"/>
                  </a:lnTo>
                  <a:lnTo>
                    <a:pt x="5347" y="12328"/>
                  </a:lnTo>
                  <a:lnTo>
                    <a:pt x="5347" y="11507"/>
                  </a:lnTo>
                  <a:lnTo>
                    <a:pt x="11148" y="11507"/>
                  </a:lnTo>
                  <a:lnTo>
                    <a:pt x="11148" y="10787"/>
                  </a:lnTo>
                  <a:lnTo>
                    <a:pt x="4574" y="10787"/>
                  </a:lnTo>
                  <a:lnTo>
                    <a:pt x="4574" y="9969"/>
                  </a:lnTo>
                  <a:lnTo>
                    <a:pt x="11148" y="9969"/>
                  </a:lnTo>
                  <a:lnTo>
                    <a:pt x="11148" y="9245"/>
                  </a:lnTo>
                  <a:lnTo>
                    <a:pt x="5730" y="9245"/>
                  </a:lnTo>
                  <a:lnTo>
                    <a:pt x="5730" y="8428"/>
                  </a:lnTo>
                  <a:lnTo>
                    <a:pt x="12304" y="8428"/>
                  </a:lnTo>
                  <a:lnTo>
                    <a:pt x="12304" y="7703"/>
                  </a:lnTo>
                  <a:lnTo>
                    <a:pt x="9582" y="7703"/>
                  </a:lnTo>
                  <a:lnTo>
                    <a:pt x="9582" y="6886"/>
                  </a:lnTo>
                  <a:close/>
                  <a:moveTo>
                    <a:pt x="11173" y="1"/>
                  </a:moveTo>
                  <a:lnTo>
                    <a:pt x="11173" y="1540"/>
                  </a:lnTo>
                  <a:lnTo>
                    <a:pt x="7320" y="1540"/>
                  </a:lnTo>
                  <a:lnTo>
                    <a:pt x="7320" y="2312"/>
                  </a:lnTo>
                  <a:lnTo>
                    <a:pt x="7296" y="2312"/>
                  </a:lnTo>
                  <a:cubicBezTo>
                    <a:pt x="5517" y="2312"/>
                    <a:pt x="4052" y="3662"/>
                    <a:pt x="3871" y="5392"/>
                  </a:cubicBezTo>
                  <a:lnTo>
                    <a:pt x="3057" y="5392"/>
                  </a:lnTo>
                  <a:cubicBezTo>
                    <a:pt x="2433" y="5392"/>
                    <a:pt x="1926" y="5901"/>
                    <a:pt x="1926" y="6523"/>
                  </a:cubicBezTo>
                  <a:cubicBezTo>
                    <a:pt x="1926" y="6669"/>
                    <a:pt x="1953" y="6809"/>
                    <a:pt x="2002" y="6934"/>
                  </a:cubicBezTo>
                  <a:lnTo>
                    <a:pt x="1901" y="6934"/>
                  </a:lnTo>
                  <a:cubicBezTo>
                    <a:pt x="853" y="6934"/>
                    <a:pt x="1" y="7787"/>
                    <a:pt x="1" y="8838"/>
                  </a:cubicBezTo>
                  <a:cubicBezTo>
                    <a:pt x="1" y="9576"/>
                    <a:pt x="425" y="10219"/>
                    <a:pt x="1045" y="10533"/>
                  </a:cubicBezTo>
                  <a:cubicBezTo>
                    <a:pt x="874" y="10756"/>
                    <a:pt x="769" y="11038"/>
                    <a:pt x="769" y="11340"/>
                  </a:cubicBezTo>
                  <a:cubicBezTo>
                    <a:pt x="769" y="12071"/>
                    <a:pt x="1365" y="12663"/>
                    <a:pt x="2096" y="12663"/>
                  </a:cubicBezTo>
                  <a:lnTo>
                    <a:pt x="3829" y="12663"/>
                  </a:lnTo>
                  <a:lnTo>
                    <a:pt x="3829" y="11943"/>
                  </a:lnTo>
                  <a:lnTo>
                    <a:pt x="2096" y="11943"/>
                  </a:lnTo>
                  <a:cubicBezTo>
                    <a:pt x="1762" y="11943"/>
                    <a:pt x="1494" y="11671"/>
                    <a:pt x="1494" y="11340"/>
                  </a:cubicBezTo>
                  <a:cubicBezTo>
                    <a:pt x="1494" y="11010"/>
                    <a:pt x="1762" y="10738"/>
                    <a:pt x="2096" y="10738"/>
                  </a:cubicBezTo>
                  <a:lnTo>
                    <a:pt x="3057" y="10738"/>
                  </a:lnTo>
                  <a:lnTo>
                    <a:pt x="3057" y="10015"/>
                  </a:lnTo>
                  <a:lnTo>
                    <a:pt x="2096" y="10015"/>
                  </a:lnTo>
                  <a:cubicBezTo>
                    <a:pt x="2030" y="10015"/>
                    <a:pt x="1964" y="10021"/>
                    <a:pt x="1901" y="10031"/>
                  </a:cubicBezTo>
                  <a:lnTo>
                    <a:pt x="1901" y="10015"/>
                  </a:lnTo>
                  <a:cubicBezTo>
                    <a:pt x="1250" y="10015"/>
                    <a:pt x="721" y="9485"/>
                    <a:pt x="721" y="8838"/>
                  </a:cubicBezTo>
                  <a:cubicBezTo>
                    <a:pt x="721" y="8187"/>
                    <a:pt x="1250" y="7658"/>
                    <a:pt x="1901" y="7658"/>
                  </a:cubicBezTo>
                  <a:lnTo>
                    <a:pt x="4212" y="7658"/>
                  </a:lnTo>
                  <a:lnTo>
                    <a:pt x="4212" y="6934"/>
                  </a:lnTo>
                  <a:lnTo>
                    <a:pt x="3057" y="6934"/>
                  </a:lnTo>
                  <a:cubicBezTo>
                    <a:pt x="2834" y="6934"/>
                    <a:pt x="2649" y="6749"/>
                    <a:pt x="2649" y="6523"/>
                  </a:cubicBezTo>
                  <a:cubicBezTo>
                    <a:pt x="2649" y="6301"/>
                    <a:pt x="2834" y="6116"/>
                    <a:pt x="3057" y="6116"/>
                  </a:cubicBezTo>
                  <a:lnTo>
                    <a:pt x="5754" y="6116"/>
                  </a:lnTo>
                  <a:lnTo>
                    <a:pt x="5754" y="5392"/>
                  </a:lnTo>
                  <a:lnTo>
                    <a:pt x="4599" y="5392"/>
                  </a:lnTo>
                  <a:cubicBezTo>
                    <a:pt x="4776" y="4063"/>
                    <a:pt x="5918" y="3032"/>
                    <a:pt x="7296" y="3032"/>
                  </a:cubicBezTo>
                  <a:cubicBezTo>
                    <a:pt x="8796" y="3032"/>
                    <a:pt x="10017" y="4254"/>
                    <a:pt x="10017" y="5755"/>
                  </a:cubicBezTo>
                  <a:lnTo>
                    <a:pt x="10738" y="5755"/>
                  </a:lnTo>
                  <a:cubicBezTo>
                    <a:pt x="10738" y="5103"/>
                    <a:pt x="11267" y="4574"/>
                    <a:pt x="11918" y="4574"/>
                  </a:cubicBezTo>
                  <a:cubicBezTo>
                    <a:pt x="12568" y="4574"/>
                    <a:pt x="13098" y="5103"/>
                    <a:pt x="13098" y="5755"/>
                  </a:cubicBezTo>
                  <a:lnTo>
                    <a:pt x="13098" y="6165"/>
                  </a:lnTo>
                  <a:lnTo>
                    <a:pt x="8862" y="6165"/>
                  </a:lnTo>
                  <a:lnTo>
                    <a:pt x="8862" y="7703"/>
                  </a:lnTo>
                  <a:lnTo>
                    <a:pt x="5009" y="7703"/>
                  </a:lnTo>
                  <a:lnTo>
                    <a:pt x="5009" y="9245"/>
                  </a:lnTo>
                  <a:lnTo>
                    <a:pt x="3853" y="9245"/>
                  </a:lnTo>
                  <a:lnTo>
                    <a:pt x="3853" y="11507"/>
                  </a:lnTo>
                  <a:lnTo>
                    <a:pt x="4623" y="11507"/>
                  </a:lnTo>
                  <a:lnTo>
                    <a:pt x="4623" y="13049"/>
                  </a:lnTo>
                  <a:lnTo>
                    <a:pt x="5392" y="13049"/>
                  </a:lnTo>
                  <a:lnTo>
                    <a:pt x="5392" y="16540"/>
                  </a:lnTo>
                  <a:cubicBezTo>
                    <a:pt x="5392" y="17163"/>
                    <a:pt x="5900" y="17671"/>
                    <a:pt x="6523" y="17671"/>
                  </a:cubicBezTo>
                  <a:cubicBezTo>
                    <a:pt x="6669" y="17671"/>
                    <a:pt x="6809" y="17644"/>
                    <a:pt x="6934" y="17595"/>
                  </a:cubicBezTo>
                  <a:lnTo>
                    <a:pt x="6934" y="18082"/>
                  </a:lnTo>
                  <a:cubicBezTo>
                    <a:pt x="6934" y="18705"/>
                    <a:pt x="7442" y="19213"/>
                    <a:pt x="8065" y="19213"/>
                  </a:cubicBezTo>
                  <a:cubicBezTo>
                    <a:pt x="8688" y="19213"/>
                    <a:pt x="9196" y="18705"/>
                    <a:pt x="9196" y="18082"/>
                  </a:cubicBezTo>
                  <a:lnTo>
                    <a:pt x="9196" y="15385"/>
                  </a:lnTo>
                  <a:lnTo>
                    <a:pt x="8475" y="15385"/>
                  </a:lnTo>
                  <a:lnTo>
                    <a:pt x="8475" y="18082"/>
                  </a:lnTo>
                  <a:cubicBezTo>
                    <a:pt x="8475" y="18309"/>
                    <a:pt x="8291" y="18489"/>
                    <a:pt x="8065" y="18489"/>
                  </a:cubicBezTo>
                  <a:cubicBezTo>
                    <a:pt x="7839" y="18489"/>
                    <a:pt x="7657" y="18309"/>
                    <a:pt x="7657" y="18082"/>
                  </a:cubicBezTo>
                  <a:lnTo>
                    <a:pt x="7657" y="15385"/>
                  </a:lnTo>
                  <a:lnTo>
                    <a:pt x="6934" y="15385"/>
                  </a:lnTo>
                  <a:lnTo>
                    <a:pt x="6934" y="16540"/>
                  </a:lnTo>
                  <a:cubicBezTo>
                    <a:pt x="6934" y="16767"/>
                    <a:pt x="6749" y="16951"/>
                    <a:pt x="6523" y="16951"/>
                  </a:cubicBezTo>
                  <a:cubicBezTo>
                    <a:pt x="6300" y="16951"/>
                    <a:pt x="6115" y="16767"/>
                    <a:pt x="6115" y="16540"/>
                  </a:cubicBezTo>
                  <a:lnTo>
                    <a:pt x="6115" y="13049"/>
                  </a:lnTo>
                  <a:lnTo>
                    <a:pt x="6547" y="13049"/>
                  </a:lnTo>
                  <a:lnTo>
                    <a:pt x="6547" y="14591"/>
                  </a:lnTo>
                  <a:lnTo>
                    <a:pt x="14977" y="14591"/>
                  </a:lnTo>
                  <a:lnTo>
                    <a:pt x="14977" y="13049"/>
                  </a:lnTo>
                  <a:lnTo>
                    <a:pt x="20754" y="13049"/>
                  </a:lnTo>
                  <a:lnTo>
                    <a:pt x="20754" y="7703"/>
                  </a:lnTo>
                  <a:lnTo>
                    <a:pt x="17288" y="7703"/>
                  </a:lnTo>
                  <a:lnTo>
                    <a:pt x="17288" y="6886"/>
                  </a:lnTo>
                  <a:lnTo>
                    <a:pt x="22296" y="6886"/>
                  </a:lnTo>
                  <a:lnTo>
                    <a:pt x="22296" y="1540"/>
                  </a:lnTo>
                  <a:lnTo>
                    <a:pt x="17288" y="1540"/>
                  </a:lnTo>
                  <a:lnTo>
                    <a:pt x="17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5"/>
            <p:cNvSpPr/>
            <p:nvPr/>
          </p:nvSpPr>
          <p:spPr>
            <a:xfrm>
              <a:off x="1652175" y="411350"/>
              <a:ext cx="75825" cy="75900"/>
            </a:xfrm>
            <a:custGeom>
              <a:avLst/>
              <a:gdLst/>
              <a:ahLst/>
              <a:cxnLst/>
              <a:rect l="l" t="t" r="r" b="b"/>
              <a:pathLst>
                <a:path w="3033" h="3036" extrusionOk="0">
                  <a:moveTo>
                    <a:pt x="1518" y="725"/>
                  </a:moveTo>
                  <a:cubicBezTo>
                    <a:pt x="1953" y="725"/>
                    <a:pt x="2312" y="1080"/>
                    <a:pt x="2312" y="1519"/>
                  </a:cubicBezTo>
                  <a:cubicBezTo>
                    <a:pt x="2312" y="1957"/>
                    <a:pt x="1953" y="2312"/>
                    <a:pt x="1518" y="2312"/>
                  </a:cubicBezTo>
                  <a:cubicBezTo>
                    <a:pt x="1080" y="2312"/>
                    <a:pt x="721" y="1957"/>
                    <a:pt x="721" y="1519"/>
                  </a:cubicBezTo>
                  <a:cubicBezTo>
                    <a:pt x="721" y="1080"/>
                    <a:pt x="1080" y="725"/>
                    <a:pt x="1518" y="725"/>
                  </a:cubicBezTo>
                  <a:close/>
                  <a:moveTo>
                    <a:pt x="1518" y="1"/>
                  </a:moveTo>
                  <a:cubicBezTo>
                    <a:pt x="679" y="1"/>
                    <a:pt x="1" y="683"/>
                    <a:pt x="1" y="1519"/>
                  </a:cubicBezTo>
                  <a:cubicBezTo>
                    <a:pt x="1" y="2354"/>
                    <a:pt x="679" y="3035"/>
                    <a:pt x="1518" y="3035"/>
                  </a:cubicBezTo>
                  <a:cubicBezTo>
                    <a:pt x="2354" y="3035"/>
                    <a:pt x="3032" y="2354"/>
                    <a:pt x="3032" y="1519"/>
                  </a:cubicBezTo>
                  <a:cubicBezTo>
                    <a:pt x="3032" y="683"/>
                    <a:pt x="2354" y="1"/>
                    <a:pt x="1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5"/>
            <p:cNvSpPr/>
            <p:nvPr/>
          </p:nvSpPr>
          <p:spPr>
            <a:xfrm>
              <a:off x="1709950" y="343925"/>
              <a:ext cx="56600" cy="56650"/>
            </a:xfrm>
            <a:custGeom>
              <a:avLst/>
              <a:gdLst/>
              <a:ahLst/>
              <a:cxnLst/>
              <a:rect l="l" t="t" r="r" b="b"/>
              <a:pathLst>
                <a:path w="2264" h="2266" extrusionOk="0">
                  <a:moveTo>
                    <a:pt x="1132" y="724"/>
                  </a:moveTo>
                  <a:cubicBezTo>
                    <a:pt x="1358" y="724"/>
                    <a:pt x="1542" y="909"/>
                    <a:pt x="1542" y="1135"/>
                  </a:cubicBezTo>
                  <a:cubicBezTo>
                    <a:pt x="1542" y="1358"/>
                    <a:pt x="1358" y="1543"/>
                    <a:pt x="1132" y="1543"/>
                  </a:cubicBezTo>
                  <a:cubicBezTo>
                    <a:pt x="906" y="1543"/>
                    <a:pt x="721" y="1358"/>
                    <a:pt x="721" y="1135"/>
                  </a:cubicBezTo>
                  <a:cubicBezTo>
                    <a:pt x="721" y="909"/>
                    <a:pt x="906" y="724"/>
                    <a:pt x="1132" y="724"/>
                  </a:cubicBezTo>
                  <a:close/>
                  <a:moveTo>
                    <a:pt x="1132" y="1"/>
                  </a:moveTo>
                  <a:cubicBezTo>
                    <a:pt x="509" y="1"/>
                    <a:pt x="1" y="508"/>
                    <a:pt x="1" y="1135"/>
                  </a:cubicBezTo>
                  <a:cubicBezTo>
                    <a:pt x="1" y="1758"/>
                    <a:pt x="509" y="2266"/>
                    <a:pt x="1132" y="2266"/>
                  </a:cubicBezTo>
                  <a:cubicBezTo>
                    <a:pt x="1755" y="2266"/>
                    <a:pt x="2263" y="1758"/>
                    <a:pt x="2263" y="1135"/>
                  </a:cubicBezTo>
                  <a:cubicBezTo>
                    <a:pt x="2263" y="508"/>
                    <a:pt x="1755"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5"/>
            <p:cNvSpPr/>
            <p:nvPr/>
          </p:nvSpPr>
          <p:spPr>
            <a:xfrm>
              <a:off x="1873025" y="459550"/>
              <a:ext cx="19325" cy="18050"/>
            </a:xfrm>
            <a:custGeom>
              <a:avLst/>
              <a:gdLst/>
              <a:ahLst/>
              <a:cxnLst/>
              <a:rect l="l" t="t" r="r" b="b"/>
              <a:pathLst>
                <a:path w="773" h="722" extrusionOk="0">
                  <a:moveTo>
                    <a:pt x="0" y="1"/>
                  </a:moveTo>
                  <a:lnTo>
                    <a:pt x="0"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5"/>
            <p:cNvSpPr/>
            <p:nvPr/>
          </p:nvSpPr>
          <p:spPr>
            <a:xfrm>
              <a:off x="1892325" y="440250"/>
              <a:ext cx="19275" cy="18125"/>
            </a:xfrm>
            <a:custGeom>
              <a:avLst/>
              <a:gdLst/>
              <a:ahLst/>
              <a:cxnLst/>
              <a:rect l="l" t="t" r="r" b="b"/>
              <a:pathLst>
                <a:path w="771"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759;p55"/>
          <p:cNvGrpSpPr/>
          <p:nvPr/>
        </p:nvGrpSpPr>
        <p:grpSpPr>
          <a:xfrm>
            <a:off x="4269238" y="1672600"/>
            <a:ext cx="615175" cy="442400"/>
            <a:chOff x="2576675" y="3097750"/>
            <a:chExt cx="615175" cy="442400"/>
          </a:xfrm>
        </p:grpSpPr>
        <p:sp>
          <p:nvSpPr>
            <p:cNvPr id="760" name="Google Shape;760;p55"/>
            <p:cNvSpPr/>
            <p:nvPr/>
          </p:nvSpPr>
          <p:spPr>
            <a:xfrm>
              <a:off x="2576675" y="3233150"/>
              <a:ext cx="172225" cy="172125"/>
            </a:xfrm>
            <a:custGeom>
              <a:avLst/>
              <a:gdLst/>
              <a:ahLst/>
              <a:cxnLst/>
              <a:rect l="l" t="t" r="r" b="b"/>
              <a:pathLst>
                <a:path w="6889" h="6885" extrusionOk="0">
                  <a:moveTo>
                    <a:pt x="3443" y="724"/>
                  </a:moveTo>
                  <a:cubicBezTo>
                    <a:pt x="4094" y="724"/>
                    <a:pt x="4623" y="1253"/>
                    <a:pt x="4623" y="1904"/>
                  </a:cubicBezTo>
                  <a:cubicBezTo>
                    <a:pt x="4623" y="2551"/>
                    <a:pt x="4094" y="3084"/>
                    <a:pt x="3443" y="3084"/>
                  </a:cubicBezTo>
                  <a:cubicBezTo>
                    <a:pt x="2792" y="3084"/>
                    <a:pt x="2263" y="2551"/>
                    <a:pt x="2263" y="1904"/>
                  </a:cubicBezTo>
                  <a:cubicBezTo>
                    <a:pt x="2263" y="1253"/>
                    <a:pt x="2792" y="724"/>
                    <a:pt x="3443" y="724"/>
                  </a:cubicBezTo>
                  <a:close/>
                  <a:moveTo>
                    <a:pt x="3443" y="0"/>
                  </a:moveTo>
                  <a:cubicBezTo>
                    <a:pt x="2395" y="0"/>
                    <a:pt x="1543" y="853"/>
                    <a:pt x="1543" y="1904"/>
                  </a:cubicBezTo>
                  <a:cubicBezTo>
                    <a:pt x="1543" y="2349"/>
                    <a:pt x="1696" y="2757"/>
                    <a:pt x="1953" y="3084"/>
                  </a:cubicBezTo>
                  <a:lnTo>
                    <a:pt x="1132" y="3084"/>
                  </a:lnTo>
                  <a:cubicBezTo>
                    <a:pt x="509" y="3084"/>
                    <a:pt x="1" y="3589"/>
                    <a:pt x="1" y="4215"/>
                  </a:cubicBezTo>
                  <a:lnTo>
                    <a:pt x="1" y="6885"/>
                  </a:lnTo>
                  <a:lnTo>
                    <a:pt x="2263" y="6885"/>
                  </a:lnTo>
                  <a:lnTo>
                    <a:pt x="2263" y="4598"/>
                  </a:lnTo>
                  <a:lnTo>
                    <a:pt x="1543" y="4598"/>
                  </a:lnTo>
                  <a:lnTo>
                    <a:pt x="1543" y="6164"/>
                  </a:lnTo>
                  <a:lnTo>
                    <a:pt x="724" y="6164"/>
                  </a:lnTo>
                  <a:lnTo>
                    <a:pt x="724" y="4215"/>
                  </a:lnTo>
                  <a:cubicBezTo>
                    <a:pt x="724" y="3989"/>
                    <a:pt x="906" y="3804"/>
                    <a:pt x="1132" y="3804"/>
                  </a:cubicBezTo>
                  <a:lnTo>
                    <a:pt x="5754" y="3804"/>
                  </a:lnTo>
                  <a:cubicBezTo>
                    <a:pt x="5980" y="3804"/>
                    <a:pt x="6165" y="3989"/>
                    <a:pt x="6165" y="4215"/>
                  </a:cubicBezTo>
                  <a:lnTo>
                    <a:pt x="6165" y="6164"/>
                  </a:lnTo>
                  <a:lnTo>
                    <a:pt x="5347" y="6164"/>
                  </a:lnTo>
                  <a:lnTo>
                    <a:pt x="5347" y="4598"/>
                  </a:lnTo>
                  <a:lnTo>
                    <a:pt x="4623" y="4598"/>
                  </a:lnTo>
                  <a:lnTo>
                    <a:pt x="4623" y="6164"/>
                  </a:lnTo>
                  <a:lnTo>
                    <a:pt x="3060" y="6164"/>
                  </a:lnTo>
                  <a:lnTo>
                    <a:pt x="3060" y="6885"/>
                  </a:lnTo>
                  <a:lnTo>
                    <a:pt x="6889" y="6885"/>
                  </a:lnTo>
                  <a:lnTo>
                    <a:pt x="6889" y="4215"/>
                  </a:lnTo>
                  <a:cubicBezTo>
                    <a:pt x="6889" y="3589"/>
                    <a:pt x="6380" y="3084"/>
                    <a:pt x="5754" y="3084"/>
                  </a:cubicBezTo>
                  <a:lnTo>
                    <a:pt x="4936" y="3084"/>
                  </a:lnTo>
                  <a:cubicBezTo>
                    <a:pt x="5193" y="2757"/>
                    <a:pt x="5347" y="2349"/>
                    <a:pt x="5347" y="1904"/>
                  </a:cubicBezTo>
                  <a:cubicBezTo>
                    <a:pt x="5347" y="853"/>
                    <a:pt x="4494"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5"/>
            <p:cNvSpPr/>
            <p:nvPr/>
          </p:nvSpPr>
          <p:spPr>
            <a:xfrm>
              <a:off x="2932375" y="3348675"/>
              <a:ext cx="19350" cy="18150"/>
            </a:xfrm>
            <a:custGeom>
              <a:avLst/>
              <a:gdLst/>
              <a:ahLst/>
              <a:cxnLst/>
              <a:rect l="l" t="t" r="r" b="b"/>
              <a:pathLst>
                <a:path w="774" h="726" extrusionOk="0">
                  <a:moveTo>
                    <a:pt x="1" y="1"/>
                  </a:moveTo>
                  <a:lnTo>
                    <a:pt x="1" y="725"/>
                  </a:lnTo>
                  <a:lnTo>
                    <a:pt x="774" y="725"/>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5"/>
            <p:cNvSpPr/>
            <p:nvPr/>
          </p:nvSpPr>
          <p:spPr>
            <a:xfrm>
              <a:off x="2865650" y="3233150"/>
              <a:ext cx="172125" cy="172125"/>
            </a:xfrm>
            <a:custGeom>
              <a:avLst/>
              <a:gdLst/>
              <a:ahLst/>
              <a:cxnLst/>
              <a:rect l="l" t="t" r="r" b="b"/>
              <a:pathLst>
                <a:path w="6885" h="6885" extrusionOk="0">
                  <a:moveTo>
                    <a:pt x="3443" y="724"/>
                  </a:moveTo>
                  <a:cubicBezTo>
                    <a:pt x="4093" y="724"/>
                    <a:pt x="4623" y="1253"/>
                    <a:pt x="4623" y="1904"/>
                  </a:cubicBezTo>
                  <a:cubicBezTo>
                    <a:pt x="4623" y="2551"/>
                    <a:pt x="4093" y="3084"/>
                    <a:pt x="3443" y="3084"/>
                  </a:cubicBezTo>
                  <a:cubicBezTo>
                    <a:pt x="2792" y="3084"/>
                    <a:pt x="2263" y="2551"/>
                    <a:pt x="2263" y="1904"/>
                  </a:cubicBezTo>
                  <a:cubicBezTo>
                    <a:pt x="2263" y="1253"/>
                    <a:pt x="2792" y="724"/>
                    <a:pt x="3443" y="724"/>
                  </a:cubicBezTo>
                  <a:close/>
                  <a:moveTo>
                    <a:pt x="5754" y="3804"/>
                  </a:moveTo>
                  <a:cubicBezTo>
                    <a:pt x="5980" y="3804"/>
                    <a:pt x="6164" y="3989"/>
                    <a:pt x="6164" y="4215"/>
                  </a:cubicBezTo>
                  <a:lnTo>
                    <a:pt x="6164" y="6164"/>
                  </a:lnTo>
                  <a:lnTo>
                    <a:pt x="5343" y="6164"/>
                  </a:lnTo>
                  <a:lnTo>
                    <a:pt x="5343" y="4598"/>
                  </a:lnTo>
                  <a:lnTo>
                    <a:pt x="4623" y="4598"/>
                  </a:lnTo>
                  <a:lnTo>
                    <a:pt x="4623" y="6164"/>
                  </a:lnTo>
                  <a:lnTo>
                    <a:pt x="2263" y="6164"/>
                  </a:lnTo>
                  <a:lnTo>
                    <a:pt x="2263" y="4598"/>
                  </a:lnTo>
                  <a:lnTo>
                    <a:pt x="1539" y="4598"/>
                  </a:lnTo>
                  <a:lnTo>
                    <a:pt x="1539" y="6164"/>
                  </a:lnTo>
                  <a:lnTo>
                    <a:pt x="721" y="6164"/>
                  </a:lnTo>
                  <a:lnTo>
                    <a:pt x="721" y="4215"/>
                  </a:lnTo>
                  <a:cubicBezTo>
                    <a:pt x="721" y="3989"/>
                    <a:pt x="906" y="3804"/>
                    <a:pt x="1131" y="3804"/>
                  </a:cubicBezTo>
                  <a:close/>
                  <a:moveTo>
                    <a:pt x="3443" y="0"/>
                  </a:moveTo>
                  <a:cubicBezTo>
                    <a:pt x="2395" y="0"/>
                    <a:pt x="1539" y="853"/>
                    <a:pt x="1539" y="1904"/>
                  </a:cubicBezTo>
                  <a:cubicBezTo>
                    <a:pt x="1539" y="2349"/>
                    <a:pt x="1695" y="2757"/>
                    <a:pt x="1953" y="3084"/>
                  </a:cubicBezTo>
                  <a:lnTo>
                    <a:pt x="1131" y="3084"/>
                  </a:lnTo>
                  <a:cubicBezTo>
                    <a:pt x="505" y="3084"/>
                    <a:pt x="0" y="3589"/>
                    <a:pt x="0" y="4215"/>
                  </a:cubicBezTo>
                  <a:lnTo>
                    <a:pt x="0" y="6885"/>
                  </a:lnTo>
                  <a:lnTo>
                    <a:pt x="6885" y="6885"/>
                  </a:lnTo>
                  <a:lnTo>
                    <a:pt x="6885" y="4215"/>
                  </a:lnTo>
                  <a:cubicBezTo>
                    <a:pt x="6885" y="3589"/>
                    <a:pt x="6377" y="3084"/>
                    <a:pt x="5754" y="3084"/>
                  </a:cubicBezTo>
                  <a:lnTo>
                    <a:pt x="4932" y="3084"/>
                  </a:lnTo>
                  <a:cubicBezTo>
                    <a:pt x="5190" y="2757"/>
                    <a:pt x="5343" y="2349"/>
                    <a:pt x="5343" y="1904"/>
                  </a:cubicBezTo>
                  <a:cubicBezTo>
                    <a:pt x="5343" y="853"/>
                    <a:pt x="4490"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5"/>
            <p:cNvSpPr/>
            <p:nvPr/>
          </p:nvSpPr>
          <p:spPr>
            <a:xfrm>
              <a:off x="3019725" y="3368000"/>
              <a:ext cx="172125" cy="172150"/>
            </a:xfrm>
            <a:custGeom>
              <a:avLst/>
              <a:gdLst/>
              <a:ahLst/>
              <a:cxnLst/>
              <a:rect l="l" t="t" r="r" b="b"/>
              <a:pathLst>
                <a:path w="6885" h="6886" extrusionOk="0">
                  <a:moveTo>
                    <a:pt x="3442" y="721"/>
                  </a:moveTo>
                  <a:cubicBezTo>
                    <a:pt x="4093" y="721"/>
                    <a:pt x="4623" y="1250"/>
                    <a:pt x="4623" y="1901"/>
                  </a:cubicBezTo>
                  <a:cubicBezTo>
                    <a:pt x="4623" y="2552"/>
                    <a:pt x="4093" y="3081"/>
                    <a:pt x="3442" y="3081"/>
                  </a:cubicBezTo>
                  <a:cubicBezTo>
                    <a:pt x="2792" y="3081"/>
                    <a:pt x="2263" y="2552"/>
                    <a:pt x="2263" y="1901"/>
                  </a:cubicBezTo>
                  <a:cubicBezTo>
                    <a:pt x="2263" y="1250"/>
                    <a:pt x="2792" y="721"/>
                    <a:pt x="3442" y="721"/>
                  </a:cubicBezTo>
                  <a:close/>
                  <a:moveTo>
                    <a:pt x="5754" y="3805"/>
                  </a:moveTo>
                  <a:cubicBezTo>
                    <a:pt x="5980" y="3805"/>
                    <a:pt x="6161" y="3986"/>
                    <a:pt x="6161" y="4212"/>
                  </a:cubicBezTo>
                  <a:lnTo>
                    <a:pt x="6161" y="6164"/>
                  </a:lnTo>
                  <a:lnTo>
                    <a:pt x="5343" y="6164"/>
                  </a:lnTo>
                  <a:lnTo>
                    <a:pt x="5343" y="4598"/>
                  </a:lnTo>
                  <a:lnTo>
                    <a:pt x="4623" y="4598"/>
                  </a:lnTo>
                  <a:lnTo>
                    <a:pt x="4623" y="6164"/>
                  </a:lnTo>
                  <a:lnTo>
                    <a:pt x="2263" y="6164"/>
                  </a:lnTo>
                  <a:lnTo>
                    <a:pt x="2263" y="4598"/>
                  </a:lnTo>
                  <a:lnTo>
                    <a:pt x="1540" y="4598"/>
                  </a:lnTo>
                  <a:lnTo>
                    <a:pt x="1540" y="6164"/>
                  </a:lnTo>
                  <a:lnTo>
                    <a:pt x="722" y="6164"/>
                  </a:lnTo>
                  <a:lnTo>
                    <a:pt x="722" y="4212"/>
                  </a:lnTo>
                  <a:cubicBezTo>
                    <a:pt x="722" y="3986"/>
                    <a:pt x="906" y="3805"/>
                    <a:pt x="1133" y="3805"/>
                  </a:cubicBezTo>
                  <a:close/>
                  <a:moveTo>
                    <a:pt x="3442" y="1"/>
                  </a:moveTo>
                  <a:cubicBezTo>
                    <a:pt x="2392" y="1"/>
                    <a:pt x="1540" y="853"/>
                    <a:pt x="1540" y="1901"/>
                  </a:cubicBezTo>
                  <a:cubicBezTo>
                    <a:pt x="1540" y="2347"/>
                    <a:pt x="1697" y="2757"/>
                    <a:pt x="1953" y="3081"/>
                  </a:cubicBezTo>
                  <a:lnTo>
                    <a:pt x="1133" y="3081"/>
                  </a:lnTo>
                  <a:cubicBezTo>
                    <a:pt x="506" y="3081"/>
                    <a:pt x="1" y="3589"/>
                    <a:pt x="1" y="4212"/>
                  </a:cubicBezTo>
                  <a:lnTo>
                    <a:pt x="1" y="6885"/>
                  </a:lnTo>
                  <a:lnTo>
                    <a:pt x="6885" y="6885"/>
                  </a:lnTo>
                  <a:lnTo>
                    <a:pt x="6885" y="4212"/>
                  </a:lnTo>
                  <a:cubicBezTo>
                    <a:pt x="6885" y="3589"/>
                    <a:pt x="6377" y="3081"/>
                    <a:pt x="5754" y="3081"/>
                  </a:cubicBezTo>
                  <a:lnTo>
                    <a:pt x="4933" y="3081"/>
                  </a:lnTo>
                  <a:cubicBezTo>
                    <a:pt x="5190" y="2757"/>
                    <a:pt x="5343" y="2347"/>
                    <a:pt x="5343" y="1901"/>
                  </a:cubicBezTo>
                  <a:cubicBezTo>
                    <a:pt x="5343" y="853"/>
                    <a:pt x="4490"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5"/>
            <p:cNvSpPr/>
            <p:nvPr/>
          </p:nvSpPr>
          <p:spPr>
            <a:xfrm>
              <a:off x="3019725" y="3098350"/>
              <a:ext cx="172125" cy="172125"/>
            </a:xfrm>
            <a:custGeom>
              <a:avLst/>
              <a:gdLst/>
              <a:ahLst/>
              <a:cxnLst/>
              <a:rect l="l" t="t" r="r" b="b"/>
              <a:pathLst>
                <a:path w="6885" h="6885" extrusionOk="0">
                  <a:moveTo>
                    <a:pt x="3442" y="721"/>
                  </a:moveTo>
                  <a:cubicBezTo>
                    <a:pt x="4093" y="721"/>
                    <a:pt x="4623" y="1251"/>
                    <a:pt x="4623" y="1901"/>
                  </a:cubicBezTo>
                  <a:cubicBezTo>
                    <a:pt x="4623" y="2552"/>
                    <a:pt x="4093" y="3081"/>
                    <a:pt x="3442" y="3081"/>
                  </a:cubicBezTo>
                  <a:cubicBezTo>
                    <a:pt x="2792" y="3081"/>
                    <a:pt x="2263" y="2552"/>
                    <a:pt x="2263" y="1901"/>
                  </a:cubicBezTo>
                  <a:cubicBezTo>
                    <a:pt x="2263" y="1251"/>
                    <a:pt x="2792" y="721"/>
                    <a:pt x="3442" y="721"/>
                  </a:cubicBezTo>
                  <a:close/>
                  <a:moveTo>
                    <a:pt x="3442" y="1"/>
                  </a:moveTo>
                  <a:cubicBezTo>
                    <a:pt x="2392" y="1"/>
                    <a:pt x="1540" y="854"/>
                    <a:pt x="1540" y="1901"/>
                  </a:cubicBezTo>
                  <a:cubicBezTo>
                    <a:pt x="1540" y="2347"/>
                    <a:pt x="1697" y="2758"/>
                    <a:pt x="1953" y="3081"/>
                  </a:cubicBezTo>
                  <a:lnTo>
                    <a:pt x="1133" y="3081"/>
                  </a:lnTo>
                  <a:cubicBezTo>
                    <a:pt x="506" y="3081"/>
                    <a:pt x="1" y="3589"/>
                    <a:pt x="1" y="4212"/>
                  </a:cubicBezTo>
                  <a:lnTo>
                    <a:pt x="1" y="6885"/>
                  </a:lnTo>
                  <a:lnTo>
                    <a:pt x="3826" y="6885"/>
                  </a:lnTo>
                  <a:lnTo>
                    <a:pt x="3826" y="6161"/>
                  </a:lnTo>
                  <a:lnTo>
                    <a:pt x="2263" y="6161"/>
                  </a:lnTo>
                  <a:lnTo>
                    <a:pt x="2263" y="4599"/>
                  </a:lnTo>
                  <a:lnTo>
                    <a:pt x="1540" y="4599"/>
                  </a:lnTo>
                  <a:lnTo>
                    <a:pt x="1540" y="6161"/>
                  </a:lnTo>
                  <a:lnTo>
                    <a:pt x="722" y="6161"/>
                  </a:lnTo>
                  <a:lnTo>
                    <a:pt x="722" y="4212"/>
                  </a:lnTo>
                  <a:cubicBezTo>
                    <a:pt x="722" y="3986"/>
                    <a:pt x="906" y="3802"/>
                    <a:pt x="1133" y="3802"/>
                  </a:cubicBezTo>
                  <a:lnTo>
                    <a:pt x="5754" y="3802"/>
                  </a:lnTo>
                  <a:cubicBezTo>
                    <a:pt x="5980" y="3802"/>
                    <a:pt x="6161" y="3986"/>
                    <a:pt x="6161" y="4212"/>
                  </a:cubicBezTo>
                  <a:lnTo>
                    <a:pt x="6161" y="6161"/>
                  </a:lnTo>
                  <a:lnTo>
                    <a:pt x="5343" y="6161"/>
                  </a:lnTo>
                  <a:lnTo>
                    <a:pt x="5343" y="4599"/>
                  </a:lnTo>
                  <a:lnTo>
                    <a:pt x="4623" y="4599"/>
                  </a:lnTo>
                  <a:lnTo>
                    <a:pt x="4623" y="6885"/>
                  </a:lnTo>
                  <a:lnTo>
                    <a:pt x="6885" y="6885"/>
                  </a:lnTo>
                  <a:lnTo>
                    <a:pt x="6885" y="4212"/>
                  </a:lnTo>
                  <a:cubicBezTo>
                    <a:pt x="6885" y="3589"/>
                    <a:pt x="6377" y="3081"/>
                    <a:pt x="5754" y="3081"/>
                  </a:cubicBezTo>
                  <a:lnTo>
                    <a:pt x="4933" y="3081"/>
                  </a:lnTo>
                  <a:cubicBezTo>
                    <a:pt x="5190" y="2758"/>
                    <a:pt x="5343" y="2347"/>
                    <a:pt x="5343" y="1901"/>
                  </a:cubicBezTo>
                  <a:cubicBezTo>
                    <a:pt x="5343" y="854"/>
                    <a:pt x="4490"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5"/>
            <p:cNvSpPr/>
            <p:nvPr/>
          </p:nvSpPr>
          <p:spPr>
            <a:xfrm>
              <a:off x="2730175" y="3271700"/>
              <a:ext cx="19350" cy="18025"/>
            </a:xfrm>
            <a:custGeom>
              <a:avLst/>
              <a:gdLst/>
              <a:ahLst/>
              <a:cxnLst/>
              <a:rect l="l" t="t" r="r" b="b"/>
              <a:pathLst>
                <a:path w="774" h="721" extrusionOk="0">
                  <a:moveTo>
                    <a:pt x="0" y="0"/>
                  </a:moveTo>
                  <a:lnTo>
                    <a:pt x="0"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5"/>
            <p:cNvSpPr/>
            <p:nvPr/>
          </p:nvSpPr>
          <p:spPr>
            <a:xfrm>
              <a:off x="2768725" y="3290925"/>
              <a:ext cx="19225" cy="18100"/>
            </a:xfrm>
            <a:custGeom>
              <a:avLst/>
              <a:gdLst/>
              <a:ahLst/>
              <a:cxnLst/>
              <a:rect l="l" t="t" r="r" b="b"/>
              <a:pathLst>
                <a:path w="769" h="724" extrusionOk="0">
                  <a:moveTo>
                    <a:pt x="0" y="0"/>
                  </a:moveTo>
                  <a:lnTo>
                    <a:pt x="0" y="724"/>
                  </a:lnTo>
                  <a:lnTo>
                    <a:pt x="769" y="724"/>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5"/>
            <p:cNvSpPr/>
            <p:nvPr/>
          </p:nvSpPr>
          <p:spPr>
            <a:xfrm>
              <a:off x="2768725" y="3252375"/>
              <a:ext cx="19225" cy="18100"/>
            </a:xfrm>
            <a:custGeom>
              <a:avLst/>
              <a:gdLst/>
              <a:ahLst/>
              <a:cxnLst/>
              <a:rect l="l" t="t" r="r" b="b"/>
              <a:pathLst>
                <a:path w="769" h="724" extrusionOk="0">
                  <a:moveTo>
                    <a:pt x="0" y="0"/>
                  </a:moveTo>
                  <a:lnTo>
                    <a:pt x="0" y="724"/>
                  </a:lnTo>
                  <a:lnTo>
                    <a:pt x="769" y="724"/>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5"/>
            <p:cNvSpPr/>
            <p:nvPr/>
          </p:nvSpPr>
          <p:spPr>
            <a:xfrm>
              <a:off x="2807250" y="3233150"/>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5"/>
            <p:cNvSpPr/>
            <p:nvPr/>
          </p:nvSpPr>
          <p:spPr>
            <a:xfrm>
              <a:off x="2807250" y="3271700"/>
              <a:ext cx="19250" cy="18025"/>
            </a:xfrm>
            <a:custGeom>
              <a:avLst/>
              <a:gdLst/>
              <a:ahLst/>
              <a:cxnLst/>
              <a:rect l="l" t="t" r="r" b="b"/>
              <a:pathLst>
                <a:path w="770"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5"/>
            <p:cNvSpPr/>
            <p:nvPr/>
          </p:nvSpPr>
          <p:spPr>
            <a:xfrm>
              <a:off x="2807250" y="3310250"/>
              <a:ext cx="19250" cy="18025"/>
            </a:xfrm>
            <a:custGeom>
              <a:avLst/>
              <a:gdLst/>
              <a:ahLst/>
              <a:cxnLst/>
              <a:rect l="l" t="t" r="r" b="b"/>
              <a:pathLst>
                <a:path w="770"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5"/>
            <p:cNvSpPr/>
            <p:nvPr/>
          </p:nvSpPr>
          <p:spPr>
            <a:xfrm>
              <a:off x="2884275" y="3425175"/>
              <a:ext cx="96325" cy="96350"/>
            </a:xfrm>
            <a:custGeom>
              <a:avLst/>
              <a:gdLst/>
              <a:ahLst/>
              <a:cxnLst/>
              <a:rect l="l" t="t" r="r" b="b"/>
              <a:pathLst>
                <a:path w="3853" h="3854" extrusionOk="0">
                  <a:moveTo>
                    <a:pt x="1925" y="1518"/>
                  </a:moveTo>
                  <a:cubicBezTo>
                    <a:pt x="2151" y="1518"/>
                    <a:pt x="2336" y="1699"/>
                    <a:pt x="2336" y="1925"/>
                  </a:cubicBezTo>
                  <a:cubicBezTo>
                    <a:pt x="2336" y="2152"/>
                    <a:pt x="2151" y="2336"/>
                    <a:pt x="1925" y="2336"/>
                  </a:cubicBezTo>
                  <a:cubicBezTo>
                    <a:pt x="1702" y="2336"/>
                    <a:pt x="1518" y="2152"/>
                    <a:pt x="1518" y="1925"/>
                  </a:cubicBezTo>
                  <a:cubicBezTo>
                    <a:pt x="1518" y="1699"/>
                    <a:pt x="1702" y="1518"/>
                    <a:pt x="1925" y="1518"/>
                  </a:cubicBezTo>
                  <a:close/>
                  <a:moveTo>
                    <a:pt x="1567" y="1"/>
                  </a:moveTo>
                  <a:lnTo>
                    <a:pt x="1567" y="854"/>
                  </a:lnTo>
                  <a:cubicBezTo>
                    <a:pt x="1518" y="870"/>
                    <a:pt x="1469" y="888"/>
                    <a:pt x="1424" y="912"/>
                  </a:cubicBezTo>
                  <a:lnTo>
                    <a:pt x="821" y="306"/>
                  </a:lnTo>
                  <a:lnTo>
                    <a:pt x="310" y="818"/>
                  </a:lnTo>
                  <a:lnTo>
                    <a:pt x="912" y="1424"/>
                  </a:lnTo>
                  <a:cubicBezTo>
                    <a:pt x="892" y="1469"/>
                    <a:pt x="871" y="1514"/>
                    <a:pt x="853" y="1564"/>
                  </a:cubicBezTo>
                  <a:lnTo>
                    <a:pt x="0" y="1564"/>
                  </a:lnTo>
                  <a:lnTo>
                    <a:pt x="0" y="2287"/>
                  </a:lnTo>
                  <a:lnTo>
                    <a:pt x="853" y="2287"/>
                  </a:lnTo>
                  <a:cubicBezTo>
                    <a:pt x="871" y="2336"/>
                    <a:pt x="892" y="2385"/>
                    <a:pt x="912" y="2430"/>
                  </a:cubicBezTo>
                  <a:lnTo>
                    <a:pt x="310" y="3032"/>
                  </a:lnTo>
                  <a:lnTo>
                    <a:pt x="821" y="3543"/>
                  </a:lnTo>
                  <a:lnTo>
                    <a:pt x="1424" y="2938"/>
                  </a:lnTo>
                  <a:cubicBezTo>
                    <a:pt x="1469" y="2963"/>
                    <a:pt x="1518" y="2979"/>
                    <a:pt x="1567" y="2997"/>
                  </a:cubicBezTo>
                  <a:lnTo>
                    <a:pt x="1567" y="3853"/>
                  </a:lnTo>
                  <a:lnTo>
                    <a:pt x="2287" y="3853"/>
                  </a:lnTo>
                  <a:lnTo>
                    <a:pt x="2287" y="2997"/>
                  </a:lnTo>
                  <a:cubicBezTo>
                    <a:pt x="2336" y="2979"/>
                    <a:pt x="2384" y="2963"/>
                    <a:pt x="2429" y="2938"/>
                  </a:cubicBezTo>
                  <a:lnTo>
                    <a:pt x="3032" y="3543"/>
                  </a:lnTo>
                  <a:lnTo>
                    <a:pt x="3544" y="3032"/>
                  </a:lnTo>
                  <a:lnTo>
                    <a:pt x="2941" y="2430"/>
                  </a:lnTo>
                  <a:cubicBezTo>
                    <a:pt x="2962" y="2385"/>
                    <a:pt x="2983" y="2336"/>
                    <a:pt x="3001" y="2287"/>
                  </a:cubicBezTo>
                  <a:lnTo>
                    <a:pt x="3853" y="2287"/>
                  </a:lnTo>
                  <a:lnTo>
                    <a:pt x="3853" y="1564"/>
                  </a:lnTo>
                  <a:lnTo>
                    <a:pt x="3001" y="1564"/>
                  </a:lnTo>
                  <a:cubicBezTo>
                    <a:pt x="2983" y="1514"/>
                    <a:pt x="2962" y="1469"/>
                    <a:pt x="2941" y="1424"/>
                  </a:cubicBezTo>
                  <a:lnTo>
                    <a:pt x="3544" y="818"/>
                  </a:lnTo>
                  <a:lnTo>
                    <a:pt x="3032" y="306"/>
                  </a:lnTo>
                  <a:lnTo>
                    <a:pt x="2429" y="912"/>
                  </a:lnTo>
                  <a:cubicBezTo>
                    <a:pt x="2384" y="888"/>
                    <a:pt x="2336" y="870"/>
                    <a:pt x="2287" y="854"/>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5"/>
            <p:cNvSpPr/>
            <p:nvPr/>
          </p:nvSpPr>
          <p:spPr>
            <a:xfrm>
              <a:off x="2922825" y="3097750"/>
              <a:ext cx="96325" cy="96250"/>
            </a:xfrm>
            <a:custGeom>
              <a:avLst/>
              <a:gdLst/>
              <a:ahLst/>
              <a:cxnLst/>
              <a:rect l="l" t="t" r="r" b="b"/>
              <a:pathLst>
                <a:path w="3853" h="3850" extrusionOk="0">
                  <a:moveTo>
                    <a:pt x="1925" y="1514"/>
                  </a:moveTo>
                  <a:cubicBezTo>
                    <a:pt x="2151" y="1514"/>
                    <a:pt x="2336" y="1699"/>
                    <a:pt x="2336" y="1925"/>
                  </a:cubicBezTo>
                  <a:cubicBezTo>
                    <a:pt x="2336" y="2152"/>
                    <a:pt x="2151" y="2335"/>
                    <a:pt x="1925" y="2335"/>
                  </a:cubicBezTo>
                  <a:cubicBezTo>
                    <a:pt x="1698" y="2335"/>
                    <a:pt x="1517" y="2152"/>
                    <a:pt x="1517" y="1925"/>
                  </a:cubicBezTo>
                  <a:cubicBezTo>
                    <a:pt x="1517" y="1699"/>
                    <a:pt x="1698" y="1514"/>
                    <a:pt x="1925" y="1514"/>
                  </a:cubicBezTo>
                  <a:close/>
                  <a:moveTo>
                    <a:pt x="1563" y="1"/>
                  </a:moveTo>
                  <a:lnTo>
                    <a:pt x="1563" y="853"/>
                  </a:lnTo>
                  <a:cubicBezTo>
                    <a:pt x="1514" y="870"/>
                    <a:pt x="1469" y="888"/>
                    <a:pt x="1424" y="912"/>
                  </a:cubicBezTo>
                  <a:lnTo>
                    <a:pt x="818" y="306"/>
                  </a:lnTo>
                  <a:lnTo>
                    <a:pt x="310" y="819"/>
                  </a:lnTo>
                  <a:lnTo>
                    <a:pt x="912" y="1424"/>
                  </a:lnTo>
                  <a:cubicBezTo>
                    <a:pt x="891" y="1469"/>
                    <a:pt x="870" y="1514"/>
                    <a:pt x="853" y="1563"/>
                  </a:cubicBezTo>
                  <a:lnTo>
                    <a:pt x="0" y="1563"/>
                  </a:lnTo>
                  <a:lnTo>
                    <a:pt x="0" y="2287"/>
                  </a:lnTo>
                  <a:lnTo>
                    <a:pt x="853" y="2287"/>
                  </a:lnTo>
                  <a:cubicBezTo>
                    <a:pt x="870" y="2335"/>
                    <a:pt x="891" y="2381"/>
                    <a:pt x="912" y="2426"/>
                  </a:cubicBezTo>
                  <a:lnTo>
                    <a:pt x="310" y="3032"/>
                  </a:lnTo>
                  <a:lnTo>
                    <a:pt x="818" y="3543"/>
                  </a:lnTo>
                  <a:lnTo>
                    <a:pt x="1424" y="2938"/>
                  </a:lnTo>
                  <a:cubicBezTo>
                    <a:pt x="1469" y="2962"/>
                    <a:pt x="1514" y="2979"/>
                    <a:pt x="1563" y="2997"/>
                  </a:cubicBezTo>
                  <a:lnTo>
                    <a:pt x="1563" y="3850"/>
                  </a:lnTo>
                  <a:lnTo>
                    <a:pt x="2287" y="3850"/>
                  </a:lnTo>
                  <a:lnTo>
                    <a:pt x="2287" y="2997"/>
                  </a:lnTo>
                  <a:cubicBezTo>
                    <a:pt x="2336" y="2979"/>
                    <a:pt x="2384" y="2962"/>
                    <a:pt x="2429" y="2938"/>
                  </a:cubicBezTo>
                  <a:lnTo>
                    <a:pt x="3032" y="3543"/>
                  </a:lnTo>
                  <a:lnTo>
                    <a:pt x="3543" y="3032"/>
                  </a:lnTo>
                  <a:lnTo>
                    <a:pt x="2937" y="2426"/>
                  </a:lnTo>
                  <a:cubicBezTo>
                    <a:pt x="2962" y="2381"/>
                    <a:pt x="2983" y="2335"/>
                    <a:pt x="2997" y="2287"/>
                  </a:cubicBezTo>
                  <a:lnTo>
                    <a:pt x="3853" y="2287"/>
                  </a:lnTo>
                  <a:lnTo>
                    <a:pt x="3853" y="1563"/>
                  </a:lnTo>
                  <a:lnTo>
                    <a:pt x="2997" y="1563"/>
                  </a:lnTo>
                  <a:cubicBezTo>
                    <a:pt x="2983" y="1514"/>
                    <a:pt x="2962" y="1469"/>
                    <a:pt x="2937" y="1424"/>
                  </a:cubicBezTo>
                  <a:lnTo>
                    <a:pt x="3543" y="819"/>
                  </a:lnTo>
                  <a:lnTo>
                    <a:pt x="3032" y="306"/>
                  </a:lnTo>
                  <a:lnTo>
                    <a:pt x="2429" y="912"/>
                  </a:lnTo>
                  <a:cubicBezTo>
                    <a:pt x="2384" y="888"/>
                    <a:pt x="2336" y="870"/>
                    <a:pt x="2287" y="853"/>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5"/>
            <p:cNvSpPr/>
            <p:nvPr/>
          </p:nvSpPr>
          <p:spPr>
            <a:xfrm>
              <a:off x="2643500" y="3348675"/>
              <a:ext cx="19275" cy="18150"/>
            </a:xfrm>
            <a:custGeom>
              <a:avLst/>
              <a:gdLst/>
              <a:ahLst/>
              <a:cxnLst/>
              <a:rect l="l" t="t" r="r" b="b"/>
              <a:pathLst>
                <a:path w="771"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5"/>
            <p:cNvSpPr/>
            <p:nvPr/>
          </p:nvSpPr>
          <p:spPr>
            <a:xfrm>
              <a:off x="3086450" y="3483575"/>
              <a:ext cx="19350" cy="18025"/>
            </a:xfrm>
            <a:custGeom>
              <a:avLst/>
              <a:gdLst/>
              <a:ahLst/>
              <a:cxnLst/>
              <a:rect l="l" t="t" r="r" b="b"/>
              <a:pathLst>
                <a:path w="774" h="721" extrusionOk="0">
                  <a:moveTo>
                    <a:pt x="1" y="0"/>
                  </a:moveTo>
                  <a:lnTo>
                    <a:pt x="1"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5"/>
            <p:cNvSpPr/>
            <p:nvPr/>
          </p:nvSpPr>
          <p:spPr>
            <a:xfrm>
              <a:off x="3086450" y="3213900"/>
              <a:ext cx="19350" cy="18050"/>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55"/>
          <p:cNvGrpSpPr/>
          <p:nvPr/>
        </p:nvGrpSpPr>
        <p:grpSpPr>
          <a:xfrm>
            <a:off x="1489188" y="3229000"/>
            <a:ext cx="615725" cy="558650"/>
            <a:chOff x="3501250" y="266300"/>
            <a:chExt cx="615725" cy="558650"/>
          </a:xfrm>
        </p:grpSpPr>
        <p:sp>
          <p:nvSpPr>
            <p:cNvPr id="777" name="Google Shape;777;p55"/>
            <p:cNvSpPr/>
            <p:nvPr/>
          </p:nvSpPr>
          <p:spPr>
            <a:xfrm>
              <a:off x="3645075" y="382475"/>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5"/>
            <p:cNvSpPr/>
            <p:nvPr/>
          </p:nvSpPr>
          <p:spPr>
            <a:xfrm>
              <a:off x="3683625" y="382475"/>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5"/>
            <p:cNvSpPr/>
            <p:nvPr/>
          </p:nvSpPr>
          <p:spPr>
            <a:xfrm>
              <a:off x="3722100" y="382475"/>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5"/>
            <p:cNvSpPr/>
            <p:nvPr/>
          </p:nvSpPr>
          <p:spPr>
            <a:xfrm>
              <a:off x="3501250" y="343925"/>
              <a:ext cx="326250" cy="413600"/>
            </a:xfrm>
            <a:custGeom>
              <a:avLst/>
              <a:gdLst/>
              <a:ahLst/>
              <a:cxnLst/>
              <a:rect l="l" t="t" r="r" b="b"/>
              <a:pathLst>
                <a:path w="13050" h="16544" extrusionOk="0">
                  <a:moveTo>
                    <a:pt x="10786" y="3805"/>
                  </a:moveTo>
                  <a:lnTo>
                    <a:pt x="10786" y="6676"/>
                  </a:lnTo>
                  <a:lnTo>
                    <a:pt x="12325" y="8218"/>
                  </a:lnTo>
                  <a:lnTo>
                    <a:pt x="12325" y="8476"/>
                  </a:lnTo>
                  <a:lnTo>
                    <a:pt x="10786" y="8476"/>
                  </a:lnTo>
                  <a:lnTo>
                    <a:pt x="10786" y="9248"/>
                  </a:lnTo>
                  <a:lnTo>
                    <a:pt x="7146" y="9248"/>
                  </a:lnTo>
                  <a:lnTo>
                    <a:pt x="6140" y="10254"/>
                  </a:lnTo>
                  <a:lnTo>
                    <a:pt x="3418" y="7532"/>
                  </a:lnTo>
                  <a:lnTo>
                    <a:pt x="3418" y="6502"/>
                  </a:lnTo>
                  <a:lnTo>
                    <a:pt x="4960" y="6502"/>
                  </a:lnTo>
                  <a:lnTo>
                    <a:pt x="4960" y="3805"/>
                  </a:lnTo>
                  <a:close/>
                  <a:moveTo>
                    <a:pt x="10786" y="9968"/>
                  </a:moveTo>
                  <a:lnTo>
                    <a:pt x="10786" y="11173"/>
                  </a:lnTo>
                  <a:lnTo>
                    <a:pt x="6499" y="11173"/>
                  </a:lnTo>
                  <a:lnTo>
                    <a:pt x="6499" y="10915"/>
                  </a:lnTo>
                  <a:lnTo>
                    <a:pt x="7445" y="9968"/>
                  </a:lnTo>
                  <a:close/>
                  <a:moveTo>
                    <a:pt x="4574" y="9711"/>
                  </a:moveTo>
                  <a:lnTo>
                    <a:pt x="5778" y="10915"/>
                  </a:lnTo>
                  <a:lnTo>
                    <a:pt x="5778" y="12328"/>
                  </a:lnTo>
                  <a:lnTo>
                    <a:pt x="3418" y="12328"/>
                  </a:lnTo>
                  <a:lnTo>
                    <a:pt x="3418" y="12071"/>
                  </a:lnTo>
                  <a:lnTo>
                    <a:pt x="4574" y="10915"/>
                  </a:lnTo>
                  <a:lnTo>
                    <a:pt x="4574" y="9711"/>
                  </a:lnTo>
                  <a:close/>
                  <a:moveTo>
                    <a:pt x="10786" y="11896"/>
                  </a:moveTo>
                  <a:lnTo>
                    <a:pt x="10786" y="12690"/>
                  </a:lnTo>
                  <a:cubicBezTo>
                    <a:pt x="10786" y="13407"/>
                    <a:pt x="10171" y="13870"/>
                    <a:pt x="9220" y="13870"/>
                  </a:cubicBezTo>
                  <a:lnTo>
                    <a:pt x="6499" y="13870"/>
                  </a:lnTo>
                  <a:lnTo>
                    <a:pt x="6499" y="11896"/>
                  </a:lnTo>
                  <a:close/>
                  <a:moveTo>
                    <a:pt x="3443" y="1"/>
                  </a:moveTo>
                  <a:cubicBezTo>
                    <a:pt x="1543" y="1"/>
                    <a:pt x="1" y="1546"/>
                    <a:pt x="1" y="3446"/>
                  </a:cubicBezTo>
                  <a:lnTo>
                    <a:pt x="1" y="5371"/>
                  </a:lnTo>
                  <a:lnTo>
                    <a:pt x="721" y="5371"/>
                  </a:lnTo>
                  <a:lnTo>
                    <a:pt x="721" y="3446"/>
                  </a:lnTo>
                  <a:cubicBezTo>
                    <a:pt x="721" y="1946"/>
                    <a:pt x="1943" y="724"/>
                    <a:pt x="3443" y="724"/>
                  </a:cubicBezTo>
                  <a:lnTo>
                    <a:pt x="12325" y="724"/>
                  </a:lnTo>
                  <a:lnTo>
                    <a:pt x="12325" y="1755"/>
                  </a:lnTo>
                  <a:lnTo>
                    <a:pt x="10998" y="3084"/>
                  </a:lnTo>
                  <a:lnTo>
                    <a:pt x="4237" y="3084"/>
                  </a:lnTo>
                  <a:lnTo>
                    <a:pt x="4237" y="5782"/>
                  </a:lnTo>
                  <a:lnTo>
                    <a:pt x="2695" y="5782"/>
                  </a:lnTo>
                  <a:lnTo>
                    <a:pt x="2695" y="7832"/>
                  </a:lnTo>
                  <a:lnTo>
                    <a:pt x="3850" y="8987"/>
                  </a:lnTo>
                  <a:lnTo>
                    <a:pt x="3850" y="10616"/>
                  </a:lnTo>
                  <a:lnTo>
                    <a:pt x="3056" y="11409"/>
                  </a:lnTo>
                  <a:lnTo>
                    <a:pt x="721" y="9074"/>
                  </a:lnTo>
                  <a:lnTo>
                    <a:pt x="721" y="6140"/>
                  </a:lnTo>
                  <a:lnTo>
                    <a:pt x="1" y="6140"/>
                  </a:lnTo>
                  <a:lnTo>
                    <a:pt x="1" y="9374"/>
                  </a:lnTo>
                  <a:lnTo>
                    <a:pt x="2695" y="12071"/>
                  </a:lnTo>
                  <a:lnTo>
                    <a:pt x="2695" y="16543"/>
                  </a:lnTo>
                  <a:lnTo>
                    <a:pt x="3418" y="16543"/>
                  </a:lnTo>
                  <a:lnTo>
                    <a:pt x="3418" y="13052"/>
                  </a:lnTo>
                  <a:lnTo>
                    <a:pt x="5778" y="13052"/>
                  </a:lnTo>
                  <a:lnTo>
                    <a:pt x="5778" y="13870"/>
                  </a:lnTo>
                  <a:lnTo>
                    <a:pt x="4984" y="13870"/>
                  </a:lnTo>
                  <a:lnTo>
                    <a:pt x="4984" y="14594"/>
                  </a:lnTo>
                  <a:lnTo>
                    <a:pt x="6547" y="14594"/>
                  </a:lnTo>
                  <a:lnTo>
                    <a:pt x="6547" y="16543"/>
                  </a:lnTo>
                  <a:lnTo>
                    <a:pt x="7271" y="16543"/>
                  </a:lnTo>
                  <a:lnTo>
                    <a:pt x="7271" y="14594"/>
                  </a:lnTo>
                  <a:lnTo>
                    <a:pt x="9220" y="14594"/>
                  </a:lnTo>
                  <a:cubicBezTo>
                    <a:pt x="10567" y="14594"/>
                    <a:pt x="11507" y="13811"/>
                    <a:pt x="11507" y="12690"/>
                  </a:cubicBezTo>
                  <a:lnTo>
                    <a:pt x="11507" y="9199"/>
                  </a:lnTo>
                  <a:lnTo>
                    <a:pt x="13049" y="9199"/>
                  </a:lnTo>
                  <a:lnTo>
                    <a:pt x="13049" y="7919"/>
                  </a:lnTo>
                  <a:lnTo>
                    <a:pt x="11507" y="6377"/>
                  </a:lnTo>
                  <a:lnTo>
                    <a:pt x="11507" y="3596"/>
                  </a:lnTo>
                  <a:lnTo>
                    <a:pt x="13049" y="2054"/>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5"/>
            <p:cNvSpPr/>
            <p:nvPr/>
          </p:nvSpPr>
          <p:spPr>
            <a:xfrm>
              <a:off x="3673975" y="498025"/>
              <a:ext cx="57800" cy="18125"/>
            </a:xfrm>
            <a:custGeom>
              <a:avLst/>
              <a:gdLst/>
              <a:ahLst/>
              <a:cxnLst/>
              <a:rect l="l" t="t" r="r" b="b"/>
              <a:pathLst>
                <a:path w="2312" h="725" extrusionOk="0">
                  <a:moveTo>
                    <a:pt x="1" y="0"/>
                  </a:moveTo>
                  <a:lnTo>
                    <a:pt x="1" y="725"/>
                  </a:lnTo>
                  <a:lnTo>
                    <a:pt x="2311" y="725"/>
                  </a:lnTo>
                  <a:lnTo>
                    <a:pt x="2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5"/>
            <p:cNvSpPr/>
            <p:nvPr/>
          </p:nvSpPr>
          <p:spPr>
            <a:xfrm>
              <a:off x="3905075" y="266300"/>
              <a:ext cx="154100" cy="154125"/>
            </a:xfrm>
            <a:custGeom>
              <a:avLst/>
              <a:gdLst/>
              <a:ahLst/>
              <a:cxnLst/>
              <a:rect l="l" t="t" r="r" b="b"/>
              <a:pathLst>
                <a:path w="6164" h="6165" extrusionOk="0">
                  <a:moveTo>
                    <a:pt x="3084" y="1904"/>
                  </a:moveTo>
                  <a:cubicBezTo>
                    <a:pt x="3735" y="1904"/>
                    <a:pt x="4264" y="2434"/>
                    <a:pt x="4264" y="3085"/>
                  </a:cubicBezTo>
                  <a:cubicBezTo>
                    <a:pt x="4264" y="3732"/>
                    <a:pt x="3735" y="4264"/>
                    <a:pt x="3084" y="4264"/>
                  </a:cubicBezTo>
                  <a:cubicBezTo>
                    <a:pt x="2433" y="4264"/>
                    <a:pt x="1904" y="3732"/>
                    <a:pt x="1904" y="3085"/>
                  </a:cubicBezTo>
                  <a:cubicBezTo>
                    <a:pt x="1904" y="2434"/>
                    <a:pt x="2433" y="1904"/>
                    <a:pt x="3084" y="1904"/>
                  </a:cubicBezTo>
                  <a:close/>
                  <a:moveTo>
                    <a:pt x="2722" y="1"/>
                  </a:moveTo>
                  <a:lnTo>
                    <a:pt x="2722" y="1215"/>
                  </a:lnTo>
                  <a:cubicBezTo>
                    <a:pt x="2464" y="1265"/>
                    <a:pt x="2228" y="1365"/>
                    <a:pt x="2019" y="1508"/>
                  </a:cubicBezTo>
                  <a:lnTo>
                    <a:pt x="1160" y="648"/>
                  </a:lnTo>
                  <a:lnTo>
                    <a:pt x="648" y="1160"/>
                  </a:lnTo>
                  <a:lnTo>
                    <a:pt x="1507" y="2020"/>
                  </a:lnTo>
                  <a:cubicBezTo>
                    <a:pt x="1368" y="2228"/>
                    <a:pt x="1267" y="2465"/>
                    <a:pt x="1215" y="2722"/>
                  </a:cubicBezTo>
                  <a:lnTo>
                    <a:pt x="0" y="2722"/>
                  </a:lnTo>
                  <a:lnTo>
                    <a:pt x="0" y="3443"/>
                  </a:lnTo>
                  <a:lnTo>
                    <a:pt x="1215" y="3443"/>
                  </a:lnTo>
                  <a:cubicBezTo>
                    <a:pt x="1267" y="3700"/>
                    <a:pt x="1368" y="3938"/>
                    <a:pt x="1507" y="4146"/>
                  </a:cubicBezTo>
                  <a:lnTo>
                    <a:pt x="648" y="5006"/>
                  </a:lnTo>
                  <a:lnTo>
                    <a:pt x="1160" y="5517"/>
                  </a:lnTo>
                  <a:lnTo>
                    <a:pt x="2019" y="4658"/>
                  </a:lnTo>
                  <a:cubicBezTo>
                    <a:pt x="2228" y="4800"/>
                    <a:pt x="2464" y="4901"/>
                    <a:pt x="2722" y="4950"/>
                  </a:cubicBezTo>
                  <a:lnTo>
                    <a:pt x="2722" y="6164"/>
                  </a:lnTo>
                  <a:lnTo>
                    <a:pt x="3446" y="6164"/>
                  </a:lnTo>
                  <a:lnTo>
                    <a:pt x="3446" y="4950"/>
                  </a:lnTo>
                  <a:cubicBezTo>
                    <a:pt x="3700" y="4901"/>
                    <a:pt x="3940" y="4800"/>
                    <a:pt x="4149" y="4658"/>
                  </a:cubicBezTo>
                  <a:lnTo>
                    <a:pt x="5009" y="5517"/>
                  </a:lnTo>
                  <a:lnTo>
                    <a:pt x="5517" y="5006"/>
                  </a:lnTo>
                  <a:lnTo>
                    <a:pt x="4657" y="4146"/>
                  </a:lnTo>
                  <a:cubicBezTo>
                    <a:pt x="4800" y="3938"/>
                    <a:pt x="4901" y="3700"/>
                    <a:pt x="4949" y="3443"/>
                  </a:cubicBezTo>
                  <a:lnTo>
                    <a:pt x="6164" y="3443"/>
                  </a:lnTo>
                  <a:lnTo>
                    <a:pt x="6164" y="2722"/>
                  </a:lnTo>
                  <a:lnTo>
                    <a:pt x="4949" y="2722"/>
                  </a:lnTo>
                  <a:cubicBezTo>
                    <a:pt x="4901" y="2465"/>
                    <a:pt x="4800" y="2228"/>
                    <a:pt x="4657" y="2020"/>
                  </a:cubicBezTo>
                  <a:lnTo>
                    <a:pt x="5517" y="1160"/>
                  </a:lnTo>
                  <a:lnTo>
                    <a:pt x="5009" y="648"/>
                  </a:lnTo>
                  <a:lnTo>
                    <a:pt x="4149" y="1508"/>
                  </a:lnTo>
                  <a:cubicBezTo>
                    <a:pt x="3940" y="1365"/>
                    <a:pt x="3700" y="1265"/>
                    <a:pt x="3446" y="1215"/>
                  </a:cubicBezTo>
                  <a:lnTo>
                    <a:pt x="34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5"/>
            <p:cNvSpPr/>
            <p:nvPr/>
          </p:nvSpPr>
          <p:spPr>
            <a:xfrm>
              <a:off x="3972500" y="334350"/>
              <a:ext cx="19250" cy="18050"/>
            </a:xfrm>
            <a:custGeom>
              <a:avLst/>
              <a:gdLst/>
              <a:ahLst/>
              <a:cxnLst/>
              <a:rect l="l" t="t" r="r" b="b"/>
              <a:pathLst>
                <a:path w="770" h="722" extrusionOk="0">
                  <a:moveTo>
                    <a:pt x="0" y="0"/>
                  </a:moveTo>
                  <a:lnTo>
                    <a:pt x="0"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5"/>
            <p:cNvSpPr/>
            <p:nvPr/>
          </p:nvSpPr>
          <p:spPr>
            <a:xfrm>
              <a:off x="3905075" y="670825"/>
              <a:ext cx="154100" cy="154125"/>
            </a:xfrm>
            <a:custGeom>
              <a:avLst/>
              <a:gdLst/>
              <a:ahLst/>
              <a:cxnLst/>
              <a:rect l="l" t="t" r="r" b="b"/>
              <a:pathLst>
                <a:path w="6164" h="6165" extrusionOk="0">
                  <a:moveTo>
                    <a:pt x="3084" y="1901"/>
                  </a:moveTo>
                  <a:cubicBezTo>
                    <a:pt x="3735" y="1901"/>
                    <a:pt x="4264" y="2430"/>
                    <a:pt x="4264" y="3080"/>
                  </a:cubicBezTo>
                  <a:cubicBezTo>
                    <a:pt x="4264" y="3732"/>
                    <a:pt x="3735" y="4261"/>
                    <a:pt x="3084" y="4261"/>
                  </a:cubicBezTo>
                  <a:cubicBezTo>
                    <a:pt x="2433" y="4261"/>
                    <a:pt x="1904" y="3732"/>
                    <a:pt x="1904" y="3080"/>
                  </a:cubicBezTo>
                  <a:cubicBezTo>
                    <a:pt x="1904" y="2430"/>
                    <a:pt x="2433" y="1901"/>
                    <a:pt x="3084" y="1901"/>
                  </a:cubicBezTo>
                  <a:close/>
                  <a:moveTo>
                    <a:pt x="2722" y="1"/>
                  </a:moveTo>
                  <a:lnTo>
                    <a:pt x="2722" y="1215"/>
                  </a:lnTo>
                  <a:cubicBezTo>
                    <a:pt x="2464" y="1264"/>
                    <a:pt x="2228" y="1365"/>
                    <a:pt x="2019" y="1508"/>
                  </a:cubicBezTo>
                  <a:lnTo>
                    <a:pt x="1160" y="648"/>
                  </a:lnTo>
                  <a:lnTo>
                    <a:pt x="648" y="1156"/>
                  </a:lnTo>
                  <a:lnTo>
                    <a:pt x="1507" y="2015"/>
                  </a:lnTo>
                  <a:cubicBezTo>
                    <a:pt x="1368" y="2224"/>
                    <a:pt x="1267" y="2465"/>
                    <a:pt x="1215" y="2719"/>
                  </a:cubicBezTo>
                  <a:lnTo>
                    <a:pt x="0" y="2719"/>
                  </a:lnTo>
                  <a:lnTo>
                    <a:pt x="0" y="3443"/>
                  </a:lnTo>
                  <a:lnTo>
                    <a:pt x="1215" y="3443"/>
                  </a:lnTo>
                  <a:cubicBezTo>
                    <a:pt x="1267" y="3700"/>
                    <a:pt x="1368" y="3937"/>
                    <a:pt x="1507" y="4145"/>
                  </a:cubicBezTo>
                  <a:lnTo>
                    <a:pt x="648" y="5006"/>
                  </a:lnTo>
                  <a:lnTo>
                    <a:pt x="1160" y="5517"/>
                  </a:lnTo>
                  <a:lnTo>
                    <a:pt x="2019" y="4657"/>
                  </a:lnTo>
                  <a:cubicBezTo>
                    <a:pt x="2228" y="4800"/>
                    <a:pt x="2464" y="4897"/>
                    <a:pt x="2722" y="4950"/>
                  </a:cubicBezTo>
                  <a:lnTo>
                    <a:pt x="2722" y="6164"/>
                  </a:lnTo>
                  <a:lnTo>
                    <a:pt x="3446" y="6164"/>
                  </a:lnTo>
                  <a:lnTo>
                    <a:pt x="3446" y="4950"/>
                  </a:lnTo>
                  <a:cubicBezTo>
                    <a:pt x="3700" y="4897"/>
                    <a:pt x="3940" y="4800"/>
                    <a:pt x="4149" y="4657"/>
                  </a:cubicBezTo>
                  <a:lnTo>
                    <a:pt x="5009" y="5517"/>
                  </a:lnTo>
                  <a:lnTo>
                    <a:pt x="5517" y="5006"/>
                  </a:lnTo>
                  <a:lnTo>
                    <a:pt x="4657" y="4145"/>
                  </a:lnTo>
                  <a:cubicBezTo>
                    <a:pt x="4800" y="3937"/>
                    <a:pt x="4901" y="3700"/>
                    <a:pt x="4949" y="3443"/>
                  </a:cubicBezTo>
                  <a:lnTo>
                    <a:pt x="6164" y="3443"/>
                  </a:lnTo>
                  <a:lnTo>
                    <a:pt x="6164" y="2719"/>
                  </a:lnTo>
                  <a:lnTo>
                    <a:pt x="4949" y="2719"/>
                  </a:lnTo>
                  <a:cubicBezTo>
                    <a:pt x="4901" y="2465"/>
                    <a:pt x="4800" y="2224"/>
                    <a:pt x="4657" y="2015"/>
                  </a:cubicBezTo>
                  <a:lnTo>
                    <a:pt x="5517" y="1156"/>
                  </a:lnTo>
                  <a:lnTo>
                    <a:pt x="5009" y="648"/>
                  </a:lnTo>
                  <a:lnTo>
                    <a:pt x="4149" y="1508"/>
                  </a:lnTo>
                  <a:cubicBezTo>
                    <a:pt x="3940" y="1365"/>
                    <a:pt x="3700" y="1264"/>
                    <a:pt x="3446" y="1215"/>
                  </a:cubicBezTo>
                  <a:lnTo>
                    <a:pt x="34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5"/>
            <p:cNvSpPr/>
            <p:nvPr/>
          </p:nvSpPr>
          <p:spPr>
            <a:xfrm>
              <a:off x="3972500" y="738775"/>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5"/>
            <p:cNvSpPr/>
            <p:nvPr/>
          </p:nvSpPr>
          <p:spPr>
            <a:xfrm>
              <a:off x="3815275" y="411350"/>
              <a:ext cx="98875" cy="121400"/>
            </a:xfrm>
            <a:custGeom>
              <a:avLst/>
              <a:gdLst/>
              <a:ahLst/>
              <a:cxnLst/>
              <a:rect l="l" t="t" r="r" b="b"/>
              <a:pathLst>
                <a:path w="3955" h="4856" extrusionOk="0">
                  <a:moveTo>
                    <a:pt x="1282" y="1"/>
                  </a:moveTo>
                  <a:lnTo>
                    <a:pt x="1282" y="725"/>
                  </a:lnTo>
                  <a:lnTo>
                    <a:pt x="2723" y="725"/>
                  </a:lnTo>
                  <a:lnTo>
                    <a:pt x="0" y="3443"/>
                  </a:lnTo>
                  <a:lnTo>
                    <a:pt x="1414" y="4856"/>
                  </a:lnTo>
                  <a:lnTo>
                    <a:pt x="1922" y="4344"/>
                  </a:lnTo>
                  <a:lnTo>
                    <a:pt x="1024" y="3443"/>
                  </a:lnTo>
                  <a:lnTo>
                    <a:pt x="3234" y="1236"/>
                  </a:lnTo>
                  <a:lnTo>
                    <a:pt x="3234" y="2674"/>
                  </a:lnTo>
                  <a:lnTo>
                    <a:pt x="3955" y="2674"/>
                  </a:lnTo>
                  <a:lnTo>
                    <a:pt x="39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5"/>
            <p:cNvSpPr/>
            <p:nvPr/>
          </p:nvSpPr>
          <p:spPr>
            <a:xfrm>
              <a:off x="3815275" y="491075"/>
              <a:ext cx="115475" cy="188825"/>
            </a:xfrm>
            <a:custGeom>
              <a:avLst/>
              <a:gdLst/>
              <a:ahLst/>
              <a:cxnLst/>
              <a:rect l="l" t="t" r="r" b="b"/>
              <a:pathLst>
                <a:path w="4619" h="7553" extrusionOk="0">
                  <a:moveTo>
                    <a:pt x="4108" y="0"/>
                  </a:moveTo>
                  <a:lnTo>
                    <a:pt x="0" y="4107"/>
                  </a:lnTo>
                  <a:lnTo>
                    <a:pt x="2723" y="6829"/>
                  </a:lnTo>
                  <a:lnTo>
                    <a:pt x="1282" y="6829"/>
                  </a:lnTo>
                  <a:lnTo>
                    <a:pt x="1282" y="7552"/>
                  </a:lnTo>
                  <a:lnTo>
                    <a:pt x="3955" y="7552"/>
                  </a:lnTo>
                  <a:lnTo>
                    <a:pt x="3955" y="4879"/>
                  </a:lnTo>
                  <a:lnTo>
                    <a:pt x="3234" y="4879"/>
                  </a:lnTo>
                  <a:lnTo>
                    <a:pt x="3234" y="6317"/>
                  </a:lnTo>
                  <a:lnTo>
                    <a:pt x="1024" y="4107"/>
                  </a:lnTo>
                  <a:lnTo>
                    <a:pt x="2437" y="2694"/>
                  </a:lnTo>
                  <a:lnTo>
                    <a:pt x="3725" y="3978"/>
                  </a:lnTo>
                  <a:lnTo>
                    <a:pt x="4233" y="3467"/>
                  </a:lnTo>
                  <a:lnTo>
                    <a:pt x="2948" y="2182"/>
                  </a:lnTo>
                  <a:lnTo>
                    <a:pt x="4619" y="511"/>
                  </a:lnTo>
                  <a:lnTo>
                    <a:pt x="4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5"/>
            <p:cNvSpPr/>
            <p:nvPr/>
          </p:nvSpPr>
          <p:spPr>
            <a:xfrm>
              <a:off x="4020725" y="574500"/>
              <a:ext cx="96250" cy="96350"/>
            </a:xfrm>
            <a:custGeom>
              <a:avLst/>
              <a:gdLst/>
              <a:ahLst/>
              <a:cxnLst/>
              <a:rect l="l" t="t" r="r" b="b"/>
              <a:pathLst>
                <a:path w="3850" h="3854" extrusionOk="0">
                  <a:moveTo>
                    <a:pt x="1925" y="1518"/>
                  </a:moveTo>
                  <a:cubicBezTo>
                    <a:pt x="2151" y="1518"/>
                    <a:pt x="2336" y="1703"/>
                    <a:pt x="2336" y="1926"/>
                  </a:cubicBezTo>
                  <a:cubicBezTo>
                    <a:pt x="2336" y="2151"/>
                    <a:pt x="2151" y="2336"/>
                    <a:pt x="1925" y="2336"/>
                  </a:cubicBezTo>
                  <a:cubicBezTo>
                    <a:pt x="1698" y="2336"/>
                    <a:pt x="1514" y="2151"/>
                    <a:pt x="1514" y="1926"/>
                  </a:cubicBezTo>
                  <a:cubicBezTo>
                    <a:pt x="1514" y="1703"/>
                    <a:pt x="1698" y="1518"/>
                    <a:pt x="1925" y="1518"/>
                  </a:cubicBezTo>
                  <a:close/>
                  <a:moveTo>
                    <a:pt x="1563" y="0"/>
                  </a:moveTo>
                  <a:lnTo>
                    <a:pt x="1563" y="853"/>
                  </a:lnTo>
                  <a:cubicBezTo>
                    <a:pt x="1514" y="871"/>
                    <a:pt x="1469" y="892"/>
                    <a:pt x="1424" y="912"/>
                  </a:cubicBezTo>
                  <a:lnTo>
                    <a:pt x="818" y="310"/>
                  </a:lnTo>
                  <a:lnTo>
                    <a:pt x="306" y="819"/>
                  </a:lnTo>
                  <a:lnTo>
                    <a:pt x="912" y="1424"/>
                  </a:lnTo>
                  <a:cubicBezTo>
                    <a:pt x="887" y="1470"/>
                    <a:pt x="870" y="1518"/>
                    <a:pt x="853" y="1566"/>
                  </a:cubicBezTo>
                  <a:lnTo>
                    <a:pt x="0" y="1566"/>
                  </a:lnTo>
                  <a:lnTo>
                    <a:pt x="0" y="2287"/>
                  </a:lnTo>
                  <a:lnTo>
                    <a:pt x="853" y="2287"/>
                  </a:lnTo>
                  <a:cubicBezTo>
                    <a:pt x="870" y="2336"/>
                    <a:pt x="887" y="2385"/>
                    <a:pt x="912" y="2430"/>
                  </a:cubicBezTo>
                  <a:lnTo>
                    <a:pt x="306" y="3032"/>
                  </a:lnTo>
                  <a:lnTo>
                    <a:pt x="818" y="3544"/>
                  </a:lnTo>
                  <a:lnTo>
                    <a:pt x="1424" y="2941"/>
                  </a:lnTo>
                  <a:cubicBezTo>
                    <a:pt x="1469" y="2962"/>
                    <a:pt x="1514" y="2983"/>
                    <a:pt x="1563" y="2997"/>
                  </a:cubicBezTo>
                  <a:lnTo>
                    <a:pt x="1563" y="3854"/>
                  </a:lnTo>
                  <a:lnTo>
                    <a:pt x="2286" y="3854"/>
                  </a:lnTo>
                  <a:lnTo>
                    <a:pt x="2286" y="2997"/>
                  </a:lnTo>
                  <a:cubicBezTo>
                    <a:pt x="2336" y="2983"/>
                    <a:pt x="2381" y="2962"/>
                    <a:pt x="2426" y="2941"/>
                  </a:cubicBezTo>
                  <a:lnTo>
                    <a:pt x="3032" y="3544"/>
                  </a:lnTo>
                  <a:lnTo>
                    <a:pt x="3543" y="3032"/>
                  </a:lnTo>
                  <a:lnTo>
                    <a:pt x="2937" y="2430"/>
                  </a:lnTo>
                  <a:cubicBezTo>
                    <a:pt x="2962" y="2385"/>
                    <a:pt x="2979" y="2336"/>
                    <a:pt x="2996" y="2287"/>
                  </a:cubicBezTo>
                  <a:lnTo>
                    <a:pt x="3849" y="2287"/>
                  </a:lnTo>
                  <a:lnTo>
                    <a:pt x="3849" y="1566"/>
                  </a:lnTo>
                  <a:lnTo>
                    <a:pt x="2996" y="1566"/>
                  </a:lnTo>
                  <a:cubicBezTo>
                    <a:pt x="2979" y="1518"/>
                    <a:pt x="2962" y="1470"/>
                    <a:pt x="2937" y="1424"/>
                  </a:cubicBezTo>
                  <a:lnTo>
                    <a:pt x="3543" y="819"/>
                  </a:lnTo>
                  <a:lnTo>
                    <a:pt x="3032" y="310"/>
                  </a:lnTo>
                  <a:lnTo>
                    <a:pt x="2426" y="912"/>
                  </a:lnTo>
                  <a:cubicBezTo>
                    <a:pt x="2381" y="892"/>
                    <a:pt x="2336" y="871"/>
                    <a:pt x="2286" y="853"/>
                  </a:cubicBezTo>
                  <a:lnTo>
                    <a:pt x="2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5"/>
            <p:cNvSpPr/>
            <p:nvPr/>
          </p:nvSpPr>
          <p:spPr>
            <a:xfrm>
              <a:off x="4020725" y="420400"/>
              <a:ext cx="96250" cy="96350"/>
            </a:xfrm>
            <a:custGeom>
              <a:avLst/>
              <a:gdLst/>
              <a:ahLst/>
              <a:cxnLst/>
              <a:rect l="l" t="t" r="r" b="b"/>
              <a:pathLst>
                <a:path w="3850" h="3854" extrusionOk="0">
                  <a:moveTo>
                    <a:pt x="1925" y="1518"/>
                  </a:moveTo>
                  <a:cubicBezTo>
                    <a:pt x="2151" y="1518"/>
                    <a:pt x="2336" y="1703"/>
                    <a:pt x="2336" y="1925"/>
                  </a:cubicBezTo>
                  <a:cubicBezTo>
                    <a:pt x="2336" y="2151"/>
                    <a:pt x="2151" y="2336"/>
                    <a:pt x="1925" y="2336"/>
                  </a:cubicBezTo>
                  <a:cubicBezTo>
                    <a:pt x="1698" y="2336"/>
                    <a:pt x="1514" y="2151"/>
                    <a:pt x="1514" y="1925"/>
                  </a:cubicBezTo>
                  <a:cubicBezTo>
                    <a:pt x="1514" y="1703"/>
                    <a:pt x="1698" y="1518"/>
                    <a:pt x="1925" y="1518"/>
                  </a:cubicBezTo>
                  <a:close/>
                  <a:moveTo>
                    <a:pt x="1563" y="0"/>
                  </a:moveTo>
                  <a:lnTo>
                    <a:pt x="1563" y="853"/>
                  </a:lnTo>
                  <a:cubicBezTo>
                    <a:pt x="1514" y="871"/>
                    <a:pt x="1469" y="892"/>
                    <a:pt x="1424" y="913"/>
                  </a:cubicBezTo>
                  <a:lnTo>
                    <a:pt x="818" y="310"/>
                  </a:lnTo>
                  <a:lnTo>
                    <a:pt x="306" y="818"/>
                  </a:lnTo>
                  <a:lnTo>
                    <a:pt x="912" y="1424"/>
                  </a:lnTo>
                  <a:cubicBezTo>
                    <a:pt x="887" y="1470"/>
                    <a:pt x="870" y="1518"/>
                    <a:pt x="853" y="1567"/>
                  </a:cubicBezTo>
                  <a:lnTo>
                    <a:pt x="0" y="1567"/>
                  </a:lnTo>
                  <a:lnTo>
                    <a:pt x="0" y="2288"/>
                  </a:lnTo>
                  <a:lnTo>
                    <a:pt x="853" y="2288"/>
                  </a:lnTo>
                  <a:cubicBezTo>
                    <a:pt x="870" y="2336"/>
                    <a:pt x="887" y="2384"/>
                    <a:pt x="912" y="2430"/>
                  </a:cubicBezTo>
                  <a:lnTo>
                    <a:pt x="306" y="3032"/>
                  </a:lnTo>
                  <a:lnTo>
                    <a:pt x="818" y="3544"/>
                  </a:lnTo>
                  <a:lnTo>
                    <a:pt x="1424" y="2942"/>
                  </a:lnTo>
                  <a:cubicBezTo>
                    <a:pt x="1469" y="2963"/>
                    <a:pt x="1514" y="2983"/>
                    <a:pt x="1563" y="2998"/>
                  </a:cubicBezTo>
                  <a:lnTo>
                    <a:pt x="1563" y="3854"/>
                  </a:lnTo>
                  <a:lnTo>
                    <a:pt x="2286" y="3854"/>
                  </a:lnTo>
                  <a:lnTo>
                    <a:pt x="2286" y="2998"/>
                  </a:lnTo>
                  <a:cubicBezTo>
                    <a:pt x="2336" y="2983"/>
                    <a:pt x="2381" y="2963"/>
                    <a:pt x="2426" y="2942"/>
                  </a:cubicBezTo>
                  <a:lnTo>
                    <a:pt x="3032" y="3544"/>
                  </a:lnTo>
                  <a:lnTo>
                    <a:pt x="3543" y="3032"/>
                  </a:lnTo>
                  <a:lnTo>
                    <a:pt x="2937" y="2430"/>
                  </a:lnTo>
                  <a:cubicBezTo>
                    <a:pt x="2962" y="2384"/>
                    <a:pt x="2979" y="2336"/>
                    <a:pt x="2996" y="2288"/>
                  </a:cubicBezTo>
                  <a:lnTo>
                    <a:pt x="3849" y="2288"/>
                  </a:lnTo>
                  <a:lnTo>
                    <a:pt x="3849" y="1567"/>
                  </a:lnTo>
                  <a:lnTo>
                    <a:pt x="2996" y="1567"/>
                  </a:lnTo>
                  <a:cubicBezTo>
                    <a:pt x="2979" y="1518"/>
                    <a:pt x="2962" y="1470"/>
                    <a:pt x="2937" y="1424"/>
                  </a:cubicBezTo>
                  <a:lnTo>
                    <a:pt x="3543" y="818"/>
                  </a:lnTo>
                  <a:lnTo>
                    <a:pt x="3032" y="310"/>
                  </a:lnTo>
                  <a:lnTo>
                    <a:pt x="2426" y="913"/>
                  </a:lnTo>
                  <a:cubicBezTo>
                    <a:pt x="2381" y="892"/>
                    <a:pt x="2336" y="871"/>
                    <a:pt x="2286" y="853"/>
                  </a:cubicBezTo>
                  <a:lnTo>
                    <a:pt x="2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55"/>
          <p:cNvGrpSpPr/>
          <p:nvPr/>
        </p:nvGrpSpPr>
        <p:grpSpPr>
          <a:xfrm>
            <a:off x="7193488" y="1687050"/>
            <a:ext cx="326250" cy="413500"/>
            <a:chOff x="7039250" y="1648825"/>
            <a:chExt cx="326250" cy="413500"/>
          </a:xfrm>
        </p:grpSpPr>
        <p:sp>
          <p:nvSpPr>
            <p:cNvPr id="791" name="Google Shape;791;p55"/>
            <p:cNvSpPr/>
            <p:nvPr/>
          </p:nvSpPr>
          <p:spPr>
            <a:xfrm>
              <a:off x="7183075" y="1687300"/>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5"/>
            <p:cNvSpPr/>
            <p:nvPr/>
          </p:nvSpPr>
          <p:spPr>
            <a:xfrm>
              <a:off x="7221625" y="1687300"/>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5"/>
            <p:cNvSpPr/>
            <p:nvPr/>
          </p:nvSpPr>
          <p:spPr>
            <a:xfrm>
              <a:off x="7260100" y="1687300"/>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5"/>
            <p:cNvSpPr/>
            <p:nvPr/>
          </p:nvSpPr>
          <p:spPr>
            <a:xfrm>
              <a:off x="7039250" y="1648825"/>
              <a:ext cx="326250" cy="413500"/>
            </a:xfrm>
            <a:custGeom>
              <a:avLst/>
              <a:gdLst/>
              <a:ahLst/>
              <a:cxnLst/>
              <a:rect l="l" t="t" r="r" b="b"/>
              <a:pathLst>
                <a:path w="13050" h="16540" extrusionOk="0">
                  <a:moveTo>
                    <a:pt x="3443" y="1"/>
                  </a:moveTo>
                  <a:cubicBezTo>
                    <a:pt x="1543" y="1"/>
                    <a:pt x="1" y="1543"/>
                    <a:pt x="1" y="3443"/>
                  </a:cubicBezTo>
                  <a:lnTo>
                    <a:pt x="1" y="5368"/>
                  </a:lnTo>
                  <a:lnTo>
                    <a:pt x="721" y="5368"/>
                  </a:lnTo>
                  <a:lnTo>
                    <a:pt x="721" y="3443"/>
                  </a:lnTo>
                  <a:cubicBezTo>
                    <a:pt x="721" y="1943"/>
                    <a:pt x="1943" y="721"/>
                    <a:pt x="3443" y="721"/>
                  </a:cubicBezTo>
                  <a:lnTo>
                    <a:pt x="12325" y="721"/>
                  </a:lnTo>
                  <a:lnTo>
                    <a:pt x="12325" y="1752"/>
                  </a:lnTo>
                  <a:lnTo>
                    <a:pt x="10998" y="3081"/>
                  </a:lnTo>
                  <a:lnTo>
                    <a:pt x="4237" y="3081"/>
                  </a:lnTo>
                  <a:lnTo>
                    <a:pt x="4237" y="5779"/>
                  </a:lnTo>
                  <a:lnTo>
                    <a:pt x="2695" y="5779"/>
                  </a:lnTo>
                  <a:lnTo>
                    <a:pt x="2695" y="7829"/>
                  </a:lnTo>
                  <a:lnTo>
                    <a:pt x="3850" y="8984"/>
                  </a:lnTo>
                  <a:lnTo>
                    <a:pt x="3850" y="10613"/>
                  </a:lnTo>
                  <a:lnTo>
                    <a:pt x="3056" y="11406"/>
                  </a:lnTo>
                  <a:lnTo>
                    <a:pt x="721" y="9071"/>
                  </a:lnTo>
                  <a:lnTo>
                    <a:pt x="721" y="6140"/>
                  </a:lnTo>
                  <a:lnTo>
                    <a:pt x="1" y="6140"/>
                  </a:lnTo>
                  <a:lnTo>
                    <a:pt x="1" y="9371"/>
                  </a:lnTo>
                  <a:lnTo>
                    <a:pt x="2695" y="12068"/>
                  </a:lnTo>
                  <a:lnTo>
                    <a:pt x="2695" y="16539"/>
                  </a:lnTo>
                  <a:lnTo>
                    <a:pt x="3418" y="16539"/>
                  </a:lnTo>
                  <a:lnTo>
                    <a:pt x="3418" y="12068"/>
                  </a:lnTo>
                  <a:lnTo>
                    <a:pt x="4574" y="10912"/>
                  </a:lnTo>
                  <a:lnTo>
                    <a:pt x="4574" y="8685"/>
                  </a:lnTo>
                  <a:lnTo>
                    <a:pt x="3418" y="7529"/>
                  </a:lnTo>
                  <a:lnTo>
                    <a:pt x="3418" y="6499"/>
                  </a:lnTo>
                  <a:lnTo>
                    <a:pt x="4960" y="6499"/>
                  </a:lnTo>
                  <a:lnTo>
                    <a:pt x="4960" y="3805"/>
                  </a:lnTo>
                  <a:lnTo>
                    <a:pt x="10786" y="3805"/>
                  </a:lnTo>
                  <a:lnTo>
                    <a:pt x="10786" y="5904"/>
                  </a:lnTo>
                  <a:lnTo>
                    <a:pt x="12325" y="7445"/>
                  </a:lnTo>
                  <a:lnTo>
                    <a:pt x="12325" y="7703"/>
                  </a:lnTo>
                  <a:lnTo>
                    <a:pt x="10786" y="7703"/>
                  </a:lnTo>
                  <a:lnTo>
                    <a:pt x="10786" y="9245"/>
                  </a:lnTo>
                  <a:lnTo>
                    <a:pt x="8685" y="9245"/>
                  </a:lnTo>
                  <a:lnTo>
                    <a:pt x="7703" y="10227"/>
                  </a:lnTo>
                  <a:lnTo>
                    <a:pt x="7703" y="11507"/>
                  </a:lnTo>
                  <a:lnTo>
                    <a:pt x="10786" y="11507"/>
                  </a:lnTo>
                  <a:lnTo>
                    <a:pt x="10786" y="12687"/>
                  </a:lnTo>
                  <a:cubicBezTo>
                    <a:pt x="10786" y="13404"/>
                    <a:pt x="10171" y="13867"/>
                    <a:pt x="9220" y="13867"/>
                  </a:cubicBezTo>
                  <a:lnTo>
                    <a:pt x="5368" y="13867"/>
                  </a:lnTo>
                  <a:lnTo>
                    <a:pt x="5368" y="14591"/>
                  </a:lnTo>
                  <a:lnTo>
                    <a:pt x="6547" y="14591"/>
                  </a:lnTo>
                  <a:lnTo>
                    <a:pt x="6547" y="16539"/>
                  </a:lnTo>
                  <a:lnTo>
                    <a:pt x="7271" y="16539"/>
                  </a:lnTo>
                  <a:lnTo>
                    <a:pt x="7271" y="14591"/>
                  </a:lnTo>
                  <a:lnTo>
                    <a:pt x="9220" y="14591"/>
                  </a:lnTo>
                  <a:cubicBezTo>
                    <a:pt x="10567" y="14591"/>
                    <a:pt x="11507" y="13808"/>
                    <a:pt x="11507" y="12687"/>
                  </a:cubicBezTo>
                  <a:lnTo>
                    <a:pt x="11507" y="10786"/>
                  </a:lnTo>
                  <a:lnTo>
                    <a:pt x="8427" y="10786"/>
                  </a:lnTo>
                  <a:lnTo>
                    <a:pt x="8427" y="10526"/>
                  </a:lnTo>
                  <a:lnTo>
                    <a:pt x="8984" y="9965"/>
                  </a:lnTo>
                  <a:lnTo>
                    <a:pt x="11507" y="9965"/>
                  </a:lnTo>
                  <a:lnTo>
                    <a:pt x="11507" y="8427"/>
                  </a:lnTo>
                  <a:lnTo>
                    <a:pt x="13049" y="8427"/>
                  </a:lnTo>
                  <a:lnTo>
                    <a:pt x="13049" y="7146"/>
                  </a:lnTo>
                  <a:lnTo>
                    <a:pt x="11507" y="5604"/>
                  </a:lnTo>
                  <a:lnTo>
                    <a:pt x="11507" y="3593"/>
                  </a:lnTo>
                  <a:lnTo>
                    <a:pt x="13049" y="2051"/>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5"/>
            <p:cNvSpPr/>
            <p:nvPr/>
          </p:nvSpPr>
          <p:spPr>
            <a:xfrm>
              <a:off x="7211975" y="1783600"/>
              <a:ext cx="66850" cy="53975"/>
            </a:xfrm>
            <a:custGeom>
              <a:avLst/>
              <a:gdLst/>
              <a:ahLst/>
              <a:cxnLst/>
              <a:rect l="l" t="t" r="r" b="b"/>
              <a:pathLst>
                <a:path w="2674" h="2159" extrusionOk="0">
                  <a:moveTo>
                    <a:pt x="1" y="1"/>
                  </a:moveTo>
                  <a:lnTo>
                    <a:pt x="1" y="725"/>
                  </a:lnTo>
                  <a:lnTo>
                    <a:pt x="1949" y="725"/>
                  </a:lnTo>
                  <a:lnTo>
                    <a:pt x="1949" y="982"/>
                  </a:lnTo>
                  <a:lnTo>
                    <a:pt x="1284" y="1647"/>
                  </a:lnTo>
                  <a:lnTo>
                    <a:pt x="1797" y="2159"/>
                  </a:lnTo>
                  <a:lnTo>
                    <a:pt x="2674" y="1282"/>
                  </a:lnTo>
                  <a:lnTo>
                    <a:pt x="26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 name="Google Shape;796;p55"/>
          <p:cNvGrpSpPr/>
          <p:nvPr/>
        </p:nvGrpSpPr>
        <p:grpSpPr>
          <a:xfrm>
            <a:off x="7048438" y="3320800"/>
            <a:ext cx="616325" cy="375050"/>
            <a:chOff x="5349725" y="2211700"/>
            <a:chExt cx="616325" cy="375050"/>
          </a:xfrm>
        </p:grpSpPr>
        <p:sp>
          <p:nvSpPr>
            <p:cNvPr id="797" name="Google Shape;797;p55"/>
            <p:cNvSpPr/>
            <p:nvPr/>
          </p:nvSpPr>
          <p:spPr>
            <a:xfrm>
              <a:off x="5349725" y="2308025"/>
              <a:ext cx="154150" cy="154125"/>
            </a:xfrm>
            <a:custGeom>
              <a:avLst/>
              <a:gdLst/>
              <a:ahLst/>
              <a:cxnLst/>
              <a:rect l="l" t="t" r="r" b="b"/>
              <a:pathLst>
                <a:path w="6166" h="6165" extrusionOk="0">
                  <a:moveTo>
                    <a:pt x="3081" y="1901"/>
                  </a:moveTo>
                  <a:cubicBezTo>
                    <a:pt x="3732" y="1901"/>
                    <a:pt x="4261" y="2430"/>
                    <a:pt x="4261" y="3080"/>
                  </a:cubicBezTo>
                  <a:cubicBezTo>
                    <a:pt x="4261" y="3732"/>
                    <a:pt x="3732" y="4261"/>
                    <a:pt x="3081" y="4261"/>
                  </a:cubicBezTo>
                  <a:cubicBezTo>
                    <a:pt x="2430" y="4261"/>
                    <a:pt x="1901" y="3732"/>
                    <a:pt x="1901" y="3080"/>
                  </a:cubicBezTo>
                  <a:cubicBezTo>
                    <a:pt x="1901" y="2430"/>
                    <a:pt x="2430" y="1901"/>
                    <a:pt x="3081" y="1901"/>
                  </a:cubicBezTo>
                  <a:close/>
                  <a:moveTo>
                    <a:pt x="2719" y="1"/>
                  </a:moveTo>
                  <a:lnTo>
                    <a:pt x="2719" y="1215"/>
                  </a:lnTo>
                  <a:cubicBezTo>
                    <a:pt x="2465" y="1264"/>
                    <a:pt x="2225" y="1365"/>
                    <a:pt x="2016" y="1504"/>
                  </a:cubicBezTo>
                  <a:lnTo>
                    <a:pt x="1157" y="648"/>
                  </a:lnTo>
                  <a:lnTo>
                    <a:pt x="648" y="1156"/>
                  </a:lnTo>
                  <a:lnTo>
                    <a:pt x="1504" y="2015"/>
                  </a:lnTo>
                  <a:cubicBezTo>
                    <a:pt x="1365" y="2224"/>
                    <a:pt x="1264" y="2465"/>
                    <a:pt x="1216" y="2719"/>
                  </a:cubicBezTo>
                  <a:lnTo>
                    <a:pt x="1" y="2719"/>
                  </a:lnTo>
                  <a:lnTo>
                    <a:pt x="1" y="3443"/>
                  </a:lnTo>
                  <a:lnTo>
                    <a:pt x="1216" y="3443"/>
                  </a:lnTo>
                  <a:cubicBezTo>
                    <a:pt x="1264" y="3700"/>
                    <a:pt x="1365" y="3937"/>
                    <a:pt x="1504" y="4145"/>
                  </a:cubicBezTo>
                  <a:lnTo>
                    <a:pt x="648" y="5006"/>
                  </a:lnTo>
                  <a:lnTo>
                    <a:pt x="1157" y="5517"/>
                  </a:lnTo>
                  <a:lnTo>
                    <a:pt x="2016" y="4657"/>
                  </a:lnTo>
                  <a:cubicBezTo>
                    <a:pt x="2225" y="4797"/>
                    <a:pt x="2465" y="4897"/>
                    <a:pt x="2719" y="4950"/>
                  </a:cubicBezTo>
                  <a:lnTo>
                    <a:pt x="2719" y="6164"/>
                  </a:lnTo>
                  <a:lnTo>
                    <a:pt x="3443" y="6164"/>
                  </a:lnTo>
                  <a:lnTo>
                    <a:pt x="3443" y="4950"/>
                  </a:lnTo>
                  <a:cubicBezTo>
                    <a:pt x="3701" y="4897"/>
                    <a:pt x="3937" y="4797"/>
                    <a:pt x="4146" y="4657"/>
                  </a:cubicBezTo>
                  <a:lnTo>
                    <a:pt x="5006" y="5517"/>
                  </a:lnTo>
                  <a:lnTo>
                    <a:pt x="5518" y="5006"/>
                  </a:lnTo>
                  <a:lnTo>
                    <a:pt x="4657" y="4145"/>
                  </a:lnTo>
                  <a:cubicBezTo>
                    <a:pt x="4797" y="3937"/>
                    <a:pt x="4898" y="3700"/>
                    <a:pt x="4950" y="3443"/>
                  </a:cubicBezTo>
                  <a:lnTo>
                    <a:pt x="6165" y="3443"/>
                  </a:lnTo>
                  <a:lnTo>
                    <a:pt x="6165" y="2719"/>
                  </a:lnTo>
                  <a:lnTo>
                    <a:pt x="4950" y="2719"/>
                  </a:lnTo>
                  <a:cubicBezTo>
                    <a:pt x="4898" y="2465"/>
                    <a:pt x="4797" y="2224"/>
                    <a:pt x="4657" y="2015"/>
                  </a:cubicBezTo>
                  <a:lnTo>
                    <a:pt x="5518" y="1156"/>
                  </a:lnTo>
                  <a:lnTo>
                    <a:pt x="5006" y="648"/>
                  </a:lnTo>
                  <a:lnTo>
                    <a:pt x="4146" y="1504"/>
                  </a:lnTo>
                  <a:cubicBezTo>
                    <a:pt x="3937" y="1365"/>
                    <a:pt x="3701" y="1264"/>
                    <a:pt x="3443" y="1215"/>
                  </a:cubicBez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5"/>
            <p:cNvSpPr/>
            <p:nvPr/>
          </p:nvSpPr>
          <p:spPr>
            <a:xfrm>
              <a:off x="5417075" y="2375975"/>
              <a:ext cx="19350" cy="18125"/>
            </a:xfrm>
            <a:custGeom>
              <a:avLst/>
              <a:gdLst/>
              <a:ahLst/>
              <a:cxnLst/>
              <a:rect l="l" t="t" r="r" b="b"/>
              <a:pathLst>
                <a:path w="774" h="725" extrusionOk="0">
                  <a:moveTo>
                    <a:pt x="0" y="1"/>
                  </a:moveTo>
                  <a:lnTo>
                    <a:pt x="0"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5"/>
            <p:cNvSpPr/>
            <p:nvPr/>
          </p:nvSpPr>
          <p:spPr>
            <a:xfrm>
              <a:off x="5734925" y="2250250"/>
              <a:ext cx="154125" cy="154025"/>
            </a:xfrm>
            <a:custGeom>
              <a:avLst/>
              <a:gdLst/>
              <a:ahLst/>
              <a:cxnLst/>
              <a:rect l="l" t="t" r="r" b="b"/>
              <a:pathLst>
                <a:path w="6165" h="6161" extrusionOk="0">
                  <a:moveTo>
                    <a:pt x="3081" y="1901"/>
                  </a:moveTo>
                  <a:cubicBezTo>
                    <a:pt x="3732" y="1901"/>
                    <a:pt x="4261" y="2430"/>
                    <a:pt x="4261" y="3081"/>
                  </a:cubicBezTo>
                  <a:cubicBezTo>
                    <a:pt x="4261" y="3732"/>
                    <a:pt x="3732" y="4260"/>
                    <a:pt x="3081" y="4260"/>
                  </a:cubicBezTo>
                  <a:cubicBezTo>
                    <a:pt x="2431" y="4260"/>
                    <a:pt x="1901" y="3732"/>
                    <a:pt x="1901" y="3081"/>
                  </a:cubicBezTo>
                  <a:cubicBezTo>
                    <a:pt x="1901" y="2430"/>
                    <a:pt x="2431" y="1901"/>
                    <a:pt x="3081" y="1901"/>
                  </a:cubicBezTo>
                  <a:close/>
                  <a:moveTo>
                    <a:pt x="2723" y="0"/>
                  </a:moveTo>
                  <a:lnTo>
                    <a:pt x="2723" y="1215"/>
                  </a:lnTo>
                  <a:cubicBezTo>
                    <a:pt x="2465" y="1264"/>
                    <a:pt x="2225" y="1365"/>
                    <a:pt x="2016" y="1504"/>
                  </a:cubicBezTo>
                  <a:lnTo>
                    <a:pt x="1160" y="648"/>
                  </a:lnTo>
                  <a:lnTo>
                    <a:pt x="648" y="1156"/>
                  </a:lnTo>
                  <a:lnTo>
                    <a:pt x="1508" y="2016"/>
                  </a:lnTo>
                  <a:cubicBezTo>
                    <a:pt x="1366" y="2225"/>
                    <a:pt x="1265" y="2464"/>
                    <a:pt x="1215" y="2718"/>
                  </a:cubicBezTo>
                  <a:lnTo>
                    <a:pt x="1" y="2718"/>
                  </a:lnTo>
                  <a:lnTo>
                    <a:pt x="1" y="3443"/>
                  </a:lnTo>
                  <a:lnTo>
                    <a:pt x="1215" y="3443"/>
                  </a:lnTo>
                  <a:cubicBezTo>
                    <a:pt x="1265" y="3697"/>
                    <a:pt x="1366" y="3937"/>
                    <a:pt x="1508" y="4146"/>
                  </a:cubicBezTo>
                  <a:lnTo>
                    <a:pt x="648" y="5005"/>
                  </a:lnTo>
                  <a:lnTo>
                    <a:pt x="1160" y="5517"/>
                  </a:lnTo>
                  <a:lnTo>
                    <a:pt x="2016" y="4657"/>
                  </a:lnTo>
                  <a:cubicBezTo>
                    <a:pt x="2225" y="4797"/>
                    <a:pt x="2465" y="4898"/>
                    <a:pt x="2723" y="4950"/>
                  </a:cubicBezTo>
                  <a:lnTo>
                    <a:pt x="2723" y="6161"/>
                  </a:lnTo>
                  <a:lnTo>
                    <a:pt x="3443" y="6161"/>
                  </a:lnTo>
                  <a:lnTo>
                    <a:pt x="3443" y="4950"/>
                  </a:lnTo>
                  <a:cubicBezTo>
                    <a:pt x="3700" y="4898"/>
                    <a:pt x="3938" y="4797"/>
                    <a:pt x="4146" y="4657"/>
                  </a:cubicBezTo>
                  <a:lnTo>
                    <a:pt x="5006" y="5517"/>
                  </a:lnTo>
                  <a:lnTo>
                    <a:pt x="5517" y="5005"/>
                  </a:lnTo>
                  <a:lnTo>
                    <a:pt x="4658" y="4146"/>
                  </a:lnTo>
                  <a:cubicBezTo>
                    <a:pt x="4800" y="3937"/>
                    <a:pt x="4902" y="3697"/>
                    <a:pt x="4950" y="3443"/>
                  </a:cubicBezTo>
                  <a:lnTo>
                    <a:pt x="6165" y="3443"/>
                  </a:lnTo>
                  <a:lnTo>
                    <a:pt x="6165" y="2718"/>
                  </a:lnTo>
                  <a:lnTo>
                    <a:pt x="4950" y="2718"/>
                  </a:lnTo>
                  <a:cubicBezTo>
                    <a:pt x="4902" y="2464"/>
                    <a:pt x="4800" y="2225"/>
                    <a:pt x="4658" y="2016"/>
                  </a:cubicBezTo>
                  <a:lnTo>
                    <a:pt x="5517" y="1156"/>
                  </a:lnTo>
                  <a:lnTo>
                    <a:pt x="5006" y="648"/>
                  </a:lnTo>
                  <a:lnTo>
                    <a:pt x="4146" y="1504"/>
                  </a:lnTo>
                  <a:cubicBezTo>
                    <a:pt x="3938" y="1365"/>
                    <a:pt x="3700" y="1264"/>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5"/>
            <p:cNvSpPr/>
            <p:nvPr/>
          </p:nvSpPr>
          <p:spPr>
            <a:xfrm>
              <a:off x="5802350" y="2318200"/>
              <a:ext cx="19275" cy="18125"/>
            </a:xfrm>
            <a:custGeom>
              <a:avLst/>
              <a:gdLst/>
              <a:ahLst/>
              <a:cxnLst/>
              <a:rect l="l" t="t" r="r" b="b"/>
              <a:pathLst>
                <a:path w="771" h="725" extrusionOk="0">
                  <a:moveTo>
                    <a:pt x="1" y="0"/>
                  </a:moveTo>
                  <a:lnTo>
                    <a:pt x="1" y="725"/>
                  </a:lnTo>
                  <a:lnTo>
                    <a:pt x="770" y="725"/>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5"/>
            <p:cNvSpPr/>
            <p:nvPr/>
          </p:nvSpPr>
          <p:spPr>
            <a:xfrm>
              <a:off x="5471375" y="2295150"/>
              <a:ext cx="373050" cy="291600"/>
            </a:xfrm>
            <a:custGeom>
              <a:avLst/>
              <a:gdLst/>
              <a:ahLst/>
              <a:cxnLst/>
              <a:rect l="l" t="t" r="r" b="b"/>
              <a:pathLst>
                <a:path w="14922" h="11664" extrusionOk="0">
                  <a:moveTo>
                    <a:pt x="7460" y="0"/>
                  </a:moveTo>
                  <a:cubicBezTo>
                    <a:pt x="7084" y="0"/>
                    <a:pt x="6729" y="188"/>
                    <a:pt x="6520" y="505"/>
                  </a:cubicBezTo>
                  <a:lnTo>
                    <a:pt x="3307" y="5322"/>
                  </a:lnTo>
                  <a:lnTo>
                    <a:pt x="3910" y="5722"/>
                  </a:lnTo>
                  <a:lnTo>
                    <a:pt x="7121" y="906"/>
                  </a:lnTo>
                  <a:cubicBezTo>
                    <a:pt x="7198" y="790"/>
                    <a:pt x="7320" y="724"/>
                    <a:pt x="7460" y="724"/>
                  </a:cubicBezTo>
                  <a:cubicBezTo>
                    <a:pt x="7598" y="724"/>
                    <a:pt x="7724" y="790"/>
                    <a:pt x="7800" y="906"/>
                  </a:cubicBezTo>
                  <a:lnTo>
                    <a:pt x="14065" y="10303"/>
                  </a:lnTo>
                  <a:cubicBezTo>
                    <a:pt x="14152" y="10432"/>
                    <a:pt x="14159" y="10588"/>
                    <a:pt x="14086" y="10724"/>
                  </a:cubicBezTo>
                  <a:cubicBezTo>
                    <a:pt x="14013" y="10859"/>
                    <a:pt x="13881" y="10939"/>
                    <a:pt x="13724" y="10939"/>
                  </a:cubicBezTo>
                  <a:lnTo>
                    <a:pt x="1195" y="10939"/>
                  </a:lnTo>
                  <a:cubicBezTo>
                    <a:pt x="1041" y="10939"/>
                    <a:pt x="909" y="10859"/>
                    <a:pt x="836" y="10724"/>
                  </a:cubicBezTo>
                  <a:cubicBezTo>
                    <a:pt x="763" y="10588"/>
                    <a:pt x="770" y="10432"/>
                    <a:pt x="856" y="10303"/>
                  </a:cubicBezTo>
                  <a:lnTo>
                    <a:pt x="3394" y="6491"/>
                  </a:lnTo>
                  <a:lnTo>
                    <a:pt x="2795" y="6091"/>
                  </a:lnTo>
                  <a:lnTo>
                    <a:pt x="255" y="9902"/>
                  </a:lnTo>
                  <a:cubicBezTo>
                    <a:pt x="21" y="10250"/>
                    <a:pt x="0" y="10696"/>
                    <a:pt x="199" y="11065"/>
                  </a:cubicBezTo>
                  <a:cubicBezTo>
                    <a:pt x="394" y="11434"/>
                    <a:pt x="777" y="11664"/>
                    <a:pt x="1195" y="11664"/>
                  </a:cubicBezTo>
                  <a:lnTo>
                    <a:pt x="13724" y="11664"/>
                  </a:lnTo>
                  <a:cubicBezTo>
                    <a:pt x="14145" y="11664"/>
                    <a:pt x="14525" y="11434"/>
                    <a:pt x="14723" y="11065"/>
                  </a:cubicBezTo>
                  <a:cubicBezTo>
                    <a:pt x="14921" y="10696"/>
                    <a:pt x="14901" y="10250"/>
                    <a:pt x="14668" y="9902"/>
                  </a:cubicBezTo>
                  <a:lnTo>
                    <a:pt x="8403" y="505"/>
                  </a:lnTo>
                  <a:cubicBezTo>
                    <a:pt x="8194" y="188"/>
                    <a:pt x="7839" y="0"/>
                    <a:pt x="7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5"/>
            <p:cNvSpPr/>
            <p:nvPr/>
          </p:nvSpPr>
          <p:spPr>
            <a:xfrm>
              <a:off x="5525425" y="2349525"/>
              <a:ext cx="264950" cy="198675"/>
            </a:xfrm>
            <a:custGeom>
              <a:avLst/>
              <a:gdLst/>
              <a:ahLst/>
              <a:cxnLst/>
              <a:rect l="l" t="t" r="r" b="b"/>
              <a:pathLst>
                <a:path w="10598" h="7947" extrusionOk="0">
                  <a:moveTo>
                    <a:pt x="5298" y="0"/>
                  </a:moveTo>
                  <a:lnTo>
                    <a:pt x="0" y="7947"/>
                  </a:lnTo>
                  <a:lnTo>
                    <a:pt x="6839" y="7947"/>
                  </a:lnTo>
                  <a:lnTo>
                    <a:pt x="6839" y="7222"/>
                  </a:lnTo>
                  <a:lnTo>
                    <a:pt x="1351" y="7222"/>
                  </a:lnTo>
                  <a:lnTo>
                    <a:pt x="5298" y="1303"/>
                  </a:lnTo>
                  <a:lnTo>
                    <a:pt x="9248" y="7222"/>
                  </a:lnTo>
                  <a:lnTo>
                    <a:pt x="7611" y="7222"/>
                  </a:lnTo>
                  <a:lnTo>
                    <a:pt x="7611" y="7947"/>
                  </a:lnTo>
                  <a:lnTo>
                    <a:pt x="10598" y="7947"/>
                  </a:lnTo>
                  <a:lnTo>
                    <a:pt x="5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5"/>
            <p:cNvSpPr/>
            <p:nvPr/>
          </p:nvSpPr>
          <p:spPr>
            <a:xfrm>
              <a:off x="5648875" y="2423575"/>
              <a:ext cx="18050" cy="57800"/>
            </a:xfrm>
            <a:custGeom>
              <a:avLst/>
              <a:gdLst/>
              <a:ahLst/>
              <a:cxnLst/>
              <a:rect l="l" t="t" r="r" b="b"/>
              <a:pathLst>
                <a:path w="722" h="2312" extrusionOk="0">
                  <a:moveTo>
                    <a:pt x="0" y="0"/>
                  </a:moveTo>
                  <a:lnTo>
                    <a:pt x="0" y="2312"/>
                  </a:lnTo>
                  <a:lnTo>
                    <a:pt x="721" y="2312"/>
                  </a:lnTo>
                  <a:lnTo>
                    <a:pt x="7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5"/>
            <p:cNvSpPr/>
            <p:nvPr/>
          </p:nvSpPr>
          <p:spPr>
            <a:xfrm>
              <a:off x="5648875" y="2500600"/>
              <a:ext cx="18050" cy="19325"/>
            </a:xfrm>
            <a:custGeom>
              <a:avLst/>
              <a:gdLst/>
              <a:ahLst/>
              <a:cxnLst/>
              <a:rect l="l" t="t" r="r" b="b"/>
              <a:pathLst>
                <a:path w="722" h="773" extrusionOk="0">
                  <a:moveTo>
                    <a:pt x="0" y="0"/>
                  </a:moveTo>
                  <a:lnTo>
                    <a:pt x="0" y="773"/>
                  </a:lnTo>
                  <a:lnTo>
                    <a:pt x="721" y="773"/>
                  </a:lnTo>
                  <a:lnTo>
                    <a:pt x="7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5"/>
            <p:cNvSpPr/>
            <p:nvPr/>
          </p:nvSpPr>
          <p:spPr>
            <a:xfrm>
              <a:off x="5513400" y="2211700"/>
              <a:ext cx="96350" cy="96350"/>
            </a:xfrm>
            <a:custGeom>
              <a:avLst/>
              <a:gdLst/>
              <a:ahLst/>
              <a:cxnLst/>
              <a:rect l="l" t="t" r="r" b="b"/>
              <a:pathLst>
                <a:path w="3854" h="3854" extrusionOk="0">
                  <a:moveTo>
                    <a:pt x="1929" y="1518"/>
                  </a:moveTo>
                  <a:cubicBezTo>
                    <a:pt x="2152" y="1518"/>
                    <a:pt x="2336" y="1699"/>
                    <a:pt x="2336" y="1926"/>
                  </a:cubicBezTo>
                  <a:cubicBezTo>
                    <a:pt x="2336" y="2151"/>
                    <a:pt x="2152" y="2336"/>
                    <a:pt x="1929" y="2336"/>
                  </a:cubicBezTo>
                  <a:cubicBezTo>
                    <a:pt x="1702" y="2336"/>
                    <a:pt x="1518" y="2151"/>
                    <a:pt x="1518" y="1926"/>
                  </a:cubicBezTo>
                  <a:cubicBezTo>
                    <a:pt x="1518" y="1699"/>
                    <a:pt x="1702" y="1518"/>
                    <a:pt x="1929" y="1518"/>
                  </a:cubicBezTo>
                  <a:close/>
                  <a:moveTo>
                    <a:pt x="1567" y="0"/>
                  </a:moveTo>
                  <a:lnTo>
                    <a:pt x="1567" y="853"/>
                  </a:lnTo>
                  <a:cubicBezTo>
                    <a:pt x="1518" y="871"/>
                    <a:pt x="1469" y="892"/>
                    <a:pt x="1424" y="912"/>
                  </a:cubicBezTo>
                  <a:lnTo>
                    <a:pt x="822" y="310"/>
                  </a:lnTo>
                  <a:lnTo>
                    <a:pt x="311" y="819"/>
                  </a:lnTo>
                  <a:lnTo>
                    <a:pt x="913" y="1424"/>
                  </a:lnTo>
                  <a:cubicBezTo>
                    <a:pt x="892" y="1470"/>
                    <a:pt x="871" y="1518"/>
                    <a:pt x="857" y="1566"/>
                  </a:cubicBezTo>
                  <a:lnTo>
                    <a:pt x="1" y="1566"/>
                  </a:lnTo>
                  <a:lnTo>
                    <a:pt x="1" y="2287"/>
                  </a:lnTo>
                  <a:lnTo>
                    <a:pt x="857" y="2287"/>
                  </a:lnTo>
                  <a:cubicBezTo>
                    <a:pt x="871" y="2336"/>
                    <a:pt x="892" y="2385"/>
                    <a:pt x="913" y="2430"/>
                  </a:cubicBezTo>
                  <a:lnTo>
                    <a:pt x="311" y="3032"/>
                  </a:lnTo>
                  <a:lnTo>
                    <a:pt x="822" y="3544"/>
                  </a:lnTo>
                  <a:lnTo>
                    <a:pt x="1424" y="2938"/>
                  </a:lnTo>
                  <a:cubicBezTo>
                    <a:pt x="1469" y="2962"/>
                    <a:pt x="1518" y="2983"/>
                    <a:pt x="1567" y="2997"/>
                  </a:cubicBezTo>
                  <a:lnTo>
                    <a:pt x="1567" y="3854"/>
                  </a:lnTo>
                  <a:lnTo>
                    <a:pt x="2287" y="3854"/>
                  </a:lnTo>
                  <a:lnTo>
                    <a:pt x="2287" y="2997"/>
                  </a:lnTo>
                  <a:cubicBezTo>
                    <a:pt x="2336" y="2983"/>
                    <a:pt x="2385" y="2962"/>
                    <a:pt x="2430" y="2938"/>
                  </a:cubicBezTo>
                  <a:lnTo>
                    <a:pt x="3035" y="3544"/>
                  </a:lnTo>
                  <a:lnTo>
                    <a:pt x="3544" y="3032"/>
                  </a:lnTo>
                  <a:lnTo>
                    <a:pt x="2942" y="2430"/>
                  </a:lnTo>
                  <a:cubicBezTo>
                    <a:pt x="2963" y="2385"/>
                    <a:pt x="2984" y="2336"/>
                    <a:pt x="3001" y="2287"/>
                  </a:cubicBezTo>
                  <a:lnTo>
                    <a:pt x="3853" y="2287"/>
                  </a:lnTo>
                  <a:lnTo>
                    <a:pt x="3853" y="1566"/>
                  </a:lnTo>
                  <a:lnTo>
                    <a:pt x="3001" y="1566"/>
                  </a:lnTo>
                  <a:cubicBezTo>
                    <a:pt x="2984" y="1518"/>
                    <a:pt x="2963" y="1470"/>
                    <a:pt x="2942" y="1424"/>
                  </a:cubicBezTo>
                  <a:lnTo>
                    <a:pt x="3544" y="819"/>
                  </a:lnTo>
                  <a:lnTo>
                    <a:pt x="3035" y="310"/>
                  </a:lnTo>
                  <a:lnTo>
                    <a:pt x="2430" y="912"/>
                  </a:lnTo>
                  <a:cubicBezTo>
                    <a:pt x="2385" y="892"/>
                    <a:pt x="2336" y="871"/>
                    <a:pt x="2287" y="853"/>
                  </a:cubicBezTo>
                  <a:lnTo>
                    <a:pt x="2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5"/>
            <p:cNvSpPr/>
            <p:nvPr/>
          </p:nvSpPr>
          <p:spPr>
            <a:xfrm>
              <a:off x="5869700" y="2404250"/>
              <a:ext cx="96350" cy="96375"/>
            </a:xfrm>
            <a:custGeom>
              <a:avLst/>
              <a:gdLst/>
              <a:ahLst/>
              <a:cxnLst/>
              <a:rect l="l" t="t" r="r" b="b"/>
              <a:pathLst>
                <a:path w="3854" h="3855" extrusionOk="0">
                  <a:moveTo>
                    <a:pt x="1929" y="1518"/>
                  </a:moveTo>
                  <a:cubicBezTo>
                    <a:pt x="2155" y="1518"/>
                    <a:pt x="2336" y="1703"/>
                    <a:pt x="2336" y="1929"/>
                  </a:cubicBezTo>
                  <a:cubicBezTo>
                    <a:pt x="2336" y="2155"/>
                    <a:pt x="2155" y="2340"/>
                    <a:pt x="1929" y="2340"/>
                  </a:cubicBezTo>
                  <a:cubicBezTo>
                    <a:pt x="1702" y="2340"/>
                    <a:pt x="1518" y="2155"/>
                    <a:pt x="1518" y="1929"/>
                  </a:cubicBezTo>
                  <a:cubicBezTo>
                    <a:pt x="1518" y="1703"/>
                    <a:pt x="1702" y="1518"/>
                    <a:pt x="1929" y="1518"/>
                  </a:cubicBezTo>
                  <a:close/>
                  <a:moveTo>
                    <a:pt x="1566" y="1"/>
                  </a:moveTo>
                  <a:lnTo>
                    <a:pt x="1566" y="857"/>
                  </a:lnTo>
                  <a:cubicBezTo>
                    <a:pt x="1518" y="874"/>
                    <a:pt x="1473" y="892"/>
                    <a:pt x="1424" y="916"/>
                  </a:cubicBezTo>
                  <a:lnTo>
                    <a:pt x="823" y="311"/>
                  </a:lnTo>
                  <a:lnTo>
                    <a:pt x="311" y="823"/>
                  </a:lnTo>
                  <a:lnTo>
                    <a:pt x="916" y="1424"/>
                  </a:lnTo>
                  <a:cubicBezTo>
                    <a:pt x="892" y="1473"/>
                    <a:pt x="875" y="1518"/>
                    <a:pt x="857" y="1567"/>
                  </a:cubicBezTo>
                  <a:lnTo>
                    <a:pt x="1" y="1567"/>
                  </a:lnTo>
                  <a:lnTo>
                    <a:pt x="1" y="2291"/>
                  </a:lnTo>
                  <a:lnTo>
                    <a:pt x="857" y="2291"/>
                  </a:lnTo>
                  <a:cubicBezTo>
                    <a:pt x="875" y="2340"/>
                    <a:pt x="892" y="2385"/>
                    <a:pt x="916" y="2431"/>
                  </a:cubicBezTo>
                  <a:lnTo>
                    <a:pt x="311" y="3036"/>
                  </a:lnTo>
                  <a:lnTo>
                    <a:pt x="823" y="3547"/>
                  </a:lnTo>
                  <a:lnTo>
                    <a:pt x="1424" y="2942"/>
                  </a:lnTo>
                  <a:cubicBezTo>
                    <a:pt x="1473" y="2966"/>
                    <a:pt x="1518" y="2984"/>
                    <a:pt x="1566" y="3001"/>
                  </a:cubicBezTo>
                  <a:lnTo>
                    <a:pt x="1566" y="3854"/>
                  </a:lnTo>
                  <a:lnTo>
                    <a:pt x="2290" y="3854"/>
                  </a:lnTo>
                  <a:lnTo>
                    <a:pt x="2290" y="3001"/>
                  </a:lnTo>
                  <a:cubicBezTo>
                    <a:pt x="2339" y="2984"/>
                    <a:pt x="2385" y="2966"/>
                    <a:pt x="2430" y="2942"/>
                  </a:cubicBezTo>
                  <a:lnTo>
                    <a:pt x="3036" y="3547"/>
                  </a:lnTo>
                  <a:lnTo>
                    <a:pt x="3547" y="3036"/>
                  </a:lnTo>
                  <a:lnTo>
                    <a:pt x="2941" y="2431"/>
                  </a:lnTo>
                  <a:cubicBezTo>
                    <a:pt x="2965" y="2385"/>
                    <a:pt x="2983" y="2340"/>
                    <a:pt x="3000" y="2291"/>
                  </a:cubicBezTo>
                  <a:lnTo>
                    <a:pt x="3853" y="2291"/>
                  </a:lnTo>
                  <a:lnTo>
                    <a:pt x="3853" y="1567"/>
                  </a:lnTo>
                  <a:lnTo>
                    <a:pt x="3000" y="1567"/>
                  </a:lnTo>
                  <a:cubicBezTo>
                    <a:pt x="2983" y="1518"/>
                    <a:pt x="2965" y="1473"/>
                    <a:pt x="2941" y="1424"/>
                  </a:cubicBezTo>
                  <a:lnTo>
                    <a:pt x="3547" y="823"/>
                  </a:lnTo>
                  <a:lnTo>
                    <a:pt x="3036" y="311"/>
                  </a:lnTo>
                  <a:lnTo>
                    <a:pt x="2430" y="916"/>
                  </a:lnTo>
                  <a:cubicBezTo>
                    <a:pt x="2385" y="892"/>
                    <a:pt x="2339" y="874"/>
                    <a:pt x="2290" y="857"/>
                  </a:cubicBezTo>
                  <a:lnTo>
                    <a:pt x="22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55"/>
          <p:cNvGrpSpPr/>
          <p:nvPr/>
        </p:nvGrpSpPr>
        <p:grpSpPr>
          <a:xfrm>
            <a:off x="4263788" y="3306688"/>
            <a:ext cx="616325" cy="403275"/>
            <a:chOff x="5349725" y="1268525"/>
            <a:chExt cx="616325" cy="403275"/>
          </a:xfrm>
        </p:grpSpPr>
        <p:sp>
          <p:nvSpPr>
            <p:cNvPr id="808" name="Google Shape;808;p55"/>
            <p:cNvSpPr/>
            <p:nvPr/>
          </p:nvSpPr>
          <p:spPr>
            <a:xfrm>
              <a:off x="5417700" y="1268525"/>
              <a:ext cx="477625" cy="403275"/>
            </a:xfrm>
            <a:custGeom>
              <a:avLst/>
              <a:gdLst/>
              <a:ahLst/>
              <a:cxnLst/>
              <a:rect l="l" t="t" r="r" b="b"/>
              <a:pathLst>
                <a:path w="19105" h="16131" extrusionOk="0">
                  <a:moveTo>
                    <a:pt x="8092" y="0"/>
                  </a:moveTo>
                  <a:lnTo>
                    <a:pt x="8092" y="6759"/>
                  </a:lnTo>
                  <a:lnTo>
                    <a:pt x="6888" y="7963"/>
                  </a:lnTo>
                  <a:lnTo>
                    <a:pt x="6888" y="6164"/>
                  </a:lnTo>
                  <a:lnTo>
                    <a:pt x="3446" y="6164"/>
                  </a:lnTo>
                  <a:cubicBezTo>
                    <a:pt x="1546" y="6164"/>
                    <a:pt x="0" y="7709"/>
                    <a:pt x="0" y="9606"/>
                  </a:cubicBezTo>
                  <a:lnTo>
                    <a:pt x="0" y="16131"/>
                  </a:lnTo>
                  <a:lnTo>
                    <a:pt x="3446" y="16131"/>
                  </a:lnTo>
                  <a:cubicBezTo>
                    <a:pt x="5342" y="16131"/>
                    <a:pt x="6888" y="14586"/>
                    <a:pt x="6888" y="12689"/>
                  </a:cubicBezTo>
                  <a:lnTo>
                    <a:pt x="6888" y="11298"/>
                  </a:lnTo>
                  <a:lnTo>
                    <a:pt x="9607" y="8576"/>
                  </a:lnTo>
                  <a:lnTo>
                    <a:pt x="12328" y="11298"/>
                  </a:lnTo>
                  <a:lnTo>
                    <a:pt x="12328" y="12689"/>
                  </a:lnTo>
                  <a:cubicBezTo>
                    <a:pt x="12328" y="14586"/>
                    <a:pt x="13873" y="16131"/>
                    <a:pt x="15770" y="16131"/>
                  </a:cubicBezTo>
                  <a:lnTo>
                    <a:pt x="17698" y="16131"/>
                  </a:lnTo>
                  <a:lnTo>
                    <a:pt x="17698" y="15408"/>
                  </a:lnTo>
                  <a:lnTo>
                    <a:pt x="15770" y="15408"/>
                  </a:lnTo>
                  <a:cubicBezTo>
                    <a:pt x="14270" y="15408"/>
                    <a:pt x="13052" y="14190"/>
                    <a:pt x="13052" y="12689"/>
                  </a:cubicBezTo>
                  <a:lnTo>
                    <a:pt x="13052" y="12018"/>
                  </a:lnTo>
                  <a:lnTo>
                    <a:pt x="13591" y="12558"/>
                  </a:lnTo>
                  <a:lnTo>
                    <a:pt x="14100" y="12046"/>
                  </a:lnTo>
                  <a:lnTo>
                    <a:pt x="9607" y="7556"/>
                  </a:lnTo>
                  <a:lnTo>
                    <a:pt x="5117" y="12046"/>
                  </a:lnTo>
                  <a:lnTo>
                    <a:pt x="5625" y="12558"/>
                  </a:lnTo>
                  <a:lnTo>
                    <a:pt x="6164" y="12018"/>
                  </a:lnTo>
                  <a:lnTo>
                    <a:pt x="6164" y="12689"/>
                  </a:lnTo>
                  <a:cubicBezTo>
                    <a:pt x="6164" y="14190"/>
                    <a:pt x="4946" y="15408"/>
                    <a:pt x="3446" y="15408"/>
                  </a:cubicBezTo>
                  <a:lnTo>
                    <a:pt x="724" y="15408"/>
                  </a:lnTo>
                  <a:lnTo>
                    <a:pt x="724" y="9606"/>
                  </a:lnTo>
                  <a:cubicBezTo>
                    <a:pt x="724" y="8106"/>
                    <a:pt x="1946" y="6884"/>
                    <a:pt x="3446" y="6884"/>
                  </a:cubicBezTo>
                  <a:lnTo>
                    <a:pt x="6164" y="6884"/>
                  </a:lnTo>
                  <a:lnTo>
                    <a:pt x="6164" y="8687"/>
                  </a:lnTo>
                  <a:lnTo>
                    <a:pt x="3961" y="10890"/>
                  </a:lnTo>
                  <a:lnTo>
                    <a:pt x="4469" y="11402"/>
                  </a:lnTo>
                  <a:lnTo>
                    <a:pt x="8813" y="7059"/>
                  </a:lnTo>
                  <a:lnTo>
                    <a:pt x="8813" y="720"/>
                  </a:lnTo>
                  <a:lnTo>
                    <a:pt x="10403" y="720"/>
                  </a:lnTo>
                  <a:lnTo>
                    <a:pt x="10403" y="7059"/>
                  </a:lnTo>
                  <a:lnTo>
                    <a:pt x="14747" y="11402"/>
                  </a:lnTo>
                  <a:lnTo>
                    <a:pt x="15255" y="10890"/>
                  </a:lnTo>
                  <a:lnTo>
                    <a:pt x="13052" y="8687"/>
                  </a:lnTo>
                  <a:lnTo>
                    <a:pt x="13052" y="6884"/>
                  </a:lnTo>
                  <a:lnTo>
                    <a:pt x="15770" y="6884"/>
                  </a:lnTo>
                  <a:cubicBezTo>
                    <a:pt x="17013" y="6884"/>
                    <a:pt x="18098" y="7724"/>
                    <a:pt x="18405" y="8927"/>
                  </a:cubicBezTo>
                  <a:lnTo>
                    <a:pt x="19104" y="8747"/>
                  </a:lnTo>
                  <a:cubicBezTo>
                    <a:pt x="18715" y="7226"/>
                    <a:pt x="17343" y="6164"/>
                    <a:pt x="15770" y="6164"/>
                  </a:cubicBezTo>
                  <a:lnTo>
                    <a:pt x="12328" y="6164"/>
                  </a:lnTo>
                  <a:lnTo>
                    <a:pt x="12328" y="7963"/>
                  </a:lnTo>
                  <a:lnTo>
                    <a:pt x="11124" y="6759"/>
                  </a:lnTo>
                  <a:lnTo>
                    <a:pt x="11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5"/>
            <p:cNvSpPr/>
            <p:nvPr/>
          </p:nvSpPr>
          <p:spPr>
            <a:xfrm>
              <a:off x="5811950" y="1508675"/>
              <a:ext cx="154100" cy="154100"/>
            </a:xfrm>
            <a:custGeom>
              <a:avLst/>
              <a:gdLst/>
              <a:ahLst/>
              <a:cxnLst/>
              <a:rect l="l" t="t" r="r" b="b"/>
              <a:pathLst>
                <a:path w="6164" h="6164" extrusionOk="0">
                  <a:moveTo>
                    <a:pt x="3084" y="1904"/>
                  </a:moveTo>
                  <a:cubicBezTo>
                    <a:pt x="3734" y="1904"/>
                    <a:pt x="4263" y="2433"/>
                    <a:pt x="4263" y="3083"/>
                  </a:cubicBezTo>
                  <a:cubicBezTo>
                    <a:pt x="4263" y="3731"/>
                    <a:pt x="3734" y="4264"/>
                    <a:pt x="3084" y="4264"/>
                  </a:cubicBezTo>
                  <a:cubicBezTo>
                    <a:pt x="2433" y="4264"/>
                    <a:pt x="1904" y="3731"/>
                    <a:pt x="1904" y="3083"/>
                  </a:cubicBezTo>
                  <a:cubicBezTo>
                    <a:pt x="1904" y="2433"/>
                    <a:pt x="2433" y="1904"/>
                    <a:pt x="3084" y="1904"/>
                  </a:cubicBezTo>
                  <a:close/>
                  <a:moveTo>
                    <a:pt x="2722" y="0"/>
                  </a:moveTo>
                  <a:lnTo>
                    <a:pt x="2722" y="1215"/>
                  </a:lnTo>
                  <a:cubicBezTo>
                    <a:pt x="2465" y="1263"/>
                    <a:pt x="2227" y="1364"/>
                    <a:pt x="2019" y="1507"/>
                  </a:cubicBezTo>
                  <a:lnTo>
                    <a:pt x="1159" y="648"/>
                  </a:lnTo>
                  <a:lnTo>
                    <a:pt x="648" y="1159"/>
                  </a:lnTo>
                  <a:lnTo>
                    <a:pt x="1507" y="2018"/>
                  </a:lnTo>
                  <a:cubicBezTo>
                    <a:pt x="1368" y="2227"/>
                    <a:pt x="1267" y="2465"/>
                    <a:pt x="1215" y="2722"/>
                  </a:cubicBezTo>
                  <a:lnTo>
                    <a:pt x="0" y="2722"/>
                  </a:lnTo>
                  <a:lnTo>
                    <a:pt x="0" y="3443"/>
                  </a:lnTo>
                  <a:lnTo>
                    <a:pt x="1215" y="3443"/>
                  </a:lnTo>
                  <a:cubicBezTo>
                    <a:pt x="1267" y="3700"/>
                    <a:pt x="1368" y="3936"/>
                    <a:pt x="1507" y="4145"/>
                  </a:cubicBezTo>
                  <a:lnTo>
                    <a:pt x="648" y="5005"/>
                  </a:lnTo>
                  <a:lnTo>
                    <a:pt x="1159" y="5517"/>
                  </a:lnTo>
                  <a:lnTo>
                    <a:pt x="2019" y="4657"/>
                  </a:lnTo>
                  <a:cubicBezTo>
                    <a:pt x="2227" y="4800"/>
                    <a:pt x="2465" y="4900"/>
                    <a:pt x="2722" y="4950"/>
                  </a:cubicBezTo>
                  <a:lnTo>
                    <a:pt x="2722" y="6163"/>
                  </a:lnTo>
                  <a:lnTo>
                    <a:pt x="3446" y="6163"/>
                  </a:lnTo>
                  <a:lnTo>
                    <a:pt x="3446" y="4950"/>
                  </a:lnTo>
                  <a:cubicBezTo>
                    <a:pt x="3699" y="4900"/>
                    <a:pt x="3939" y="4800"/>
                    <a:pt x="4148" y="4657"/>
                  </a:cubicBezTo>
                  <a:lnTo>
                    <a:pt x="5008" y="5517"/>
                  </a:lnTo>
                  <a:lnTo>
                    <a:pt x="5516" y="5005"/>
                  </a:lnTo>
                  <a:lnTo>
                    <a:pt x="4656" y="4145"/>
                  </a:lnTo>
                  <a:cubicBezTo>
                    <a:pt x="4799" y="3936"/>
                    <a:pt x="4900" y="3700"/>
                    <a:pt x="4949" y="3443"/>
                  </a:cubicBezTo>
                  <a:lnTo>
                    <a:pt x="6163" y="3443"/>
                  </a:lnTo>
                  <a:lnTo>
                    <a:pt x="6163" y="2722"/>
                  </a:lnTo>
                  <a:lnTo>
                    <a:pt x="4949" y="2722"/>
                  </a:lnTo>
                  <a:cubicBezTo>
                    <a:pt x="4900" y="2465"/>
                    <a:pt x="4799" y="2227"/>
                    <a:pt x="4656" y="2018"/>
                  </a:cubicBezTo>
                  <a:lnTo>
                    <a:pt x="5516" y="1159"/>
                  </a:lnTo>
                  <a:lnTo>
                    <a:pt x="5008" y="648"/>
                  </a:lnTo>
                  <a:lnTo>
                    <a:pt x="4148" y="1507"/>
                  </a:lnTo>
                  <a:cubicBezTo>
                    <a:pt x="3939" y="1364"/>
                    <a:pt x="3699" y="1263"/>
                    <a:pt x="3446" y="1215"/>
                  </a:cubicBezTo>
                  <a:lnTo>
                    <a:pt x="34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a:off x="5879375" y="1576700"/>
              <a:ext cx="19325" cy="18050"/>
            </a:xfrm>
            <a:custGeom>
              <a:avLst/>
              <a:gdLst/>
              <a:ahLst/>
              <a:cxnLst/>
              <a:rect l="l" t="t" r="r" b="b"/>
              <a:pathLst>
                <a:path w="773" h="722" extrusionOk="0">
                  <a:moveTo>
                    <a:pt x="1" y="1"/>
                  </a:moveTo>
                  <a:lnTo>
                    <a:pt x="1" y="722"/>
                  </a:lnTo>
                  <a:lnTo>
                    <a:pt x="772" y="722"/>
                  </a:lnTo>
                  <a:lnTo>
                    <a:pt x="7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a:off x="5349725" y="1354575"/>
              <a:ext cx="96275" cy="96350"/>
            </a:xfrm>
            <a:custGeom>
              <a:avLst/>
              <a:gdLst/>
              <a:ahLst/>
              <a:cxnLst/>
              <a:rect l="l" t="t" r="r" b="b"/>
              <a:pathLst>
                <a:path w="3851" h="3854" extrusionOk="0">
                  <a:moveTo>
                    <a:pt x="1926" y="1517"/>
                  </a:moveTo>
                  <a:cubicBezTo>
                    <a:pt x="2151" y="1517"/>
                    <a:pt x="2336" y="1702"/>
                    <a:pt x="2336" y="1928"/>
                  </a:cubicBezTo>
                  <a:cubicBezTo>
                    <a:pt x="2336" y="2151"/>
                    <a:pt x="2151" y="2335"/>
                    <a:pt x="1926" y="2335"/>
                  </a:cubicBezTo>
                  <a:cubicBezTo>
                    <a:pt x="1700" y="2335"/>
                    <a:pt x="1515" y="2151"/>
                    <a:pt x="1515" y="1928"/>
                  </a:cubicBezTo>
                  <a:cubicBezTo>
                    <a:pt x="1515" y="1702"/>
                    <a:pt x="1700" y="1517"/>
                    <a:pt x="1926" y="1517"/>
                  </a:cubicBezTo>
                  <a:close/>
                  <a:moveTo>
                    <a:pt x="1563" y="1"/>
                  </a:moveTo>
                  <a:lnTo>
                    <a:pt x="1563" y="857"/>
                  </a:lnTo>
                  <a:cubicBezTo>
                    <a:pt x="1515" y="870"/>
                    <a:pt x="1470" y="891"/>
                    <a:pt x="1425" y="912"/>
                  </a:cubicBezTo>
                  <a:lnTo>
                    <a:pt x="819" y="310"/>
                  </a:lnTo>
                  <a:lnTo>
                    <a:pt x="307" y="822"/>
                  </a:lnTo>
                  <a:lnTo>
                    <a:pt x="913" y="1424"/>
                  </a:lnTo>
                  <a:cubicBezTo>
                    <a:pt x="888" y="1469"/>
                    <a:pt x="871" y="1517"/>
                    <a:pt x="853" y="1567"/>
                  </a:cubicBezTo>
                  <a:lnTo>
                    <a:pt x="1" y="1567"/>
                  </a:lnTo>
                  <a:lnTo>
                    <a:pt x="1" y="2287"/>
                  </a:lnTo>
                  <a:lnTo>
                    <a:pt x="853" y="2287"/>
                  </a:lnTo>
                  <a:cubicBezTo>
                    <a:pt x="871" y="2335"/>
                    <a:pt x="888" y="2385"/>
                    <a:pt x="913" y="2430"/>
                  </a:cubicBezTo>
                  <a:lnTo>
                    <a:pt x="307" y="3035"/>
                  </a:lnTo>
                  <a:lnTo>
                    <a:pt x="819" y="3543"/>
                  </a:lnTo>
                  <a:lnTo>
                    <a:pt x="1425" y="2941"/>
                  </a:lnTo>
                  <a:cubicBezTo>
                    <a:pt x="1470" y="2962"/>
                    <a:pt x="1515" y="2983"/>
                    <a:pt x="1563" y="3000"/>
                  </a:cubicBezTo>
                  <a:lnTo>
                    <a:pt x="1563" y="3853"/>
                  </a:lnTo>
                  <a:lnTo>
                    <a:pt x="2288" y="3853"/>
                  </a:lnTo>
                  <a:lnTo>
                    <a:pt x="2288" y="3000"/>
                  </a:lnTo>
                  <a:cubicBezTo>
                    <a:pt x="2336" y="2983"/>
                    <a:pt x="2381" y="2962"/>
                    <a:pt x="2427" y="2941"/>
                  </a:cubicBezTo>
                  <a:lnTo>
                    <a:pt x="3033" y="3543"/>
                  </a:lnTo>
                  <a:lnTo>
                    <a:pt x="3544" y="3035"/>
                  </a:lnTo>
                  <a:lnTo>
                    <a:pt x="2938" y="2430"/>
                  </a:lnTo>
                  <a:cubicBezTo>
                    <a:pt x="2963" y="2385"/>
                    <a:pt x="2980" y="2335"/>
                    <a:pt x="2998" y="2287"/>
                  </a:cubicBezTo>
                  <a:lnTo>
                    <a:pt x="3850" y="2287"/>
                  </a:lnTo>
                  <a:lnTo>
                    <a:pt x="3850" y="1567"/>
                  </a:lnTo>
                  <a:lnTo>
                    <a:pt x="2998" y="1567"/>
                  </a:lnTo>
                  <a:cubicBezTo>
                    <a:pt x="2980" y="1517"/>
                    <a:pt x="2963" y="1469"/>
                    <a:pt x="2938" y="1424"/>
                  </a:cubicBezTo>
                  <a:lnTo>
                    <a:pt x="3544" y="822"/>
                  </a:lnTo>
                  <a:lnTo>
                    <a:pt x="3033" y="310"/>
                  </a:lnTo>
                  <a:lnTo>
                    <a:pt x="2427" y="912"/>
                  </a:lnTo>
                  <a:cubicBezTo>
                    <a:pt x="2381" y="891"/>
                    <a:pt x="2336" y="870"/>
                    <a:pt x="2288" y="857"/>
                  </a:cubicBezTo>
                  <a:lnTo>
                    <a:pt x="2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a:off x="5609725" y="1566425"/>
              <a:ext cx="96350" cy="96350"/>
            </a:xfrm>
            <a:custGeom>
              <a:avLst/>
              <a:gdLst/>
              <a:ahLst/>
              <a:cxnLst/>
              <a:rect l="l" t="t" r="r" b="b"/>
              <a:pathLst>
                <a:path w="3854" h="3854" extrusionOk="0">
                  <a:moveTo>
                    <a:pt x="1926" y="1519"/>
                  </a:moveTo>
                  <a:cubicBezTo>
                    <a:pt x="2151" y="1519"/>
                    <a:pt x="2336" y="1703"/>
                    <a:pt x="2336" y="1930"/>
                  </a:cubicBezTo>
                  <a:cubicBezTo>
                    <a:pt x="2336" y="2152"/>
                    <a:pt x="2151" y="2336"/>
                    <a:pt x="1926" y="2336"/>
                  </a:cubicBezTo>
                  <a:cubicBezTo>
                    <a:pt x="1703" y="2336"/>
                    <a:pt x="1518" y="2152"/>
                    <a:pt x="1518" y="1930"/>
                  </a:cubicBezTo>
                  <a:cubicBezTo>
                    <a:pt x="1518" y="1703"/>
                    <a:pt x="1703" y="1519"/>
                    <a:pt x="1926" y="1519"/>
                  </a:cubicBezTo>
                  <a:close/>
                  <a:moveTo>
                    <a:pt x="1566" y="1"/>
                  </a:moveTo>
                  <a:lnTo>
                    <a:pt x="1566" y="857"/>
                  </a:lnTo>
                  <a:cubicBezTo>
                    <a:pt x="1518" y="871"/>
                    <a:pt x="1470" y="892"/>
                    <a:pt x="1424" y="913"/>
                  </a:cubicBezTo>
                  <a:lnTo>
                    <a:pt x="822" y="311"/>
                  </a:lnTo>
                  <a:lnTo>
                    <a:pt x="310" y="823"/>
                  </a:lnTo>
                  <a:lnTo>
                    <a:pt x="912" y="1425"/>
                  </a:lnTo>
                  <a:cubicBezTo>
                    <a:pt x="891" y="1470"/>
                    <a:pt x="871" y="1519"/>
                    <a:pt x="853" y="1567"/>
                  </a:cubicBezTo>
                  <a:lnTo>
                    <a:pt x="0" y="1567"/>
                  </a:lnTo>
                  <a:lnTo>
                    <a:pt x="0" y="2288"/>
                  </a:lnTo>
                  <a:lnTo>
                    <a:pt x="853" y="2288"/>
                  </a:lnTo>
                  <a:cubicBezTo>
                    <a:pt x="871" y="2336"/>
                    <a:pt x="891" y="2386"/>
                    <a:pt x="912" y="2431"/>
                  </a:cubicBezTo>
                  <a:lnTo>
                    <a:pt x="310" y="3036"/>
                  </a:lnTo>
                  <a:lnTo>
                    <a:pt x="822" y="3543"/>
                  </a:lnTo>
                  <a:lnTo>
                    <a:pt x="1424" y="2942"/>
                  </a:lnTo>
                  <a:cubicBezTo>
                    <a:pt x="1470" y="2963"/>
                    <a:pt x="1518" y="2984"/>
                    <a:pt x="1566" y="3001"/>
                  </a:cubicBezTo>
                  <a:lnTo>
                    <a:pt x="1566" y="3853"/>
                  </a:lnTo>
                  <a:lnTo>
                    <a:pt x="2287" y="3853"/>
                  </a:lnTo>
                  <a:lnTo>
                    <a:pt x="2287" y="3001"/>
                  </a:lnTo>
                  <a:cubicBezTo>
                    <a:pt x="2336" y="2984"/>
                    <a:pt x="2385" y="2963"/>
                    <a:pt x="2430" y="2942"/>
                  </a:cubicBezTo>
                  <a:lnTo>
                    <a:pt x="3032" y="3543"/>
                  </a:lnTo>
                  <a:lnTo>
                    <a:pt x="3544" y="3036"/>
                  </a:lnTo>
                  <a:lnTo>
                    <a:pt x="2941" y="2431"/>
                  </a:lnTo>
                  <a:cubicBezTo>
                    <a:pt x="2962" y="2386"/>
                    <a:pt x="2983" y="2336"/>
                    <a:pt x="3001" y="2288"/>
                  </a:cubicBezTo>
                  <a:lnTo>
                    <a:pt x="3854" y="2288"/>
                  </a:lnTo>
                  <a:lnTo>
                    <a:pt x="3854" y="1567"/>
                  </a:lnTo>
                  <a:lnTo>
                    <a:pt x="3001" y="1567"/>
                  </a:lnTo>
                  <a:cubicBezTo>
                    <a:pt x="2983" y="1519"/>
                    <a:pt x="2962" y="1470"/>
                    <a:pt x="2941" y="1425"/>
                  </a:cubicBezTo>
                  <a:lnTo>
                    <a:pt x="3544" y="823"/>
                  </a:lnTo>
                  <a:lnTo>
                    <a:pt x="3032" y="311"/>
                  </a:lnTo>
                  <a:lnTo>
                    <a:pt x="2430" y="913"/>
                  </a:lnTo>
                  <a:cubicBezTo>
                    <a:pt x="2385" y="892"/>
                    <a:pt x="2336" y="871"/>
                    <a:pt x="2287" y="857"/>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5"/>
            <p:cNvSpPr/>
            <p:nvPr/>
          </p:nvSpPr>
          <p:spPr>
            <a:xfrm>
              <a:off x="5783050" y="1461150"/>
              <a:ext cx="19325" cy="18050"/>
            </a:xfrm>
            <a:custGeom>
              <a:avLst/>
              <a:gdLst/>
              <a:ahLst/>
              <a:cxnLst/>
              <a:rect l="l" t="t" r="r" b="b"/>
              <a:pathLst>
                <a:path w="773" h="722"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5"/>
            <p:cNvSpPr/>
            <p:nvPr/>
          </p:nvSpPr>
          <p:spPr>
            <a:xfrm>
              <a:off x="5802350" y="1480400"/>
              <a:ext cx="19275" cy="18025"/>
            </a:xfrm>
            <a:custGeom>
              <a:avLst/>
              <a:gdLst/>
              <a:ahLst/>
              <a:cxnLst/>
              <a:rect l="l" t="t" r="r" b="b"/>
              <a:pathLst>
                <a:path w="771"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5"/>
            <p:cNvSpPr/>
            <p:nvPr/>
          </p:nvSpPr>
          <p:spPr>
            <a:xfrm>
              <a:off x="5494175" y="1576700"/>
              <a:ext cx="19250" cy="18050"/>
            </a:xfrm>
            <a:custGeom>
              <a:avLst/>
              <a:gdLst/>
              <a:ahLst/>
              <a:cxnLst/>
              <a:rect l="l" t="t" r="r" b="b"/>
              <a:pathLst>
                <a:path w="770" h="722" extrusionOk="0">
                  <a:moveTo>
                    <a:pt x="0" y="1"/>
                  </a:moveTo>
                  <a:lnTo>
                    <a:pt x="0"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5"/>
            <p:cNvSpPr/>
            <p:nvPr/>
          </p:nvSpPr>
          <p:spPr>
            <a:xfrm>
              <a:off x="5474850" y="1595950"/>
              <a:ext cx="19350" cy="18125"/>
            </a:xfrm>
            <a:custGeom>
              <a:avLst/>
              <a:gdLst/>
              <a:ahLst/>
              <a:cxnLst/>
              <a:rect l="l" t="t" r="r" b="b"/>
              <a:pathLst>
                <a:path w="774" h="725" extrusionOk="0">
                  <a:moveTo>
                    <a:pt x="1" y="0"/>
                  </a:moveTo>
                  <a:lnTo>
                    <a:pt x="1"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20"/>
        <p:cNvGrpSpPr/>
        <p:nvPr/>
      </p:nvGrpSpPr>
      <p:grpSpPr>
        <a:xfrm>
          <a:off x="0" y="0"/>
          <a:ext cx="0" cy="0"/>
          <a:chOff x="0" y="0"/>
          <a:chExt cx="0" cy="0"/>
        </a:xfrm>
      </p:grpSpPr>
      <p:sp>
        <p:nvSpPr>
          <p:cNvPr id="821" name="Google Shape;821;p56"/>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PROTECTION MEASURES FOR PEOPLE THAT ARE IN OR VISITED INFECTED AREAS</a:t>
            </a:r>
            <a:endParaRPr>
              <a:solidFill>
                <a:schemeClr val="accent1"/>
              </a:solidFill>
            </a:endParaRPr>
          </a:p>
        </p:txBody>
      </p:sp>
      <p:sp>
        <p:nvSpPr>
          <p:cNvPr id="822" name="Google Shape;822;p56"/>
          <p:cNvSpPr txBox="1">
            <a:spLocks noGrp="1"/>
          </p:cNvSpPr>
          <p:nvPr>
            <p:ph type="subTitle" idx="1"/>
          </p:nvPr>
        </p:nvSpPr>
        <p:spPr>
          <a:xfrm>
            <a:off x="730000" y="1669475"/>
            <a:ext cx="347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01</a:t>
            </a:r>
            <a:endParaRPr/>
          </a:p>
        </p:txBody>
      </p:sp>
      <p:sp>
        <p:nvSpPr>
          <p:cNvPr id="823" name="Google Shape;823;p56"/>
          <p:cNvSpPr txBox="1">
            <a:spLocks noGrp="1"/>
          </p:cNvSpPr>
          <p:nvPr>
            <p:ph type="subTitle" idx="2"/>
          </p:nvPr>
        </p:nvSpPr>
        <p:spPr>
          <a:xfrm>
            <a:off x="4956911" y="1669475"/>
            <a:ext cx="347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02</a:t>
            </a:r>
            <a:endParaRPr/>
          </a:p>
        </p:txBody>
      </p:sp>
      <p:sp>
        <p:nvSpPr>
          <p:cNvPr id="824" name="Google Shape;824;p56"/>
          <p:cNvSpPr txBox="1">
            <a:spLocks noGrp="1"/>
          </p:cNvSpPr>
          <p:nvPr>
            <p:ph type="subTitle" idx="3"/>
          </p:nvPr>
        </p:nvSpPr>
        <p:spPr>
          <a:xfrm>
            <a:off x="730050" y="2157029"/>
            <a:ext cx="3474000" cy="79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Stay home if you do not feel well, even if you feel mild symptoms such as headaches, slight fever and a runny nose</a:t>
            </a:r>
            <a:endParaRPr/>
          </a:p>
        </p:txBody>
      </p:sp>
      <p:sp>
        <p:nvSpPr>
          <p:cNvPr id="825" name="Google Shape;825;p56"/>
          <p:cNvSpPr txBox="1">
            <a:spLocks noGrp="1"/>
          </p:cNvSpPr>
          <p:nvPr>
            <p:ph type="subTitle" idx="4"/>
          </p:nvPr>
        </p:nvSpPr>
        <p:spPr>
          <a:xfrm>
            <a:off x="4956853" y="2157029"/>
            <a:ext cx="3474000" cy="79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If you need to go out (for example, to buy food or supplies), wear a mask to minimize the risk of infecting others</a:t>
            </a:r>
            <a:endParaRPr/>
          </a:p>
        </p:txBody>
      </p:sp>
      <p:sp>
        <p:nvSpPr>
          <p:cNvPr id="826" name="Google Shape;826;p56"/>
          <p:cNvSpPr txBox="1">
            <a:spLocks noGrp="1"/>
          </p:cNvSpPr>
          <p:nvPr>
            <p:ph type="subTitle" idx="5"/>
          </p:nvPr>
        </p:nvSpPr>
        <p:spPr>
          <a:xfrm>
            <a:off x="730000" y="3263591"/>
            <a:ext cx="347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03</a:t>
            </a:r>
            <a:endParaRPr/>
          </a:p>
        </p:txBody>
      </p:sp>
      <p:sp>
        <p:nvSpPr>
          <p:cNvPr id="827" name="Google Shape;827;p56"/>
          <p:cNvSpPr txBox="1">
            <a:spLocks noGrp="1"/>
          </p:cNvSpPr>
          <p:nvPr>
            <p:ph type="subTitle" idx="6"/>
          </p:nvPr>
        </p:nvSpPr>
        <p:spPr>
          <a:xfrm>
            <a:off x="4956910" y="3263584"/>
            <a:ext cx="347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04</a:t>
            </a:r>
            <a:endParaRPr/>
          </a:p>
        </p:txBody>
      </p:sp>
      <p:sp>
        <p:nvSpPr>
          <p:cNvPr id="828" name="Google Shape;828;p56"/>
          <p:cNvSpPr txBox="1">
            <a:spLocks noGrp="1"/>
          </p:cNvSpPr>
          <p:nvPr>
            <p:ph type="subTitle" idx="7"/>
          </p:nvPr>
        </p:nvSpPr>
        <p:spPr>
          <a:xfrm>
            <a:off x="730050" y="3751125"/>
            <a:ext cx="3474000" cy="79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If you have difficulty breathing and/or a high fever, seek medical advice as soon as possible</a:t>
            </a:r>
            <a:endParaRPr/>
          </a:p>
        </p:txBody>
      </p:sp>
      <p:sp>
        <p:nvSpPr>
          <p:cNvPr id="829" name="Google Shape;829;p56"/>
          <p:cNvSpPr txBox="1">
            <a:spLocks noGrp="1"/>
          </p:cNvSpPr>
          <p:nvPr>
            <p:ph type="subTitle" idx="8"/>
          </p:nvPr>
        </p:nvSpPr>
        <p:spPr>
          <a:xfrm>
            <a:off x="4956853" y="3751125"/>
            <a:ext cx="3474000" cy="79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Call your provider and inform them of any recent travel, especially to countries with reported cases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3"/>
        <p:cNvGrpSpPr/>
        <p:nvPr/>
      </p:nvGrpSpPr>
      <p:grpSpPr>
        <a:xfrm>
          <a:off x="0" y="0"/>
          <a:ext cx="0" cy="0"/>
          <a:chOff x="0" y="0"/>
          <a:chExt cx="0" cy="0"/>
        </a:xfrm>
      </p:grpSpPr>
      <p:sp>
        <p:nvSpPr>
          <p:cNvPr id="834" name="Google Shape;834;p57"/>
          <p:cNvSpPr txBox="1"/>
          <p:nvPr/>
        </p:nvSpPr>
        <p:spPr>
          <a:xfrm>
            <a:off x="1466575" y="1675575"/>
            <a:ext cx="6210600" cy="2565000"/>
          </a:xfrm>
          <a:prstGeom prst="rect">
            <a:avLst/>
          </a:prstGeom>
          <a:noFill/>
          <a:ln>
            <a:noFill/>
          </a:ln>
        </p:spPr>
        <p:txBody>
          <a:bodyPr spcFirstLastPara="1" wrap="square" lIns="91425" tIns="182875" rIns="91425" bIns="0" anchor="ctr" anchorCtr="0">
            <a:noAutofit/>
          </a:bodyPr>
          <a:lstStyle/>
          <a:p>
            <a:pPr marL="457200" lvl="0" indent="-317500" algn="l" rtl="0">
              <a:lnSpc>
                <a:spcPct val="115000"/>
              </a:lnSpc>
              <a:spcBef>
                <a:spcPts val="0"/>
              </a:spcBef>
              <a:spcAft>
                <a:spcPts val="0"/>
              </a:spcAft>
              <a:buClr>
                <a:schemeClr val="accent2"/>
              </a:buClr>
              <a:buSzPts val="1400"/>
              <a:buFont typeface="Anaheim"/>
              <a:buChar char="●"/>
            </a:pPr>
            <a:r>
              <a:rPr lang="en">
                <a:solidFill>
                  <a:schemeClr val="accent2"/>
                </a:solidFill>
                <a:latin typeface="Anaheim"/>
                <a:ea typeface="Anaheim"/>
                <a:cs typeface="Anaheim"/>
                <a:sym typeface="Anaheim"/>
              </a:rPr>
              <a:t>Before wearing a mask, wash your hands with an alcohol-based disinfectant or with soap and water.</a:t>
            </a:r>
            <a:endParaRPr>
              <a:solidFill>
                <a:schemeClr val="accent2"/>
              </a:solidFill>
              <a:latin typeface="Anaheim"/>
              <a:ea typeface="Anaheim"/>
              <a:cs typeface="Anaheim"/>
              <a:sym typeface="Anaheim"/>
            </a:endParaRPr>
          </a:p>
          <a:p>
            <a:pPr marL="457200" lvl="0" indent="-317500" algn="l" rtl="0">
              <a:lnSpc>
                <a:spcPct val="115000"/>
              </a:lnSpc>
              <a:spcBef>
                <a:spcPts val="0"/>
              </a:spcBef>
              <a:spcAft>
                <a:spcPts val="0"/>
              </a:spcAft>
              <a:buClr>
                <a:schemeClr val="accent2"/>
              </a:buClr>
              <a:buSzPts val="1400"/>
              <a:buFont typeface="Anaheim"/>
              <a:buChar char="●"/>
            </a:pPr>
            <a:r>
              <a:rPr lang="en">
                <a:solidFill>
                  <a:schemeClr val="accent2"/>
                </a:solidFill>
                <a:latin typeface="Anaheim"/>
                <a:ea typeface="Anaheim"/>
                <a:cs typeface="Anaheim"/>
                <a:sym typeface="Anaheim"/>
              </a:rPr>
              <a:t>Cover your mouth and nose with the mask and make sure the mask is firmly pressed against your face. </a:t>
            </a:r>
            <a:endParaRPr>
              <a:solidFill>
                <a:schemeClr val="accent2"/>
              </a:solidFill>
              <a:latin typeface="Anaheim"/>
              <a:ea typeface="Anaheim"/>
              <a:cs typeface="Anaheim"/>
              <a:sym typeface="Anaheim"/>
            </a:endParaRPr>
          </a:p>
          <a:p>
            <a:pPr marL="457200" lvl="0" indent="-317500" algn="l" rtl="0">
              <a:lnSpc>
                <a:spcPct val="115000"/>
              </a:lnSpc>
              <a:spcBef>
                <a:spcPts val="0"/>
              </a:spcBef>
              <a:spcAft>
                <a:spcPts val="0"/>
              </a:spcAft>
              <a:buClr>
                <a:schemeClr val="accent2"/>
              </a:buClr>
              <a:buSzPts val="1400"/>
              <a:buFont typeface="Anaheim"/>
              <a:buChar char="●"/>
            </a:pPr>
            <a:r>
              <a:rPr lang="en">
                <a:solidFill>
                  <a:schemeClr val="accent2"/>
                </a:solidFill>
                <a:latin typeface="Anaheim"/>
                <a:ea typeface="Anaheim"/>
                <a:cs typeface="Anaheim"/>
                <a:sym typeface="Anaheim"/>
              </a:rPr>
              <a:t>Do not touch the mask while you are wearing it; if you do, wash your hands with an alcohol-based disinfectant or with soap and water afterward.</a:t>
            </a:r>
            <a:endParaRPr>
              <a:solidFill>
                <a:schemeClr val="accent2"/>
              </a:solidFill>
              <a:latin typeface="Anaheim"/>
              <a:ea typeface="Anaheim"/>
              <a:cs typeface="Anaheim"/>
              <a:sym typeface="Anaheim"/>
            </a:endParaRPr>
          </a:p>
          <a:p>
            <a:pPr marL="457200" lvl="0" indent="-317500" algn="l" rtl="0">
              <a:lnSpc>
                <a:spcPct val="115000"/>
              </a:lnSpc>
              <a:spcBef>
                <a:spcPts val="0"/>
              </a:spcBef>
              <a:spcAft>
                <a:spcPts val="0"/>
              </a:spcAft>
              <a:buClr>
                <a:schemeClr val="accent2"/>
              </a:buClr>
              <a:buSzPts val="1400"/>
              <a:buFont typeface="Anaheim"/>
              <a:buChar char="●"/>
            </a:pPr>
            <a:r>
              <a:rPr lang="en">
                <a:solidFill>
                  <a:schemeClr val="accent2"/>
                </a:solidFill>
                <a:latin typeface="Anaheim"/>
                <a:ea typeface="Anaheim"/>
                <a:cs typeface="Anaheim"/>
                <a:sym typeface="Anaheim"/>
              </a:rPr>
              <a:t>Replace the mask as soon as it gets wet and do not reuse disposable masks.</a:t>
            </a:r>
            <a:endParaRPr>
              <a:solidFill>
                <a:schemeClr val="accent2"/>
              </a:solidFill>
              <a:latin typeface="Anaheim"/>
              <a:ea typeface="Anaheim"/>
              <a:cs typeface="Anaheim"/>
              <a:sym typeface="Anaheim"/>
            </a:endParaRPr>
          </a:p>
          <a:p>
            <a:pPr marL="457200" lvl="0" indent="-317500" algn="l" rtl="0">
              <a:lnSpc>
                <a:spcPct val="115000"/>
              </a:lnSpc>
              <a:spcBef>
                <a:spcPts val="0"/>
              </a:spcBef>
              <a:spcAft>
                <a:spcPts val="0"/>
              </a:spcAft>
              <a:buClr>
                <a:schemeClr val="accent2"/>
              </a:buClr>
              <a:buSzPts val="1400"/>
              <a:buFont typeface="Anaheim"/>
              <a:buChar char="●"/>
            </a:pPr>
            <a:r>
              <a:rPr lang="en">
                <a:solidFill>
                  <a:schemeClr val="accent2"/>
                </a:solidFill>
                <a:latin typeface="Anaheim"/>
                <a:ea typeface="Anaheim"/>
                <a:cs typeface="Anaheim"/>
                <a:sym typeface="Anaheim"/>
              </a:rPr>
              <a:t>Remove the mask from behind (do not touch its front side); throw it away in a closed container and then wash your hands with an alcohol-based disinfectant or with soap and water.</a:t>
            </a:r>
            <a:endParaRPr>
              <a:solidFill>
                <a:schemeClr val="accent2"/>
              </a:solidFill>
              <a:latin typeface="Anaheim"/>
              <a:ea typeface="Anaheim"/>
              <a:cs typeface="Anaheim"/>
              <a:sym typeface="Anaheim"/>
            </a:endParaRPr>
          </a:p>
        </p:txBody>
      </p:sp>
      <p:sp>
        <p:nvSpPr>
          <p:cNvPr id="835" name="Google Shape;835;p57"/>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USE A MASK</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9"/>
        <p:cNvGrpSpPr/>
        <p:nvPr/>
      </p:nvGrpSpPr>
      <p:grpSpPr>
        <a:xfrm>
          <a:off x="0" y="0"/>
          <a:ext cx="0" cy="0"/>
          <a:chOff x="0" y="0"/>
          <a:chExt cx="0" cy="0"/>
        </a:xfrm>
      </p:grpSpPr>
      <p:sp>
        <p:nvSpPr>
          <p:cNvPr id="840" name="Google Shape;840;p58"/>
          <p:cNvSpPr txBox="1">
            <a:spLocks noGrp="1"/>
          </p:cNvSpPr>
          <p:nvPr>
            <p:ph type="title"/>
          </p:nvPr>
        </p:nvSpPr>
        <p:spPr>
          <a:xfrm>
            <a:off x="2908850" y="1869150"/>
            <a:ext cx="1376100" cy="1134900"/>
          </a:xfrm>
          <a:prstGeom prst="rect">
            <a:avLst/>
          </a:prstGeom>
        </p:spPr>
        <p:txBody>
          <a:bodyPr spcFirstLastPara="1" wrap="square" lIns="0" tIns="0" rIns="72000" bIns="0" anchor="b" anchorCtr="0">
            <a:noAutofit/>
          </a:bodyPr>
          <a:lstStyle/>
          <a:p>
            <a:pPr marL="0" lvl="0" indent="0" algn="r" rtl="0">
              <a:spcBef>
                <a:spcPts val="0"/>
              </a:spcBef>
              <a:spcAft>
                <a:spcPts val="0"/>
              </a:spcAft>
              <a:buNone/>
            </a:pPr>
            <a:r>
              <a:rPr lang="en">
                <a:solidFill>
                  <a:schemeClr val="dk1"/>
                </a:solidFill>
              </a:rPr>
              <a:t>TABLET </a:t>
            </a:r>
            <a:r>
              <a:rPr lang="en"/>
              <a:t>APP</a:t>
            </a:r>
            <a:endParaRPr/>
          </a:p>
        </p:txBody>
      </p:sp>
      <p:sp>
        <p:nvSpPr>
          <p:cNvPr id="841" name="Google Shape;841;p58"/>
          <p:cNvSpPr txBox="1">
            <a:spLocks noGrp="1"/>
          </p:cNvSpPr>
          <p:nvPr>
            <p:ph type="subTitle" idx="1"/>
          </p:nvPr>
        </p:nvSpPr>
        <p:spPr>
          <a:xfrm>
            <a:off x="1511850" y="3464300"/>
            <a:ext cx="2772900" cy="888300"/>
          </a:xfrm>
          <a:prstGeom prst="rect">
            <a:avLst/>
          </a:prstGeom>
        </p:spPr>
        <p:txBody>
          <a:bodyPr spcFirstLastPara="1" wrap="square" lIns="91425" tIns="91425" rIns="91425" bIns="0" anchor="ctr" anchorCtr="0">
            <a:noAutofit/>
          </a:bodyPr>
          <a:lstStyle/>
          <a:p>
            <a:pPr marL="0" lvl="0" indent="0" algn="r" rtl="0">
              <a:spcBef>
                <a:spcPts val="0"/>
              </a:spcBef>
              <a:spcAft>
                <a:spcPts val="1600"/>
              </a:spcAft>
              <a:buNone/>
            </a:pPr>
            <a:r>
              <a:rPr lang="en" dirty="0">
                <a:solidFill>
                  <a:schemeClr val="accent2"/>
                </a:solidFill>
              </a:rPr>
              <a:t>You can replace the image on the screen with your own work. Just delete this one, add yours and send it to the back</a:t>
            </a:r>
            <a:endParaRPr dirty="0">
              <a:solidFill>
                <a:schemeClr val="accent2"/>
              </a:solidFill>
            </a:endParaRPr>
          </a:p>
        </p:txBody>
      </p:sp>
      <p:grpSp>
        <p:nvGrpSpPr>
          <p:cNvPr id="842" name="Google Shape;842;p58"/>
          <p:cNvGrpSpPr/>
          <p:nvPr/>
        </p:nvGrpSpPr>
        <p:grpSpPr>
          <a:xfrm flipH="1">
            <a:off x="4880472" y="1587947"/>
            <a:ext cx="2227567" cy="3063080"/>
            <a:chOff x="1835466" y="929768"/>
            <a:chExt cx="2388300" cy="3284100"/>
          </a:xfrm>
        </p:grpSpPr>
        <p:sp>
          <p:nvSpPr>
            <p:cNvPr id="843" name="Google Shape;843;p58"/>
            <p:cNvSpPr/>
            <p:nvPr/>
          </p:nvSpPr>
          <p:spPr>
            <a:xfrm>
              <a:off x="1835466" y="929768"/>
              <a:ext cx="2388300" cy="3284100"/>
            </a:xfrm>
            <a:prstGeom prst="roundRect">
              <a:avLst>
                <a:gd name="adj" fmla="val 4846"/>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44" name="Google Shape;844;p58"/>
            <p:cNvSpPr/>
            <p:nvPr/>
          </p:nvSpPr>
          <p:spPr>
            <a:xfrm>
              <a:off x="2010540" y="1124747"/>
              <a:ext cx="2038200" cy="29091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8"/>
            <p:cNvSpPr/>
            <p:nvPr/>
          </p:nvSpPr>
          <p:spPr>
            <a:xfrm>
              <a:off x="2947422" y="4067543"/>
              <a:ext cx="164400" cy="97500"/>
            </a:xfrm>
            <a:prstGeom prst="roundRect">
              <a:avLst>
                <a:gd name="adj" fmla="val 50000"/>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46" name="Google Shape;846;p58"/>
          <p:cNvPicPr preferRelativeResize="0"/>
          <p:nvPr/>
        </p:nvPicPr>
        <p:blipFill rotWithShape="1">
          <a:blip r:embed="rId4">
            <a:alphaModFix/>
          </a:blip>
          <a:srcRect l="50825" r="9878"/>
          <a:stretch/>
        </p:blipFill>
        <p:spPr>
          <a:xfrm>
            <a:off x="5052719" y="1778733"/>
            <a:ext cx="1883256" cy="2695761"/>
          </a:xfrm>
          <a:prstGeom prst="rect">
            <a:avLst/>
          </a:prstGeom>
          <a:noFill/>
          <a:ln>
            <a:noFill/>
          </a:ln>
        </p:spPr>
      </p:pic>
      <p:sp>
        <p:nvSpPr>
          <p:cNvPr id="847" name="Google Shape;847;p58"/>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solidFill>
                <a:schemeClr val="accent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51"/>
        <p:cNvGrpSpPr/>
        <p:nvPr/>
      </p:nvGrpSpPr>
      <p:grpSpPr>
        <a:xfrm>
          <a:off x="0" y="0"/>
          <a:ext cx="0" cy="0"/>
          <a:chOff x="0" y="0"/>
          <a:chExt cx="0" cy="0"/>
        </a:xfrm>
      </p:grpSpPr>
      <p:sp>
        <p:nvSpPr>
          <p:cNvPr id="852" name="Google Shape;852;p59"/>
          <p:cNvSpPr txBox="1">
            <a:spLocks noGrp="1"/>
          </p:cNvSpPr>
          <p:nvPr>
            <p:ph type="title"/>
          </p:nvPr>
        </p:nvSpPr>
        <p:spPr>
          <a:xfrm>
            <a:off x="5238250" y="1658400"/>
            <a:ext cx="1911600" cy="1345500"/>
          </a:xfrm>
          <a:prstGeom prst="rect">
            <a:avLst/>
          </a:prstGeom>
        </p:spPr>
        <p:txBody>
          <a:bodyPr spcFirstLastPara="1" wrap="square" lIns="91425" tIns="0" rIns="0" bIns="0" anchor="b" anchorCtr="0">
            <a:noAutofit/>
          </a:bodyPr>
          <a:lstStyle/>
          <a:p>
            <a:pPr marL="0" lvl="0" indent="0" algn="l" rtl="0">
              <a:spcBef>
                <a:spcPts val="0"/>
              </a:spcBef>
              <a:spcAft>
                <a:spcPts val="0"/>
              </a:spcAft>
              <a:buNone/>
            </a:pPr>
            <a:r>
              <a:rPr lang="en">
                <a:solidFill>
                  <a:schemeClr val="dk1"/>
                </a:solidFill>
              </a:rPr>
              <a:t>DESKTOP </a:t>
            </a:r>
            <a:r>
              <a:rPr lang="en"/>
              <a:t>SOFTWARE</a:t>
            </a:r>
            <a:endParaRPr/>
          </a:p>
        </p:txBody>
      </p:sp>
      <p:sp>
        <p:nvSpPr>
          <p:cNvPr id="853" name="Google Shape;853;p59"/>
          <p:cNvSpPr txBox="1">
            <a:spLocks noGrp="1"/>
          </p:cNvSpPr>
          <p:nvPr>
            <p:ph type="subTitle" idx="1"/>
          </p:nvPr>
        </p:nvSpPr>
        <p:spPr>
          <a:xfrm>
            <a:off x="5238250" y="3467868"/>
            <a:ext cx="2498400" cy="888300"/>
          </a:xfrm>
          <a:prstGeom prst="rect">
            <a:avLst/>
          </a:prstGeom>
        </p:spPr>
        <p:txBody>
          <a:bodyPr spcFirstLastPara="1" wrap="square" lIns="91425" tIns="91425" rIns="91425" bIns="0" anchor="ctr" anchorCtr="0">
            <a:noAutofit/>
          </a:bodyPr>
          <a:lstStyle/>
          <a:p>
            <a:pPr marL="0" lvl="0" indent="0" algn="l" rtl="0">
              <a:spcBef>
                <a:spcPts val="0"/>
              </a:spcBef>
              <a:spcAft>
                <a:spcPts val="1600"/>
              </a:spcAft>
              <a:buNone/>
            </a:pPr>
            <a:r>
              <a:rPr lang="en"/>
              <a:t>You can replace the image on the screen with your own work. Just delete this one, add yours and send it to the back</a:t>
            </a:r>
            <a:endParaRPr/>
          </a:p>
        </p:txBody>
      </p:sp>
      <p:grpSp>
        <p:nvGrpSpPr>
          <p:cNvPr id="854" name="Google Shape;854;p59"/>
          <p:cNvGrpSpPr/>
          <p:nvPr/>
        </p:nvGrpSpPr>
        <p:grpSpPr>
          <a:xfrm>
            <a:off x="720010" y="1588047"/>
            <a:ext cx="4021500" cy="3062887"/>
            <a:chOff x="720010" y="1419647"/>
            <a:chExt cx="4021500" cy="3062887"/>
          </a:xfrm>
        </p:grpSpPr>
        <p:sp>
          <p:nvSpPr>
            <p:cNvPr id="855" name="Google Shape;855;p59"/>
            <p:cNvSpPr/>
            <p:nvPr/>
          </p:nvSpPr>
          <p:spPr>
            <a:xfrm>
              <a:off x="720010" y="1419647"/>
              <a:ext cx="4021500" cy="2544300"/>
            </a:xfrm>
            <a:prstGeom prst="roundRect">
              <a:avLst>
                <a:gd name="adj" fmla="val 3857"/>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9"/>
            <p:cNvSpPr/>
            <p:nvPr/>
          </p:nvSpPr>
          <p:spPr>
            <a:xfrm>
              <a:off x="747353" y="1447364"/>
              <a:ext cx="3966900" cy="2488800"/>
            </a:xfrm>
            <a:prstGeom prst="roundRect">
              <a:avLst>
                <a:gd name="adj" fmla="val 3282"/>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9"/>
            <p:cNvSpPr/>
            <p:nvPr/>
          </p:nvSpPr>
          <p:spPr>
            <a:xfrm>
              <a:off x="858158" y="1548119"/>
              <a:ext cx="3748500" cy="2285700"/>
            </a:xfrm>
            <a:prstGeom prst="rect">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9"/>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accent2"/>
              </a:solidFill>
              <a:prstDash val="solid"/>
              <a:round/>
              <a:headEnd type="none" w="med" len="med"/>
              <a:tailEnd type="none" w="med" len="med"/>
            </a:ln>
          </p:spPr>
        </p:sp>
        <p:cxnSp>
          <p:nvCxnSpPr>
            <p:cNvPr id="859" name="Google Shape;859;p59"/>
            <p:cNvCxnSpPr/>
            <p:nvPr/>
          </p:nvCxnSpPr>
          <p:spPr>
            <a:xfrm>
              <a:off x="2057250" y="4433452"/>
              <a:ext cx="1353300" cy="0"/>
            </a:xfrm>
            <a:prstGeom prst="straightConnector1">
              <a:avLst/>
            </a:prstGeom>
            <a:noFill/>
            <a:ln w="19050" cap="flat" cmpd="sng">
              <a:solidFill>
                <a:schemeClr val="accent2"/>
              </a:solidFill>
              <a:prstDash val="solid"/>
              <a:round/>
              <a:headEnd type="none" w="med" len="med"/>
              <a:tailEnd type="none" w="med" len="med"/>
            </a:ln>
          </p:spPr>
        </p:cxnSp>
      </p:grpSp>
      <p:pic>
        <p:nvPicPr>
          <p:cNvPr id="860" name="Google Shape;860;p59"/>
          <p:cNvPicPr preferRelativeResize="0"/>
          <p:nvPr/>
        </p:nvPicPr>
        <p:blipFill rotWithShape="1">
          <a:blip r:embed="rId4">
            <a:alphaModFix/>
          </a:blip>
          <a:srcRect l="3831" r="3831"/>
          <a:stretch/>
        </p:blipFill>
        <p:spPr>
          <a:xfrm>
            <a:off x="865668" y="1722067"/>
            <a:ext cx="3740004" cy="2278315"/>
          </a:xfrm>
          <a:prstGeom prst="rect">
            <a:avLst/>
          </a:prstGeom>
          <a:noFill/>
          <a:ln>
            <a:noFill/>
          </a:ln>
        </p:spPr>
      </p:pic>
      <p:sp>
        <p:nvSpPr>
          <p:cNvPr id="861" name="Google Shape;861;p59"/>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solidFill>
                <a:schemeClr val="accent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65"/>
        <p:cNvGrpSpPr/>
        <p:nvPr/>
      </p:nvGrpSpPr>
      <p:grpSpPr>
        <a:xfrm>
          <a:off x="0" y="0"/>
          <a:ext cx="0" cy="0"/>
          <a:chOff x="0" y="0"/>
          <a:chExt cx="0" cy="0"/>
        </a:xfrm>
      </p:grpSpPr>
      <p:sp>
        <p:nvSpPr>
          <p:cNvPr id="866" name="Google Shape;866;p60"/>
          <p:cNvSpPr txBox="1">
            <a:spLocks noGrp="1"/>
          </p:cNvSpPr>
          <p:nvPr>
            <p:ph type="title"/>
          </p:nvPr>
        </p:nvSpPr>
        <p:spPr>
          <a:xfrm>
            <a:off x="2993750" y="1658400"/>
            <a:ext cx="1290900" cy="1345500"/>
          </a:xfrm>
          <a:prstGeom prst="rect">
            <a:avLst/>
          </a:prstGeom>
        </p:spPr>
        <p:txBody>
          <a:bodyPr spcFirstLastPara="1" wrap="square" lIns="0" tIns="0" rIns="72000" bIns="0" anchor="b" anchorCtr="0">
            <a:noAutofit/>
          </a:bodyPr>
          <a:lstStyle/>
          <a:p>
            <a:pPr marL="0" lvl="0" indent="0" algn="r" rtl="0">
              <a:spcBef>
                <a:spcPts val="0"/>
              </a:spcBef>
              <a:spcAft>
                <a:spcPts val="0"/>
              </a:spcAft>
              <a:buNone/>
            </a:pPr>
            <a:r>
              <a:rPr lang="en">
                <a:solidFill>
                  <a:schemeClr val="dk1"/>
                </a:solidFill>
              </a:rPr>
              <a:t>MOBILE </a:t>
            </a:r>
            <a:r>
              <a:rPr lang="en"/>
              <a:t>WEB</a:t>
            </a:r>
            <a:endParaRPr/>
          </a:p>
        </p:txBody>
      </p:sp>
      <p:sp>
        <p:nvSpPr>
          <p:cNvPr id="867" name="Google Shape;867;p60"/>
          <p:cNvSpPr txBox="1">
            <a:spLocks noGrp="1"/>
          </p:cNvSpPr>
          <p:nvPr>
            <p:ph type="subTitle" idx="1"/>
          </p:nvPr>
        </p:nvSpPr>
        <p:spPr>
          <a:xfrm>
            <a:off x="1511850" y="3525933"/>
            <a:ext cx="2772900" cy="888300"/>
          </a:xfrm>
          <a:prstGeom prst="rect">
            <a:avLst/>
          </a:prstGeom>
        </p:spPr>
        <p:txBody>
          <a:bodyPr spcFirstLastPara="1" wrap="square" lIns="91425" tIns="91425" rIns="72000" bIns="91425" anchor="ctr" anchorCtr="0">
            <a:noAutofit/>
          </a:bodyPr>
          <a:lstStyle/>
          <a:p>
            <a:pPr marL="0" lvl="0" indent="0" algn="r" rtl="0">
              <a:spcBef>
                <a:spcPts val="0"/>
              </a:spcBef>
              <a:spcAft>
                <a:spcPts val="1600"/>
              </a:spcAft>
              <a:buNone/>
            </a:pPr>
            <a:r>
              <a:rPr lang="en">
                <a:solidFill>
                  <a:schemeClr val="accent2"/>
                </a:solidFill>
              </a:rPr>
              <a:t>You can replace the image on the screen with your own work. Just delete this one, add yours and send it to the back</a:t>
            </a:r>
            <a:endParaRPr>
              <a:solidFill>
                <a:schemeClr val="accent2"/>
              </a:solidFill>
            </a:endParaRPr>
          </a:p>
        </p:txBody>
      </p:sp>
      <p:sp>
        <p:nvSpPr>
          <p:cNvPr id="868" name="Google Shape;868;p60"/>
          <p:cNvSpPr/>
          <p:nvPr/>
        </p:nvSpPr>
        <p:spPr>
          <a:xfrm>
            <a:off x="4935986" y="1607974"/>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869" name="Google Shape;869;p60"/>
          <p:cNvPicPr preferRelativeResize="0"/>
          <p:nvPr/>
        </p:nvPicPr>
        <p:blipFill rotWithShape="1">
          <a:blip r:embed="rId4">
            <a:alphaModFix/>
          </a:blip>
          <a:srcRect l="34246" r="34246"/>
          <a:stretch/>
        </p:blipFill>
        <p:spPr>
          <a:xfrm>
            <a:off x="4990525" y="1855875"/>
            <a:ext cx="1421753" cy="2538228"/>
          </a:xfrm>
          <a:prstGeom prst="rect">
            <a:avLst/>
          </a:prstGeom>
          <a:noFill/>
          <a:ln>
            <a:noFill/>
          </a:ln>
        </p:spPr>
      </p:pic>
      <p:sp>
        <p:nvSpPr>
          <p:cNvPr id="870" name="Google Shape;870;p60"/>
          <p:cNvSpPr txBox="1">
            <a:spLocks noGrp="1"/>
          </p:cNvSpPr>
          <p:nvPr>
            <p:ph type="ctrTitle" idx="2"/>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MEDIA</a:t>
            </a:r>
            <a:endParaRPr>
              <a:solidFill>
                <a:schemeClr val="accent2"/>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6"/>
        <p:cNvGrpSpPr/>
        <p:nvPr/>
      </p:nvGrpSpPr>
      <p:grpSpPr>
        <a:xfrm>
          <a:off x="0" y="0"/>
          <a:ext cx="0" cy="0"/>
          <a:chOff x="0" y="0"/>
          <a:chExt cx="0" cy="0"/>
        </a:xfrm>
      </p:grpSpPr>
      <p:sp>
        <p:nvSpPr>
          <p:cNvPr id="227" name="Google Shape;227;p34"/>
          <p:cNvSpPr txBox="1">
            <a:spLocks noGrp="1"/>
          </p:cNvSpPr>
          <p:nvPr>
            <p:ph type="subTitle" idx="1"/>
          </p:nvPr>
        </p:nvSpPr>
        <p:spPr>
          <a:xfrm>
            <a:off x="720025" y="1050350"/>
            <a:ext cx="4263900" cy="182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“We cannot say this loudly enough or clearly enough or often enough: All countries can still change the course of this pandemic”</a:t>
            </a:r>
            <a:endParaRPr/>
          </a:p>
        </p:txBody>
      </p:sp>
      <p:sp>
        <p:nvSpPr>
          <p:cNvPr id="228" name="Google Shape;228;p34"/>
          <p:cNvSpPr txBox="1">
            <a:spLocks noGrp="1"/>
          </p:cNvSpPr>
          <p:nvPr>
            <p:ph type="ctrTitle"/>
          </p:nvPr>
        </p:nvSpPr>
        <p:spPr>
          <a:xfrm>
            <a:off x="720000" y="3153300"/>
            <a:ext cx="4023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—DR. TEDROS ADHANOM GHEBREYESUS, WORLD HEALTH ORGANIZATION’S DIRECTOR GENERAL</a:t>
            </a:r>
            <a:endParaRPr/>
          </a:p>
        </p:txBody>
      </p:sp>
      <p:sp>
        <p:nvSpPr>
          <p:cNvPr id="229" name="Google Shape;229;p34"/>
          <p:cNvSpPr/>
          <p:nvPr/>
        </p:nvSpPr>
        <p:spPr>
          <a:xfrm rot="10800000" flipH="1">
            <a:off x="426925" y="108155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4"/>
          <p:cNvSpPr/>
          <p:nvPr/>
        </p:nvSpPr>
        <p:spPr>
          <a:xfrm flipH="1">
            <a:off x="4801850" y="4051075"/>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874"/>
        <p:cNvGrpSpPr/>
        <p:nvPr/>
      </p:nvGrpSpPr>
      <p:grpSpPr>
        <a:xfrm>
          <a:off x="0" y="0"/>
          <a:ext cx="0" cy="0"/>
          <a:chOff x="0" y="0"/>
          <a:chExt cx="0" cy="0"/>
        </a:xfrm>
      </p:grpSpPr>
      <p:sp>
        <p:nvSpPr>
          <p:cNvPr id="875" name="Google Shape;875;p61"/>
          <p:cNvSpPr/>
          <p:nvPr/>
        </p:nvSpPr>
        <p:spPr>
          <a:xfrm>
            <a:off x="3635800" y="2293876"/>
            <a:ext cx="3345300" cy="3345300"/>
          </a:xfrm>
          <a:prstGeom prst="ellipse">
            <a:avLst/>
          </a:prstGeom>
          <a:gradFill>
            <a:gsLst>
              <a:gs pos="0">
                <a:srgbClr val="00151F">
                  <a:alpha val="56862"/>
                </a:srgbClr>
              </a:gs>
              <a:gs pos="51000">
                <a:srgbClr val="FFFFFF">
                  <a:alpha val="0"/>
                </a:srgbClr>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1"/>
          <p:cNvSpPr/>
          <p:nvPr/>
        </p:nvSpPr>
        <p:spPr>
          <a:xfrm rot="10800000">
            <a:off x="4262691" y="614111"/>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1"/>
          <p:cNvSpPr txBox="1">
            <a:spLocks noGrp="1"/>
          </p:cNvSpPr>
          <p:nvPr>
            <p:ph type="title"/>
          </p:nvPr>
        </p:nvSpPr>
        <p:spPr>
          <a:xfrm>
            <a:off x="725275" y="593575"/>
            <a:ext cx="5511300" cy="138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878" name="Google Shape;878;p61"/>
          <p:cNvSpPr txBox="1">
            <a:spLocks noGrp="1"/>
          </p:cNvSpPr>
          <p:nvPr>
            <p:ph type="subTitle" idx="1"/>
          </p:nvPr>
        </p:nvSpPr>
        <p:spPr>
          <a:xfrm>
            <a:off x="725275" y="2312825"/>
            <a:ext cx="4322700" cy="116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have any questions?</a:t>
            </a:r>
            <a:endParaRPr dirty="0"/>
          </a:p>
          <a:p>
            <a:pPr marL="0" lvl="0" indent="0" algn="l" rtl="0">
              <a:spcBef>
                <a:spcPts val="0"/>
              </a:spcBef>
              <a:spcAft>
                <a:spcPts val="0"/>
              </a:spcAft>
              <a:buClr>
                <a:schemeClr val="dk1"/>
              </a:buClr>
              <a:buSzPts val="1100"/>
              <a:buFont typeface="Arial"/>
              <a:buNone/>
            </a:pPr>
            <a:endParaRPr dirty="0"/>
          </a:p>
          <a:p>
            <a:pPr marL="0" lvl="0" indent="0" algn="l" rtl="0">
              <a:spcBef>
                <a:spcPts val="0"/>
              </a:spcBef>
              <a:spcAft>
                <a:spcPts val="0"/>
              </a:spcAft>
              <a:buClr>
                <a:schemeClr val="dk1"/>
              </a:buClr>
              <a:buSzPts val="1100"/>
              <a:buFont typeface="Arial"/>
              <a:buNone/>
            </a:pPr>
            <a:r>
              <a:rPr lang="en" dirty="0"/>
              <a:t>youremail@greatppt.com </a:t>
            </a:r>
            <a:endParaRPr dirty="0"/>
          </a:p>
          <a:p>
            <a:pPr marL="0" lvl="0" indent="0" algn="l" rtl="0">
              <a:spcBef>
                <a:spcPts val="0"/>
              </a:spcBef>
              <a:spcAft>
                <a:spcPts val="0"/>
              </a:spcAft>
              <a:buClr>
                <a:schemeClr val="dk1"/>
              </a:buClr>
              <a:buSzPts val="1100"/>
              <a:buFont typeface="Arial"/>
              <a:buNone/>
            </a:pPr>
            <a:r>
              <a:rPr lang="en" dirty="0"/>
              <a:t>+00  000 000 000 </a:t>
            </a:r>
            <a:endParaRPr dirty="0"/>
          </a:p>
          <a:p>
            <a:pPr marL="0" lvl="0" indent="0" algn="l" rtl="0">
              <a:spcBef>
                <a:spcPts val="0"/>
              </a:spcBef>
              <a:spcAft>
                <a:spcPts val="0"/>
              </a:spcAft>
              <a:buNone/>
            </a:pPr>
            <a:r>
              <a:rPr lang="en" dirty="0"/>
              <a:t>greatppt.com</a:t>
            </a:r>
            <a:endParaRPr dirty="0"/>
          </a:p>
        </p:txBody>
      </p:sp>
      <p:grpSp>
        <p:nvGrpSpPr>
          <p:cNvPr id="880" name="Google Shape;880;p61"/>
          <p:cNvGrpSpPr/>
          <p:nvPr/>
        </p:nvGrpSpPr>
        <p:grpSpPr>
          <a:xfrm>
            <a:off x="812603" y="1895880"/>
            <a:ext cx="309201" cy="308860"/>
            <a:chOff x="3303268" y="3817349"/>
            <a:chExt cx="346056" cy="345674"/>
          </a:xfrm>
        </p:grpSpPr>
        <p:sp>
          <p:nvSpPr>
            <p:cNvPr id="881" name="Google Shape;881;p6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2" name="Google Shape;882;p6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3" name="Google Shape;883;p6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4" name="Google Shape;884;p6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885" name="Google Shape;885;p61"/>
          <p:cNvGrpSpPr/>
          <p:nvPr/>
        </p:nvGrpSpPr>
        <p:grpSpPr>
          <a:xfrm>
            <a:off x="1213865" y="1895880"/>
            <a:ext cx="309201" cy="308860"/>
            <a:chOff x="3752358" y="3817349"/>
            <a:chExt cx="346056" cy="345674"/>
          </a:xfrm>
        </p:grpSpPr>
        <p:sp>
          <p:nvSpPr>
            <p:cNvPr id="886" name="Google Shape;886;p6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7" name="Google Shape;887;p6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8" name="Google Shape;888;p6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89" name="Google Shape;889;p6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grpSp>
        <p:nvGrpSpPr>
          <p:cNvPr id="890" name="Google Shape;890;p61"/>
          <p:cNvGrpSpPr/>
          <p:nvPr/>
        </p:nvGrpSpPr>
        <p:grpSpPr>
          <a:xfrm>
            <a:off x="1615126" y="1895880"/>
            <a:ext cx="309172" cy="308860"/>
            <a:chOff x="4201447" y="3817349"/>
            <a:chExt cx="346024" cy="345674"/>
          </a:xfrm>
        </p:grpSpPr>
        <p:sp>
          <p:nvSpPr>
            <p:cNvPr id="891" name="Google Shape;891;p6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892" name="Google Shape;892;p6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grpSp>
    </p:spTree>
    <p:extLst>
      <p:ext uri="{BB962C8B-B14F-4D97-AF65-F5344CB8AC3E}">
        <p14:creationId xmlns:p14="http://schemas.microsoft.com/office/powerpoint/2010/main" val="257533185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96"/>
        <p:cNvGrpSpPr/>
        <p:nvPr/>
      </p:nvGrpSpPr>
      <p:grpSpPr>
        <a:xfrm>
          <a:off x="0" y="0"/>
          <a:ext cx="0" cy="0"/>
          <a:chOff x="0" y="0"/>
          <a:chExt cx="0" cy="0"/>
        </a:xfrm>
      </p:grpSpPr>
      <p:sp>
        <p:nvSpPr>
          <p:cNvPr id="897" name="Google Shape;897;p62"/>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898" name="Google Shape;898;p62"/>
          <p:cNvGrpSpPr/>
          <p:nvPr/>
        </p:nvGrpSpPr>
        <p:grpSpPr>
          <a:xfrm>
            <a:off x="7949730" y="3319870"/>
            <a:ext cx="413982" cy="530179"/>
            <a:chOff x="5417700" y="4860675"/>
            <a:chExt cx="480425" cy="615200"/>
          </a:xfrm>
        </p:grpSpPr>
        <p:sp>
          <p:nvSpPr>
            <p:cNvPr id="899" name="Google Shape;899;p62"/>
            <p:cNvSpPr/>
            <p:nvPr/>
          </p:nvSpPr>
          <p:spPr>
            <a:xfrm>
              <a:off x="5609725" y="5226650"/>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2"/>
            <p:cNvSpPr/>
            <p:nvPr/>
          </p:nvSpPr>
          <p:spPr>
            <a:xfrm>
              <a:off x="5648275" y="5226650"/>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2"/>
            <p:cNvSpPr/>
            <p:nvPr/>
          </p:nvSpPr>
          <p:spPr>
            <a:xfrm>
              <a:off x="5686725" y="5226650"/>
              <a:ext cx="19350" cy="18125"/>
            </a:xfrm>
            <a:custGeom>
              <a:avLst/>
              <a:gdLst/>
              <a:ahLst/>
              <a:cxnLst/>
              <a:rect l="l" t="t" r="r" b="b"/>
              <a:pathLst>
                <a:path w="774" h="725" extrusionOk="0">
                  <a:moveTo>
                    <a:pt x="1" y="0"/>
                  </a:moveTo>
                  <a:lnTo>
                    <a:pt x="1" y="724"/>
                  </a:lnTo>
                  <a:lnTo>
                    <a:pt x="774" y="724"/>
                  </a:lnTo>
                  <a:lnTo>
                    <a:pt x="7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2"/>
            <p:cNvSpPr/>
            <p:nvPr/>
          </p:nvSpPr>
          <p:spPr>
            <a:xfrm>
              <a:off x="5417700" y="4860675"/>
              <a:ext cx="480425" cy="615200"/>
            </a:xfrm>
            <a:custGeom>
              <a:avLst/>
              <a:gdLst/>
              <a:ahLst/>
              <a:cxnLst/>
              <a:rect l="l" t="t" r="r" b="b"/>
              <a:pathLst>
                <a:path w="19217" h="24608" extrusionOk="0">
                  <a:moveTo>
                    <a:pt x="9607" y="725"/>
                  </a:moveTo>
                  <a:cubicBezTo>
                    <a:pt x="11959" y="725"/>
                    <a:pt x="13870" y="2636"/>
                    <a:pt x="13870" y="4985"/>
                  </a:cubicBezTo>
                  <a:cubicBezTo>
                    <a:pt x="13870" y="7334"/>
                    <a:pt x="11959" y="9248"/>
                    <a:pt x="9607" y="9248"/>
                  </a:cubicBezTo>
                  <a:cubicBezTo>
                    <a:pt x="7257" y="9248"/>
                    <a:pt x="5346" y="7334"/>
                    <a:pt x="5346" y="4985"/>
                  </a:cubicBezTo>
                  <a:cubicBezTo>
                    <a:pt x="5346" y="2636"/>
                    <a:pt x="7257" y="725"/>
                    <a:pt x="9607" y="725"/>
                  </a:cubicBezTo>
                  <a:close/>
                  <a:moveTo>
                    <a:pt x="14023" y="7293"/>
                  </a:moveTo>
                  <a:cubicBezTo>
                    <a:pt x="16452" y="8688"/>
                    <a:pt x="18068" y="11131"/>
                    <a:pt x="18419" y="13871"/>
                  </a:cubicBezTo>
                  <a:lnTo>
                    <a:pt x="16306" y="13871"/>
                  </a:lnTo>
                  <a:lnTo>
                    <a:pt x="14765" y="12329"/>
                  </a:lnTo>
                  <a:lnTo>
                    <a:pt x="10911" y="12329"/>
                  </a:lnTo>
                  <a:lnTo>
                    <a:pt x="9968" y="11386"/>
                  </a:lnTo>
                  <a:lnTo>
                    <a:pt x="9968" y="9955"/>
                  </a:lnTo>
                  <a:cubicBezTo>
                    <a:pt x="11732" y="9829"/>
                    <a:pt x="13244" y="8782"/>
                    <a:pt x="14023" y="7293"/>
                  </a:cubicBezTo>
                  <a:close/>
                  <a:moveTo>
                    <a:pt x="6376" y="18057"/>
                  </a:moveTo>
                  <a:lnTo>
                    <a:pt x="9247" y="20929"/>
                  </a:lnTo>
                  <a:lnTo>
                    <a:pt x="9247" y="23877"/>
                  </a:lnTo>
                  <a:cubicBezTo>
                    <a:pt x="6488" y="23765"/>
                    <a:pt x="4048" y="22391"/>
                    <a:pt x="2492" y="20316"/>
                  </a:cubicBezTo>
                  <a:lnTo>
                    <a:pt x="4751" y="18057"/>
                  </a:lnTo>
                  <a:close/>
                  <a:moveTo>
                    <a:pt x="6502" y="8880"/>
                  </a:moveTo>
                  <a:cubicBezTo>
                    <a:pt x="7268" y="9492"/>
                    <a:pt x="8214" y="9882"/>
                    <a:pt x="9247" y="9955"/>
                  </a:cubicBezTo>
                  <a:lnTo>
                    <a:pt x="9247" y="11685"/>
                  </a:lnTo>
                  <a:lnTo>
                    <a:pt x="10616" y="13052"/>
                  </a:lnTo>
                  <a:lnTo>
                    <a:pt x="14465" y="13052"/>
                  </a:lnTo>
                  <a:lnTo>
                    <a:pt x="16007" y="14591"/>
                  </a:lnTo>
                  <a:lnTo>
                    <a:pt x="18482" y="14591"/>
                  </a:lnTo>
                  <a:cubicBezTo>
                    <a:pt x="18489" y="14727"/>
                    <a:pt x="18492" y="14866"/>
                    <a:pt x="18492" y="15002"/>
                  </a:cubicBezTo>
                  <a:cubicBezTo>
                    <a:pt x="18492" y="15809"/>
                    <a:pt x="18384" y="16592"/>
                    <a:pt x="18179" y="17337"/>
                  </a:cubicBezTo>
                  <a:lnTo>
                    <a:pt x="16306" y="17337"/>
                  </a:lnTo>
                  <a:lnTo>
                    <a:pt x="15151" y="16181"/>
                  </a:lnTo>
                  <a:lnTo>
                    <a:pt x="11559" y="16181"/>
                  </a:lnTo>
                  <a:lnTo>
                    <a:pt x="11559" y="18854"/>
                  </a:lnTo>
                  <a:lnTo>
                    <a:pt x="12280" y="18854"/>
                  </a:lnTo>
                  <a:lnTo>
                    <a:pt x="12280" y="16902"/>
                  </a:lnTo>
                  <a:lnTo>
                    <a:pt x="14852" y="16902"/>
                  </a:lnTo>
                  <a:lnTo>
                    <a:pt x="16007" y="18057"/>
                  </a:lnTo>
                  <a:lnTo>
                    <a:pt x="17949" y="18057"/>
                  </a:lnTo>
                  <a:cubicBezTo>
                    <a:pt x="17187" y="20131"/>
                    <a:pt x="15676" y="21844"/>
                    <a:pt x="13741" y="22864"/>
                  </a:cubicBezTo>
                  <a:lnTo>
                    <a:pt x="12280" y="21402"/>
                  </a:lnTo>
                  <a:lnTo>
                    <a:pt x="12280" y="19624"/>
                  </a:lnTo>
                  <a:lnTo>
                    <a:pt x="11559" y="19624"/>
                  </a:lnTo>
                  <a:lnTo>
                    <a:pt x="11559" y="21702"/>
                  </a:lnTo>
                  <a:lnTo>
                    <a:pt x="13048" y="23191"/>
                  </a:lnTo>
                  <a:cubicBezTo>
                    <a:pt x="12095" y="23595"/>
                    <a:pt x="11058" y="23835"/>
                    <a:pt x="9968" y="23877"/>
                  </a:cubicBezTo>
                  <a:lnTo>
                    <a:pt x="9968" y="20629"/>
                  </a:lnTo>
                  <a:lnTo>
                    <a:pt x="6675" y="17337"/>
                  </a:lnTo>
                  <a:lnTo>
                    <a:pt x="4452" y="17337"/>
                  </a:lnTo>
                  <a:lnTo>
                    <a:pt x="2078" y="19710"/>
                  </a:lnTo>
                  <a:cubicBezTo>
                    <a:pt x="1281" y="18440"/>
                    <a:pt x="797" y="16954"/>
                    <a:pt x="731" y="15363"/>
                  </a:cubicBezTo>
                  <a:lnTo>
                    <a:pt x="3978" y="15363"/>
                  </a:lnTo>
                  <a:lnTo>
                    <a:pt x="7806" y="11535"/>
                  </a:lnTo>
                  <a:lnTo>
                    <a:pt x="6502" y="10230"/>
                  </a:lnTo>
                  <a:lnTo>
                    <a:pt x="6502" y="8880"/>
                  </a:lnTo>
                  <a:close/>
                  <a:moveTo>
                    <a:pt x="9607" y="0"/>
                  </a:moveTo>
                  <a:cubicBezTo>
                    <a:pt x="6860" y="0"/>
                    <a:pt x="4626" y="2239"/>
                    <a:pt x="4626" y="4985"/>
                  </a:cubicBezTo>
                  <a:cubicBezTo>
                    <a:pt x="4626" y="6196"/>
                    <a:pt x="5057" y="7309"/>
                    <a:pt x="5781" y="8173"/>
                  </a:cubicBezTo>
                  <a:lnTo>
                    <a:pt x="5781" y="10529"/>
                  </a:lnTo>
                  <a:lnTo>
                    <a:pt x="6787" y="11535"/>
                  </a:lnTo>
                  <a:lnTo>
                    <a:pt x="3679" y="14639"/>
                  </a:lnTo>
                  <a:lnTo>
                    <a:pt x="731" y="14639"/>
                  </a:lnTo>
                  <a:cubicBezTo>
                    <a:pt x="836" y="12008"/>
                    <a:pt x="2078" y="9593"/>
                    <a:pt x="4180" y="7968"/>
                  </a:cubicBezTo>
                  <a:lnTo>
                    <a:pt x="3738" y="7397"/>
                  </a:lnTo>
                  <a:cubicBezTo>
                    <a:pt x="2600" y="8274"/>
                    <a:pt x="1660" y="9415"/>
                    <a:pt x="1016" y="10697"/>
                  </a:cubicBezTo>
                  <a:cubicBezTo>
                    <a:pt x="345" y="12040"/>
                    <a:pt x="0" y="13487"/>
                    <a:pt x="0" y="15002"/>
                  </a:cubicBezTo>
                  <a:cubicBezTo>
                    <a:pt x="0" y="20299"/>
                    <a:pt x="4312" y="24608"/>
                    <a:pt x="9607" y="24608"/>
                  </a:cubicBezTo>
                  <a:cubicBezTo>
                    <a:pt x="14903" y="24608"/>
                    <a:pt x="19216" y="20299"/>
                    <a:pt x="19216" y="15002"/>
                  </a:cubicBezTo>
                  <a:cubicBezTo>
                    <a:pt x="19216" y="11532"/>
                    <a:pt x="17340" y="8326"/>
                    <a:pt x="14315" y="6624"/>
                  </a:cubicBezTo>
                  <a:cubicBezTo>
                    <a:pt x="14493" y="6112"/>
                    <a:pt x="14590" y="5559"/>
                    <a:pt x="14590" y="4985"/>
                  </a:cubicBezTo>
                  <a:cubicBezTo>
                    <a:pt x="14590" y="2239"/>
                    <a:pt x="12356" y="0"/>
                    <a:pt x="96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2"/>
            <p:cNvSpPr/>
            <p:nvPr/>
          </p:nvSpPr>
          <p:spPr>
            <a:xfrm>
              <a:off x="5580825" y="4908275"/>
              <a:ext cx="154125" cy="154125"/>
            </a:xfrm>
            <a:custGeom>
              <a:avLst/>
              <a:gdLst/>
              <a:ahLst/>
              <a:cxnLst/>
              <a:rect l="l" t="t" r="r" b="b"/>
              <a:pathLst>
                <a:path w="6165" h="6165" extrusionOk="0">
                  <a:moveTo>
                    <a:pt x="3082" y="1901"/>
                  </a:moveTo>
                  <a:cubicBezTo>
                    <a:pt x="3732" y="1901"/>
                    <a:pt x="4261" y="2430"/>
                    <a:pt x="4261" y="3081"/>
                  </a:cubicBezTo>
                  <a:cubicBezTo>
                    <a:pt x="4261" y="3731"/>
                    <a:pt x="3732" y="4261"/>
                    <a:pt x="3082" y="4261"/>
                  </a:cubicBezTo>
                  <a:cubicBezTo>
                    <a:pt x="2434" y="4261"/>
                    <a:pt x="1901" y="3731"/>
                    <a:pt x="1901" y="3081"/>
                  </a:cubicBezTo>
                  <a:cubicBezTo>
                    <a:pt x="1901" y="2430"/>
                    <a:pt x="2434" y="1901"/>
                    <a:pt x="3082" y="1901"/>
                  </a:cubicBezTo>
                  <a:close/>
                  <a:moveTo>
                    <a:pt x="2722" y="1"/>
                  </a:moveTo>
                  <a:lnTo>
                    <a:pt x="2722" y="1215"/>
                  </a:lnTo>
                  <a:cubicBezTo>
                    <a:pt x="2465" y="1264"/>
                    <a:pt x="2229" y="1365"/>
                    <a:pt x="2020" y="1508"/>
                  </a:cubicBezTo>
                  <a:lnTo>
                    <a:pt x="1160" y="648"/>
                  </a:lnTo>
                  <a:lnTo>
                    <a:pt x="648" y="1156"/>
                  </a:lnTo>
                  <a:lnTo>
                    <a:pt x="1508" y="2016"/>
                  </a:lnTo>
                  <a:cubicBezTo>
                    <a:pt x="1365" y="2224"/>
                    <a:pt x="1265" y="2465"/>
                    <a:pt x="1215" y="2719"/>
                  </a:cubicBezTo>
                  <a:lnTo>
                    <a:pt x="1" y="2719"/>
                  </a:lnTo>
                  <a:lnTo>
                    <a:pt x="1" y="3442"/>
                  </a:lnTo>
                  <a:lnTo>
                    <a:pt x="1215" y="3442"/>
                  </a:lnTo>
                  <a:cubicBezTo>
                    <a:pt x="1265" y="3700"/>
                    <a:pt x="1365" y="3937"/>
                    <a:pt x="1508" y="4146"/>
                  </a:cubicBezTo>
                  <a:lnTo>
                    <a:pt x="648" y="5005"/>
                  </a:lnTo>
                  <a:lnTo>
                    <a:pt x="1160" y="5517"/>
                  </a:lnTo>
                  <a:lnTo>
                    <a:pt x="2020" y="4658"/>
                  </a:lnTo>
                  <a:cubicBezTo>
                    <a:pt x="2229" y="4800"/>
                    <a:pt x="2465" y="4897"/>
                    <a:pt x="2722" y="4950"/>
                  </a:cubicBezTo>
                  <a:lnTo>
                    <a:pt x="2722" y="6165"/>
                  </a:lnTo>
                  <a:lnTo>
                    <a:pt x="3443" y="6165"/>
                  </a:lnTo>
                  <a:lnTo>
                    <a:pt x="3443" y="4950"/>
                  </a:lnTo>
                  <a:cubicBezTo>
                    <a:pt x="3701" y="4897"/>
                    <a:pt x="3938" y="4800"/>
                    <a:pt x="4147" y="4658"/>
                  </a:cubicBezTo>
                  <a:lnTo>
                    <a:pt x="5006" y="5517"/>
                  </a:lnTo>
                  <a:lnTo>
                    <a:pt x="5517" y="5005"/>
                  </a:lnTo>
                  <a:lnTo>
                    <a:pt x="4658" y="4146"/>
                  </a:lnTo>
                  <a:cubicBezTo>
                    <a:pt x="4801" y="3937"/>
                    <a:pt x="4902" y="3700"/>
                    <a:pt x="4950" y="3442"/>
                  </a:cubicBezTo>
                  <a:lnTo>
                    <a:pt x="6165" y="3442"/>
                  </a:lnTo>
                  <a:lnTo>
                    <a:pt x="6165" y="2719"/>
                  </a:lnTo>
                  <a:lnTo>
                    <a:pt x="4950" y="2719"/>
                  </a:lnTo>
                  <a:cubicBezTo>
                    <a:pt x="4902" y="2465"/>
                    <a:pt x="4801" y="2224"/>
                    <a:pt x="4658" y="2016"/>
                  </a:cubicBezTo>
                  <a:lnTo>
                    <a:pt x="5517" y="1156"/>
                  </a:lnTo>
                  <a:lnTo>
                    <a:pt x="5006" y="648"/>
                  </a:lnTo>
                  <a:lnTo>
                    <a:pt x="4147" y="1508"/>
                  </a:lnTo>
                  <a:cubicBezTo>
                    <a:pt x="3938" y="1365"/>
                    <a:pt x="3701" y="1264"/>
                    <a:pt x="3443" y="1215"/>
                  </a:cubicBez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2"/>
            <p:cNvSpPr/>
            <p:nvPr/>
          </p:nvSpPr>
          <p:spPr>
            <a:xfrm>
              <a:off x="5648275" y="4976225"/>
              <a:ext cx="19250" cy="18125"/>
            </a:xfrm>
            <a:custGeom>
              <a:avLst/>
              <a:gdLst/>
              <a:ahLst/>
              <a:cxnLst/>
              <a:rect l="l" t="t" r="r" b="b"/>
              <a:pathLst>
                <a:path w="770" h="725" extrusionOk="0">
                  <a:moveTo>
                    <a:pt x="0" y="1"/>
                  </a:moveTo>
                  <a:lnTo>
                    <a:pt x="0"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2"/>
          <p:cNvGrpSpPr/>
          <p:nvPr/>
        </p:nvGrpSpPr>
        <p:grpSpPr>
          <a:xfrm>
            <a:off x="7085007" y="3372203"/>
            <a:ext cx="530118" cy="425514"/>
            <a:chOff x="4425750" y="4918450"/>
            <a:chExt cx="615200" cy="493750"/>
          </a:xfrm>
        </p:grpSpPr>
        <p:sp>
          <p:nvSpPr>
            <p:cNvPr id="906" name="Google Shape;906;p62"/>
            <p:cNvSpPr/>
            <p:nvPr/>
          </p:nvSpPr>
          <p:spPr>
            <a:xfrm>
              <a:off x="4425750" y="4973100"/>
              <a:ext cx="615200" cy="439100"/>
            </a:xfrm>
            <a:custGeom>
              <a:avLst/>
              <a:gdLst/>
              <a:ahLst/>
              <a:cxnLst/>
              <a:rect l="l" t="t" r="r" b="b"/>
              <a:pathLst>
                <a:path w="24608" h="17564" extrusionOk="0">
                  <a:moveTo>
                    <a:pt x="12304" y="10243"/>
                  </a:moveTo>
                  <a:lnTo>
                    <a:pt x="12948" y="10891"/>
                  </a:lnTo>
                  <a:lnTo>
                    <a:pt x="12304" y="11535"/>
                  </a:lnTo>
                  <a:lnTo>
                    <a:pt x="11660" y="10891"/>
                  </a:lnTo>
                  <a:lnTo>
                    <a:pt x="12304" y="10243"/>
                  </a:lnTo>
                  <a:close/>
                  <a:moveTo>
                    <a:pt x="16926" y="12555"/>
                  </a:moveTo>
                  <a:lnTo>
                    <a:pt x="17570" y="13202"/>
                  </a:lnTo>
                  <a:lnTo>
                    <a:pt x="14229" y="16543"/>
                  </a:lnTo>
                  <a:lnTo>
                    <a:pt x="13585" y="15899"/>
                  </a:lnTo>
                  <a:lnTo>
                    <a:pt x="16926" y="12555"/>
                  </a:lnTo>
                  <a:close/>
                  <a:moveTo>
                    <a:pt x="18081" y="13710"/>
                  </a:moveTo>
                  <a:lnTo>
                    <a:pt x="18729" y="14357"/>
                  </a:lnTo>
                  <a:lnTo>
                    <a:pt x="16540" y="16543"/>
                  </a:lnTo>
                  <a:lnTo>
                    <a:pt x="15896" y="15899"/>
                  </a:lnTo>
                  <a:lnTo>
                    <a:pt x="18081" y="13710"/>
                  </a:lnTo>
                  <a:close/>
                  <a:moveTo>
                    <a:pt x="1" y="1"/>
                  </a:moveTo>
                  <a:lnTo>
                    <a:pt x="1" y="7188"/>
                  </a:lnTo>
                  <a:lnTo>
                    <a:pt x="3704" y="10891"/>
                  </a:lnTo>
                  <a:lnTo>
                    <a:pt x="2549" y="12047"/>
                  </a:lnTo>
                  <a:lnTo>
                    <a:pt x="5020" y="14514"/>
                  </a:lnTo>
                  <a:lnTo>
                    <a:pt x="5527" y="14006"/>
                  </a:lnTo>
                  <a:lnTo>
                    <a:pt x="3568" y="12047"/>
                  </a:lnTo>
                  <a:lnTo>
                    <a:pt x="4724" y="10891"/>
                  </a:lnTo>
                  <a:lnTo>
                    <a:pt x="724" y="6889"/>
                  </a:lnTo>
                  <a:lnTo>
                    <a:pt x="724" y="1744"/>
                  </a:lnTo>
                  <a:lnTo>
                    <a:pt x="7296" y="8319"/>
                  </a:lnTo>
                  <a:lnTo>
                    <a:pt x="8838" y="6777"/>
                  </a:lnTo>
                  <a:lnTo>
                    <a:pt x="11792" y="9735"/>
                  </a:lnTo>
                  <a:lnTo>
                    <a:pt x="11148" y="10379"/>
                  </a:lnTo>
                  <a:lnTo>
                    <a:pt x="9478" y="8709"/>
                  </a:lnTo>
                  <a:lnTo>
                    <a:pt x="8966" y="9220"/>
                  </a:lnTo>
                  <a:lnTo>
                    <a:pt x="12948" y="13202"/>
                  </a:lnTo>
                  <a:lnTo>
                    <a:pt x="12304" y="13846"/>
                  </a:lnTo>
                  <a:lnTo>
                    <a:pt x="9092" y="10633"/>
                  </a:lnTo>
                  <a:lnTo>
                    <a:pt x="8580" y="11145"/>
                  </a:lnTo>
                  <a:lnTo>
                    <a:pt x="12948" y="15513"/>
                  </a:lnTo>
                  <a:lnTo>
                    <a:pt x="12304" y="16157"/>
                  </a:lnTo>
                  <a:lnTo>
                    <a:pt x="7936" y="11789"/>
                  </a:lnTo>
                  <a:lnTo>
                    <a:pt x="7424" y="12301"/>
                  </a:lnTo>
                  <a:lnTo>
                    <a:pt x="11023" y="15899"/>
                  </a:lnTo>
                  <a:lnTo>
                    <a:pt x="10380" y="16543"/>
                  </a:lnTo>
                  <a:lnTo>
                    <a:pt x="6780" y="12945"/>
                  </a:lnTo>
                  <a:lnTo>
                    <a:pt x="6269" y="13456"/>
                  </a:lnTo>
                  <a:lnTo>
                    <a:pt x="8712" y="15899"/>
                  </a:lnTo>
                  <a:lnTo>
                    <a:pt x="8065" y="16543"/>
                  </a:lnTo>
                  <a:lnTo>
                    <a:pt x="6105" y="14584"/>
                  </a:lnTo>
                  <a:lnTo>
                    <a:pt x="5598" y="15096"/>
                  </a:lnTo>
                  <a:lnTo>
                    <a:pt x="8065" y="17563"/>
                  </a:lnTo>
                  <a:lnTo>
                    <a:pt x="9224" y="16407"/>
                  </a:lnTo>
                  <a:lnTo>
                    <a:pt x="10380" y="17563"/>
                  </a:lnTo>
                  <a:lnTo>
                    <a:pt x="11535" y="16407"/>
                  </a:lnTo>
                  <a:lnTo>
                    <a:pt x="12304" y="17180"/>
                  </a:lnTo>
                  <a:lnTo>
                    <a:pt x="13074" y="16407"/>
                  </a:lnTo>
                  <a:lnTo>
                    <a:pt x="14229" y="17563"/>
                  </a:lnTo>
                  <a:lnTo>
                    <a:pt x="15384" y="16407"/>
                  </a:lnTo>
                  <a:lnTo>
                    <a:pt x="16540" y="17563"/>
                  </a:lnTo>
                  <a:lnTo>
                    <a:pt x="22060" y="12047"/>
                  </a:lnTo>
                  <a:lnTo>
                    <a:pt x="20905" y="10891"/>
                  </a:lnTo>
                  <a:lnTo>
                    <a:pt x="24608" y="7188"/>
                  </a:lnTo>
                  <a:lnTo>
                    <a:pt x="24608" y="1"/>
                  </a:lnTo>
                  <a:lnTo>
                    <a:pt x="21294" y="3314"/>
                  </a:lnTo>
                  <a:lnTo>
                    <a:pt x="21806" y="3826"/>
                  </a:lnTo>
                  <a:lnTo>
                    <a:pt x="23883" y="1744"/>
                  </a:lnTo>
                  <a:lnTo>
                    <a:pt x="23883" y="6889"/>
                  </a:lnTo>
                  <a:lnTo>
                    <a:pt x="19885" y="10891"/>
                  </a:lnTo>
                  <a:lnTo>
                    <a:pt x="21040" y="12047"/>
                  </a:lnTo>
                  <a:lnTo>
                    <a:pt x="19237" y="13846"/>
                  </a:lnTo>
                  <a:lnTo>
                    <a:pt x="15771" y="10379"/>
                  </a:lnTo>
                  <a:lnTo>
                    <a:pt x="13975" y="12175"/>
                  </a:lnTo>
                  <a:lnTo>
                    <a:pt x="14486" y="12687"/>
                  </a:lnTo>
                  <a:lnTo>
                    <a:pt x="15771" y="11399"/>
                  </a:lnTo>
                  <a:lnTo>
                    <a:pt x="16415" y="12047"/>
                  </a:lnTo>
                  <a:lnTo>
                    <a:pt x="13460" y="15001"/>
                  </a:lnTo>
                  <a:lnTo>
                    <a:pt x="12816" y="14357"/>
                  </a:lnTo>
                  <a:lnTo>
                    <a:pt x="13972" y="13202"/>
                  </a:lnTo>
                  <a:lnTo>
                    <a:pt x="12816" y="12047"/>
                  </a:lnTo>
                  <a:lnTo>
                    <a:pt x="15384" y="9474"/>
                  </a:lnTo>
                  <a:lnTo>
                    <a:pt x="16401" y="10487"/>
                  </a:lnTo>
                  <a:cubicBezTo>
                    <a:pt x="16545" y="10633"/>
                    <a:pt x="16736" y="10707"/>
                    <a:pt x="16927" y="10707"/>
                  </a:cubicBezTo>
                  <a:cubicBezTo>
                    <a:pt x="17117" y="10707"/>
                    <a:pt x="17309" y="10633"/>
                    <a:pt x="17455" y="10487"/>
                  </a:cubicBezTo>
                  <a:lnTo>
                    <a:pt x="18722" y="9220"/>
                  </a:lnTo>
                  <a:lnTo>
                    <a:pt x="18214" y="8709"/>
                  </a:lnTo>
                  <a:lnTo>
                    <a:pt x="16944" y="9975"/>
                  </a:lnTo>
                  <a:cubicBezTo>
                    <a:pt x="16938" y="9981"/>
                    <a:pt x="16932" y="9983"/>
                    <a:pt x="16926" y="9983"/>
                  </a:cubicBezTo>
                  <a:cubicBezTo>
                    <a:pt x="16920" y="9983"/>
                    <a:pt x="16914" y="9981"/>
                    <a:pt x="16909" y="9975"/>
                  </a:cubicBezTo>
                  <a:lnTo>
                    <a:pt x="15384" y="8451"/>
                  </a:lnTo>
                  <a:lnTo>
                    <a:pt x="13460" y="10379"/>
                  </a:lnTo>
                  <a:lnTo>
                    <a:pt x="12816" y="9735"/>
                  </a:lnTo>
                  <a:lnTo>
                    <a:pt x="15771" y="6777"/>
                  </a:lnTo>
                  <a:lnTo>
                    <a:pt x="17313" y="8319"/>
                  </a:lnTo>
                  <a:lnTo>
                    <a:pt x="21228" y="4404"/>
                  </a:lnTo>
                  <a:lnTo>
                    <a:pt x="20717" y="3892"/>
                  </a:lnTo>
                  <a:lnTo>
                    <a:pt x="17313" y="7295"/>
                  </a:lnTo>
                  <a:lnTo>
                    <a:pt x="15771" y="5757"/>
                  </a:lnTo>
                  <a:lnTo>
                    <a:pt x="12304" y="9223"/>
                  </a:lnTo>
                  <a:lnTo>
                    <a:pt x="8838" y="5757"/>
                  </a:lnTo>
                  <a:lnTo>
                    <a:pt x="7296" y="7295"/>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2"/>
            <p:cNvSpPr/>
            <p:nvPr/>
          </p:nvSpPr>
          <p:spPr>
            <a:xfrm>
              <a:off x="4685225" y="4956400"/>
              <a:ext cx="96250" cy="96325"/>
            </a:xfrm>
            <a:custGeom>
              <a:avLst/>
              <a:gdLst/>
              <a:ahLst/>
              <a:cxnLst/>
              <a:rect l="l" t="t" r="r" b="b"/>
              <a:pathLst>
                <a:path w="3850" h="3853" extrusionOk="0">
                  <a:moveTo>
                    <a:pt x="1925" y="1517"/>
                  </a:moveTo>
                  <a:cubicBezTo>
                    <a:pt x="2152" y="1517"/>
                    <a:pt x="2335" y="1702"/>
                    <a:pt x="2335" y="1928"/>
                  </a:cubicBezTo>
                  <a:cubicBezTo>
                    <a:pt x="2335" y="2151"/>
                    <a:pt x="2152" y="2336"/>
                    <a:pt x="1925" y="2336"/>
                  </a:cubicBezTo>
                  <a:cubicBezTo>
                    <a:pt x="1699" y="2336"/>
                    <a:pt x="1514" y="2151"/>
                    <a:pt x="1514" y="1928"/>
                  </a:cubicBezTo>
                  <a:cubicBezTo>
                    <a:pt x="1514" y="1702"/>
                    <a:pt x="1699" y="1517"/>
                    <a:pt x="1925" y="1517"/>
                  </a:cubicBezTo>
                  <a:close/>
                  <a:moveTo>
                    <a:pt x="1563" y="0"/>
                  </a:moveTo>
                  <a:lnTo>
                    <a:pt x="1563" y="857"/>
                  </a:lnTo>
                  <a:cubicBezTo>
                    <a:pt x="1514" y="870"/>
                    <a:pt x="1469" y="891"/>
                    <a:pt x="1424" y="912"/>
                  </a:cubicBezTo>
                  <a:lnTo>
                    <a:pt x="819" y="310"/>
                  </a:lnTo>
                  <a:lnTo>
                    <a:pt x="306" y="822"/>
                  </a:lnTo>
                  <a:lnTo>
                    <a:pt x="912" y="1424"/>
                  </a:lnTo>
                  <a:cubicBezTo>
                    <a:pt x="888" y="1469"/>
                    <a:pt x="870" y="1517"/>
                    <a:pt x="853" y="1567"/>
                  </a:cubicBezTo>
                  <a:lnTo>
                    <a:pt x="1" y="1567"/>
                  </a:lnTo>
                  <a:lnTo>
                    <a:pt x="1" y="2287"/>
                  </a:lnTo>
                  <a:lnTo>
                    <a:pt x="853" y="2287"/>
                  </a:lnTo>
                  <a:cubicBezTo>
                    <a:pt x="870" y="2336"/>
                    <a:pt x="888" y="2384"/>
                    <a:pt x="912" y="2430"/>
                  </a:cubicBezTo>
                  <a:lnTo>
                    <a:pt x="306" y="3035"/>
                  </a:lnTo>
                  <a:lnTo>
                    <a:pt x="819" y="3543"/>
                  </a:lnTo>
                  <a:lnTo>
                    <a:pt x="1424" y="2942"/>
                  </a:lnTo>
                  <a:cubicBezTo>
                    <a:pt x="1469" y="2962"/>
                    <a:pt x="1514" y="2983"/>
                    <a:pt x="1563" y="3000"/>
                  </a:cubicBezTo>
                  <a:lnTo>
                    <a:pt x="1563" y="3853"/>
                  </a:lnTo>
                  <a:lnTo>
                    <a:pt x="2287" y="3853"/>
                  </a:lnTo>
                  <a:lnTo>
                    <a:pt x="2287" y="3000"/>
                  </a:lnTo>
                  <a:cubicBezTo>
                    <a:pt x="2335" y="2983"/>
                    <a:pt x="2381" y="2962"/>
                    <a:pt x="2427" y="2942"/>
                  </a:cubicBezTo>
                  <a:lnTo>
                    <a:pt x="3032" y="3543"/>
                  </a:lnTo>
                  <a:lnTo>
                    <a:pt x="3543" y="3035"/>
                  </a:lnTo>
                  <a:lnTo>
                    <a:pt x="2938" y="2430"/>
                  </a:lnTo>
                  <a:cubicBezTo>
                    <a:pt x="2962" y="2384"/>
                    <a:pt x="2979" y="2336"/>
                    <a:pt x="2997" y="2287"/>
                  </a:cubicBezTo>
                  <a:lnTo>
                    <a:pt x="3850" y="2287"/>
                  </a:lnTo>
                  <a:lnTo>
                    <a:pt x="3850" y="1567"/>
                  </a:lnTo>
                  <a:lnTo>
                    <a:pt x="2997" y="1567"/>
                  </a:lnTo>
                  <a:cubicBezTo>
                    <a:pt x="2979" y="1517"/>
                    <a:pt x="2962" y="1469"/>
                    <a:pt x="2938" y="1424"/>
                  </a:cubicBezTo>
                  <a:lnTo>
                    <a:pt x="3543" y="822"/>
                  </a:lnTo>
                  <a:lnTo>
                    <a:pt x="3032" y="310"/>
                  </a:lnTo>
                  <a:lnTo>
                    <a:pt x="2427" y="912"/>
                  </a:lnTo>
                  <a:cubicBezTo>
                    <a:pt x="2381" y="891"/>
                    <a:pt x="2335" y="870"/>
                    <a:pt x="2287" y="857"/>
                  </a:cubicBezTo>
                  <a:lnTo>
                    <a:pt x="2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2"/>
            <p:cNvSpPr/>
            <p:nvPr/>
          </p:nvSpPr>
          <p:spPr>
            <a:xfrm>
              <a:off x="4647275" y="4918450"/>
              <a:ext cx="172150" cy="172225"/>
            </a:xfrm>
            <a:custGeom>
              <a:avLst/>
              <a:gdLst/>
              <a:ahLst/>
              <a:cxnLst/>
              <a:rect l="l" t="t" r="r" b="b"/>
              <a:pathLst>
                <a:path w="6886" h="6889" extrusionOk="0">
                  <a:moveTo>
                    <a:pt x="3443" y="725"/>
                  </a:moveTo>
                  <a:cubicBezTo>
                    <a:pt x="4944" y="725"/>
                    <a:pt x="6165" y="1946"/>
                    <a:pt x="6165" y="3446"/>
                  </a:cubicBezTo>
                  <a:cubicBezTo>
                    <a:pt x="6165" y="4947"/>
                    <a:pt x="4944" y="6164"/>
                    <a:pt x="3443" y="6164"/>
                  </a:cubicBezTo>
                  <a:cubicBezTo>
                    <a:pt x="1943" y="6164"/>
                    <a:pt x="721" y="4947"/>
                    <a:pt x="721" y="3446"/>
                  </a:cubicBezTo>
                  <a:cubicBezTo>
                    <a:pt x="721" y="1946"/>
                    <a:pt x="1943" y="725"/>
                    <a:pt x="3443" y="725"/>
                  </a:cubicBezTo>
                  <a:close/>
                  <a:moveTo>
                    <a:pt x="3443" y="1"/>
                  </a:moveTo>
                  <a:cubicBezTo>
                    <a:pt x="1546" y="1"/>
                    <a:pt x="1" y="1546"/>
                    <a:pt x="1" y="3446"/>
                  </a:cubicBezTo>
                  <a:cubicBezTo>
                    <a:pt x="1" y="5343"/>
                    <a:pt x="1546" y="6889"/>
                    <a:pt x="3443" y="6889"/>
                  </a:cubicBezTo>
                  <a:cubicBezTo>
                    <a:pt x="5340" y="6889"/>
                    <a:pt x="6886" y="5343"/>
                    <a:pt x="6886" y="3446"/>
                  </a:cubicBezTo>
                  <a:cubicBezTo>
                    <a:pt x="6886" y="1546"/>
                    <a:pt x="5340" y="1"/>
                    <a:pt x="3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2"/>
            <p:cNvSpPr/>
            <p:nvPr/>
          </p:nvSpPr>
          <p:spPr>
            <a:xfrm>
              <a:off x="4877775" y="5034100"/>
              <a:ext cx="19350" cy="18025"/>
            </a:xfrm>
            <a:custGeom>
              <a:avLst/>
              <a:gdLst/>
              <a:ahLst/>
              <a:cxnLst/>
              <a:rect l="l" t="t" r="r" b="b"/>
              <a:pathLst>
                <a:path w="774" h="721"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2"/>
            <p:cNvSpPr/>
            <p:nvPr/>
          </p:nvSpPr>
          <p:spPr>
            <a:xfrm>
              <a:off x="4877775" y="5072550"/>
              <a:ext cx="19350" cy="18125"/>
            </a:xfrm>
            <a:custGeom>
              <a:avLst/>
              <a:gdLst/>
              <a:ahLst/>
              <a:cxnLst/>
              <a:rect l="l" t="t" r="r" b="b"/>
              <a:pathLst>
                <a:path w="774" h="725" extrusionOk="0">
                  <a:moveTo>
                    <a:pt x="0" y="0"/>
                  </a:moveTo>
                  <a:lnTo>
                    <a:pt x="0"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2"/>
            <p:cNvSpPr/>
            <p:nvPr/>
          </p:nvSpPr>
          <p:spPr>
            <a:xfrm>
              <a:off x="4877775" y="4995550"/>
              <a:ext cx="19350" cy="18025"/>
            </a:xfrm>
            <a:custGeom>
              <a:avLst/>
              <a:gdLst/>
              <a:ahLst/>
              <a:cxnLst/>
              <a:rect l="l" t="t" r="r" b="b"/>
              <a:pathLst>
                <a:path w="774" h="721"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2"/>
            <p:cNvSpPr/>
            <p:nvPr/>
          </p:nvSpPr>
          <p:spPr>
            <a:xfrm>
              <a:off x="4839250" y="4995550"/>
              <a:ext cx="19325" cy="18025"/>
            </a:xfrm>
            <a:custGeom>
              <a:avLst/>
              <a:gdLst/>
              <a:ahLst/>
              <a:cxnLst/>
              <a:rect l="l" t="t" r="r" b="b"/>
              <a:pathLst>
                <a:path w="773" h="721"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2"/>
            <p:cNvSpPr/>
            <p:nvPr/>
          </p:nvSpPr>
          <p:spPr>
            <a:xfrm>
              <a:off x="4569575" y="5034100"/>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2"/>
            <p:cNvSpPr/>
            <p:nvPr/>
          </p:nvSpPr>
          <p:spPr>
            <a:xfrm>
              <a:off x="4569575" y="5072550"/>
              <a:ext cx="19350" cy="18125"/>
            </a:xfrm>
            <a:custGeom>
              <a:avLst/>
              <a:gdLst/>
              <a:ahLst/>
              <a:cxnLst/>
              <a:rect l="l" t="t" r="r" b="b"/>
              <a:pathLst>
                <a:path w="774" h="725" extrusionOk="0">
                  <a:moveTo>
                    <a:pt x="1" y="0"/>
                  </a:moveTo>
                  <a:lnTo>
                    <a:pt x="1"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2"/>
            <p:cNvSpPr/>
            <p:nvPr/>
          </p:nvSpPr>
          <p:spPr>
            <a:xfrm>
              <a:off x="4569575" y="4995550"/>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2"/>
            <p:cNvSpPr/>
            <p:nvPr/>
          </p:nvSpPr>
          <p:spPr>
            <a:xfrm>
              <a:off x="4608125" y="4995550"/>
              <a:ext cx="19275" cy="18025"/>
            </a:xfrm>
            <a:custGeom>
              <a:avLst/>
              <a:gdLst/>
              <a:ahLst/>
              <a:cxnLst/>
              <a:rect l="l" t="t" r="r" b="b"/>
              <a:pathLst>
                <a:path w="771" h="721" extrusionOk="0">
                  <a:moveTo>
                    <a:pt x="1" y="1"/>
                  </a:moveTo>
                  <a:lnTo>
                    <a:pt x="1"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62"/>
          <p:cNvGrpSpPr/>
          <p:nvPr/>
        </p:nvGrpSpPr>
        <p:grpSpPr>
          <a:xfrm>
            <a:off x="6288980" y="3361377"/>
            <a:ext cx="530053" cy="447166"/>
            <a:chOff x="3501250" y="4908900"/>
            <a:chExt cx="615125" cy="518875"/>
          </a:xfrm>
        </p:grpSpPr>
        <p:sp>
          <p:nvSpPr>
            <p:cNvPr id="918" name="Google Shape;918;p62"/>
            <p:cNvSpPr/>
            <p:nvPr/>
          </p:nvSpPr>
          <p:spPr>
            <a:xfrm>
              <a:off x="3501250" y="4908900"/>
              <a:ext cx="249225" cy="355725"/>
            </a:xfrm>
            <a:custGeom>
              <a:avLst/>
              <a:gdLst/>
              <a:ahLst/>
              <a:cxnLst/>
              <a:rect l="l" t="t" r="r" b="b"/>
              <a:pathLst>
                <a:path w="9969" h="14229" extrusionOk="0">
                  <a:moveTo>
                    <a:pt x="2670" y="0"/>
                  </a:moveTo>
                  <a:cubicBezTo>
                    <a:pt x="1198" y="0"/>
                    <a:pt x="1" y="1197"/>
                    <a:pt x="1" y="2673"/>
                  </a:cubicBezTo>
                  <a:lnTo>
                    <a:pt x="1" y="4598"/>
                  </a:lnTo>
                  <a:lnTo>
                    <a:pt x="721" y="4598"/>
                  </a:lnTo>
                  <a:lnTo>
                    <a:pt x="721" y="2673"/>
                  </a:lnTo>
                  <a:cubicBezTo>
                    <a:pt x="721" y="1597"/>
                    <a:pt x="1598" y="720"/>
                    <a:pt x="2670" y="720"/>
                  </a:cubicBezTo>
                  <a:lnTo>
                    <a:pt x="9244" y="720"/>
                  </a:lnTo>
                  <a:lnTo>
                    <a:pt x="9244" y="1367"/>
                  </a:lnTo>
                  <a:lnTo>
                    <a:pt x="8301" y="2311"/>
                  </a:lnTo>
                  <a:lnTo>
                    <a:pt x="3081" y="2311"/>
                  </a:lnTo>
                  <a:lnTo>
                    <a:pt x="3081" y="5009"/>
                  </a:lnTo>
                  <a:lnTo>
                    <a:pt x="1539" y="5009"/>
                  </a:lnTo>
                  <a:lnTo>
                    <a:pt x="1539" y="7058"/>
                  </a:lnTo>
                  <a:lnTo>
                    <a:pt x="2311" y="7828"/>
                  </a:lnTo>
                  <a:lnTo>
                    <a:pt x="2311" y="8684"/>
                  </a:lnTo>
                  <a:lnTo>
                    <a:pt x="1901" y="9094"/>
                  </a:lnTo>
                  <a:lnTo>
                    <a:pt x="721" y="7915"/>
                  </a:lnTo>
                  <a:lnTo>
                    <a:pt x="721" y="5367"/>
                  </a:lnTo>
                  <a:lnTo>
                    <a:pt x="1" y="5367"/>
                  </a:lnTo>
                  <a:lnTo>
                    <a:pt x="1" y="8214"/>
                  </a:lnTo>
                  <a:lnTo>
                    <a:pt x="1539" y="9756"/>
                  </a:lnTo>
                  <a:lnTo>
                    <a:pt x="1539" y="14228"/>
                  </a:lnTo>
                  <a:lnTo>
                    <a:pt x="2263" y="14228"/>
                  </a:lnTo>
                  <a:lnTo>
                    <a:pt x="2263" y="9756"/>
                  </a:lnTo>
                  <a:lnTo>
                    <a:pt x="3032" y="8983"/>
                  </a:lnTo>
                  <a:lnTo>
                    <a:pt x="3032" y="7528"/>
                  </a:lnTo>
                  <a:lnTo>
                    <a:pt x="2263" y="6759"/>
                  </a:lnTo>
                  <a:lnTo>
                    <a:pt x="2263" y="5729"/>
                  </a:lnTo>
                  <a:lnTo>
                    <a:pt x="3805" y="5729"/>
                  </a:lnTo>
                  <a:lnTo>
                    <a:pt x="3805" y="3031"/>
                  </a:lnTo>
                  <a:lnTo>
                    <a:pt x="8089" y="3031"/>
                  </a:lnTo>
                  <a:lnTo>
                    <a:pt x="8089" y="4747"/>
                  </a:lnTo>
                  <a:lnTo>
                    <a:pt x="9244" y="5902"/>
                  </a:lnTo>
                  <a:lnTo>
                    <a:pt x="9244" y="6164"/>
                  </a:lnTo>
                  <a:lnTo>
                    <a:pt x="8089" y="6164"/>
                  </a:lnTo>
                  <a:lnTo>
                    <a:pt x="8089" y="6933"/>
                  </a:lnTo>
                  <a:lnTo>
                    <a:pt x="6523" y="6933"/>
                  </a:lnTo>
                  <a:cubicBezTo>
                    <a:pt x="6112" y="6933"/>
                    <a:pt x="5778" y="7267"/>
                    <a:pt x="5778" y="7677"/>
                  </a:cubicBezTo>
                  <a:lnTo>
                    <a:pt x="5778" y="9219"/>
                  </a:lnTo>
                  <a:cubicBezTo>
                    <a:pt x="5778" y="9630"/>
                    <a:pt x="6112" y="9968"/>
                    <a:pt x="6523" y="9968"/>
                  </a:cubicBezTo>
                  <a:lnTo>
                    <a:pt x="8089" y="9968"/>
                  </a:lnTo>
                  <a:lnTo>
                    <a:pt x="8089" y="10376"/>
                  </a:lnTo>
                  <a:cubicBezTo>
                    <a:pt x="8089" y="11092"/>
                    <a:pt x="7473" y="11555"/>
                    <a:pt x="6523" y="11555"/>
                  </a:cubicBezTo>
                  <a:lnTo>
                    <a:pt x="4212" y="11555"/>
                  </a:lnTo>
                  <a:lnTo>
                    <a:pt x="4212" y="12279"/>
                  </a:lnTo>
                  <a:lnTo>
                    <a:pt x="5392" y="12279"/>
                  </a:lnTo>
                  <a:lnTo>
                    <a:pt x="5392" y="14228"/>
                  </a:lnTo>
                  <a:lnTo>
                    <a:pt x="6116" y="14228"/>
                  </a:lnTo>
                  <a:lnTo>
                    <a:pt x="6116" y="12279"/>
                  </a:lnTo>
                  <a:lnTo>
                    <a:pt x="6523" y="12279"/>
                  </a:lnTo>
                  <a:cubicBezTo>
                    <a:pt x="7870" y="12279"/>
                    <a:pt x="8810" y="11496"/>
                    <a:pt x="8810" y="10376"/>
                  </a:cubicBezTo>
                  <a:lnTo>
                    <a:pt x="8810" y="9244"/>
                  </a:lnTo>
                  <a:lnTo>
                    <a:pt x="6523" y="9244"/>
                  </a:lnTo>
                  <a:cubicBezTo>
                    <a:pt x="6509" y="9244"/>
                    <a:pt x="6499" y="9234"/>
                    <a:pt x="6499" y="9219"/>
                  </a:cubicBezTo>
                  <a:lnTo>
                    <a:pt x="6499" y="7677"/>
                  </a:lnTo>
                  <a:cubicBezTo>
                    <a:pt x="6499" y="7667"/>
                    <a:pt x="6509" y="7653"/>
                    <a:pt x="6523" y="7653"/>
                  </a:cubicBezTo>
                  <a:lnTo>
                    <a:pt x="8810" y="7653"/>
                  </a:lnTo>
                  <a:lnTo>
                    <a:pt x="8810" y="6884"/>
                  </a:lnTo>
                  <a:lnTo>
                    <a:pt x="9969" y="6884"/>
                  </a:lnTo>
                  <a:lnTo>
                    <a:pt x="9969" y="5603"/>
                  </a:lnTo>
                  <a:lnTo>
                    <a:pt x="8810" y="4448"/>
                  </a:lnTo>
                  <a:lnTo>
                    <a:pt x="8810" y="2823"/>
                  </a:lnTo>
                  <a:lnTo>
                    <a:pt x="9969" y="1663"/>
                  </a:lnTo>
                  <a:lnTo>
                    <a:pt x="99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2"/>
            <p:cNvSpPr/>
            <p:nvPr/>
          </p:nvSpPr>
          <p:spPr>
            <a:xfrm>
              <a:off x="3645075" y="5024425"/>
              <a:ext cx="38575" cy="18050"/>
            </a:xfrm>
            <a:custGeom>
              <a:avLst/>
              <a:gdLst/>
              <a:ahLst/>
              <a:cxnLst/>
              <a:rect l="l" t="t" r="r" b="b"/>
              <a:pathLst>
                <a:path w="1543" h="722" extrusionOk="0">
                  <a:moveTo>
                    <a:pt x="1" y="1"/>
                  </a:moveTo>
                  <a:lnTo>
                    <a:pt x="1" y="722"/>
                  </a:lnTo>
                  <a:lnTo>
                    <a:pt x="1543" y="722"/>
                  </a:lnTo>
                  <a:lnTo>
                    <a:pt x="15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2"/>
            <p:cNvSpPr/>
            <p:nvPr/>
          </p:nvSpPr>
          <p:spPr>
            <a:xfrm>
              <a:off x="3867225" y="5043675"/>
              <a:ext cx="249150" cy="172225"/>
            </a:xfrm>
            <a:custGeom>
              <a:avLst/>
              <a:gdLst/>
              <a:ahLst/>
              <a:cxnLst/>
              <a:rect l="l" t="t" r="r" b="b"/>
              <a:pathLst>
                <a:path w="9966" h="6889" extrusionOk="0">
                  <a:moveTo>
                    <a:pt x="7146" y="724"/>
                  </a:moveTo>
                  <a:lnTo>
                    <a:pt x="9244" y="2823"/>
                  </a:lnTo>
                  <a:lnTo>
                    <a:pt x="9244" y="6164"/>
                  </a:lnTo>
                  <a:lnTo>
                    <a:pt x="6290" y="6164"/>
                  </a:lnTo>
                  <a:lnTo>
                    <a:pt x="5130" y="5009"/>
                  </a:lnTo>
                  <a:lnTo>
                    <a:pt x="721" y="5009"/>
                  </a:lnTo>
                  <a:lnTo>
                    <a:pt x="721" y="2823"/>
                  </a:lnTo>
                  <a:lnTo>
                    <a:pt x="2820" y="724"/>
                  </a:lnTo>
                  <a:close/>
                  <a:moveTo>
                    <a:pt x="2520" y="0"/>
                  </a:moveTo>
                  <a:lnTo>
                    <a:pt x="1" y="2524"/>
                  </a:lnTo>
                  <a:lnTo>
                    <a:pt x="1" y="5732"/>
                  </a:lnTo>
                  <a:lnTo>
                    <a:pt x="4835" y="5732"/>
                  </a:lnTo>
                  <a:lnTo>
                    <a:pt x="5991" y="6888"/>
                  </a:lnTo>
                  <a:lnTo>
                    <a:pt x="9965" y="6888"/>
                  </a:lnTo>
                  <a:lnTo>
                    <a:pt x="9965" y="2524"/>
                  </a:lnTo>
                  <a:lnTo>
                    <a:pt x="7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2"/>
            <p:cNvSpPr/>
            <p:nvPr/>
          </p:nvSpPr>
          <p:spPr>
            <a:xfrm>
              <a:off x="3905675" y="5082225"/>
              <a:ext cx="85550" cy="66225"/>
            </a:xfrm>
            <a:custGeom>
              <a:avLst/>
              <a:gdLst/>
              <a:ahLst/>
              <a:cxnLst/>
              <a:rect l="l" t="t" r="r" b="b"/>
              <a:pathLst>
                <a:path w="3422" h="2649" extrusionOk="0">
                  <a:moveTo>
                    <a:pt x="2698" y="720"/>
                  </a:moveTo>
                  <a:lnTo>
                    <a:pt x="2698" y="1925"/>
                  </a:lnTo>
                  <a:lnTo>
                    <a:pt x="725" y="1925"/>
                  </a:lnTo>
                  <a:lnTo>
                    <a:pt x="725" y="1667"/>
                  </a:lnTo>
                  <a:lnTo>
                    <a:pt x="1668" y="720"/>
                  </a:lnTo>
                  <a:close/>
                  <a:moveTo>
                    <a:pt x="1369" y="0"/>
                  </a:moveTo>
                  <a:lnTo>
                    <a:pt x="0" y="1368"/>
                  </a:lnTo>
                  <a:lnTo>
                    <a:pt x="0" y="2649"/>
                  </a:lnTo>
                  <a:lnTo>
                    <a:pt x="3422" y="2649"/>
                  </a:lnTo>
                  <a:lnTo>
                    <a:pt x="34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2"/>
            <p:cNvSpPr/>
            <p:nvPr/>
          </p:nvSpPr>
          <p:spPr>
            <a:xfrm>
              <a:off x="4011650" y="5091875"/>
              <a:ext cx="66250" cy="85475"/>
            </a:xfrm>
            <a:custGeom>
              <a:avLst/>
              <a:gdLst/>
              <a:ahLst/>
              <a:cxnLst/>
              <a:rect l="l" t="t" r="r" b="b"/>
              <a:pathLst>
                <a:path w="2650" h="3419" extrusionOk="0">
                  <a:moveTo>
                    <a:pt x="982" y="721"/>
                  </a:moveTo>
                  <a:lnTo>
                    <a:pt x="1926" y="1664"/>
                  </a:lnTo>
                  <a:lnTo>
                    <a:pt x="1926" y="2694"/>
                  </a:lnTo>
                  <a:lnTo>
                    <a:pt x="1282" y="2694"/>
                  </a:lnTo>
                  <a:lnTo>
                    <a:pt x="722" y="2138"/>
                  </a:lnTo>
                  <a:lnTo>
                    <a:pt x="722" y="721"/>
                  </a:lnTo>
                  <a:close/>
                  <a:moveTo>
                    <a:pt x="1" y="0"/>
                  </a:moveTo>
                  <a:lnTo>
                    <a:pt x="1" y="2437"/>
                  </a:lnTo>
                  <a:lnTo>
                    <a:pt x="982" y="3418"/>
                  </a:lnTo>
                  <a:lnTo>
                    <a:pt x="2649" y="3418"/>
                  </a:lnTo>
                  <a:lnTo>
                    <a:pt x="2649" y="1365"/>
                  </a:lnTo>
                  <a:lnTo>
                    <a:pt x="1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2"/>
            <p:cNvSpPr/>
            <p:nvPr/>
          </p:nvSpPr>
          <p:spPr>
            <a:xfrm>
              <a:off x="3760650" y="5293475"/>
              <a:ext cx="96325" cy="96350"/>
            </a:xfrm>
            <a:custGeom>
              <a:avLst/>
              <a:gdLst/>
              <a:ahLst/>
              <a:cxnLst/>
              <a:rect l="l" t="t" r="r" b="b"/>
              <a:pathLst>
                <a:path w="3853" h="3854" extrusionOk="0">
                  <a:moveTo>
                    <a:pt x="1928" y="1518"/>
                  </a:moveTo>
                  <a:cubicBezTo>
                    <a:pt x="2151" y="1518"/>
                    <a:pt x="2335" y="1703"/>
                    <a:pt x="2335" y="1926"/>
                  </a:cubicBezTo>
                  <a:cubicBezTo>
                    <a:pt x="2335" y="2151"/>
                    <a:pt x="2151" y="2336"/>
                    <a:pt x="1928" y="2336"/>
                  </a:cubicBezTo>
                  <a:cubicBezTo>
                    <a:pt x="1702" y="2336"/>
                    <a:pt x="1517" y="2151"/>
                    <a:pt x="1517" y="1926"/>
                  </a:cubicBezTo>
                  <a:cubicBezTo>
                    <a:pt x="1517" y="1703"/>
                    <a:pt x="1702" y="1518"/>
                    <a:pt x="1928" y="1518"/>
                  </a:cubicBezTo>
                  <a:close/>
                  <a:moveTo>
                    <a:pt x="1566" y="0"/>
                  </a:moveTo>
                  <a:lnTo>
                    <a:pt x="1566" y="853"/>
                  </a:lnTo>
                  <a:cubicBezTo>
                    <a:pt x="1517" y="871"/>
                    <a:pt x="1469" y="892"/>
                    <a:pt x="1424" y="912"/>
                  </a:cubicBezTo>
                  <a:lnTo>
                    <a:pt x="821" y="310"/>
                  </a:lnTo>
                  <a:lnTo>
                    <a:pt x="309" y="822"/>
                  </a:lnTo>
                  <a:lnTo>
                    <a:pt x="911" y="1424"/>
                  </a:lnTo>
                  <a:cubicBezTo>
                    <a:pt x="891" y="1470"/>
                    <a:pt x="870" y="1518"/>
                    <a:pt x="852" y="1566"/>
                  </a:cubicBezTo>
                  <a:lnTo>
                    <a:pt x="0" y="1566"/>
                  </a:lnTo>
                  <a:lnTo>
                    <a:pt x="0" y="2287"/>
                  </a:lnTo>
                  <a:lnTo>
                    <a:pt x="852" y="2287"/>
                  </a:lnTo>
                  <a:cubicBezTo>
                    <a:pt x="870" y="2336"/>
                    <a:pt x="891" y="2385"/>
                    <a:pt x="911" y="2430"/>
                  </a:cubicBezTo>
                  <a:lnTo>
                    <a:pt x="309" y="3032"/>
                  </a:lnTo>
                  <a:lnTo>
                    <a:pt x="821" y="3544"/>
                  </a:lnTo>
                  <a:lnTo>
                    <a:pt x="1424" y="2941"/>
                  </a:lnTo>
                  <a:cubicBezTo>
                    <a:pt x="1469" y="2962"/>
                    <a:pt x="1517" y="2983"/>
                    <a:pt x="1566" y="3001"/>
                  </a:cubicBezTo>
                  <a:lnTo>
                    <a:pt x="1566" y="3854"/>
                  </a:lnTo>
                  <a:lnTo>
                    <a:pt x="2286" y="3854"/>
                  </a:lnTo>
                  <a:lnTo>
                    <a:pt x="2286" y="3001"/>
                  </a:lnTo>
                  <a:cubicBezTo>
                    <a:pt x="2335" y="2983"/>
                    <a:pt x="2384" y="2962"/>
                    <a:pt x="2429" y="2941"/>
                  </a:cubicBezTo>
                  <a:lnTo>
                    <a:pt x="3032" y="3544"/>
                  </a:lnTo>
                  <a:lnTo>
                    <a:pt x="3543" y="3032"/>
                  </a:lnTo>
                  <a:lnTo>
                    <a:pt x="2940" y="2430"/>
                  </a:lnTo>
                  <a:cubicBezTo>
                    <a:pt x="2961" y="2385"/>
                    <a:pt x="2982" y="2336"/>
                    <a:pt x="3000" y="2287"/>
                  </a:cubicBezTo>
                  <a:lnTo>
                    <a:pt x="3853" y="2287"/>
                  </a:lnTo>
                  <a:lnTo>
                    <a:pt x="3853" y="1566"/>
                  </a:lnTo>
                  <a:lnTo>
                    <a:pt x="3000" y="1566"/>
                  </a:lnTo>
                  <a:cubicBezTo>
                    <a:pt x="2982" y="1518"/>
                    <a:pt x="2961" y="1470"/>
                    <a:pt x="2940" y="1424"/>
                  </a:cubicBezTo>
                  <a:lnTo>
                    <a:pt x="3543" y="822"/>
                  </a:lnTo>
                  <a:lnTo>
                    <a:pt x="3032" y="310"/>
                  </a:lnTo>
                  <a:lnTo>
                    <a:pt x="2429" y="912"/>
                  </a:lnTo>
                  <a:cubicBezTo>
                    <a:pt x="2384" y="892"/>
                    <a:pt x="2335" y="871"/>
                    <a:pt x="2286" y="853"/>
                  </a:cubicBezTo>
                  <a:lnTo>
                    <a:pt x="2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2"/>
            <p:cNvSpPr/>
            <p:nvPr/>
          </p:nvSpPr>
          <p:spPr>
            <a:xfrm>
              <a:off x="3722700" y="5255550"/>
              <a:ext cx="172225" cy="172225"/>
            </a:xfrm>
            <a:custGeom>
              <a:avLst/>
              <a:gdLst/>
              <a:ahLst/>
              <a:cxnLst/>
              <a:rect l="l" t="t" r="r" b="b"/>
              <a:pathLst>
                <a:path w="6889" h="6889" extrusionOk="0">
                  <a:moveTo>
                    <a:pt x="3446" y="724"/>
                  </a:moveTo>
                  <a:cubicBezTo>
                    <a:pt x="4946" y="724"/>
                    <a:pt x="6164" y="1942"/>
                    <a:pt x="6164" y="3443"/>
                  </a:cubicBezTo>
                  <a:cubicBezTo>
                    <a:pt x="6164" y="4942"/>
                    <a:pt x="4946" y="6164"/>
                    <a:pt x="3446" y="6164"/>
                  </a:cubicBezTo>
                  <a:cubicBezTo>
                    <a:pt x="1946" y="6164"/>
                    <a:pt x="725" y="4942"/>
                    <a:pt x="725" y="3443"/>
                  </a:cubicBezTo>
                  <a:cubicBezTo>
                    <a:pt x="725" y="1942"/>
                    <a:pt x="1946" y="724"/>
                    <a:pt x="3446" y="724"/>
                  </a:cubicBezTo>
                  <a:close/>
                  <a:moveTo>
                    <a:pt x="3446" y="0"/>
                  </a:moveTo>
                  <a:cubicBezTo>
                    <a:pt x="1546" y="0"/>
                    <a:pt x="0" y="1546"/>
                    <a:pt x="0" y="3443"/>
                  </a:cubicBezTo>
                  <a:cubicBezTo>
                    <a:pt x="0" y="5343"/>
                    <a:pt x="1546" y="6888"/>
                    <a:pt x="3446" y="6888"/>
                  </a:cubicBezTo>
                  <a:cubicBezTo>
                    <a:pt x="5343" y="6888"/>
                    <a:pt x="6888" y="5343"/>
                    <a:pt x="6888" y="3443"/>
                  </a:cubicBezTo>
                  <a:cubicBezTo>
                    <a:pt x="6888" y="1546"/>
                    <a:pt x="5343" y="0"/>
                    <a:pt x="3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2"/>
            <p:cNvSpPr/>
            <p:nvPr/>
          </p:nvSpPr>
          <p:spPr>
            <a:xfrm>
              <a:off x="3991725" y="5255550"/>
              <a:ext cx="19350" cy="18100"/>
            </a:xfrm>
            <a:custGeom>
              <a:avLst/>
              <a:gdLst/>
              <a:ahLst/>
              <a:cxnLst/>
              <a:rect l="l" t="t" r="r" b="b"/>
              <a:pathLst>
                <a:path w="774" h="724" extrusionOk="0">
                  <a:moveTo>
                    <a:pt x="1" y="0"/>
                  </a:moveTo>
                  <a:lnTo>
                    <a:pt x="1"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2"/>
            <p:cNvSpPr/>
            <p:nvPr/>
          </p:nvSpPr>
          <p:spPr>
            <a:xfrm>
              <a:off x="3991725" y="5294100"/>
              <a:ext cx="19350" cy="18025"/>
            </a:xfrm>
            <a:custGeom>
              <a:avLst/>
              <a:gdLst/>
              <a:ahLst/>
              <a:cxnLst/>
              <a:rect l="l" t="t" r="r" b="b"/>
              <a:pathLst>
                <a:path w="774" h="721" extrusionOk="0">
                  <a:moveTo>
                    <a:pt x="1" y="0"/>
                  </a:moveTo>
                  <a:lnTo>
                    <a:pt x="1"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2"/>
            <p:cNvSpPr/>
            <p:nvPr/>
          </p:nvSpPr>
          <p:spPr>
            <a:xfrm>
              <a:off x="3991725" y="5332625"/>
              <a:ext cx="19350" cy="18050"/>
            </a:xfrm>
            <a:custGeom>
              <a:avLst/>
              <a:gdLst/>
              <a:ahLst/>
              <a:cxnLst/>
              <a:rect l="l" t="t" r="r" b="b"/>
              <a:pathLst>
                <a:path w="774" h="722" extrusionOk="0">
                  <a:moveTo>
                    <a:pt x="1" y="0"/>
                  </a:moveTo>
                  <a:lnTo>
                    <a:pt x="1" y="721"/>
                  </a:lnTo>
                  <a:lnTo>
                    <a:pt x="773" y="721"/>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2"/>
            <p:cNvSpPr/>
            <p:nvPr/>
          </p:nvSpPr>
          <p:spPr>
            <a:xfrm>
              <a:off x="3953275" y="5332625"/>
              <a:ext cx="19250" cy="18050"/>
            </a:xfrm>
            <a:custGeom>
              <a:avLst/>
              <a:gdLst/>
              <a:ahLst/>
              <a:cxnLst/>
              <a:rect l="l" t="t" r="r" b="b"/>
              <a:pathLst>
                <a:path w="770" h="722" extrusionOk="0">
                  <a:moveTo>
                    <a:pt x="1" y="0"/>
                  </a:moveTo>
                  <a:lnTo>
                    <a:pt x="1" y="721"/>
                  </a:lnTo>
                  <a:lnTo>
                    <a:pt x="769" y="721"/>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2"/>
            <p:cNvSpPr/>
            <p:nvPr/>
          </p:nvSpPr>
          <p:spPr>
            <a:xfrm>
              <a:off x="3914725" y="5332625"/>
              <a:ext cx="19275" cy="18050"/>
            </a:xfrm>
            <a:custGeom>
              <a:avLst/>
              <a:gdLst/>
              <a:ahLst/>
              <a:cxnLst/>
              <a:rect l="l" t="t" r="r" b="b"/>
              <a:pathLst>
                <a:path w="771" h="722" extrusionOk="0">
                  <a:moveTo>
                    <a:pt x="1" y="0"/>
                  </a:moveTo>
                  <a:lnTo>
                    <a:pt x="1"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2"/>
            <p:cNvSpPr/>
            <p:nvPr/>
          </p:nvSpPr>
          <p:spPr>
            <a:xfrm>
              <a:off x="3741400" y="5111100"/>
              <a:ext cx="19275" cy="18125"/>
            </a:xfrm>
            <a:custGeom>
              <a:avLst/>
              <a:gdLst/>
              <a:ahLst/>
              <a:cxnLst/>
              <a:rect l="l" t="t" r="r" b="b"/>
              <a:pathLst>
                <a:path w="771" h="725" extrusionOk="0">
                  <a:moveTo>
                    <a:pt x="1" y="0"/>
                  </a:moveTo>
                  <a:lnTo>
                    <a:pt x="1" y="725"/>
                  </a:lnTo>
                  <a:lnTo>
                    <a:pt x="770" y="725"/>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2"/>
            <p:cNvSpPr/>
            <p:nvPr/>
          </p:nvSpPr>
          <p:spPr>
            <a:xfrm>
              <a:off x="3779850" y="5111100"/>
              <a:ext cx="19350" cy="18125"/>
            </a:xfrm>
            <a:custGeom>
              <a:avLst/>
              <a:gdLst/>
              <a:ahLst/>
              <a:cxnLst/>
              <a:rect l="l" t="t" r="r" b="b"/>
              <a:pathLst>
                <a:path w="774" h="725" extrusionOk="0">
                  <a:moveTo>
                    <a:pt x="1" y="0"/>
                  </a:moveTo>
                  <a:lnTo>
                    <a:pt x="1"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2"/>
            <p:cNvSpPr/>
            <p:nvPr/>
          </p:nvSpPr>
          <p:spPr>
            <a:xfrm>
              <a:off x="3818400" y="5111100"/>
              <a:ext cx="19350" cy="18125"/>
            </a:xfrm>
            <a:custGeom>
              <a:avLst/>
              <a:gdLst/>
              <a:ahLst/>
              <a:cxnLst/>
              <a:rect l="l" t="t" r="r" b="b"/>
              <a:pathLst>
                <a:path w="774" h="725" extrusionOk="0">
                  <a:moveTo>
                    <a:pt x="1" y="0"/>
                  </a:moveTo>
                  <a:lnTo>
                    <a:pt x="1"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2"/>
            <p:cNvSpPr/>
            <p:nvPr/>
          </p:nvSpPr>
          <p:spPr>
            <a:xfrm>
              <a:off x="3635425" y="4937775"/>
              <a:ext cx="19350" cy="18050"/>
            </a:xfrm>
            <a:custGeom>
              <a:avLst/>
              <a:gdLst/>
              <a:ahLst/>
              <a:cxnLst/>
              <a:rect l="l" t="t" r="r" b="b"/>
              <a:pathLst>
                <a:path w="774" h="722" extrusionOk="0">
                  <a:moveTo>
                    <a:pt x="1" y="0"/>
                  </a:moveTo>
                  <a:lnTo>
                    <a:pt x="1" y="721"/>
                  </a:lnTo>
                  <a:lnTo>
                    <a:pt x="773" y="721"/>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2"/>
            <p:cNvSpPr/>
            <p:nvPr/>
          </p:nvSpPr>
          <p:spPr>
            <a:xfrm>
              <a:off x="3673975" y="4937775"/>
              <a:ext cx="19250" cy="18050"/>
            </a:xfrm>
            <a:custGeom>
              <a:avLst/>
              <a:gdLst/>
              <a:ahLst/>
              <a:cxnLst/>
              <a:rect l="l" t="t" r="r" b="b"/>
              <a:pathLst>
                <a:path w="770" h="722" extrusionOk="0">
                  <a:moveTo>
                    <a:pt x="1" y="0"/>
                  </a:moveTo>
                  <a:lnTo>
                    <a:pt x="1" y="721"/>
                  </a:lnTo>
                  <a:lnTo>
                    <a:pt x="769" y="721"/>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2"/>
          <p:cNvGrpSpPr/>
          <p:nvPr/>
        </p:nvGrpSpPr>
        <p:grpSpPr>
          <a:xfrm>
            <a:off x="5491357" y="3390431"/>
            <a:ext cx="530398" cy="389060"/>
            <a:chOff x="2576325" y="4957000"/>
            <a:chExt cx="615525" cy="451450"/>
          </a:xfrm>
        </p:grpSpPr>
        <p:sp>
          <p:nvSpPr>
            <p:cNvPr id="936" name="Google Shape;936;p62"/>
            <p:cNvSpPr/>
            <p:nvPr/>
          </p:nvSpPr>
          <p:spPr>
            <a:xfrm>
              <a:off x="3057600" y="4994950"/>
              <a:ext cx="96325" cy="96325"/>
            </a:xfrm>
            <a:custGeom>
              <a:avLst/>
              <a:gdLst/>
              <a:ahLst/>
              <a:cxnLst/>
              <a:rect l="l" t="t" r="r" b="b"/>
              <a:pathLst>
                <a:path w="3853" h="3853" extrusionOk="0">
                  <a:moveTo>
                    <a:pt x="1927" y="1517"/>
                  </a:moveTo>
                  <a:cubicBezTo>
                    <a:pt x="2154" y="1517"/>
                    <a:pt x="2335" y="1699"/>
                    <a:pt x="2335" y="1925"/>
                  </a:cubicBezTo>
                  <a:cubicBezTo>
                    <a:pt x="2335" y="2151"/>
                    <a:pt x="2154" y="2335"/>
                    <a:pt x="1927" y="2335"/>
                  </a:cubicBezTo>
                  <a:cubicBezTo>
                    <a:pt x="1701" y="2335"/>
                    <a:pt x="1517" y="2151"/>
                    <a:pt x="1517" y="1925"/>
                  </a:cubicBezTo>
                  <a:cubicBezTo>
                    <a:pt x="1517" y="1699"/>
                    <a:pt x="1701" y="1517"/>
                    <a:pt x="1927" y="1517"/>
                  </a:cubicBezTo>
                  <a:close/>
                  <a:moveTo>
                    <a:pt x="1566" y="0"/>
                  </a:moveTo>
                  <a:lnTo>
                    <a:pt x="1566" y="852"/>
                  </a:lnTo>
                  <a:cubicBezTo>
                    <a:pt x="1517" y="870"/>
                    <a:pt x="1468" y="891"/>
                    <a:pt x="1423" y="912"/>
                  </a:cubicBezTo>
                  <a:lnTo>
                    <a:pt x="821" y="309"/>
                  </a:lnTo>
                  <a:lnTo>
                    <a:pt x="309" y="818"/>
                  </a:lnTo>
                  <a:lnTo>
                    <a:pt x="915" y="1424"/>
                  </a:lnTo>
                  <a:cubicBezTo>
                    <a:pt x="891" y="1469"/>
                    <a:pt x="870" y="1517"/>
                    <a:pt x="856" y="1567"/>
                  </a:cubicBezTo>
                  <a:lnTo>
                    <a:pt x="0" y="1567"/>
                  </a:lnTo>
                  <a:lnTo>
                    <a:pt x="0" y="2287"/>
                  </a:lnTo>
                  <a:lnTo>
                    <a:pt x="856" y="2287"/>
                  </a:lnTo>
                  <a:cubicBezTo>
                    <a:pt x="870" y="2335"/>
                    <a:pt x="891" y="2384"/>
                    <a:pt x="915" y="2430"/>
                  </a:cubicBezTo>
                  <a:lnTo>
                    <a:pt x="309" y="3032"/>
                  </a:lnTo>
                  <a:lnTo>
                    <a:pt x="821" y="3543"/>
                  </a:lnTo>
                  <a:lnTo>
                    <a:pt x="1423" y="2937"/>
                  </a:lnTo>
                  <a:cubicBezTo>
                    <a:pt x="1468" y="2962"/>
                    <a:pt x="1517" y="2982"/>
                    <a:pt x="1566" y="2997"/>
                  </a:cubicBezTo>
                  <a:lnTo>
                    <a:pt x="1566" y="3853"/>
                  </a:lnTo>
                  <a:lnTo>
                    <a:pt x="2290" y="3853"/>
                  </a:lnTo>
                  <a:lnTo>
                    <a:pt x="2290" y="2997"/>
                  </a:lnTo>
                  <a:cubicBezTo>
                    <a:pt x="2338" y="2982"/>
                    <a:pt x="2384" y="2962"/>
                    <a:pt x="2429" y="2937"/>
                  </a:cubicBezTo>
                  <a:lnTo>
                    <a:pt x="3034" y="3543"/>
                  </a:lnTo>
                  <a:lnTo>
                    <a:pt x="3543" y="3032"/>
                  </a:lnTo>
                  <a:lnTo>
                    <a:pt x="2941" y="2430"/>
                  </a:lnTo>
                  <a:cubicBezTo>
                    <a:pt x="2962" y="2384"/>
                    <a:pt x="2982" y="2335"/>
                    <a:pt x="3000" y="2287"/>
                  </a:cubicBezTo>
                  <a:lnTo>
                    <a:pt x="3852" y="2287"/>
                  </a:lnTo>
                  <a:lnTo>
                    <a:pt x="3852" y="1567"/>
                  </a:lnTo>
                  <a:lnTo>
                    <a:pt x="3000" y="1567"/>
                  </a:lnTo>
                  <a:cubicBezTo>
                    <a:pt x="2982" y="1517"/>
                    <a:pt x="2962" y="1469"/>
                    <a:pt x="2941" y="1424"/>
                  </a:cubicBezTo>
                  <a:lnTo>
                    <a:pt x="3543" y="818"/>
                  </a:lnTo>
                  <a:lnTo>
                    <a:pt x="3034" y="309"/>
                  </a:lnTo>
                  <a:lnTo>
                    <a:pt x="2429" y="912"/>
                  </a:lnTo>
                  <a:cubicBezTo>
                    <a:pt x="2384" y="891"/>
                    <a:pt x="2338" y="870"/>
                    <a:pt x="2290" y="852"/>
                  </a:cubicBezTo>
                  <a:lnTo>
                    <a:pt x="22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2"/>
            <p:cNvSpPr/>
            <p:nvPr/>
          </p:nvSpPr>
          <p:spPr>
            <a:xfrm>
              <a:off x="3019725" y="4957000"/>
              <a:ext cx="172125" cy="172225"/>
            </a:xfrm>
            <a:custGeom>
              <a:avLst/>
              <a:gdLst/>
              <a:ahLst/>
              <a:cxnLst/>
              <a:rect l="l" t="t" r="r" b="b"/>
              <a:pathLst>
                <a:path w="6885" h="6889" extrusionOk="0">
                  <a:moveTo>
                    <a:pt x="3442" y="725"/>
                  </a:moveTo>
                  <a:cubicBezTo>
                    <a:pt x="4943" y="725"/>
                    <a:pt x="6161" y="1943"/>
                    <a:pt x="6161" y="3443"/>
                  </a:cubicBezTo>
                  <a:cubicBezTo>
                    <a:pt x="6161" y="4943"/>
                    <a:pt x="4943" y="6164"/>
                    <a:pt x="3442" y="6164"/>
                  </a:cubicBezTo>
                  <a:cubicBezTo>
                    <a:pt x="1942" y="6164"/>
                    <a:pt x="722" y="4943"/>
                    <a:pt x="722" y="3443"/>
                  </a:cubicBezTo>
                  <a:cubicBezTo>
                    <a:pt x="722" y="1943"/>
                    <a:pt x="1942" y="725"/>
                    <a:pt x="3442" y="725"/>
                  </a:cubicBezTo>
                  <a:close/>
                  <a:moveTo>
                    <a:pt x="3442" y="1"/>
                  </a:moveTo>
                  <a:cubicBezTo>
                    <a:pt x="1543" y="1"/>
                    <a:pt x="1" y="1546"/>
                    <a:pt x="1" y="3443"/>
                  </a:cubicBezTo>
                  <a:cubicBezTo>
                    <a:pt x="1" y="5343"/>
                    <a:pt x="1543" y="6889"/>
                    <a:pt x="3442" y="6889"/>
                  </a:cubicBezTo>
                  <a:cubicBezTo>
                    <a:pt x="5339" y="6889"/>
                    <a:pt x="6885" y="5343"/>
                    <a:pt x="6885" y="3443"/>
                  </a:cubicBezTo>
                  <a:cubicBezTo>
                    <a:pt x="6885" y="1546"/>
                    <a:pt x="5339"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2"/>
            <p:cNvSpPr/>
            <p:nvPr/>
          </p:nvSpPr>
          <p:spPr>
            <a:xfrm>
              <a:off x="2576325" y="5043675"/>
              <a:ext cx="481025" cy="364775"/>
            </a:xfrm>
            <a:custGeom>
              <a:avLst/>
              <a:gdLst/>
              <a:ahLst/>
              <a:cxnLst/>
              <a:rect l="l" t="t" r="r" b="b"/>
              <a:pathLst>
                <a:path w="19241" h="14591" extrusionOk="0">
                  <a:moveTo>
                    <a:pt x="11932" y="0"/>
                  </a:moveTo>
                  <a:cubicBezTo>
                    <a:pt x="10230" y="0"/>
                    <a:pt x="8574" y="602"/>
                    <a:pt x="7265" y="1692"/>
                  </a:cubicBezTo>
                  <a:cubicBezTo>
                    <a:pt x="6768" y="2105"/>
                    <a:pt x="6136" y="2327"/>
                    <a:pt x="5471" y="2327"/>
                  </a:cubicBezTo>
                  <a:cubicBezTo>
                    <a:pt x="5414" y="2327"/>
                    <a:pt x="5356" y="2325"/>
                    <a:pt x="5298" y="2322"/>
                  </a:cubicBezTo>
                  <a:cubicBezTo>
                    <a:pt x="5201" y="2315"/>
                    <a:pt x="5099" y="2312"/>
                    <a:pt x="4998" y="2312"/>
                  </a:cubicBezTo>
                  <a:cubicBezTo>
                    <a:pt x="3655" y="2312"/>
                    <a:pt x="2399" y="2837"/>
                    <a:pt x="1456" y="3794"/>
                  </a:cubicBezTo>
                  <a:cubicBezTo>
                    <a:pt x="509" y="4747"/>
                    <a:pt x="1" y="6014"/>
                    <a:pt x="15" y="7358"/>
                  </a:cubicBezTo>
                  <a:cubicBezTo>
                    <a:pt x="32" y="8597"/>
                    <a:pt x="509" y="9783"/>
                    <a:pt x="1361" y="10696"/>
                  </a:cubicBezTo>
                  <a:cubicBezTo>
                    <a:pt x="2211" y="11604"/>
                    <a:pt x="3356" y="12161"/>
                    <a:pt x="4585" y="12262"/>
                  </a:cubicBezTo>
                  <a:lnTo>
                    <a:pt x="4643" y="11542"/>
                  </a:lnTo>
                  <a:cubicBezTo>
                    <a:pt x="3596" y="11454"/>
                    <a:pt x="2618" y="10981"/>
                    <a:pt x="1891" y="10201"/>
                  </a:cubicBezTo>
                  <a:cubicBezTo>
                    <a:pt x="1160" y="9422"/>
                    <a:pt x="749" y="8409"/>
                    <a:pt x="738" y="7348"/>
                  </a:cubicBezTo>
                  <a:cubicBezTo>
                    <a:pt x="725" y="6199"/>
                    <a:pt x="1160" y="5117"/>
                    <a:pt x="1967" y="4302"/>
                  </a:cubicBezTo>
                  <a:cubicBezTo>
                    <a:pt x="2775" y="3484"/>
                    <a:pt x="3850" y="3035"/>
                    <a:pt x="4998" y="3035"/>
                  </a:cubicBezTo>
                  <a:cubicBezTo>
                    <a:pt x="5086" y="3035"/>
                    <a:pt x="5173" y="3038"/>
                    <a:pt x="5257" y="3042"/>
                  </a:cubicBezTo>
                  <a:cubicBezTo>
                    <a:pt x="5331" y="3047"/>
                    <a:pt x="5405" y="3049"/>
                    <a:pt x="5479" y="3049"/>
                  </a:cubicBezTo>
                  <a:cubicBezTo>
                    <a:pt x="6310" y="3049"/>
                    <a:pt x="7101" y="2766"/>
                    <a:pt x="7727" y="2245"/>
                  </a:cubicBezTo>
                  <a:cubicBezTo>
                    <a:pt x="8904" y="1263"/>
                    <a:pt x="10397" y="724"/>
                    <a:pt x="11932" y="724"/>
                  </a:cubicBezTo>
                  <a:cubicBezTo>
                    <a:pt x="13697" y="724"/>
                    <a:pt x="15353" y="1414"/>
                    <a:pt x="16596" y="2667"/>
                  </a:cubicBezTo>
                  <a:cubicBezTo>
                    <a:pt x="17841" y="3915"/>
                    <a:pt x="18517" y="5579"/>
                    <a:pt x="18506" y="7344"/>
                  </a:cubicBezTo>
                  <a:cubicBezTo>
                    <a:pt x="18493" y="9060"/>
                    <a:pt x="17817" y="10686"/>
                    <a:pt x="16599" y="11913"/>
                  </a:cubicBezTo>
                  <a:cubicBezTo>
                    <a:pt x="15381" y="13146"/>
                    <a:pt x="13766" y="13839"/>
                    <a:pt x="12050" y="13866"/>
                  </a:cubicBezTo>
                  <a:cubicBezTo>
                    <a:pt x="12012" y="13867"/>
                    <a:pt x="11973" y="13867"/>
                    <a:pt x="11935" y="13867"/>
                  </a:cubicBezTo>
                  <a:cubicBezTo>
                    <a:pt x="10389" y="13867"/>
                    <a:pt x="8892" y="13326"/>
                    <a:pt x="7710" y="12331"/>
                  </a:cubicBezTo>
                  <a:cubicBezTo>
                    <a:pt x="7100" y="11821"/>
                    <a:pt x="6318" y="11543"/>
                    <a:pt x="5492" y="11543"/>
                  </a:cubicBezTo>
                  <a:cubicBezTo>
                    <a:pt x="5452" y="11543"/>
                    <a:pt x="5411" y="11544"/>
                    <a:pt x="5371" y="11545"/>
                  </a:cubicBezTo>
                  <a:lnTo>
                    <a:pt x="5395" y="12265"/>
                  </a:lnTo>
                  <a:cubicBezTo>
                    <a:pt x="5429" y="12264"/>
                    <a:pt x="5463" y="12263"/>
                    <a:pt x="5497" y="12263"/>
                  </a:cubicBezTo>
                  <a:cubicBezTo>
                    <a:pt x="6149" y="12263"/>
                    <a:pt x="6767" y="12485"/>
                    <a:pt x="7244" y="12885"/>
                  </a:cubicBezTo>
                  <a:cubicBezTo>
                    <a:pt x="8556" y="13988"/>
                    <a:pt x="10219" y="14591"/>
                    <a:pt x="11936" y="14591"/>
                  </a:cubicBezTo>
                  <a:lnTo>
                    <a:pt x="12061" y="14591"/>
                  </a:lnTo>
                  <a:cubicBezTo>
                    <a:pt x="13968" y="14559"/>
                    <a:pt x="15764" y="13786"/>
                    <a:pt x="17115" y="12422"/>
                  </a:cubicBezTo>
                  <a:cubicBezTo>
                    <a:pt x="18465" y="11057"/>
                    <a:pt x="19216" y="9255"/>
                    <a:pt x="19227" y="7348"/>
                  </a:cubicBezTo>
                  <a:cubicBezTo>
                    <a:pt x="19241" y="5388"/>
                    <a:pt x="18489" y="3547"/>
                    <a:pt x="17110" y="2154"/>
                  </a:cubicBezTo>
                  <a:cubicBezTo>
                    <a:pt x="15729" y="766"/>
                    <a:pt x="13891" y="0"/>
                    <a:pt x="11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2"/>
            <p:cNvSpPr/>
            <p:nvPr/>
          </p:nvSpPr>
          <p:spPr>
            <a:xfrm>
              <a:off x="2614200" y="5082225"/>
              <a:ext cx="404875" cy="287775"/>
            </a:xfrm>
            <a:custGeom>
              <a:avLst/>
              <a:gdLst/>
              <a:ahLst/>
              <a:cxnLst/>
              <a:rect l="l" t="t" r="r" b="b"/>
              <a:pathLst>
                <a:path w="16195" h="11511" extrusionOk="0">
                  <a:moveTo>
                    <a:pt x="10417" y="0"/>
                  </a:moveTo>
                  <a:lnTo>
                    <a:pt x="10417" y="720"/>
                  </a:lnTo>
                  <a:cubicBezTo>
                    <a:pt x="11774" y="720"/>
                    <a:pt x="13048" y="1257"/>
                    <a:pt x="14002" y="2220"/>
                  </a:cubicBezTo>
                  <a:cubicBezTo>
                    <a:pt x="14956" y="3188"/>
                    <a:pt x="15470" y="4469"/>
                    <a:pt x="15449" y="5827"/>
                  </a:cubicBezTo>
                  <a:cubicBezTo>
                    <a:pt x="15433" y="7139"/>
                    <a:pt x="14906" y="8378"/>
                    <a:pt x="13967" y="9311"/>
                  </a:cubicBezTo>
                  <a:cubicBezTo>
                    <a:pt x="13031" y="10246"/>
                    <a:pt x="11795" y="10768"/>
                    <a:pt x="10483" y="10786"/>
                  </a:cubicBezTo>
                  <a:cubicBezTo>
                    <a:pt x="10465" y="10786"/>
                    <a:pt x="10447" y="10786"/>
                    <a:pt x="10428" y="10786"/>
                  </a:cubicBezTo>
                  <a:cubicBezTo>
                    <a:pt x="9112" y="10786"/>
                    <a:pt x="7866" y="10286"/>
                    <a:pt x="6919" y="9369"/>
                  </a:cubicBezTo>
                  <a:cubicBezTo>
                    <a:pt x="6267" y="8737"/>
                    <a:pt x="5394" y="8390"/>
                    <a:pt x="4504" y="8390"/>
                  </a:cubicBezTo>
                  <a:cubicBezTo>
                    <a:pt x="4316" y="8390"/>
                    <a:pt x="4127" y="8405"/>
                    <a:pt x="3940" y="8437"/>
                  </a:cubicBezTo>
                  <a:cubicBezTo>
                    <a:pt x="3786" y="8464"/>
                    <a:pt x="3626" y="8476"/>
                    <a:pt x="3469" y="8476"/>
                  </a:cubicBezTo>
                  <a:cubicBezTo>
                    <a:pt x="3448" y="8476"/>
                    <a:pt x="3428" y="8476"/>
                    <a:pt x="3407" y="8475"/>
                  </a:cubicBezTo>
                  <a:cubicBezTo>
                    <a:pt x="1991" y="8434"/>
                    <a:pt x="831" y="7298"/>
                    <a:pt x="765" y="5882"/>
                  </a:cubicBezTo>
                  <a:cubicBezTo>
                    <a:pt x="731" y="5130"/>
                    <a:pt x="998" y="4417"/>
                    <a:pt x="1517" y="3877"/>
                  </a:cubicBezTo>
                  <a:cubicBezTo>
                    <a:pt x="2036" y="3334"/>
                    <a:pt x="2732" y="3035"/>
                    <a:pt x="3483" y="3035"/>
                  </a:cubicBezTo>
                  <a:cubicBezTo>
                    <a:pt x="3634" y="3035"/>
                    <a:pt x="3783" y="3046"/>
                    <a:pt x="3926" y="3070"/>
                  </a:cubicBezTo>
                  <a:cubicBezTo>
                    <a:pt x="4115" y="3101"/>
                    <a:pt x="4305" y="3116"/>
                    <a:pt x="4493" y="3116"/>
                  </a:cubicBezTo>
                  <a:cubicBezTo>
                    <a:pt x="5394" y="3116"/>
                    <a:pt x="6267" y="2772"/>
                    <a:pt x="6912" y="2148"/>
                  </a:cubicBezTo>
                  <a:cubicBezTo>
                    <a:pt x="7657" y="1424"/>
                    <a:pt x="8590" y="950"/>
                    <a:pt x="9610" y="786"/>
                  </a:cubicBezTo>
                  <a:lnTo>
                    <a:pt x="9494" y="73"/>
                  </a:lnTo>
                  <a:cubicBezTo>
                    <a:pt x="8325" y="261"/>
                    <a:pt x="7260" y="800"/>
                    <a:pt x="6407" y="1629"/>
                  </a:cubicBezTo>
                  <a:cubicBezTo>
                    <a:pt x="5899" y="2123"/>
                    <a:pt x="5211" y="2394"/>
                    <a:pt x="4499" y="2394"/>
                  </a:cubicBezTo>
                  <a:cubicBezTo>
                    <a:pt x="4348" y="2394"/>
                    <a:pt x="4196" y="2381"/>
                    <a:pt x="4044" y="2357"/>
                  </a:cubicBezTo>
                  <a:cubicBezTo>
                    <a:pt x="3859" y="2325"/>
                    <a:pt x="3671" y="2311"/>
                    <a:pt x="3483" y="2311"/>
                  </a:cubicBezTo>
                  <a:cubicBezTo>
                    <a:pt x="2534" y="2311"/>
                    <a:pt x="1650" y="2691"/>
                    <a:pt x="995" y="3376"/>
                  </a:cubicBezTo>
                  <a:cubicBezTo>
                    <a:pt x="338" y="4065"/>
                    <a:pt x="0" y="4967"/>
                    <a:pt x="45" y="5917"/>
                  </a:cubicBezTo>
                  <a:cubicBezTo>
                    <a:pt x="129" y="7706"/>
                    <a:pt x="1594" y="9147"/>
                    <a:pt x="3387" y="9195"/>
                  </a:cubicBezTo>
                  <a:cubicBezTo>
                    <a:pt x="3419" y="9196"/>
                    <a:pt x="3452" y="9197"/>
                    <a:pt x="3485" y="9197"/>
                  </a:cubicBezTo>
                  <a:cubicBezTo>
                    <a:pt x="3678" y="9197"/>
                    <a:pt x="3871" y="9180"/>
                    <a:pt x="4061" y="9150"/>
                  </a:cubicBezTo>
                  <a:cubicBezTo>
                    <a:pt x="4211" y="9125"/>
                    <a:pt x="4361" y="9112"/>
                    <a:pt x="4511" y="9112"/>
                  </a:cubicBezTo>
                  <a:cubicBezTo>
                    <a:pt x="5213" y="9112"/>
                    <a:pt x="5902" y="9389"/>
                    <a:pt x="6418" y="9888"/>
                  </a:cubicBezTo>
                  <a:cubicBezTo>
                    <a:pt x="7497" y="10935"/>
                    <a:pt x="8917" y="11510"/>
                    <a:pt x="10417" y="11510"/>
                  </a:cubicBezTo>
                  <a:cubicBezTo>
                    <a:pt x="10442" y="11510"/>
                    <a:pt x="10466" y="11510"/>
                    <a:pt x="10490" y="11507"/>
                  </a:cubicBezTo>
                  <a:cubicBezTo>
                    <a:pt x="11994" y="11489"/>
                    <a:pt x="13410" y="10890"/>
                    <a:pt x="14479" y="9822"/>
                  </a:cubicBezTo>
                  <a:cubicBezTo>
                    <a:pt x="15550" y="8753"/>
                    <a:pt x="16149" y="7340"/>
                    <a:pt x="16174" y="5837"/>
                  </a:cubicBezTo>
                  <a:cubicBezTo>
                    <a:pt x="16194" y="4285"/>
                    <a:pt x="15606" y="2819"/>
                    <a:pt x="14517" y="1716"/>
                  </a:cubicBezTo>
                  <a:cubicBezTo>
                    <a:pt x="13428" y="609"/>
                    <a:pt x="11969" y="0"/>
                    <a:pt x="10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2"/>
            <p:cNvSpPr/>
            <p:nvPr/>
          </p:nvSpPr>
          <p:spPr>
            <a:xfrm>
              <a:off x="2894550" y="5188125"/>
              <a:ext cx="75800" cy="75875"/>
            </a:xfrm>
            <a:custGeom>
              <a:avLst/>
              <a:gdLst/>
              <a:ahLst/>
              <a:cxnLst/>
              <a:rect l="l" t="t" r="r" b="b"/>
              <a:pathLst>
                <a:path w="3032" h="3035" extrusionOk="0">
                  <a:moveTo>
                    <a:pt x="1514" y="723"/>
                  </a:moveTo>
                  <a:cubicBezTo>
                    <a:pt x="1952" y="723"/>
                    <a:pt x="2311" y="1078"/>
                    <a:pt x="2311" y="1517"/>
                  </a:cubicBezTo>
                  <a:cubicBezTo>
                    <a:pt x="2311" y="1956"/>
                    <a:pt x="1952" y="2314"/>
                    <a:pt x="1514" y="2314"/>
                  </a:cubicBezTo>
                  <a:cubicBezTo>
                    <a:pt x="1079" y="2314"/>
                    <a:pt x="720" y="1956"/>
                    <a:pt x="720" y="1517"/>
                  </a:cubicBezTo>
                  <a:cubicBezTo>
                    <a:pt x="720" y="1078"/>
                    <a:pt x="1079" y="723"/>
                    <a:pt x="1514" y="723"/>
                  </a:cubicBezTo>
                  <a:close/>
                  <a:moveTo>
                    <a:pt x="1514" y="0"/>
                  </a:moveTo>
                  <a:cubicBezTo>
                    <a:pt x="679" y="0"/>
                    <a:pt x="0" y="682"/>
                    <a:pt x="0" y="1517"/>
                  </a:cubicBezTo>
                  <a:cubicBezTo>
                    <a:pt x="0" y="2356"/>
                    <a:pt x="679" y="3035"/>
                    <a:pt x="1514" y="3035"/>
                  </a:cubicBezTo>
                  <a:cubicBezTo>
                    <a:pt x="2353" y="3035"/>
                    <a:pt x="3032" y="2356"/>
                    <a:pt x="3032" y="1517"/>
                  </a:cubicBezTo>
                  <a:cubicBezTo>
                    <a:pt x="3032" y="682"/>
                    <a:pt x="235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2"/>
            <p:cNvSpPr/>
            <p:nvPr/>
          </p:nvSpPr>
          <p:spPr>
            <a:xfrm>
              <a:off x="2682050" y="5217075"/>
              <a:ext cx="19250" cy="18050"/>
            </a:xfrm>
            <a:custGeom>
              <a:avLst/>
              <a:gdLst/>
              <a:ahLst/>
              <a:cxnLst/>
              <a:rect l="l" t="t" r="r" b="b"/>
              <a:pathLst>
                <a:path w="770" h="722" extrusionOk="0">
                  <a:moveTo>
                    <a:pt x="1" y="1"/>
                  </a:moveTo>
                  <a:lnTo>
                    <a:pt x="1" y="722"/>
                  </a:lnTo>
                  <a:lnTo>
                    <a:pt x="769" y="722"/>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2"/>
            <p:cNvSpPr/>
            <p:nvPr/>
          </p:nvSpPr>
          <p:spPr>
            <a:xfrm>
              <a:off x="2720500" y="5217075"/>
              <a:ext cx="19350" cy="18050"/>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2"/>
            <p:cNvSpPr/>
            <p:nvPr/>
          </p:nvSpPr>
          <p:spPr>
            <a:xfrm>
              <a:off x="2759050" y="5217075"/>
              <a:ext cx="19350" cy="18050"/>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62"/>
          <p:cNvGrpSpPr/>
          <p:nvPr/>
        </p:nvGrpSpPr>
        <p:grpSpPr>
          <a:xfrm>
            <a:off x="4804083" y="3319342"/>
            <a:ext cx="331948" cy="531235"/>
            <a:chOff x="1767125" y="4860075"/>
            <a:chExt cx="385225" cy="616425"/>
          </a:xfrm>
        </p:grpSpPr>
        <p:sp>
          <p:nvSpPr>
            <p:cNvPr id="945" name="Google Shape;945;p62"/>
            <p:cNvSpPr/>
            <p:nvPr/>
          </p:nvSpPr>
          <p:spPr>
            <a:xfrm>
              <a:off x="1767125" y="5091250"/>
              <a:ext cx="385225" cy="385250"/>
            </a:xfrm>
            <a:custGeom>
              <a:avLst/>
              <a:gdLst/>
              <a:ahLst/>
              <a:cxnLst/>
              <a:rect l="l" t="t" r="r" b="b"/>
              <a:pathLst>
                <a:path w="15409" h="15410" extrusionOk="0">
                  <a:moveTo>
                    <a:pt x="2722" y="1"/>
                  </a:moveTo>
                  <a:lnTo>
                    <a:pt x="2722" y="1181"/>
                  </a:lnTo>
                  <a:lnTo>
                    <a:pt x="0" y="1181"/>
                  </a:lnTo>
                  <a:lnTo>
                    <a:pt x="0" y="1901"/>
                  </a:lnTo>
                  <a:lnTo>
                    <a:pt x="2722" y="1901"/>
                  </a:lnTo>
                  <a:lnTo>
                    <a:pt x="2722" y="5034"/>
                  </a:lnTo>
                  <a:lnTo>
                    <a:pt x="770" y="5034"/>
                  </a:lnTo>
                  <a:lnTo>
                    <a:pt x="770" y="5755"/>
                  </a:lnTo>
                  <a:lnTo>
                    <a:pt x="2722" y="5755"/>
                  </a:lnTo>
                  <a:lnTo>
                    <a:pt x="2722" y="7703"/>
                  </a:lnTo>
                  <a:cubicBezTo>
                    <a:pt x="2722" y="8110"/>
                    <a:pt x="2771" y="8507"/>
                    <a:pt x="2861" y="8883"/>
                  </a:cubicBezTo>
                  <a:lnTo>
                    <a:pt x="0" y="8883"/>
                  </a:lnTo>
                  <a:lnTo>
                    <a:pt x="0" y="9607"/>
                  </a:lnTo>
                  <a:lnTo>
                    <a:pt x="3081" y="9607"/>
                  </a:lnTo>
                  <a:lnTo>
                    <a:pt x="3081" y="9565"/>
                  </a:lnTo>
                  <a:cubicBezTo>
                    <a:pt x="3428" y="10421"/>
                    <a:pt x="4006" y="11159"/>
                    <a:pt x="4734" y="11706"/>
                  </a:cubicBezTo>
                  <a:lnTo>
                    <a:pt x="2826" y="13613"/>
                  </a:lnTo>
                  <a:lnTo>
                    <a:pt x="3338" y="14124"/>
                  </a:lnTo>
                  <a:lnTo>
                    <a:pt x="5360" y="12103"/>
                  </a:lnTo>
                  <a:cubicBezTo>
                    <a:pt x="5959" y="12423"/>
                    <a:pt x="6631" y="12625"/>
                    <a:pt x="7344" y="12677"/>
                  </a:cubicBezTo>
                  <a:lnTo>
                    <a:pt x="7344" y="15409"/>
                  </a:lnTo>
                  <a:lnTo>
                    <a:pt x="8064" y="15409"/>
                  </a:lnTo>
                  <a:lnTo>
                    <a:pt x="8064" y="12677"/>
                  </a:lnTo>
                  <a:cubicBezTo>
                    <a:pt x="8778" y="12625"/>
                    <a:pt x="9450" y="12423"/>
                    <a:pt x="10048" y="12103"/>
                  </a:cubicBezTo>
                  <a:lnTo>
                    <a:pt x="12071" y="14124"/>
                  </a:lnTo>
                  <a:lnTo>
                    <a:pt x="12583" y="13613"/>
                  </a:lnTo>
                  <a:lnTo>
                    <a:pt x="10675" y="11706"/>
                  </a:lnTo>
                  <a:cubicBezTo>
                    <a:pt x="11406" y="11159"/>
                    <a:pt x="11980" y="10421"/>
                    <a:pt x="12328" y="9565"/>
                  </a:cubicBezTo>
                  <a:lnTo>
                    <a:pt x="12328" y="9607"/>
                  </a:lnTo>
                  <a:lnTo>
                    <a:pt x="14639" y="9607"/>
                  </a:lnTo>
                  <a:lnTo>
                    <a:pt x="14639" y="8883"/>
                  </a:lnTo>
                  <a:lnTo>
                    <a:pt x="12548" y="8883"/>
                  </a:lnTo>
                  <a:cubicBezTo>
                    <a:pt x="12638" y="8507"/>
                    <a:pt x="12690" y="8110"/>
                    <a:pt x="12690" y="7703"/>
                  </a:cubicBezTo>
                  <a:lnTo>
                    <a:pt x="12690" y="5755"/>
                  </a:lnTo>
                  <a:lnTo>
                    <a:pt x="15408" y="5755"/>
                  </a:lnTo>
                  <a:lnTo>
                    <a:pt x="15408" y="5034"/>
                  </a:lnTo>
                  <a:lnTo>
                    <a:pt x="12690" y="5034"/>
                  </a:lnTo>
                  <a:lnTo>
                    <a:pt x="12690" y="3854"/>
                  </a:lnTo>
                  <a:lnTo>
                    <a:pt x="11966" y="3854"/>
                  </a:lnTo>
                  <a:lnTo>
                    <a:pt x="11966" y="7703"/>
                  </a:lnTo>
                  <a:cubicBezTo>
                    <a:pt x="11966" y="10056"/>
                    <a:pt x="10056" y="11967"/>
                    <a:pt x="7706" y="11967"/>
                  </a:cubicBezTo>
                  <a:cubicBezTo>
                    <a:pt x="5353" y="11967"/>
                    <a:pt x="3443" y="10056"/>
                    <a:pt x="3443" y="7703"/>
                  </a:cubicBez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2"/>
            <p:cNvSpPr/>
            <p:nvPr/>
          </p:nvSpPr>
          <p:spPr>
            <a:xfrm>
              <a:off x="1921825" y="4995550"/>
              <a:ext cx="95150" cy="95125"/>
            </a:xfrm>
            <a:custGeom>
              <a:avLst/>
              <a:gdLst/>
              <a:ahLst/>
              <a:cxnLst/>
              <a:rect l="l" t="t" r="r" b="b"/>
              <a:pathLst>
                <a:path w="3806" h="3805" extrusionOk="0">
                  <a:moveTo>
                    <a:pt x="1901" y="721"/>
                  </a:moveTo>
                  <a:cubicBezTo>
                    <a:pt x="2552" y="721"/>
                    <a:pt x="3081" y="1250"/>
                    <a:pt x="3081" y="1901"/>
                  </a:cubicBezTo>
                  <a:cubicBezTo>
                    <a:pt x="3081" y="2552"/>
                    <a:pt x="2552" y="3080"/>
                    <a:pt x="1901" y="3080"/>
                  </a:cubicBezTo>
                  <a:cubicBezTo>
                    <a:pt x="1250" y="3080"/>
                    <a:pt x="721" y="2552"/>
                    <a:pt x="721" y="1901"/>
                  </a:cubicBezTo>
                  <a:cubicBezTo>
                    <a:pt x="721" y="1250"/>
                    <a:pt x="1250" y="721"/>
                    <a:pt x="1901" y="721"/>
                  </a:cubicBezTo>
                  <a:close/>
                  <a:moveTo>
                    <a:pt x="1901" y="1"/>
                  </a:moveTo>
                  <a:cubicBezTo>
                    <a:pt x="853" y="1"/>
                    <a:pt x="0" y="853"/>
                    <a:pt x="0" y="1901"/>
                  </a:cubicBezTo>
                  <a:cubicBezTo>
                    <a:pt x="0" y="2952"/>
                    <a:pt x="853" y="3805"/>
                    <a:pt x="1901" y="3805"/>
                  </a:cubicBezTo>
                  <a:cubicBezTo>
                    <a:pt x="2952" y="3805"/>
                    <a:pt x="3805" y="2952"/>
                    <a:pt x="3805" y="1901"/>
                  </a:cubicBezTo>
                  <a:cubicBezTo>
                    <a:pt x="3805" y="853"/>
                    <a:pt x="2952"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2"/>
            <p:cNvSpPr/>
            <p:nvPr/>
          </p:nvSpPr>
          <p:spPr>
            <a:xfrm>
              <a:off x="1902500" y="5111100"/>
              <a:ext cx="56675" cy="56575"/>
            </a:xfrm>
            <a:custGeom>
              <a:avLst/>
              <a:gdLst/>
              <a:ahLst/>
              <a:cxnLst/>
              <a:rect l="l" t="t" r="r" b="b"/>
              <a:pathLst>
                <a:path w="2267" h="2263" extrusionOk="0">
                  <a:moveTo>
                    <a:pt x="1136" y="725"/>
                  </a:moveTo>
                  <a:cubicBezTo>
                    <a:pt x="1358" y="725"/>
                    <a:pt x="1543" y="905"/>
                    <a:pt x="1543" y="1131"/>
                  </a:cubicBezTo>
                  <a:cubicBezTo>
                    <a:pt x="1543" y="1358"/>
                    <a:pt x="1358" y="1542"/>
                    <a:pt x="1136" y="1542"/>
                  </a:cubicBezTo>
                  <a:cubicBezTo>
                    <a:pt x="909" y="1542"/>
                    <a:pt x="725" y="1358"/>
                    <a:pt x="725" y="1131"/>
                  </a:cubicBezTo>
                  <a:cubicBezTo>
                    <a:pt x="725" y="905"/>
                    <a:pt x="909" y="725"/>
                    <a:pt x="1136" y="725"/>
                  </a:cubicBezTo>
                  <a:close/>
                  <a:moveTo>
                    <a:pt x="1136" y="0"/>
                  </a:moveTo>
                  <a:cubicBezTo>
                    <a:pt x="509" y="0"/>
                    <a:pt x="1" y="508"/>
                    <a:pt x="1" y="1131"/>
                  </a:cubicBezTo>
                  <a:cubicBezTo>
                    <a:pt x="1" y="1755"/>
                    <a:pt x="509" y="2262"/>
                    <a:pt x="1136" y="2262"/>
                  </a:cubicBezTo>
                  <a:cubicBezTo>
                    <a:pt x="1759" y="2262"/>
                    <a:pt x="2267" y="1755"/>
                    <a:pt x="2267" y="1131"/>
                  </a:cubicBezTo>
                  <a:cubicBezTo>
                    <a:pt x="2267" y="508"/>
                    <a:pt x="1759" y="0"/>
                    <a:pt x="1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2"/>
            <p:cNvSpPr/>
            <p:nvPr/>
          </p:nvSpPr>
          <p:spPr>
            <a:xfrm>
              <a:off x="1950725" y="5197775"/>
              <a:ext cx="75800" cy="75875"/>
            </a:xfrm>
            <a:custGeom>
              <a:avLst/>
              <a:gdLst/>
              <a:ahLst/>
              <a:cxnLst/>
              <a:rect l="l" t="t" r="r" b="b"/>
              <a:pathLst>
                <a:path w="3032" h="3035" extrusionOk="0">
                  <a:moveTo>
                    <a:pt x="1517" y="724"/>
                  </a:moveTo>
                  <a:cubicBezTo>
                    <a:pt x="1956" y="724"/>
                    <a:pt x="2311" y="1079"/>
                    <a:pt x="2311" y="1518"/>
                  </a:cubicBezTo>
                  <a:cubicBezTo>
                    <a:pt x="2311" y="1956"/>
                    <a:pt x="1956" y="2311"/>
                    <a:pt x="1517" y="2311"/>
                  </a:cubicBezTo>
                  <a:cubicBezTo>
                    <a:pt x="1079" y="2311"/>
                    <a:pt x="720" y="1956"/>
                    <a:pt x="720" y="1518"/>
                  </a:cubicBezTo>
                  <a:cubicBezTo>
                    <a:pt x="720" y="1079"/>
                    <a:pt x="1079" y="724"/>
                    <a:pt x="1517" y="724"/>
                  </a:cubicBezTo>
                  <a:close/>
                  <a:moveTo>
                    <a:pt x="1517" y="0"/>
                  </a:moveTo>
                  <a:cubicBezTo>
                    <a:pt x="679" y="0"/>
                    <a:pt x="0" y="682"/>
                    <a:pt x="0" y="1518"/>
                  </a:cubicBezTo>
                  <a:cubicBezTo>
                    <a:pt x="0" y="2353"/>
                    <a:pt x="679" y="3035"/>
                    <a:pt x="1517" y="3035"/>
                  </a:cubicBezTo>
                  <a:cubicBezTo>
                    <a:pt x="2353" y="3035"/>
                    <a:pt x="3032" y="2353"/>
                    <a:pt x="3032" y="1518"/>
                  </a:cubicBezTo>
                  <a:cubicBezTo>
                    <a:pt x="3032" y="682"/>
                    <a:pt x="2353" y="0"/>
                    <a:pt x="1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2"/>
            <p:cNvSpPr/>
            <p:nvPr/>
          </p:nvSpPr>
          <p:spPr>
            <a:xfrm>
              <a:off x="1902500" y="5284425"/>
              <a:ext cx="56675" cy="56675"/>
            </a:xfrm>
            <a:custGeom>
              <a:avLst/>
              <a:gdLst/>
              <a:ahLst/>
              <a:cxnLst/>
              <a:rect l="l" t="t" r="r" b="b"/>
              <a:pathLst>
                <a:path w="2267" h="2267" extrusionOk="0">
                  <a:moveTo>
                    <a:pt x="1136" y="725"/>
                  </a:moveTo>
                  <a:cubicBezTo>
                    <a:pt x="1358" y="725"/>
                    <a:pt x="1543" y="909"/>
                    <a:pt x="1543" y="1132"/>
                  </a:cubicBezTo>
                  <a:cubicBezTo>
                    <a:pt x="1543" y="1358"/>
                    <a:pt x="1358" y="1543"/>
                    <a:pt x="1136" y="1543"/>
                  </a:cubicBezTo>
                  <a:cubicBezTo>
                    <a:pt x="909" y="1543"/>
                    <a:pt x="725" y="1358"/>
                    <a:pt x="725" y="1132"/>
                  </a:cubicBezTo>
                  <a:cubicBezTo>
                    <a:pt x="725" y="909"/>
                    <a:pt x="909" y="725"/>
                    <a:pt x="1136" y="725"/>
                  </a:cubicBezTo>
                  <a:close/>
                  <a:moveTo>
                    <a:pt x="1136" y="1"/>
                  </a:moveTo>
                  <a:cubicBezTo>
                    <a:pt x="509" y="1"/>
                    <a:pt x="1" y="508"/>
                    <a:pt x="1" y="1132"/>
                  </a:cubicBezTo>
                  <a:cubicBezTo>
                    <a:pt x="1" y="1758"/>
                    <a:pt x="509" y="2267"/>
                    <a:pt x="1136" y="2267"/>
                  </a:cubicBezTo>
                  <a:cubicBezTo>
                    <a:pt x="1759" y="2267"/>
                    <a:pt x="2267" y="1758"/>
                    <a:pt x="2267" y="1132"/>
                  </a:cubicBezTo>
                  <a:cubicBezTo>
                    <a:pt x="2267" y="508"/>
                    <a:pt x="1759"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2"/>
            <p:cNvSpPr/>
            <p:nvPr/>
          </p:nvSpPr>
          <p:spPr>
            <a:xfrm>
              <a:off x="1786350" y="4860075"/>
              <a:ext cx="366000" cy="308225"/>
            </a:xfrm>
            <a:custGeom>
              <a:avLst/>
              <a:gdLst/>
              <a:ahLst/>
              <a:cxnLst/>
              <a:rect l="l" t="t" r="r" b="b"/>
              <a:pathLst>
                <a:path w="14640" h="12329" extrusionOk="0">
                  <a:moveTo>
                    <a:pt x="6575" y="0"/>
                  </a:moveTo>
                  <a:lnTo>
                    <a:pt x="6575" y="2736"/>
                  </a:lnTo>
                  <a:cubicBezTo>
                    <a:pt x="5862" y="2788"/>
                    <a:pt x="5190" y="2990"/>
                    <a:pt x="4591" y="3310"/>
                  </a:cubicBezTo>
                  <a:lnTo>
                    <a:pt x="2569" y="1288"/>
                  </a:lnTo>
                  <a:lnTo>
                    <a:pt x="2057" y="1796"/>
                  </a:lnTo>
                  <a:lnTo>
                    <a:pt x="3965" y="3707"/>
                  </a:lnTo>
                  <a:cubicBezTo>
                    <a:pt x="3035" y="4400"/>
                    <a:pt x="2354" y="5409"/>
                    <a:pt x="2082" y="6575"/>
                  </a:cubicBezTo>
                  <a:lnTo>
                    <a:pt x="1" y="6575"/>
                  </a:lnTo>
                  <a:lnTo>
                    <a:pt x="1" y="7296"/>
                  </a:lnTo>
                  <a:lnTo>
                    <a:pt x="1970" y="7296"/>
                  </a:lnTo>
                  <a:cubicBezTo>
                    <a:pt x="1957" y="7431"/>
                    <a:pt x="1953" y="7567"/>
                    <a:pt x="1953" y="7706"/>
                  </a:cubicBezTo>
                  <a:lnTo>
                    <a:pt x="1953" y="8475"/>
                  </a:lnTo>
                  <a:lnTo>
                    <a:pt x="2674" y="8475"/>
                  </a:lnTo>
                  <a:lnTo>
                    <a:pt x="2674" y="7706"/>
                  </a:lnTo>
                  <a:cubicBezTo>
                    <a:pt x="2674" y="5357"/>
                    <a:pt x="4584" y="3446"/>
                    <a:pt x="6937" y="3446"/>
                  </a:cubicBezTo>
                  <a:cubicBezTo>
                    <a:pt x="9287" y="3446"/>
                    <a:pt x="11197" y="5357"/>
                    <a:pt x="11197" y="7706"/>
                  </a:cubicBezTo>
                  <a:lnTo>
                    <a:pt x="11197" y="12329"/>
                  </a:lnTo>
                  <a:lnTo>
                    <a:pt x="11921" y="12329"/>
                  </a:lnTo>
                  <a:lnTo>
                    <a:pt x="11921" y="11148"/>
                  </a:lnTo>
                  <a:lnTo>
                    <a:pt x="13484" y="11148"/>
                  </a:lnTo>
                  <a:lnTo>
                    <a:pt x="13484" y="10428"/>
                  </a:lnTo>
                  <a:lnTo>
                    <a:pt x="11921" y="10428"/>
                  </a:lnTo>
                  <a:lnTo>
                    <a:pt x="11921" y="7706"/>
                  </a:lnTo>
                  <a:cubicBezTo>
                    <a:pt x="11921" y="7567"/>
                    <a:pt x="11914" y="7431"/>
                    <a:pt x="11904" y="7296"/>
                  </a:cubicBezTo>
                  <a:lnTo>
                    <a:pt x="14639" y="7296"/>
                  </a:lnTo>
                  <a:lnTo>
                    <a:pt x="14639" y="6575"/>
                  </a:lnTo>
                  <a:lnTo>
                    <a:pt x="11789" y="6575"/>
                  </a:lnTo>
                  <a:cubicBezTo>
                    <a:pt x="11517" y="5409"/>
                    <a:pt x="10835" y="4400"/>
                    <a:pt x="9906" y="3707"/>
                  </a:cubicBezTo>
                  <a:lnTo>
                    <a:pt x="11814" y="1796"/>
                  </a:lnTo>
                  <a:lnTo>
                    <a:pt x="11302" y="1288"/>
                  </a:lnTo>
                  <a:lnTo>
                    <a:pt x="9279" y="3310"/>
                  </a:lnTo>
                  <a:cubicBezTo>
                    <a:pt x="8681" y="2990"/>
                    <a:pt x="8009" y="2788"/>
                    <a:pt x="7295" y="2736"/>
                  </a:cubicBezTo>
                  <a:lnTo>
                    <a:pt x="72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2"/>
            <p:cNvSpPr/>
            <p:nvPr/>
          </p:nvSpPr>
          <p:spPr>
            <a:xfrm>
              <a:off x="2027725" y="5091250"/>
              <a:ext cx="18125" cy="19275"/>
            </a:xfrm>
            <a:custGeom>
              <a:avLst/>
              <a:gdLst/>
              <a:ahLst/>
              <a:cxnLst/>
              <a:rect l="l" t="t" r="r" b="b"/>
              <a:pathLst>
                <a:path w="725" h="771" extrusionOk="0">
                  <a:moveTo>
                    <a:pt x="0" y="1"/>
                  </a:moveTo>
                  <a:lnTo>
                    <a:pt x="0" y="770"/>
                  </a:lnTo>
                  <a:lnTo>
                    <a:pt x="724" y="770"/>
                  </a:lnTo>
                  <a:lnTo>
                    <a:pt x="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2"/>
            <p:cNvSpPr/>
            <p:nvPr/>
          </p:nvSpPr>
          <p:spPr>
            <a:xfrm>
              <a:off x="2027725" y="5129725"/>
              <a:ext cx="18125" cy="19350"/>
            </a:xfrm>
            <a:custGeom>
              <a:avLst/>
              <a:gdLst/>
              <a:ahLst/>
              <a:cxnLst/>
              <a:rect l="l" t="t" r="r" b="b"/>
              <a:pathLst>
                <a:path w="725" h="774" extrusionOk="0">
                  <a:moveTo>
                    <a:pt x="0" y="1"/>
                  </a:moveTo>
                  <a:lnTo>
                    <a:pt x="0" y="773"/>
                  </a:lnTo>
                  <a:lnTo>
                    <a:pt x="724" y="773"/>
                  </a:lnTo>
                  <a:lnTo>
                    <a:pt x="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2"/>
            <p:cNvSpPr/>
            <p:nvPr/>
          </p:nvSpPr>
          <p:spPr>
            <a:xfrm>
              <a:off x="1873625" y="5206800"/>
              <a:ext cx="18125" cy="19275"/>
            </a:xfrm>
            <a:custGeom>
              <a:avLst/>
              <a:gdLst/>
              <a:ahLst/>
              <a:cxnLst/>
              <a:rect l="l" t="t" r="r" b="b"/>
              <a:pathLst>
                <a:path w="725" h="771" extrusionOk="0">
                  <a:moveTo>
                    <a:pt x="0" y="1"/>
                  </a:moveTo>
                  <a:lnTo>
                    <a:pt x="0" y="770"/>
                  </a:lnTo>
                  <a:lnTo>
                    <a:pt x="725" y="770"/>
                  </a:lnTo>
                  <a:lnTo>
                    <a:pt x="7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2"/>
            <p:cNvSpPr/>
            <p:nvPr/>
          </p:nvSpPr>
          <p:spPr>
            <a:xfrm>
              <a:off x="1873625" y="5168275"/>
              <a:ext cx="18125" cy="19350"/>
            </a:xfrm>
            <a:custGeom>
              <a:avLst/>
              <a:gdLst/>
              <a:ahLst/>
              <a:cxnLst/>
              <a:rect l="l" t="t" r="r" b="b"/>
              <a:pathLst>
                <a:path w="725" h="774" extrusionOk="0">
                  <a:moveTo>
                    <a:pt x="0" y="1"/>
                  </a:moveTo>
                  <a:lnTo>
                    <a:pt x="0" y="773"/>
                  </a:lnTo>
                  <a:lnTo>
                    <a:pt x="725" y="773"/>
                  </a:lnTo>
                  <a:lnTo>
                    <a:pt x="7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 name="Google Shape;955;p62"/>
          <p:cNvGrpSpPr/>
          <p:nvPr/>
        </p:nvGrpSpPr>
        <p:grpSpPr>
          <a:xfrm>
            <a:off x="3908077" y="3377941"/>
            <a:ext cx="530032" cy="413966"/>
            <a:chOff x="5350350" y="4003625"/>
            <a:chExt cx="615100" cy="480350"/>
          </a:xfrm>
        </p:grpSpPr>
        <p:sp>
          <p:nvSpPr>
            <p:cNvPr id="956" name="Google Shape;956;p62"/>
            <p:cNvSpPr/>
            <p:nvPr/>
          </p:nvSpPr>
          <p:spPr>
            <a:xfrm>
              <a:off x="5350350" y="4157725"/>
              <a:ext cx="278625" cy="326250"/>
            </a:xfrm>
            <a:custGeom>
              <a:avLst/>
              <a:gdLst/>
              <a:ahLst/>
              <a:cxnLst/>
              <a:rect l="l" t="t" r="r" b="b"/>
              <a:pathLst>
                <a:path w="11145" h="13050" extrusionOk="0">
                  <a:moveTo>
                    <a:pt x="9557" y="8810"/>
                  </a:moveTo>
                  <a:lnTo>
                    <a:pt x="8918" y="12325"/>
                  </a:lnTo>
                  <a:lnTo>
                    <a:pt x="8040" y="12325"/>
                  </a:lnTo>
                  <a:lnTo>
                    <a:pt x="8040" y="8810"/>
                  </a:lnTo>
                  <a:close/>
                  <a:moveTo>
                    <a:pt x="2311" y="1"/>
                  </a:moveTo>
                  <a:lnTo>
                    <a:pt x="2311" y="895"/>
                  </a:lnTo>
                  <a:lnTo>
                    <a:pt x="3734" y="2319"/>
                  </a:lnTo>
                  <a:lnTo>
                    <a:pt x="1720" y="5006"/>
                  </a:lnTo>
                  <a:lnTo>
                    <a:pt x="1" y="5006"/>
                  </a:lnTo>
                  <a:lnTo>
                    <a:pt x="1" y="7679"/>
                  </a:lnTo>
                  <a:cubicBezTo>
                    <a:pt x="1" y="8305"/>
                    <a:pt x="505" y="8810"/>
                    <a:pt x="1132" y="8810"/>
                  </a:cubicBezTo>
                  <a:lnTo>
                    <a:pt x="4622" y="8810"/>
                  </a:lnTo>
                  <a:lnTo>
                    <a:pt x="4622" y="13049"/>
                  </a:lnTo>
                  <a:lnTo>
                    <a:pt x="6415" y="13049"/>
                  </a:lnTo>
                  <a:lnTo>
                    <a:pt x="7320" y="9736"/>
                  </a:lnTo>
                  <a:lnTo>
                    <a:pt x="7320" y="13049"/>
                  </a:lnTo>
                  <a:lnTo>
                    <a:pt x="9523" y="13049"/>
                  </a:lnTo>
                  <a:lnTo>
                    <a:pt x="10292" y="8810"/>
                  </a:lnTo>
                  <a:lnTo>
                    <a:pt x="11145" y="8810"/>
                  </a:lnTo>
                  <a:lnTo>
                    <a:pt x="11145" y="8089"/>
                  </a:lnTo>
                  <a:lnTo>
                    <a:pt x="8166" y="8089"/>
                  </a:lnTo>
                  <a:lnTo>
                    <a:pt x="9091" y="7164"/>
                  </a:lnTo>
                  <a:lnTo>
                    <a:pt x="8579" y="6652"/>
                  </a:lnTo>
                  <a:lnTo>
                    <a:pt x="6971" y="8264"/>
                  </a:lnTo>
                  <a:lnTo>
                    <a:pt x="5861" y="12325"/>
                  </a:lnTo>
                  <a:lnTo>
                    <a:pt x="5342" y="12325"/>
                  </a:lnTo>
                  <a:lnTo>
                    <a:pt x="5342" y="8089"/>
                  </a:lnTo>
                  <a:lnTo>
                    <a:pt x="1132" y="8089"/>
                  </a:lnTo>
                  <a:cubicBezTo>
                    <a:pt x="905" y="8089"/>
                    <a:pt x="721" y="7905"/>
                    <a:pt x="721" y="7679"/>
                  </a:cubicBezTo>
                  <a:lnTo>
                    <a:pt x="721" y="5729"/>
                  </a:lnTo>
                  <a:lnTo>
                    <a:pt x="2081" y="5729"/>
                  </a:lnTo>
                  <a:lnTo>
                    <a:pt x="4688" y="2253"/>
                  </a:lnTo>
                  <a:lnTo>
                    <a:pt x="3157" y="721"/>
                  </a:lnTo>
                  <a:lnTo>
                    <a:pt x="4449" y="721"/>
                  </a:lnTo>
                  <a:lnTo>
                    <a:pt x="5217" y="1490"/>
                  </a:lnTo>
                  <a:lnTo>
                    <a:pt x="8451" y="1490"/>
                  </a:lnTo>
                  <a:lnTo>
                    <a:pt x="8451" y="770"/>
                  </a:lnTo>
                  <a:lnTo>
                    <a:pt x="5517" y="770"/>
                  </a:lnTo>
                  <a:lnTo>
                    <a:pt x="47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2"/>
            <p:cNvSpPr/>
            <p:nvPr/>
          </p:nvSpPr>
          <p:spPr>
            <a:xfrm>
              <a:off x="5580825" y="4176975"/>
              <a:ext cx="337100" cy="307000"/>
            </a:xfrm>
            <a:custGeom>
              <a:avLst/>
              <a:gdLst/>
              <a:ahLst/>
              <a:cxnLst/>
              <a:rect l="l" t="t" r="r" b="b"/>
              <a:pathLst>
                <a:path w="13484" h="12280" extrusionOk="0">
                  <a:moveTo>
                    <a:pt x="5629" y="8040"/>
                  </a:moveTo>
                  <a:lnTo>
                    <a:pt x="6137" y="8548"/>
                  </a:lnTo>
                  <a:lnTo>
                    <a:pt x="5135" y="11555"/>
                  </a:lnTo>
                  <a:lnTo>
                    <a:pt x="4599" y="11555"/>
                  </a:lnTo>
                  <a:lnTo>
                    <a:pt x="4599" y="8040"/>
                  </a:lnTo>
                  <a:close/>
                  <a:moveTo>
                    <a:pt x="1" y="0"/>
                  </a:moveTo>
                  <a:lnTo>
                    <a:pt x="1" y="720"/>
                  </a:lnTo>
                  <a:lnTo>
                    <a:pt x="8862" y="720"/>
                  </a:lnTo>
                  <a:cubicBezTo>
                    <a:pt x="9514" y="720"/>
                    <a:pt x="10042" y="1250"/>
                    <a:pt x="10042" y="1900"/>
                  </a:cubicBezTo>
                  <a:lnTo>
                    <a:pt x="10042" y="8357"/>
                  </a:lnTo>
                  <a:lnTo>
                    <a:pt x="8264" y="11555"/>
                  </a:lnTo>
                  <a:lnTo>
                    <a:pt x="7683" y="11555"/>
                  </a:lnTo>
                  <a:lnTo>
                    <a:pt x="7683" y="9070"/>
                  </a:lnTo>
                  <a:lnTo>
                    <a:pt x="6141" y="7531"/>
                  </a:lnTo>
                  <a:lnTo>
                    <a:pt x="6141" y="6140"/>
                  </a:lnTo>
                  <a:lnTo>
                    <a:pt x="5416" y="6140"/>
                  </a:lnTo>
                  <a:lnTo>
                    <a:pt x="5416" y="7319"/>
                  </a:lnTo>
                  <a:lnTo>
                    <a:pt x="2698" y="7319"/>
                  </a:lnTo>
                  <a:lnTo>
                    <a:pt x="2698" y="8040"/>
                  </a:lnTo>
                  <a:lnTo>
                    <a:pt x="3878" y="8040"/>
                  </a:lnTo>
                  <a:lnTo>
                    <a:pt x="3878" y="12279"/>
                  </a:lnTo>
                  <a:lnTo>
                    <a:pt x="5654" y="12279"/>
                  </a:lnTo>
                  <a:lnTo>
                    <a:pt x="6708" y="9118"/>
                  </a:lnTo>
                  <a:lnTo>
                    <a:pt x="6958" y="9369"/>
                  </a:lnTo>
                  <a:lnTo>
                    <a:pt x="6958" y="12279"/>
                  </a:lnTo>
                  <a:lnTo>
                    <a:pt x="8688" y="12279"/>
                  </a:lnTo>
                  <a:lnTo>
                    <a:pt x="10762" y="8545"/>
                  </a:lnTo>
                  <a:lnTo>
                    <a:pt x="10762" y="2649"/>
                  </a:lnTo>
                  <a:lnTo>
                    <a:pt x="11556" y="2649"/>
                  </a:lnTo>
                  <a:cubicBezTo>
                    <a:pt x="11570" y="2649"/>
                    <a:pt x="11581" y="2659"/>
                    <a:pt x="11581" y="2673"/>
                  </a:cubicBezTo>
                  <a:lnTo>
                    <a:pt x="11581" y="3442"/>
                  </a:lnTo>
                  <a:cubicBezTo>
                    <a:pt x="11581" y="3853"/>
                    <a:pt x="11918" y="4190"/>
                    <a:pt x="12329" y="4190"/>
                  </a:cubicBezTo>
                  <a:lnTo>
                    <a:pt x="13484" y="4190"/>
                  </a:lnTo>
                  <a:lnTo>
                    <a:pt x="13484" y="3467"/>
                  </a:lnTo>
                  <a:lnTo>
                    <a:pt x="12329" y="3467"/>
                  </a:lnTo>
                  <a:cubicBezTo>
                    <a:pt x="12315" y="3467"/>
                    <a:pt x="12304" y="3456"/>
                    <a:pt x="12304" y="3442"/>
                  </a:cubicBezTo>
                  <a:lnTo>
                    <a:pt x="12304" y="2673"/>
                  </a:lnTo>
                  <a:cubicBezTo>
                    <a:pt x="12304" y="2259"/>
                    <a:pt x="11970" y="1925"/>
                    <a:pt x="11556" y="1925"/>
                  </a:cubicBezTo>
                  <a:lnTo>
                    <a:pt x="10762" y="1925"/>
                  </a:lnTo>
                  <a:lnTo>
                    <a:pt x="10762" y="1900"/>
                  </a:lnTo>
                  <a:cubicBezTo>
                    <a:pt x="10762" y="853"/>
                    <a:pt x="9910" y="0"/>
                    <a:pt x="8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2"/>
            <p:cNvSpPr/>
            <p:nvPr/>
          </p:nvSpPr>
          <p:spPr>
            <a:xfrm>
              <a:off x="5831275" y="4041475"/>
              <a:ext cx="96300" cy="96350"/>
            </a:xfrm>
            <a:custGeom>
              <a:avLst/>
              <a:gdLst/>
              <a:ahLst/>
              <a:cxnLst/>
              <a:rect l="l" t="t" r="r" b="b"/>
              <a:pathLst>
                <a:path w="3852" h="3854" extrusionOk="0">
                  <a:moveTo>
                    <a:pt x="1925" y="1518"/>
                  </a:moveTo>
                  <a:cubicBezTo>
                    <a:pt x="2151" y="1518"/>
                    <a:pt x="2336" y="1703"/>
                    <a:pt x="2336" y="1929"/>
                  </a:cubicBezTo>
                  <a:cubicBezTo>
                    <a:pt x="2336" y="2155"/>
                    <a:pt x="2151" y="2336"/>
                    <a:pt x="1925" y="2336"/>
                  </a:cubicBezTo>
                  <a:cubicBezTo>
                    <a:pt x="1698" y="2336"/>
                    <a:pt x="1517" y="2155"/>
                    <a:pt x="1517" y="1929"/>
                  </a:cubicBezTo>
                  <a:cubicBezTo>
                    <a:pt x="1517" y="1703"/>
                    <a:pt x="1698" y="1518"/>
                    <a:pt x="1925" y="1518"/>
                  </a:cubicBezTo>
                  <a:close/>
                  <a:moveTo>
                    <a:pt x="1563" y="1"/>
                  </a:moveTo>
                  <a:lnTo>
                    <a:pt x="1563" y="857"/>
                  </a:lnTo>
                  <a:cubicBezTo>
                    <a:pt x="1514" y="871"/>
                    <a:pt x="1469" y="892"/>
                    <a:pt x="1423" y="916"/>
                  </a:cubicBezTo>
                  <a:lnTo>
                    <a:pt x="818" y="310"/>
                  </a:lnTo>
                  <a:lnTo>
                    <a:pt x="306" y="822"/>
                  </a:lnTo>
                  <a:lnTo>
                    <a:pt x="911" y="1424"/>
                  </a:lnTo>
                  <a:cubicBezTo>
                    <a:pt x="887" y="1470"/>
                    <a:pt x="870" y="1518"/>
                    <a:pt x="853" y="1567"/>
                  </a:cubicBezTo>
                  <a:lnTo>
                    <a:pt x="0" y="1567"/>
                  </a:lnTo>
                  <a:lnTo>
                    <a:pt x="0" y="2291"/>
                  </a:lnTo>
                  <a:lnTo>
                    <a:pt x="853" y="2291"/>
                  </a:lnTo>
                  <a:cubicBezTo>
                    <a:pt x="870" y="2339"/>
                    <a:pt x="887" y="2385"/>
                    <a:pt x="911" y="2430"/>
                  </a:cubicBezTo>
                  <a:lnTo>
                    <a:pt x="306" y="3036"/>
                  </a:lnTo>
                  <a:lnTo>
                    <a:pt x="818" y="3547"/>
                  </a:lnTo>
                  <a:lnTo>
                    <a:pt x="1423" y="2942"/>
                  </a:lnTo>
                  <a:cubicBezTo>
                    <a:pt x="1469" y="2966"/>
                    <a:pt x="1514" y="2983"/>
                    <a:pt x="1563" y="3001"/>
                  </a:cubicBezTo>
                  <a:lnTo>
                    <a:pt x="1563" y="3854"/>
                  </a:lnTo>
                  <a:lnTo>
                    <a:pt x="2286" y="3854"/>
                  </a:lnTo>
                  <a:lnTo>
                    <a:pt x="2286" y="3001"/>
                  </a:lnTo>
                  <a:cubicBezTo>
                    <a:pt x="2336" y="2983"/>
                    <a:pt x="2381" y="2966"/>
                    <a:pt x="2429" y="2942"/>
                  </a:cubicBezTo>
                  <a:lnTo>
                    <a:pt x="3031" y="3547"/>
                  </a:lnTo>
                  <a:lnTo>
                    <a:pt x="3542" y="3036"/>
                  </a:lnTo>
                  <a:lnTo>
                    <a:pt x="2936" y="2430"/>
                  </a:lnTo>
                  <a:cubicBezTo>
                    <a:pt x="2961" y="2385"/>
                    <a:pt x="2978" y="2339"/>
                    <a:pt x="2995" y="2291"/>
                  </a:cubicBezTo>
                  <a:lnTo>
                    <a:pt x="3852" y="2291"/>
                  </a:lnTo>
                  <a:lnTo>
                    <a:pt x="3852" y="1567"/>
                  </a:lnTo>
                  <a:lnTo>
                    <a:pt x="2995" y="1567"/>
                  </a:lnTo>
                  <a:cubicBezTo>
                    <a:pt x="2978" y="1518"/>
                    <a:pt x="2961" y="1470"/>
                    <a:pt x="2936" y="1424"/>
                  </a:cubicBezTo>
                  <a:lnTo>
                    <a:pt x="3542" y="822"/>
                  </a:lnTo>
                  <a:lnTo>
                    <a:pt x="3031" y="310"/>
                  </a:lnTo>
                  <a:lnTo>
                    <a:pt x="2429" y="916"/>
                  </a:lnTo>
                  <a:cubicBezTo>
                    <a:pt x="2381" y="892"/>
                    <a:pt x="2336" y="871"/>
                    <a:pt x="2286" y="857"/>
                  </a:cubicBezTo>
                  <a:lnTo>
                    <a:pt x="22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2"/>
            <p:cNvSpPr/>
            <p:nvPr/>
          </p:nvSpPr>
          <p:spPr>
            <a:xfrm>
              <a:off x="5793325" y="4003625"/>
              <a:ext cx="172125" cy="172125"/>
            </a:xfrm>
            <a:custGeom>
              <a:avLst/>
              <a:gdLst/>
              <a:ahLst/>
              <a:cxnLst/>
              <a:rect l="l" t="t" r="r" b="b"/>
              <a:pathLst>
                <a:path w="6885" h="6885" extrusionOk="0">
                  <a:moveTo>
                    <a:pt x="3443" y="721"/>
                  </a:moveTo>
                  <a:cubicBezTo>
                    <a:pt x="4942" y="721"/>
                    <a:pt x="6163" y="1943"/>
                    <a:pt x="6163" y="3443"/>
                  </a:cubicBezTo>
                  <a:cubicBezTo>
                    <a:pt x="6163" y="4943"/>
                    <a:pt x="4942" y="6165"/>
                    <a:pt x="3443" y="6165"/>
                  </a:cubicBezTo>
                  <a:cubicBezTo>
                    <a:pt x="1942" y="6165"/>
                    <a:pt x="721" y="4943"/>
                    <a:pt x="721" y="3443"/>
                  </a:cubicBezTo>
                  <a:cubicBezTo>
                    <a:pt x="721" y="1943"/>
                    <a:pt x="1942" y="721"/>
                    <a:pt x="3443" y="721"/>
                  </a:cubicBezTo>
                  <a:close/>
                  <a:moveTo>
                    <a:pt x="3443" y="1"/>
                  </a:moveTo>
                  <a:cubicBezTo>
                    <a:pt x="1546" y="1"/>
                    <a:pt x="0" y="1543"/>
                    <a:pt x="0" y="3443"/>
                  </a:cubicBezTo>
                  <a:cubicBezTo>
                    <a:pt x="0" y="5339"/>
                    <a:pt x="1546" y="6885"/>
                    <a:pt x="3443" y="6885"/>
                  </a:cubicBezTo>
                  <a:cubicBezTo>
                    <a:pt x="5342" y="6885"/>
                    <a:pt x="6884" y="5339"/>
                    <a:pt x="6884" y="3443"/>
                  </a:cubicBezTo>
                  <a:cubicBezTo>
                    <a:pt x="6884" y="1543"/>
                    <a:pt x="5342" y="1"/>
                    <a:pt x="3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2"/>
            <p:cNvSpPr/>
            <p:nvPr/>
          </p:nvSpPr>
          <p:spPr>
            <a:xfrm>
              <a:off x="5754175" y="4215525"/>
              <a:ext cx="19325" cy="18025"/>
            </a:xfrm>
            <a:custGeom>
              <a:avLst/>
              <a:gdLst/>
              <a:ahLst/>
              <a:cxnLst/>
              <a:rect l="l" t="t" r="r" b="b"/>
              <a:pathLst>
                <a:path w="773" h="721" extrusionOk="0">
                  <a:moveTo>
                    <a:pt x="0" y="0"/>
                  </a:moveTo>
                  <a:lnTo>
                    <a:pt x="0"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2"/>
            <p:cNvSpPr/>
            <p:nvPr/>
          </p:nvSpPr>
          <p:spPr>
            <a:xfrm>
              <a:off x="5773475" y="4234725"/>
              <a:ext cx="19275" cy="18050"/>
            </a:xfrm>
            <a:custGeom>
              <a:avLst/>
              <a:gdLst/>
              <a:ahLst/>
              <a:cxnLst/>
              <a:rect l="l" t="t" r="r" b="b"/>
              <a:pathLst>
                <a:path w="771" h="722" extrusionOk="0">
                  <a:moveTo>
                    <a:pt x="1" y="1"/>
                  </a:moveTo>
                  <a:lnTo>
                    <a:pt x="1"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62"/>
          <p:cNvGrpSpPr/>
          <p:nvPr/>
        </p:nvGrpSpPr>
        <p:grpSpPr>
          <a:xfrm>
            <a:off x="3161145" y="3319845"/>
            <a:ext cx="430548" cy="530158"/>
            <a:chOff x="4483525" y="3936200"/>
            <a:chExt cx="499650" cy="615175"/>
          </a:xfrm>
        </p:grpSpPr>
        <p:sp>
          <p:nvSpPr>
            <p:cNvPr id="963" name="Google Shape;963;p62"/>
            <p:cNvSpPr/>
            <p:nvPr/>
          </p:nvSpPr>
          <p:spPr>
            <a:xfrm>
              <a:off x="4483525" y="3936200"/>
              <a:ext cx="172225" cy="480325"/>
            </a:xfrm>
            <a:custGeom>
              <a:avLst/>
              <a:gdLst/>
              <a:ahLst/>
              <a:cxnLst/>
              <a:rect l="l" t="t" r="r" b="b"/>
              <a:pathLst>
                <a:path w="6889" h="19213" extrusionOk="0">
                  <a:moveTo>
                    <a:pt x="1542" y="721"/>
                  </a:moveTo>
                  <a:lnTo>
                    <a:pt x="1542" y="3081"/>
                  </a:lnTo>
                  <a:lnTo>
                    <a:pt x="725" y="3081"/>
                  </a:lnTo>
                  <a:lnTo>
                    <a:pt x="725" y="721"/>
                  </a:lnTo>
                  <a:close/>
                  <a:moveTo>
                    <a:pt x="3084" y="721"/>
                  </a:moveTo>
                  <a:lnTo>
                    <a:pt x="3084" y="3081"/>
                  </a:lnTo>
                  <a:lnTo>
                    <a:pt x="2263" y="3081"/>
                  </a:lnTo>
                  <a:lnTo>
                    <a:pt x="2263" y="721"/>
                  </a:lnTo>
                  <a:close/>
                  <a:moveTo>
                    <a:pt x="4623" y="721"/>
                  </a:moveTo>
                  <a:lnTo>
                    <a:pt x="4623" y="3081"/>
                  </a:lnTo>
                  <a:lnTo>
                    <a:pt x="3804" y="3081"/>
                  </a:lnTo>
                  <a:lnTo>
                    <a:pt x="3804" y="721"/>
                  </a:lnTo>
                  <a:close/>
                  <a:moveTo>
                    <a:pt x="6164" y="721"/>
                  </a:moveTo>
                  <a:lnTo>
                    <a:pt x="6164" y="3081"/>
                  </a:lnTo>
                  <a:lnTo>
                    <a:pt x="5346" y="3081"/>
                  </a:lnTo>
                  <a:lnTo>
                    <a:pt x="5346" y="721"/>
                  </a:lnTo>
                  <a:close/>
                  <a:moveTo>
                    <a:pt x="5396" y="6885"/>
                  </a:moveTo>
                  <a:lnTo>
                    <a:pt x="5396" y="8475"/>
                  </a:lnTo>
                  <a:lnTo>
                    <a:pt x="1494" y="8475"/>
                  </a:lnTo>
                  <a:lnTo>
                    <a:pt x="1494" y="6885"/>
                  </a:lnTo>
                  <a:close/>
                  <a:moveTo>
                    <a:pt x="5396" y="14590"/>
                  </a:moveTo>
                  <a:lnTo>
                    <a:pt x="5396" y="18081"/>
                  </a:lnTo>
                  <a:cubicBezTo>
                    <a:pt x="5396" y="18307"/>
                    <a:pt x="5211" y="18492"/>
                    <a:pt x="4985" y="18492"/>
                  </a:cubicBezTo>
                  <a:lnTo>
                    <a:pt x="1904" y="18492"/>
                  </a:lnTo>
                  <a:cubicBezTo>
                    <a:pt x="1679" y="18492"/>
                    <a:pt x="1494" y="18307"/>
                    <a:pt x="1494" y="18081"/>
                  </a:cubicBezTo>
                  <a:lnTo>
                    <a:pt x="1494" y="14590"/>
                  </a:lnTo>
                  <a:close/>
                  <a:moveTo>
                    <a:pt x="0" y="1"/>
                  </a:moveTo>
                  <a:lnTo>
                    <a:pt x="0" y="3805"/>
                  </a:lnTo>
                  <a:lnTo>
                    <a:pt x="5396" y="3805"/>
                  </a:lnTo>
                  <a:lnTo>
                    <a:pt x="5396" y="6164"/>
                  </a:lnTo>
                  <a:lnTo>
                    <a:pt x="1494" y="6164"/>
                  </a:lnTo>
                  <a:lnTo>
                    <a:pt x="1494" y="4598"/>
                  </a:lnTo>
                  <a:lnTo>
                    <a:pt x="773" y="4598"/>
                  </a:lnTo>
                  <a:lnTo>
                    <a:pt x="773" y="18081"/>
                  </a:lnTo>
                  <a:cubicBezTo>
                    <a:pt x="773" y="18704"/>
                    <a:pt x="1278" y="19213"/>
                    <a:pt x="1904" y="19213"/>
                  </a:cubicBezTo>
                  <a:lnTo>
                    <a:pt x="4985" y="19213"/>
                  </a:lnTo>
                  <a:cubicBezTo>
                    <a:pt x="5608" y="19213"/>
                    <a:pt x="6116" y="18704"/>
                    <a:pt x="6116" y="18081"/>
                  </a:cubicBezTo>
                  <a:lnTo>
                    <a:pt x="6116" y="11917"/>
                  </a:lnTo>
                  <a:lnTo>
                    <a:pt x="5396" y="11917"/>
                  </a:lnTo>
                  <a:lnTo>
                    <a:pt x="5396" y="13867"/>
                  </a:lnTo>
                  <a:lnTo>
                    <a:pt x="1494" y="13867"/>
                  </a:lnTo>
                  <a:lnTo>
                    <a:pt x="1494" y="9196"/>
                  </a:lnTo>
                  <a:lnTo>
                    <a:pt x="5396" y="9196"/>
                  </a:lnTo>
                  <a:lnTo>
                    <a:pt x="5396" y="11148"/>
                  </a:lnTo>
                  <a:lnTo>
                    <a:pt x="6116" y="11148"/>
                  </a:lnTo>
                  <a:lnTo>
                    <a:pt x="6116" y="3805"/>
                  </a:lnTo>
                  <a:lnTo>
                    <a:pt x="6888" y="3805"/>
                  </a:lnTo>
                  <a:lnTo>
                    <a:pt x="68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2"/>
            <p:cNvSpPr/>
            <p:nvPr/>
          </p:nvSpPr>
          <p:spPr>
            <a:xfrm>
              <a:off x="4541300" y="4179750"/>
              <a:ext cx="56675" cy="82675"/>
            </a:xfrm>
            <a:custGeom>
              <a:avLst/>
              <a:gdLst/>
              <a:ahLst/>
              <a:cxnLst/>
              <a:rect l="l" t="t" r="r" b="b"/>
              <a:pathLst>
                <a:path w="2267" h="3307" extrusionOk="0">
                  <a:moveTo>
                    <a:pt x="1132" y="1302"/>
                  </a:moveTo>
                  <a:cubicBezTo>
                    <a:pt x="1368" y="1695"/>
                    <a:pt x="1543" y="2053"/>
                    <a:pt x="1543" y="2175"/>
                  </a:cubicBezTo>
                  <a:cubicBezTo>
                    <a:pt x="1543" y="2402"/>
                    <a:pt x="1358" y="2586"/>
                    <a:pt x="1132" y="2586"/>
                  </a:cubicBezTo>
                  <a:cubicBezTo>
                    <a:pt x="909" y="2586"/>
                    <a:pt x="725" y="2402"/>
                    <a:pt x="725" y="2175"/>
                  </a:cubicBezTo>
                  <a:cubicBezTo>
                    <a:pt x="725" y="2053"/>
                    <a:pt x="895" y="1695"/>
                    <a:pt x="1132" y="1302"/>
                  </a:cubicBezTo>
                  <a:close/>
                  <a:moveTo>
                    <a:pt x="1132" y="0"/>
                  </a:moveTo>
                  <a:lnTo>
                    <a:pt x="836" y="429"/>
                  </a:lnTo>
                  <a:cubicBezTo>
                    <a:pt x="641" y="714"/>
                    <a:pt x="1" y="1677"/>
                    <a:pt x="1" y="2175"/>
                  </a:cubicBezTo>
                  <a:cubicBezTo>
                    <a:pt x="1" y="2798"/>
                    <a:pt x="509" y="3306"/>
                    <a:pt x="1132" y="3306"/>
                  </a:cubicBezTo>
                  <a:cubicBezTo>
                    <a:pt x="1758" y="3306"/>
                    <a:pt x="2266" y="2798"/>
                    <a:pt x="2266" y="2175"/>
                  </a:cubicBezTo>
                  <a:cubicBezTo>
                    <a:pt x="2266" y="1677"/>
                    <a:pt x="1626" y="714"/>
                    <a:pt x="1431" y="429"/>
                  </a:cubicBezTo>
                  <a:lnTo>
                    <a:pt x="11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2"/>
            <p:cNvSpPr/>
            <p:nvPr/>
          </p:nvSpPr>
          <p:spPr>
            <a:xfrm>
              <a:off x="4656850" y="4013200"/>
              <a:ext cx="326325" cy="538175"/>
            </a:xfrm>
            <a:custGeom>
              <a:avLst/>
              <a:gdLst/>
              <a:ahLst/>
              <a:cxnLst/>
              <a:rect l="l" t="t" r="r" b="b"/>
              <a:pathLst>
                <a:path w="13053" h="21527" extrusionOk="0">
                  <a:moveTo>
                    <a:pt x="6527" y="725"/>
                  </a:moveTo>
                  <a:cubicBezTo>
                    <a:pt x="9725" y="725"/>
                    <a:pt x="12329" y="3328"/>
                    <a:pt x="12329" y="6527"/>
                  </a:cubicBezTo>
                  <a:cubicBezTo>
                    <a:pt x="12329" y="9725"/>
                    <a:pt x="9725" y="12328"/>
                    <a:pt x="6527" y="12328"/>
                  </a:cubicBezTo>
                  <a:cubicBezTo>
                    <a:pt x="3328" y="12328"/>
                    <a:pt x="725" y="9725"/>
                    <a:pt x="725" y="6527"/>
                  </a:cubicBezTo>
                  <a:cubicBezTo>
                    <a:pt x="725" y="3328"/>
                    <a:pt x="3328" y="725"/>
                    <a:pt x="6527" y="725"/>
                  </a:cubicBezTo>
                  <a:close/>
                  <a:moveTo>
                    <a:pt x="5298" y="12934"/>
                  </a:moveTo>
                  <a:cubicBezTo>
                    <a:pt x="5698" y="13011"/>
                    <a:pt x="6109" y="13052"/>
                    <a:pt x="6527" y="13052"/>
                  </a:cubicBezTo>
                  <a:cubicBezTo>
                    <a:pt x="6913" y="13052"/>
                    <a:pt x="7292" y="13017"/>
                    <a:pt x="7658" y="12951"/>
                  </a:cubicBezTo>
                  <a:lnTo>
                    <a:pt x="7658" y="13870"/>
                  </a:lnTo>
                  <a:lnTo>
                    <a:pt x="5298" y="13870"/>
                  </a:lnTo>
                  <a:lnTo>
                    <a:pt x="5298" y="12934"/>
                  </a:lnTo>
                  <a:close/>
                  <a:moveTo>
                    <a:pt x="7658" y="14591"/>
                  </a:moveTo>
                  <a:lnTo>
                    <a:pt x="7658" y="19623"/>
                  </a:lnTo>
                  <a:cubicBezTo>
                    <a:pt x="7658" y="20274"/>
                    <a:pt x="7129" y="20802"/>
                    <a:pt x="6478" y="20802"/>
                  </a:cubicBezTo>
                  <a:cubicBezTo>
                    <a:pt x="5827" y="20802"/>
                    <a:pt x="5298" y="20274"/>
                    <a:pt x="5298" y="19623"/>
                  </a:cubicBezTo>
                  <a:lnTo>
                    <a:pt x="5298" y="14591"/>
                  </a:lnTo>
                  <a:close/>
                  <a:moveTo>
                    <a:pt x="6527" y="1"/>
                  </a:moveTo>
                  <a:cubicBezTo>
                    <a:pt x="2928" y="1"/>
                    <a:pt x="1" y="2927"/>
                    <a:pt x="1" y="6527"/>
                  </a:cubicBezTo>
                  <a:cubicBezTo>
                    <a:pt x="1" y="9446"/>
                    <a:pt x="1929" y="11921"/>
                    <a:pt x="4577" y="12753"/>
                  </a:cubicBezTo>
                  <a:lnTo>
                    <a:pt x="4577" y="19623"/>
                  </a:lnTo>
                  <a:cubicBezTo>
                    <a:pt x="4577" y="20670"/>
                    <a:pt x="5430" y="21527"/>
                    <a:pt x="6478" y="21527"/>
                  </a:cubicBezTo>
                  <a:cubicBezTo>
                    <a:pt x="7529" y="21527"/>
                    <a:pt x="8382" y="20670"/>
                    <a:pt x="8382" y="19623"/>
                  </a:cubicBezTo>
                  <a:lnTo>
                    <a:pt x="8382" y="12781"/>
                  </a:lnTo>
                  <a:cubicBezTo>
                    <a:pt x="11079" y="11981"/>
                    <a:pt x="13052" y="9481"/>
                    <a:pt x="13052" y="6527"/>
                  </a:cubicBezTo>
                  <a:cubicBezTo>
                    <a:pt x="13052" y="2927"/>
                    <a:pt x="10125" y="1"/>
                    <a:pt x="6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2"/>
            <p:cNvSpPr/>
            <p:nvPr/>
          </p:nvSpPr>
          <p:spPr>
            <a:xfrm>
              <a:off x="4695400" y="4051750"/>
              <a:ext cx="249225" cy="249225"/>
            </a:xfrm>
            <a:custGeom>
              <a:avLst/>
              <a:gdLst/>
              <a:ahLst/>
              <a:cxnLst/>
              <a:rect l="l" t="t" r="r" b="b"/>
              <a:pathLst>
                <a:path w="9969" h="9969" extrusionOk="0">
                  <a:moveTo>
                    <a:pt x="4985" y="1"/>
                  </a:moveTo>
                  <a:cubicBezTo>
                    <a:pt x="2238" y="1"/>
                    <a:pt x="1" y="2235"/>
                    <a:pt x="1" y="4985"/>
                  </a:cubicBezTo>
                  <a:cubicBezTo>
                    <a:pt x="1" y="7734"/>
                    <a:pt x="2238" y="9968"/>
                    <a:pt x="4985" y="9968"/>
                  </a:cubicBezTo>
                  <a:cubicBezTo>
                    <a:pt x="6199" y="9968"/>
                    <a:pt x="7372" y="9526"/>
                    <a:pt x="8281" y="8723"/>
                  </a:cubicBezTo>
                  <a:lnTo>
                    <a:pt x="7804" y="8180"/>
                  </a:lnTo>
                  <a:cubicBezTo>
                    <a:pt x="7024" y="8869"/>
                    <a:pt x="6026" y="9245"/>
                    <a:pt x="4985" y="9245"/>
                  </a:cubicBezTo>
                  <a:cubicBezTo>
                    <a:pt x="2635" y="9245"/>
                    <a:pt x="725" y="7334"/>
                    <a:pt x="725" y="4985"/>
                  </a:cubicBezTo>
                  <a:cubicBezTo>
                    <a:pt x="725" y="2635"/>
                    <a:pt x="2635" y="725"/>
                    <a:pt x="4985" y="725"/>
                  </a:cubicBezTo>
                  <a:cubicBezTo>
                    <a:pt x="7334" y="725"/>
                    <a:pt x="9248" y="2635"/>
                    <a:pt x="9248" y="4985"/>
                  </a:cubicBezTo>
                  <a:cubicBezTo>
                    <a:pt x="9248" y="5962"/>
                    <a:pt x="8924" y="6885"/>
                    <a:pt x="8312" y="7647"/>
                  </a:cubicBezTo>
                  <a:lnTo>
                    <a:pt x="8876" y="8100"/>
                  </a:lnTo>
                  <a:cubicBezTo>
                    <a:pt x="9582" y="7219"/>
                    <a:pt x="9968" y="6113"/>
                    <a:pt x="9968" y="4985"/>
                  </a:cubicBezTo>
                  <a:cubicBezTo>
                    <a:pt x="9968" y="2235"/>
                    <a:pt x="7734" y="1"/>
                    <a:pt x="49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2"/>
            <p:cNvSpPr/>
            <p:nvPr/>
          </p:nvSpPr>
          <p:spPr>
            <a:xfrm>
              <a:off x="4732750" y="4119175"/>
              <a:ext cx="172200" cy="114375"/>
            </a:xfrm>
            <a:custGeom>
              <a:avLst/>
              <a:gdLst/>
              <a:ahLst/>
              <a:cxnLst/>
              <a:rect l="l" t="t" r="r" b="b"/>
              <a:pathLst>
                <a:path w="6888" h="4575" extrusionOk="0">
                  <a:moveTo>
                    <a:pt x="3442" y="722"/>
                  </a:moveTo>
                  <a:cubicBezTo>
                    <a:pt x="4918" y="722"/>
                    <a:pt x="6164" y="1438"/>
                    <a:pt x="6164" y="2288"/>
                  </a:cubicBezTo>
                  <a:cubicBezTo>
                    <a:pt x="6164" y="3137"/>
                    <a:pt x="4918" y="3854"/>
                    <a:pt x="3442" y="3854"/>
                  </a:cubicBezTo>
                  <a:cubicBezTo>
                    <a:pt x="1970" y="3854"/>
                    <a:pt x="723" y="3137"/>
                    <a:pt x="723" y="2288"/>
                  </a:cubicBezTo>
                  <a:cubicBezTo>
                    <a:pt x="723" y="1438"/>
                    <a:pt x="1970" y="722"/>
                    <a:pt x="3442" y="722"/>
                  </a:cubicBezTo>
                  <a:close/>
                  <a:moveTo>
                    <a:pt x="3442" y="1"/>
                  </a:moveTo>
                  <a:cubicBezTo>
                    <a:pt x="1514" y="1"/>
                    <a:pt x="0" y="1003"/>
                    <a:pt x="0" y="2288"/>
                  </a:cubicBezTo>
                  <a:cubicBezTo>
                    <a:pt x="0" y="3568"/>
                    <a:pt x="1514" y="4574"/>
                    <a:pt x="3442" y="4574"/>
                  </a:cubicBezTo>
                  <a:cubicBezTo>
                    <a:pt x="5374" y="4574"/>
                    <a:pt x="6887" y="3568"/>
                    <a:pt x="6887" y="2288"/>
                  </a:cubicBezTo>
                  <a:cubicBezTo>
                    <a:pt x="6887" y="1003"/>
                    <a:pt x="5374"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2"/>
            <p:cNvSpPr/>
            <p:nvPr/>
          </p:nvSpPr>
          <p:spPr>
            <a:xfrm>
              <a:off x="4780850" y="4157125"/>
              <a:ext cx="75900" cy="28300"/>
            </a:xfrm>
            <a:custGeom>
              <a:avLst/>
              <a:gdLst/>
              <a:ahLst/>
              <a:cxnLst/>
              <a:rect l="l" t="t" r="r" b="b"/>
              <a:pathLst>
                <a:path w="3036" h="1132" extrusionOk="0">
                  <a:moveTo>
                    <a:pt x="1" y="1"/>
                  </a:moveTo>
                  <a:cubicBezTo>
                    <a:pt x="1" y="634"/>
                    <a:pt x="669" y="1132"/>
                    <a:pt x="1518" y="1132"/>
                  </a:cubicBezTo>
                  <a:cubicBezTo>
                    <a:pt x="2370" y="1132"/>
                    <a:pt x="3035" y="634"/>
                    <a:pt x="3035" y="1"/>
                  </a:cubicBezTo>
                  <a:lnTo>
                    <a:pt x="2315" y="1"/>
                  </a:lnTo>
                  <a:cubicBezTo>
                    <a:pt x="2315" y="168"/>
                    <a:pt x="2005" y="407"/>
                    <a:pt x="1518" y="407"/>
                  </a:cubicBezTo>
                  <a:cubicBezTo>
                    <a:pt x="1034" y="407"/>
                    <a:pt x="724" y="168"/>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2"/>
            <p:cNvSpPr/>
            <p:nvPr/>
          </p:nvSpPr>
          <p:spPr>
            <a:xfrm>
              <a:off x="4800775" y="4388850"/>
              <a:ext cx="19250" cy="18025"/>
            </a:xfrm>
            <a:custGeom>
              <a:avLst/>
              <a:gdLst/>
              <a:ahLst/>
              <a:cxnLst/>
              <a:rect l="l" t="t" r="r" b="b"/>
              <a:pathLst>
                <a:path w="770"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2"/>
            <p:cNvSpPr/>
            <p:nvPr/>
          </p:nvSpPr>
          <p:spPr>
            <a:xfrm>
              <a:off x="4820000" y="4408050"/>
              <a:ext cx="19275" cy="18125"/>
            </a:xfrm>
            <a:custGeom>
              <a:avLst/>
              <a:gdLst/>
              <a:ahLst/>
              <a:cxnLst/>
              <a:rect l="l" t="t" r="r" b="b"/>
              <a:pathLst>
                <a:path w="771" h="725"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2"/>
            <p:cNvSpPr/>
            <p:nvPr/>
          </p:nvSpPr>
          <p:spPr>
            <a:xfrm>
              <a:off x="4531125" y="4311750"/>
              <a:ext cx="19250" cy="18125"/>
            </a:xfrm>
            <a:custGeom>
              <a:avLst/>
              <a:gdLst/>
              <a:ahLst/>
              <a:cxnLst/>
              <a:rect l="l" t="t" r="r" b="b"/>
              <a:pathLst>
                <a:path w="770" h="725" extrusionOk="0">
                  <a:moveTo>
                    <a:pt x="0" y="0"/>
                  </a:moveTo>
                  <a:lnTo>
                    <a:pt x="0" y="724"/>
                  </a:lnTo>
                  <a:lnTo>
                    <a:pt x="769" y="724"/>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2"/>
            <p:cNvSpPr/>
            <p:nvPr/>
          </p:nvSpPr>
          <p:spPr>
            <a:xfrm>
              <a:off x="4550350" y="4331050"/>
              <a:ext cx="19250" cy="18025"/>
            </a:xfrm>
            <a:custGeom>
              <a:avLst/>
              <a:gdLst/>
              <a:ahLst/>
              <a:cxnLst/>
              <a:rect l="l" t="t" r="r" b="b"/>
              <a:pathLst>
                <a:path w="770" h="721" extrusionOk="0">
                  <a:moveTo>
                    <a:pt x="0" y="1"/>
                  </a:moveTo>
                  <a:lnTo>
                    <a:pt x="0"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62"/>
          <p:cNvGrpSpPr/>
          <p:nvPr/>
        </p:nvGrpSpPr>
        <p:grpSpPr>
          <a:xfrm>
            <a:off x="2314201" y="3394563"/>
            <a:ext cx="531087" cy="380722"/>
            <a:chOff x="3500650" y="4022875"/>
            <a:chExt cx="616325" cy="441775"/>
          </a:xfrm>
        </p:grpSpPr>
        <p:sp>
          <p:nvSpPr>
            <p:cNvPr id="974" name="Google Shape;974;p62"/>
            <p:cNvSpPr/>
            <p:nvPr/>
          </p:nvSpPr>
          <p:spPr>
            <a:xfrm>
              <a:off x="3693200" y="4090300"/>
              <a:ext cx="19325" cy="18025"/>
            </a:xfrm>
            <a:custGeom>
              <a:avLst/>
              <a:gdLst/>
              <a:ahLst/>
              <a:cxnLst/>
              <a:rect l="l" t="t" r="r" b="b"/>
              <a:pathLst>
                <a:path w="773" h="721" extrusionOk="0">
                  <a:moveTo>
                    <a:pt x="0" y="0"/>
                  </a:moveTo>
                  <a:lnTo>
                    <a:pt x="0" y="721"/>
                  </a:lnTo>
                  <a:lnTo>
                    <a:pt x="773" y="721"/>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2"/>
            <p:cNvSpPr/>
            <p:nvPr/>
          </p:nvSpPr>
          <p:spPr>
            <a:xfrm>
              <a:off x="3645675" y="4022875"/>
              <a:ext cx="210700" cy="133675"/>
            </a:xfrm>
            <a:custGeom>
              <a:avLst/>
              <a:gdLst/>
              <a:ahLst/>
              <a:cxnLst/>
              <a:rect l="l" t="t" r="r" b="b"/>
              <a:pathLst>
                <a:path w="8428" h="5347" extrusionOk="0">
                  <a:moveTo>
                    <a:pt x="4212" y="0"/>
                  </a:moveTo>
                  <a:cubicBezTo>
                    <a:pt x="1853" y="0"/>
                    <a:pt x="1" y="1173"/>
                    <a:pt x="1" y="2673"/>
                  </a:cubicBezTo>
                  <a:cubicBezTo>
                    <a:pt x="1" y="4169"/>
                    <a:pt x="1853" y="5346"/>
                    <a:pt x="4212" y="5346"/>
                  </a:cubicBezTo>
                  <a:cubicBezTo>
                    <a:pt x="4780" y="5346"/>
                    <a:pt x="5330" y="5276"/>
                    <a:pt x="5848" y="5141"/>
                  </a:cubicBezTo>
                  <a:lnTo>
                    <a:pt x="5664" y="4441"/>
                  </a:lnTo>
                  <a:cubicBezTo>
                    <a:pt x="5208" y="4563"/>
                    <a:pt x="4720" y="4622"/>
                    <a:pt x="4212" y="4622"/>
                  </a:cubicBezTo>
                  <a:cubicBezTo>
                    <a:pt x="2323" y="4622"/>
                    <a:pt x="722" y="3731"/>
                    <a:pt x="722" y="2673"/>
                  </a:cubicBezTo>
                  <a:cubicBezTo>
                    <a:pt x="722" y="1615"/>
                    <a:pt x="2323" y="720"/>
                    <a:pt x="4212" y="720"/>
                  </a:cubicBezTo>
                  <a:cubicBezTo>
                    <a:pt x="6106" y="720"/>
                    <a:pt x="7707" y="1615"/>
                    <a:pt x="7707" y="2673"/>
                  </a:cubicBezTo>
                  <a:cubicBezTo>
                    <a:pt x="7707" y="3250"/>
                    <a:pt x="7210" y="3818"/>
                    <a:pt x="6378" y="4194"/>
                  </a:cubicBezTo>
                  <a:lnTo>
                    <a:pt x="6673" y="4852"/>
                  </a:lnTo>
                  <a:cubicBezTo>
                    <a:pt x="7192" y="4619"/>
                    <a:pt x="7623" y="4309"/>
                    <a:pt x="7923" y="3957"/>
                  </a:cubicBezTo>
                  <a:cubicBezTo>
                    <a:pt x="8254" y="3567"/>
                    <a:pt x="8427" y="3125"/>
                    <a:pt x="8427" y="2673"/>
                  </a:cubicBezTo>
                  <a:cubicBezTo>
                    <a:pt x="8427" y="1173"/>
                    <a:pt x="6576" y="0"/>
                    <a:pt x="4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2"/>
            <p:cNvSpPr/>
            <p:nvPr/>
          </p:nvSpPr>
          <p:spPr>
            <a:xfrm>
              <a:off x="3703475" y="4060800"/>
              <a:ext cx="95125" cy="28300"/>
            </a:xfrm>
            <a:custGeom>
              <a:avLst/>
              <a:gdLst/>
              <a:ahLst/>
              <a:cxnLst/>
              <a:rect l="l" t="t" r="r" b="b"/>
              <a:pathLst>
                <a:path w="3805" h="1132" extrusionOk="0">
                  <a:moveTo>
                    <a:pt x="0" y="0"/>
                  </a:moveTo>
                  <a:cubicBezTo>
                    <a:pt x="0" y="644"/>
                    <a:pt x="818" y="1131"/>
                    <a:pt x="1900" y="1131"/>
                  </a:cubicBezTo>
                  <a:cubicBezTo>
                    <a:pt x="2986" y="1131"/>
                    <a:pt x="3804" y="644"/>
                    <a:pt x="3804" y="0"/>
                  </a:cubicBezTo>
                  <a:lnTo>
                    <a:pt x="3081" y="0"/>
                  </a:lnTo>
                  <a:cubicBezTo>
                    <a:pt x="3081" y="105"/>
                    <a:pt x="2676" y="408"/>
                    <a:pt x="1900" y="408"/>
                  </a:cubicBezTo>
                  <a:cubicBezTo>
                    <a:pt x="1128" y="408"/>
                    <a:pt x="721" y="105"/>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2"/>
            <p:cNvSpPr/>
            <p:nvPr/>
          </p:nvSpPr>
          <p:spPr>
            <a:xfrm>
              <a:off x="3828075" y="4244400"/>
              <a:ext cx="19250" cy="18025"/>
            </a:xfrm>
            <a:custGeom>
              <a:avLst/>
              <a:gdLst/>
              <a:ahLst/>
              <a:cxnLst/>
              <a:rect l="l" t="t" r="r" b="b"/>
              <a:pathLst>
                <a:path w="770" h="721" extrusionOk="0">
                  <a:moveTo>
                    <a:pt x="0" y="0"/>
                  </a:moveTo>
                  <a:lnTo>
                    <a:pt x="0"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2"/>
            <p:cNvSpPr/>
            <p:nvPr/>
          </p:nvSpPr>
          <p:spPr>
            <a:xfrm>
              <a:off x="3780475" y="4176975"/>
              <a:ext cx="210750" cy="133675"/>
            </a:xfrm>
            <a:custGeom>
              <a:avLst/>
              <a:gdLst/>
              <a:ahLst/>
              <a:cxnLst/>
              <a:rect l="l" t="t" r="r" b="b"/>
              <a:pathLst>
                <a:path w="8430" h="5347" extrusionOk="0">
                  <a:moveTo>
                    <a:pt x="4215" y="720"/>
                  </a:moveTo>
                  <a:cubicBezTo>
                    <a:pt x="6109" y="720"/>
                    <a:pt x="7706" y="1615"/>
                    <a:pt x="7706" y="2673"/>
                  </a:cubicBezTo>
                  <a:cubicBezTo>
                    <a:pt x="7706" y="3727"/>
                    <a:pt x="6109" y="4622"/>
                    <a:pt x="4215" y="4622"/>
                  </a:cubicBezTo>
                  <a:cubicBezTo>
                    <a:pt x="2322" y="4622"/>
                    <a:pt x="724" y="3727"/>
                    <a:pt x="724" y="2673"/>
                  </a:cubicBezTo>
                  <a:cubicBezTo>
                    <a:pt x="724" y="1615"/>
                    <a:pt x="2322" y="720"/>
                    <a:pt x="4215" y="720"/>
                  </a:cubicBezTo>
                  <a:close/>
                  <a:moveTo>
                    <a:pt x="4215" y="0"/>
                  </a:moveTo>
                  <a:cubicBezTo>
                    <a:pt x="1852" y="0"/>
                    <a:pt x="1" y="1173"/>
                    <a:pt x="1" y="2673"/>
                  </a:cubicBezTo>
                  <a:cubicBezTo>
                    <a:pt x="1" y="4169"/>
                    <a:pt x="1852" y="5346"/>
                    <a:pt x="4215" y="5346"/>
                  </a:cubicBezTo>
                  <a:cubicBezTo>
                    <a:pt x="6579" y="5346"/>
                    <a:pt x="8430" y="4169"/>
                    <a:pt x="8430" y="2673"/>
                  </a:cubicBezTo>
                  <a:cubicBezTo>
                    <a:pt x="8430" y="1173"/>
                    <a:pt x="6579" y="0"/>
                    <a:pt x="4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2"/>
            <p:cNvSpPr/>
            <p:nvPr/>
          </p:nvSpPr>
          <p:spPr>
            <a:xfrm>
              <a:off x="3838325" y="4214875"/>
              <a:ext cx="95050" cy="28325"/>
            </a:xfrm>
            <a:custGeom>
              <a:avLst/>
              <a:gdLst/>
              <a:ahLst/>
              <a:cxnLst/>
              <a:rect l="l" t="t" r="r" b="b"/>
              <a:pathLst>
                <a:path w="3802" h="1133" extrusionOk="0">
                  <a:moveTo>
                    <a:pt x="1" y="1"/>
                  </a:moveTo>
                  <a:cubicBezTo>
                    <a:pt x="1" y="645"/>
                    <a:pt x="815" y="1133"/>
                    <a:pt x="1901" y="1133"/>
                  </a:cubicBezTo>
                  <a:cubicBezTo>
                    <a:pt x="2987" y="1133"/>
                    <a:pt x="3801" y="645"/>
                    <a:pt x="3801" y="1"/>
                  </a:cubicBezTo>
                  <a:lnTo>
                    <a:pt x="3081" y="1"/>
                  </a:lnTo>
                  <a:cubicBezTo>
                    <a:pt x="3081" y="105"/>
                    <a:pt x="2674" y="409"/>
                    <a:pt x="1901" y="409"/>
                  </a:cubicBezTo>
                  <a:cubicBezTo>
                    <a:pt x="1128" y="409"/>
                    <a:pt x="721" y="105"/>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2"/>
            <p:cNvSpPr/>
            <p:nvPr/>
          </p:nvSpPr>
          <p:spPr>
            <a:xfrm>
              <a:off x="3693200" y="4398500"/>
              <a:ext cx="19325" cy="18025"/>
            </a:xfrm>
            <a:custGeom>
              <a:avLst/>
              <a:gdLst/>
              <a:ahLst/>
              <a:cxnLst/>
              <a:rect l="l" t="t" r="r" b="b"/>
              <a:pathLst>
                <a:path w="773" h="721" extrusionOk="0">
                  <a:moveTo>
                    <a:pt x="0" y="0"/>
                  </a:moveTo>
                  <a:lnTo>
                    <a:pt x="0" y="721"/>
                  </a:lnTo>
                  <a:lnTo>
                    <a:pt x="773" y="721"/>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2"/>
            <p:cNvSpPr/>
            <p:nvPr/>
          </p:nvSpPr>
          <p:spPr>
            <a:xfrm>
              <a:off x="3645675" y="4331050"/>
              <a:ext cx="210700" cy="133600"/>
            </a:xfrm>
            <a:custGeom>
              <a:avLst/>
              <a:gdLst/>
              <a:ahLst/>
              <a:cxnLst/>
              <a:rect l="l" t="t" r="r" b="b"/>
              <a:pathLst>
                <a:path w="8428" h="5344" extrusionOk="0">
                  <a:moveTo>
                    <a:pt x="4212" y="1"/>
                  </a:moveTo>
                  <a:cubicBezTo>
                    <a:pt x="3412" y="1"/>
                    <a:pt x="2632" y="140"/>
                    <a:pt x="1960" y="404"/>
                  </a:cubicBezTo>
                  <a:lnTo>
                    <a:pt x="2229" y="1076"/>
                  </a:lnTo>
                  <a:cubicBezTo>
                    <a:pt x="2817" y="846"/>
                    <a:pt x="3502" y="721"/>
                    <a:pt x="4212" y="721"/>
                  </a:cubicBezTo>
                  <a:cubicBezTo>
                    <a:pt x="6106" y="721"/>
                    <a:pt x="7707" y="1616"/>
                    <a:pt x="7707" y="2674"/>
                  </a:cubicBezTo>
                  <a:cubicBezTo>
                    <a:pt x="7707" y="3728"/>
                    <a:pt x="6106" y="4623"/>
                    <a:pt x="4212" y="4623"/>
                  </a:cubicBezTo>
                  <a:cubicBezTo>
                    <a:pt x="2323" y="4623"/>
                    <a:pt x="722" y="3728"/>
                    <a:pt x="722" y="2674"/>
                  </a:cubicBezTo>
                  <a:cubicBezTo>
                    <a:pt x="722" y="2229"/>
                    <a:pt x="1014" y="1786"/>
                    <a:pt x="1543" y="1431"/>
                  </a:cubicBezTo>
                  <a:lnTo>
                    <a:pt x="1143" y="833"/>
                  </a:lnTo>
                  <a:cubicBezTo>
                    <a:pt x="405" y="1323"/>
                    <a:pt x="1" y="1978"/>
                    <a:pt x="1" y="2674"/>
                  </a:cubicBezTo>
                  <a:cubicBezTo>
                    <a:pt x="1" y="4171"/>
                    <a:pt x="1853" y="5344"/>
                    <a:pt x="4212" y="5344"/>
                  </a:cubicBezTo>
                  <a:cubicBezTo>
                    <a:pt x="6576" y="5344"/>
                    <a:pt x="8427" y="4171"/>
                    <a:pt x="8427" y="2674"/>
                  </a:cubicBezTo>
                  <a:cubicBezTo>
                    <a:pt x="8427" y="1174"/>
                    <a:pt x="6576" y="1"/>
                    <a:pt x="4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2"/>
            <p:cNvSpPr/>
            <p:nvPr/>
          </p:nvSpPr>
          <p:spPr>
            <a:xfrm>
              <a:off x="3703475" y="4369000"/>
              <a:ext cx="95125" cy="28300"/>
            </a:xfrm>
            <a:custGeom>
              <a:avLst/>
              <a:gdLst/>
              <a:ahLst/>
              <a:cxnLst/>
              <a:rect l="l" t="t" r="r" b="b"/>
              <a:pathLst>
                <a:path w="3805" h="1132" extrusionOk="0">
                  <a:moveTo>
                    <a:pt x="0" y="1"/>
                  </a:moveTo>
                  <a:cubicBezTo>
                    <a:pt x="0" y="644"/>
                    <a:pt x="818" y="1132"/>
                    <a:pt x="1900" y="1132"/>
                  </a:cubicBezTo>
                  <a:cubicBezTo>
                    <a:pt x="2986" y="1132"/>
                    <a:pt x="3804" y="644"/>
                    <a:pt x="3804" y="1"/>
                  </a:cubicBezTo>
                  <a:lnTo>
                    <a:pt x="3081" y="1"/>
                  </a:lnTo>
                  <a:cubicBezTo>
                    <a:pt x="3081" y="105"/>
                    <a:pt x="2676" y="407"/>
                    <a:pt x="1900" y="407"/>
                  </a:cubicBezTo>
                  <a:cubicBezTo>
                    <a:pt x="1128" y="407"/>
                    <a:pt x="721" y="105"/>
                    <a:pt x="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2"/>
            <p:cNvSpPr/>
            <p:nvPr/>
          </p:nvSpPr>
          <p:spPr>
            <a:xfrm>
              <a:off x="3962850" y="4051150"/>
              <a:ext cx="154125" cy="154125"/>
            </a:xfrm>
            <a:custGeom>
              <a:avLst/>
              <a:gdLst/>
              <a:ahLst/>
              <a:cxnLst/>
              <a:rect l="l" t="t" r="r" b="b"/>
              <a:pathLst>
                <a:path w="6165" h="6165" extrusionOk="0">
                  <a:moveTo>
                    <a:pt x="3085" y="1904"/>
                  </a:moveTo>
                  <a:cubicBezTo>
                    <a:pt x="3735" y="1904"/>
                    <a:pt x="4264" y="2433"/>
                    <a:pt x="4264" y="3083"/>
                  </a:cubicBezTo>
                  <a:cubicBezTo>
                    <a:pt x="4264" y="3731"/>
                    <a:pt x="3735" y="4264"/>
                    <a:pt x="3085" y="4264"/>
                  </a:cubicBezTo>
                  <a:cubicBezTo>
                    <a:pt x="2433" y="4264"/>
                    <a:pt x="1904" y="3731"/>
                    <a:pt x="1904" y="3083"/>
                  </a:cubicBezTo>
                  <a:cubicBezTo>
                    <a:pt x="1904" y="2433"/>
                    <a:pt x="2433" y="1904"/>
                    <a:pt x="3085" y="1904"/>
                  </a:cubicBezTo>
                  <a:close/>
                  <a:moveTo>
                    <a:pt x="2722" y="0"/>
                  </a:moveTo>
                  <a:lnTo>
                    <a:pt x="2722" y="1215"/>
                  </a:lnTo>
                  <a:cubicBezTo>
                    <a:pt x="2465" y="1263"/>
                    <a:pt x="2228" y="1364"/>
                    <a:pt x="2019" y="1507"/>
                  </a:cubicBezTo>
                  <a:lnTo>
                    <a:pt x="1159" y="648"/>
                  </a:lnTo>
                  <a:lnTo>
                    <a:pt x="648" y="1159"/>
                  </a:lnTo>
                  <a:lnTo>
                    <a:pt x="1507" y="2018"/>
                  </a:lnTo>
                  <a:cubicBezTo>
                    <a:pt x="1368" y="2227"/>
                    <a:pt x="1268" y="2464"/>
                    <a:pt x="1215" y="2722"/>
                  </a:cubicBezTo>
                  <a:lnTo>
                    <a:pt x="1" y="2722"/>
                  </a:lnTo>
                  <a:lnTo>
                    <a:pt x="1" y="3443"/>
                  </a:lnTo>
                  <a:lnTo>
                    <a:pt x="1215" y="3443"/>
                  </a:lnTo>
                  <a:cubicBezTo>
                    <a:pt x="1268" y="3700"/>
                    <a:pt x="1368" y="3936"/>
                    <a:pt x="1507" y="4145"/>
                  </a:cubicBezTo>
                  <a:lnTo>
                    <a:pt x="648" y="5005"/>
                  </a:lnTo>
                  <a:lnTo>
                    <a:pt x="1159" y="5517"/>
                  </a:lnTo>
                  <a:lnTo>
                    <a:pt x="2019" y="4657"/>
                  </a:lnTo>
                  <a:cubicBezTo>
                    <a:pt x="2228" y="4800"/>
                    <a:pt x="2465" y="4900"/>
                    <a:pt x="2722" y="4950"/>
                  </a:cubicBezTo>
                  <a:lnTo>
                    <a:pt x="2722" y="6164"/>
                  </a:lnTo>
                  <a:lnTo>
                    <a:pt x="3446" y="6164"/>
                  </a:lnTo>
                  <a:lnTo>
                    <a:pt x="3446" y="4950"/>
                  </a:lnTo>
                  <a:cubicBezTo>
                    <a:pt x="3700" y="4900"/>
                    <a:pt x="3941" y="4800"/>
                    <a:pt x="4150" y="4657"/>
                  </a:cubicBezTo>
                  <a:lnTo>
                    <a:pt x="5009" y="5517"/>
                  </a:lnTo>
                  <a:lnTo>
                    <a:pt x="5517" y="5005"/>
                  </a:lnTo>
                  <a:lnTo>
                    <a:pt x="4661" y="4145"/>
                  </a:lnTo>
                  <a:cubicBezTo>
                    <a:pt x="4800" y="3936"/>
                    <a:pt x="4901" y="3700"/>
                    <a:pt x="4950" y="3443"/>
                  </a:cubicBezTo>
                  <a:lnTo>
                    <a:pt x="6164" y="3443"/>
                  </a:lnTo>
                  <a:lnTo>
                    <a:pt x="6164" y="2722"/>
                  </a:lnTo>
                  <a:lnTo>
                    <a:pt x="4950" y="2722"/>
                  </a:lnTo>
                  <a:cubicBezTo>
                    <a:pt x="4901" y="2464"/>
                    <a:pt x="4800" y="2227"/>
                    <a:pt x="4661" y="2018"/>
                  </a:cubicBezTo>
                  <a:lnTo>
                    <a:pt x="5517" y="1159"/>
                  </a:lnTo>
                  <a:lnTo>
                    <a:pt x="5009" y="648"/>
                  </a:lnTo>
                  <a:lnTo>
                    <a:pt x="4150" y="1507"/>
                  </a:lnTo>
                  <a:cubicBezTo>
                    <a:pt x="3941" y="1364"/>
                    <a:pt x="3700" y="1263"/>
                    <a:pt x="3446" y="1215"/>
                  </a:cubicBezTo>
                  <a:lnTo>
                    <a:pt x="34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2"/>
            <p:cNvSpPr/>
            <p:nvPr/>
          </p:nvSpPr>
          <p:spPr>
            <a:xfrm>
              <a:off x="4030275" y="4119175"/>
              <a:ext cx="19350" cy="18050"/>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2"/>
            <p:cNvSpPr/>
            <p:nvPr/>
          </p:nvSpPr>
          <p:spPr>
            <a:xfrm>
              <a:off x="3500650" y="4224475"/>
              <a:ext cx="154125" cy="154125"/>
            </a:xfrm>
            <a:custGeom>
              <a:avLst/>
              <a:gdLst/>
              <a:ahLst/>
              <a:cxnLst/>
              <a:rect l="l" t="t" r="r" b="b"/>
              <a:pathLst>
                <a:path w="6165" h="6165" extrusionOk="0">
                  <a:moveTo>
                    <a:pt x="3080" y="1904"/>
                  </a:moveTo>
                  <a:cubicBezTo>
                    <a:pt x="3731" y="1904"/>
                    <a:pt x="4261" y="2433"/>
                    <a:pt x="4261" y="3084"/>
                  </a:cubicBezTo>
                  <a:cubicBezTo>
                    <a:pt x="4261" y="3735"/>
                    <a:pt x="3731" y="4264"/>
                    <a:pt x="3080" y="4264"/>
                  </a:cubicBezTo>
                  <a:cubicBezTo>
                    <a:pt x="2430" y="4264"/>
                    <a:pt x="1901" y="3735"/>
                    <a:pt x="1901" y="3084"/>
                  </a:cubicBezTo>
                  <a:cubicBezTo>
                    <a:pt x="1901" y="2433"/>
                    <a:pt x="2430" y="1904"/>
                    <a:pt x="3080" y="1904"/>
                  </a:cubicBezTo>
                  <a:close/>
                  <a:moveTo>
                    <a:pt x="2719" y="0"/>
                  </a:moveTo>
                  <a:lnTo>
                    <a:pt x="2719" y="1215"/>
                  </a:lnTo>
                  <a:cubicBezTo>
                    <a:pt x="2465" y="1267"/>
                    <a:pt x="2224" y="1368"/>
                    <a:pt x="2015" y="1507"/>
                  </a:cubicBezTo>
                  <a:lnTo>
                    <a:pt x="1156" y="648"/>
                  </a:lnTo>
                  <a:lnTo>
                    <a:pt x="648" y="1159"/>
                  </a:lnTo>
                  <a:lnTo>
                    <a:pt x="1507" y="2019"/>
                  </a:lnTo>
                  <a:cubicBezTo>
                    <a:pt x="1365" y="2227"/>
                    <a:pt x="1263" y="2465"/>
                    <a:pt x="1215" y="2722"/>
                  </a:cubicBezTo>
                  <a:lnTo>
                    <a:pt x="0" y="2722"/>
                  </a:lnTo>
                  <a:lnTo>
                    <a:pt x="0" y="3446"/>
                  </a:lnTo>
                  <a:lnTo>
                    <a:pt x="1215" y="3446"/>
                  </a:lnTo>
                  <a:cubicBezTo>
                    <a:pt x="1263" y="3700"/>
                    <a:pt x="1365" y="3940"/>
                    <a:pt x="1507" y="4149"/>
                  </a:cubicBezTo>
                  <a:lnTo>
                    <a:pt x="648" y="5009"/>
                  </a:lnTo>
                  <a:lnTo>
                    <a:pt x="1156" y="5517"/>
                  </a:lnTo>
                  <a:lnTo>
                    <a:pt x="2015" y="4657"/>
                  </a:lnTo>
                  <a:cubicBezTo>
                    <a:pt x="2224" y="4800"/>
                    <a:pt x="2465" y="4900"/>
                    <a:pt x="2719" y="4950"/>
                  </a:cubicBezTo>
                  <a:lnTo>
                    <a:pt x="2719" y="6164"/>
                  </a:lnTo>
                  <a:lnTo>
                    <a:pt x="3442" y="6164"/>
                  </a:lnTo>
                  <a:lnTo>
                    <a:pt x="3442" y="4950"/>
                  </a:lnTo>
                  <a:cubicBezTo>
                    <a:pt x="3700" y="4900"/>
                    <a:pt x="3936" y="4800"/>
                    <a:pt x="4145" y="4657"/>
                  </a:cubicBezTo>
                  <a:lnTo>
                    <a:pt x="5005" y="5517"/>
                  </a:lnTo>
                  <a:lnTo>
                    <a:pt x="5517" y="5009"/>
                  </a:lnTo>
                  <a:lnTo>
                    <a:pt x="4657" y="4149"/>
                  </a:lnTo>
                  <a:cubicBezTo>
                    <a:pt x="4796" y="3940"/>
                    <a:pt x="4897" y="3700"/>
                    <a:pt x="4950" y="3446"/>
                  </a:cubicBezTo>
                  <a:lnTo>
                    <a:pt x="6164" y="3446"/>
                  </a:lnTo>
                  <a:lnTo>
                    <a:pt x="6164" y="2722"/>
                  </a:lnTo>
                  <a:lnTo>
                    <a:pt x="4950" y="2722"/>
                  </a:lnTo>
                  <a:cubicBezTo>
                    <a:pt x="4897" y="2465"/>
                    <a:pt x="4796" y="2227"/>
                    <a:pt x="4657" y="2019"/>
                  </a:cubicBezTo>
                  <a:lnTo>
                    <a:pt x="5517" y="1159"/>
                  </a:lnTo>
                  <a:lnTo>
                    <a:pt x="5005" y="648"/>
                  </a:lnTo>
                  <a:lnTo>
                    <a:pt x="4145" y="1507"/>
                  </a:lnTo>
                  <a:cubicBezTo>
                    <a:pt x="3936" y="1368"/>
                    <a:pt x="3700" y="1267"/>
                    <a:pt x="3442" y="1215"/>
                  </a:cubicBezTo>
                  <a:lnTo>
                    <a:pt x="34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2"/>
            <p:cNvSpPr/>
            <p:nvPr/>
          </p:nvSpPr>
          <p:spPr>
            <a:xfrm>
              <a:off x="3568000" y="4292500"/>
              <a:ext cx="19350" cy="18150"/>
            </a:xfrm>
            <a:custGeom>
              <a:avLst/>
              <a:gdLst/>
              <a:ahLst/>
              <a:cxnLst/>
              <a:rect l="l" t="t" r="r" b="b"/>
              <a:pathLst>
                <a:path w="774" h="726" extrusionOk="0">
                  <a:moveTo>
                    <a:pt x="0" y="1"/>
                  </a:moveTo>
                  <a:lnTo>
                    <a:pt x="0"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2"/>
            <p:cNvSpPr/>
            <p:nvPr/>
          </p:nvSpPr>
          <p:spPr>
            <a:xfrm>
              <a:off x="3664300" y="4176350"/>
              <a:ext cx="96375" cy="96350"/>
            </a:xfrm>
            <a:custGeom>
              <a:avLst/>
              <a:gdLst/>
              <a:ahLst/>
              <a:cxnLst/>
              <a:rect l="l" t="t" r="r" b="b"/>
              <a:pathLst>
                <a:path w="3855" h="3854" extrusionOk="0">
                  <a:moveTo>
                    <a:pt x="1929" y="1518"/>
                  </a:moveTo>
                  <a:cubicBezTo>
                    <a:pt x="2155" y="1518"/>
                    <a:pt x="2336" y="1702"/>
                    <a:pt x="2336" y="1925"/>
                  </a:cubicBezTo>
                  <a:cubicBezTo>
                    <a:pt x="2336" y="2152"/>
                    <a:pt x="2155" y="2336"/>
                    <a:pt x="1929" y="2336"/>
                  </a:cubicBezTo>
                  <a:cubicBezTo>
                    <a:pt x="1703" y="2336"/>
                    <a:pt x="1519" y="2152"/>
                    <a:pt x="1519" y="1925"/>
                  </a:cubicBezTo>
                  <a:cubicBezTo>
                    <a:pt x="1519" y="1702"/>
                    <a:pt x="1703" y="1518"/>
                    <a:pt x="1929" y="1518"/>
                  </a:cubicBezTo>
                  <a:close/>
                  <a:moveTo>
                    <a:pt x="1567" y="1"/>
                  </a:moveTo>
                  <a:lnTo>
                    <a:pt x="1567" y="853"/>
                  </a:lnTo>
                  <a:cubicBezTo>
                    <a:pt x="1519" y="870"/>
                    <a:pt x="1469" y="891"/>
                    <a:pt x="1424" y="912"/>
                  </a:cubicBezTo>
                  <a:lnTo>
                    <a:pt x="822" y="310"/>
                  </a:lnTo>
                  <a:lnTo>
                    <a:pt x="311" y="819"/>
                  </a:lnTo>
                  <a:lnTo>
                    <a:pt x="916" y="1424"/>
                  </a:lnTo>
                  <a:cubicBezTo>
                    <a:pt x="892" y="1469"/>
                    <a:pt x="871" y="1518"/>
                    <a:pt x="857" y="1567"/>
                  </a:cubicBezTo>
                  <a:lnTo>
                    <a:pt x="1" y="1567"/>
                  </a:lnTo>
                  <a:lnTo>
                    <a:pt x="1" y="2287"/>
                  </a:lnTo>
                  <a:lnTo>
                    <a:pt x="857" y="2287"/>
                  </a:lnTo>
                  <a:cubicBezTo>
                    <a:pt x="871" y="2336"/>
                    <a:pt x="892" y="2385"/>
                    <a:pt x="916" y="2430"/>
                  </a:cubicBezTo>
                  <a:lnTo>
                    <a:pt x="311" y="3032"/>
                  </a:lnTo>
                  <a:lnTo>
                    <a:pt x="822" y="3543"/>
                  </a:lnTo>
                  <a:lnTo>
                    <a:pt x="1424" y="2941"/>
                  </a:lnTo>
                  <a:cubicBezTo>
                    <a:pt x="1469" y="2962"/>
                    <a:pt x="1519" y="2983"/>
                    <a:pt x="1567" y="2997"/>
                  </a:cubicBezTo>
                  <a:lnTo>
                    <a:pt x="1567" y="3853"/>
                  </a:lnTo>
                  <a:lnTo>
                    <a:pt x="2288" y="3853"/>
                  </a:lnTo>
                  <a:lnTo>
                    <a:pt x="2288" y="2997"/>
                  </a:lnTo>
                  <a:cubicBezTo>
                    <a:pt x="2336" y="2983"/>
                    <a:pt x="2385" y="2962"/>
                    <a:pt x="2430" y="2941"/>
                  </a:cubicBezTo>
                  <a:lnTo>
                    <a:pt x="3036" y="3543"/>
                  </a:lnTo>
                  <a:lnTo>
                    <a:pt x="3544" y="3032"/>
                  </a:lnTo>
                  <a:lnTo>
                    <a:pt x="2942" y="2430"/>
                  </a:lnTo>
                  <a:cubicBezTo>
                    <a:pt x="2963" y="2385"/>
                    <a:pt x="2984" y="2336"/>
                    <a:pt x="3001" y="2287"/>
                  </a:cubicBezTo>
                  <a:lnTo>
                    <a:pt x="3854" y="2287"/>
                  </a:lnTo>
                  <a:lnTo>
                    <a:pt x="3854" y="1567"/>
                  </a:lnTo>
                  <a:lnTo>
                    <a:pt x="3001" y="1567"/>
                  </a:lnTo>
                  <a:cubicBezTo>
                    <a:pt x="2984" y="1518"/>
                    <a:pt x="2963" y="1469"/>
                    <a:pt x="2942" y="1424"/>
                  </a:cubicBezTo>
                  <a:lnTo>
                    <a:pt x="3544" y="819"/>
                  </a:lnTo>
                  <a:lnTo>
                    <a:pt x="3036" y="310"/>
                  </a:lnTo>
                  <a:lnTo>
                    <a:pt x="2430" y="912"/>
                  </a:lnTo>
                  <a:cubicBezTo>
                    <a:pt x="2385" y="891"/>
                    <a:pt x="2336" y="870"/>
                    <a:pt x="2288" y="853"/>
                  </a:cubicBezTo>
                  <a:lnTo>
                    <a:pt x="2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2"/>
            <p:cNvSpPr/>
            <p:nvPr/>
          </p:nvSpPr>
          <p:spPr>
            <a:xfrm>
              <a:off x="3876175" y="4330450"/>
              <a:ext cx="96350" cy="96350"/>
            </a:xfrm>
            <a:custGeom>
              <a:avLst/>
              <a:gdLst/>
              <a:ahLst/>
              <a:cxnLst/>
              <a:rect l="l" t="t" r="r" b="b"/>
              <a:pathLst>
                <a:path w="3854" h="3854" extrusionOk="0">
                  <a:moveTo>
                    <a:pt x="1929" y="1518"/>
                  </a:moveTo>
                  <a:cubicBezTo>
                    <a:pt x="2155" y="1518"/>
                    <a:pt x="2337" y="1699"/>
                    <a:pt x="2337" y="1925"/>
                  </a:cubicBezTo>
                  <a:cubicBezTo>
                    <a:pt x="2337" y="2152"/>
                    <a:pt x="2155" y="2336"/>
                    <a:pt x="1929" y="2336"/>
                  </a:cubicBezTo>
                  <a:cubicBezTo>
                    <a:pt x="1702" y="2336"/>
                    <a:pt x="1519" y="2152"/>
                    <a:pt x="1519" y="1925"/>
                  </a:cubicBezTo>
                  <a:cubicBezTo>
                    <a:pt x="1519" y="1699"/>
                    <a:pt x="1702" y="1518"/>
                    <a:pt x="1929" y="1518"/>
                  </a:cubicBezTo>
                  <a:close/>
                  <a:moveTo>
                    <a:pt x="1567" y="1"/>
                  </a:moveTo>
                  <a:lnTo>
                    <a:pt x="1567" y="853"/>
                  </a:lnTo>
                  <a:cubicBezTo>
                    <a:pt x="1519" y="870"/>
                    <a:pt x="1469" y="891"/>
                    <a:pt x="1424" y="912"/>
                  </a:cubicBezTo>
                  <a:lnTo>
                    <a:pt x="822" y="311"/>
                  </a:lnTo>
                  <a:lnTo>
                    <a:pt x="311" y="818"/>
                  </a:lnTo>
                  <a:lnTo>
                    <a:pt x="916" y="1424"/>
                  </a:lnTo>
                  <a:cubicBezTo>
                    <a:pt x="892" y="1469"/>
                    <a:pt x="871" y="1518"/>
                    <a:pt x="857" y="1567"/>
                  </a:cubicBezTo>
                  <a:lnTo>
                    <a:pt x="1" y="1567"/>
                  </a:lnTo>
                  <a:lnTo>
                    <a:pt x="1" y="2287"/>
                  </a:lnTo>
                  <a:lnTo>
                    <a:pt x="857" y="2287"/>
                  </a:lnTo>
                  <a:cubicBezTo>
                    <a:pt x="871" y="2336"/>
                    <a:pt x="892" y="2385"/>
                    <a:pt x="916" y="2430"/>
                  </a:cubicBezTo>
                  <a:lnTo>
                    <a:pt x="311" y="3032"/>
                  </a:lnTo>
                  <a:lnTo>
                    <a:pt x="822" y="3543"/>
                  </a:lnTo>
                  <a:lnTo>
                    <a:pt x="1424" y="2938"/>
                  </a:lnTo>
                  <a:cubicBezTo>
                    <a:pt x="1469" y="2963"/>
                    <a:pt x="1519" y="2984"/>
                    <a:pt x="1567" y="2997"/>
                  </a:cubicBezTo>
                  <a:lnTo>
                    <a:pt x="1567" y="3853"/>
                  </a:lnTo>
                  <a:lnTo>
                    <a:pt x="2287" y="3853"/>
                  </a:lnTo>
                  <a:lnTo>
                    <a:pt x="2287" y="2997"/>
                  </a:lnTo>
                  <a:cubicBezTo>
                    <a:pt x="2337" y="2984"/>
                    <a:pt x="2385" y="2963"/>
                    <a:pt x="2430" y="2938"/>
                  </a:cubicBezTo>
                  <a:lnTo>
                    <a:pt x="3036" y="3543"/>
                  </a:lnTo>
                  <a:lnTo>
                    <a:pt x="3544" y="3032"/>
                  </a:lnTo>
                  <a:lnTo>
                    <a:pt x="2942" y="2430"/>
                  </a:lnTo>
                  <a:cubicBezTo>
                    <a:pt x="2963" y="2385"/>
                    <a:pt x="2984" y="2336"/>
                    <a:pt x="3001" y="2287"/>
                  </a:cubicBezTo>
                  <a:lnTo>
                    <a:pt x="3853" y="2287"/>
                  </a:lnTo>
                  <a:lnTo>
                    <a:pt x="3853" y="1567"/>
                  </a:lnTo>
                  <a:lnTo>
                    <a:pt x="3001" y="1567"/>
                  </a:lnTo>
                  <a:cubicBezTo>
                    <a:pt x="2984" y="1518"/>
                    <a:pt x="2963" y="1469"/>
                    <a:pt x="2942" y="1424"/>
                  </a:cubicBezTo>
                  <a:lnTo>
                    <a:pt x="3544" y="818"/>
                  </a:lnTo>
                  <a:lnTo>
                    <a:pt x="3036" y="311"/>
                  </a:lnTo>
                  <a:lnTo>
                    <a:pt x="2430" y="912"/>
                  </a:lnTo>
                  <a:cubicBezTo>
                    <a:pt x="2385" y="891"/>
                    <a:pt x="2337" y="870"/>
                    <a:pt x="2287" y="853"/>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2"/>
          <p:cNvGrpSpPr/>
          <p:nvPr/>
        </p:nvGrpSpPr>
        <p:grpSpPr>
          <a:xfrm>
            <a:off x="1518281" y="3394563"/>
            <a:ext cx="529558" cy="380722"/>
            <a:chOff x="2577300" y="4022875"/>
            <a:chExt cx="614550" cy="441775"/>
          </a:xfrm>
        </p:grpSpPr>
        <p:sp>
          <p:nvSpPr>
            <p:cNvPr id="990" name="Google Shape;990;p62"/>
            <p:cNvSpPr/>
            <p:nvPr/>
          </p:nvSpPr>
          <p:spPr>
            <a:xfrm>
              <a:off x="2577300" y="4022875"/>
              <a:ext cx="480325" cy="441775"/>
            </a:xfrm>
            <a:custGeom>
              <a:avLst/>
              <a:gdLst/>
              <a:ahLst/>
              <a:cxnLst/>
              <a:rect l="l" t="t" r="r" b="b"/>
              <a:pathLst>
                <a:path w="19213" h="17671" extrusionOk="0">
                  <a:moveTo>
                    <a:pt x="5753" y="5346"/>
                  </a:moveTo>
                  <a:cubicBezTo>
                    <a:pt x="6829" y="5346"/>
                    <a:pt x="7706" y="6219"/>
                    <a:pt x="7706" y="7295"/>
                  </a:cubicBezTo>
                  <a:cubicBezTo>
                    <a:pt x="7706" y="8370"/>
                    <a:pt x="6829" y="9244"/>
                    <a:pt x="5753" y="9244"/>
                  </a:cubicBezTo>
                  <a:cubicBezTo>
                    <a:pt x="4678" y="9244"/>
                    <a:pt x="3804" y="8370"/>
                    <a:pt x="3804" y="7295"/>
                  </a:cubicBezTo>
                  <a:cubicBezTo>
                    <a:pt x="3804" y="6219"/>
                    <a:pt x="4678" y="5346"/>
                    <a:pt x="5753" y="5346"/>
                  </a:cubicBezTo>
                  <a:close/>
                  <a:moveTo>
                    <a:pt x="13459" y="5346"/>
                  </a:moveTo>
                  <a:cubicBezTo>
                    <a:pt x="14535" y="5346"/>
                    <a:pt x="15408" y="6219"/>
                    <a:pt x="15408" y="7295"/>
                  </a:cubicBezTo>
                  <a:cubicBezTo>
                    <a:pt x="15408" y="8370"/>
                    <a:pt x="14535" y="9244"/>
                    <a:pt x="13459" y="9244"/>
                  </a:cubicBezTo>
                  <a:cubicBezTo>
                    <a:pt x="12384" y="9244"/>
                    <a:pt x="11510" y="8370"/>
                    <a:pt x="11510" y="7295"/>
                  </a:cubicBezTo>
                  <a:cubicBezTo>
                    <a:pt x="11510" y="6219"/>
                    <a:pt x="12384" y="5346"/>
                    <a:pt x="13459" y="5346"/>
                  </a:cubicBezTo>
                  <a:close/>
                  <a:moveTo>
                    <a:pt x="9245" y="13107"/>
                  </a:moveTo>
                  <a:lnTo>
                    <a:pt x="9245" y="14079"/>
                  </a:lnTo>
                  <a:lnTo>
                    <a:pt x="8559" y="14768"/>
                  </a:lnTo>
                  <a:cubicBezTo>
                    <a:pt x="8475" y="14607"/>
                    <a:pt x="8426" y="14423"/>
                    <a:pt x="8426" y="14228"/>
                  </a:cubicBezTo>
                  <a:cubicBezTo>
                    <a:pt x="8426" y="13706"/>
                    <a:pt x="8771" y="13261"/>
                    <a:pt x="9245" y="13107"/>
                  </a:cubicBezTo>
                  <a:close/>
                  <a:moveTo>
                    <a:pt x="9968" y="13107"/>
                  </a:moveTo>
                  <a:cubicBezTo>
                    <a:pt x="10442" y="13261"/>
                    <a:pt x="10786" y="13706"/>
                    <a:pt x="10786" y="14228"/>
                  </a:cubicBezTo>
                  <a:cubicBezTo>
                    <a:pt x="10786" y="14423"/>
                    <a:pt x="10741" y="14607"/>
                    <a:pt x="10657" y="14768"/>
                  </a:cubicBezTo>
                  <a:lnTo>
                    <a:pt x="9968" y="14079"/>
                  </a:lnTo>
                  <a:lnTo>
                    <a:pt x="9968" y="13107"/>
                  </a:lnTo>
                  <a:close/>
                  <a:moveTo>
                    <a:pt x="6188" y="13821"/>
                  </a:moveTo>
                  <a:cubicBezTo>
                    <a:pt x="6175" y="13953"/>
                    <a:pt x="6164" y="14089"/>
                    <a:pt x="6164" y="14228"/>
                  </a:cubicBezTo>
                  <a:cubicBezTo>
                    <a:pt x="6164" y="14643"/>
                    <a:pt x="6237" y="15039"/>
                    <a:pt x="6373" y="15408"/>
                  </a:cubicBezTo>
                  <a:lnTo>
                    <a:pt x="5346" y="15408"/>
                  </a:lnTo>
                  <a:lnTo>
                    <a:pt x="5346" y="13821"/>
                  </a:lnTo>
                  <a:close/>
                  <a:moveTo>
                    <a:pt x="9606" y="14739"/>
                  </a:moveTo>
                  <a:lnTo>
                    <a:pt x="10146" y="15279"/>
                  </a:lnTo>
                  <a:cubicBezTo>
                    <a:pt x="9986" y="15363"/>
                    <a:pt x="9801" y="15408"/>
                    <a:pt x="9606" y="15408"/>
                  </a:cubicBezTo>
                  <a:cubicBezTo>
                    <a:pt x="9415" y="15408"/>
                    <a:pt x="9230" y="15363"/>
                    <a:pt x="9070" y="15279"/>
                  </a:cubicBezTo>
                  <a:lnTo>
                    <a:pt x="9606" y="14739"/>
                  </a:lnTo>
                  <a:close/>
                  <a:moveTo>
                    <a:pt x="13870" y="13821"/>
                  </a:moveTo>
                  <a:lnTo>
                    <a:pt x="13870" y="15408"/>
                  </a:lnTo>
                  <a:lnTo>
                    <a:pt x="12843" y="15408"/>
                  </a:lnTo>
                  <a:cubicBezTo>
                    <a:pt x="12975" y="15039"/>
                    <a:pt x="13049" y="14643"/>
                    <a:pt x="13049" y="14228"/>
                  </a:cubicBezTo>
                  <a:cubicBezTo>
                    <a:pt x="13049" y="14089"/>
                    <a:pt x="13041" y="13953"/>
                    <a:pt x="13024" y="13821"/>
                  </a:cubicBezTo>
                  <a:close/>
                  <a:moveTo>
                    <a:pt x="9245" y="11534"/>
                  </a:moveTo>
                  <a:lnTo>
                    <a:pt x="9245" y="12363"/>
                  </a:lnTo>
                  <a:cubicBezTo>
                    <a:pt x="8371" y="12530"/>
                    <a:pt x="7706" y="13303"/>
                    <a:pt x="7706" y="14228"/>
                  </a:cubicBezTo>
                  <a:cubicBezTo>
                    <a:pt x="7706" y="14625"/>
                    <a:pt x="7825" y="14990"/>
                    <a:pt x="8033" y="15293"/>
                  </a:cubicBezTo>
                  <a:lnTo>
                    <a:pt x="7444" y="15878"/>
                  </a:lnTo>
                  <a:cubicBezTo>
                    <a:pt x="7097" y="15422"/>
                    <a:pt x="6888" y="14848"/>
                    <a:pt x="6888" y="14228"/>
                  </a:cubicBezTo>
                  <a:cubicBezTo>
                    <a:pt x="6888" y="12850"/>
                    <a:pt x="7915" y="11711"/>
                    <a:pt x="9245" y="11534"/>
                  </a:cubicBezTo>
                  <a:close/>
                  <a:moveTo>
                    <a:pt x="9968" y="11534"/>
                  </a:moveTo>
                  <a:cubicBezTo>
                    <a:pt x="11298" y="11711"/>
                    <a:pt x="12328" y="12850"/>
                    <a:pt x="12328" y="14228"/>
                  </a:cubicBezTo>
                  <a:cubicBezTo>
                    <a:pt x="12328" y="14848"/>
                    <a:pt x="12119" y="15422"/>
                    <a:pt x="11767" y="15878"/>
                  </a:cubicBezTo>
                  <a:lnTo>
                    <a:pt x="11183" y="15293"/>
                  </a:lnTo>
                  <a:cubicBezTo>
                    <a:pt x="11388" y="14990"/>
                    <a:pt x="11510" y="14625"/>
                    <a:pt x="11510" y="14228"/>
                  </a:cubicBezTo>
                  <a:cubicBezTo>
                    <a:pt x="11510" y="13303"/>
                    <a:pt x="10845" y="12530"/>
                    <a:pt x="9968" y="12363"/>
                  </a:cubicBezTo>
                  <a:lnTo>
                    <a:pt x="9968" y="11534"/>
                  </a:lnTo>
                  <a:close/>
                  <a:moveTo>
                    <a:pt x="3804" y="12791"/>
                  </a:moveTo>
                  <a:lnTo>
                    <a:pt x="4622" y="13608"/>
                  </a:lnTo>
                  <a:lnTo>
                    <a:pt x="4622" y="15621"/>
                  </a:lnTo>
                  <a:lnTo>
                    <a:pt x="3804" y="16438"/>
                  </a:lnTo>
                  <a:lnTo>
                    <a:pt x="3804" y="12791"/>
                  </a:lnTo>
                  <a:close/>
                  <a:moveTo>
                    <a:pt x="15408" y="12791"/>
                  </a:moveTo>
                  <a:lnTo>
                    <a:pt x="15408" y="16438"/>
                  </a:lnTo>
                  <a:lnTo>
                    <a:pt x="14591" y="15621"/>
                  </a:lnTo>
                  <a:lnTo>
                    <a:pt x="14591" y="13608"/>
                  </a:lnTo>
                  <a:lnTo>
                    <a:pt x="15408" y="12791"/>
                  </a:lnTo>
                  <a:close/>
                  <a:moveTo>
                    <a:pt x="1542" y="12279"/>
                  </a:moveTo>
                  <a:lnTo>
                    <a:pt x="1542" y="16950"/>
                  </a:lnTo>
                  <a:lnTo>
                    <a:pt x="724" y="16950"/>
                  </a:lnTo>
                  <a:lnTo>
                    <a:pt x="724" y="12279"/>
                  </a:lnTo>
                  <a:close/>
                  <a:moveTo>
                    <a:pt x="3084" y="12279"/>
                  </a:moveTo>
                  <a:lnTo>
                    <a:pt x="3084" y="16950"/>
                  </a:lnTo>
                  <a:lnTo>
                    <a:pt x="2262" y="16950"/>
                  </a:lnTo>
                  <a:lnTo>
                    <a:pt x="2262" y="12279"/>
                  </a:lnTo>
                  <a:close/>
                  <a:moveTo>
                    <a:pt x="10671" y="15804"/>
                  </a:moveTo>
                  <a:lnTo>
                    <a:pt x="11256" y="16389"/>
                  </a:lnTo>
                  <a:cubicBezTo>
                    <a:pt x="10800" y="16741"/>
                    <a:pt x="10226" y="16950"/>
                    <a:pt x="9606" y="16950"/>
                  </a:cubicBezTo>
                  <a:cubicBezTo>
                    <a:pt x="8986" y="16950"/>
                    <a:pt x="8416" y="16741"/>
                    <a:pt x="7957" y="16389"/>
                  </a:cubicBezTo>
                  <a:lnTo>
                    <a:pt x="8541" y="15804"/>
                  </a:lnTo>
                  <a:cubicBezTo>
                    <a:pt x="8848" y="16010"/>
                    <a:pt x="9213" y="16132"/>
                    <a:pt x="9606" y="16132"/>
                  </a:cubicBezTo>
                  <a:cubicBezTo>
                    <a:pt x="10000" y="16132"/>
                    <a:pt x="10368" y="16010"/>
                    <a:pt x="10671" y="15804"/>
                  </a:cubicBezTo>
                  <a:close/>
                  <a:moveTo>
                    <a:pt x="18492" y="12279"/>
                  </a:moveTo>
                  <a:lnTo>
                    <a:pt x="18492" y="16950"/>
                  </a:lnTo>
                  <a:lnTo>
                    <a:pt x="17674" y="16950"/>
                  </a:lnTo>
                  <a:lnTo>
                    <a:pt x="17674" y="15001"/>
                  </a:lnTo>
                  <a:lnTo>
                    <a:pt x="16950" y="15001"/>
                  </a:lnTo>
                  <a:lnTo>
                    <a:pt x="16950" y="16950"/>
                  </a:lnTo>
                  <a:lnTo>
                    <a:pt x="16132" y="16950"/>
                  </a:lnTo>
                  <a:lnTo>
                    <a:pt x="16132" y="12279"/>
                  </a:lnTo>
                  <a:lnTo>
                    <a:pt x="16950" y="12279"/>
                  </a:lnTo>
                  <a:lnTo>
                    <a:pt x="16950" y="14228"/>
                  </a:lnTo>
                  <a:lnTo>
                    <a:pt x="17674" y="14228"/>
                  </a:lnTo>
                  <a:lnTo>
                    <a:pt x="17674" y="12279"/>
                  </a:lnTo>
                  <a:close/>
                  <a:moveTo>
                    <a:pt x="9606" y="0"/>
                  </a:moveTo>
                  <a:cubicBezTo>
                    <a:pt x="8106" y="0"/>
                    <a:pt x="6686" y="574"/>
                    <a:pt x="5607" y="1618"/>
                  </a:cubicBezTo>
                  <a:cubicBezTo>
                    <a:pt x="4563" y="2627"/>
                    <a:pt x="3947" y="3968"/>
                    <a:pt x="3863" y="5409"/>
                  </a:cubicBezTo>
                  <a:cubicBezTo>
                    <a:pt x="3380" y="5893"/>
                    <a:pt x="3084" y="6561"/>
                    <a:pt x="3084" y="7295"/>
                  </a:cubicBezTo>
                  <a:cubicBezTo>
                    <a:pt x="3084" y="8767"/>
                    <a:pt x="4281" y="9968"/>
                    <a:pt x="5753" y="9968"/>
                  </a:cubicBezTo>
                  <a:cubicBezTo>
                    <a:pt x="7229" y="9968"/>
                    <a:pt x="8426" y="8767"/>
                    <a:pt x="8426" y="7295"/>
                  </a:cubicBezTo>
                  <a:cubicBezTo>
                    <a:pt x="8426" y="5822"/>
                    <a:pt x="7229" y="4622"/>
                    <a:pt x="5753" y="4622"/>
                  </a:cubicBezTo>
                  <a:cubicBezTo>
                    <a:pt x="5364" y="4622"/>
                    <a:pt x="4991" y="4709"/>
                    <a:pt x="4654" y="4862"/>
                  </a:cubicBezTo>
                  <a:cubicBezTo>
                    <a:pt x="4838" y="3829"/>
                    <a:pt x="5343" y="2878"/>
                    <a:pt x="6108" y="2137"/>
                  </a:cubicBezTo>
                  <a:cubicBezTo>
                    <a:pt x="7052" y="1225"/>
                    <a:pt x="8294" y="720"/>
                    <a:pt x="9606" y="720"/>
                  </a:cubicBezTo>
                  <a:cubicBezTo>
                    <a:pt x="10936" y="720"/>
                    <a:pt x="12189" y="1236"/>
                    <a:pt x="13135" y="2165"/>
                  </a:cubicBezTo>
                  <a:cubicBezTo>
                    <a:pt x="13887" y="2906"/>
                    <a:pt x="14378" y="3843"/>
                    <a:pt x="14559" y="4862"/>
                  </a:cubicBezTo>
                  <a:cubicBezTo>
                    <a:pt x="14225" y="4709"/>
                    <a:pt x="13852" y="4622"/>
                    <a:pt x="13459" y="4622"/>
                  </a:cubicBezTo>
                  <a:cubicBezTo>
                    <a:pt x="11987" y="4622"/>
                    <a:pt x="10786" y="5822"/>
                    <a:pt x="10786" y="7295"/>
                  </a:cubicBezTo>
                  <a:cubicBezTo>
                    <a:pt x="10786" y="8767"/>
                    <a:pt x="11987" y="9968"/>
                    <a:pt x="13459" y="9968"/>
                  </a:cubicBezTo>
                  <a:cubicBezTo>
                    <a:pt x="13884" y="9968"/>
                    <a:pt x="14284" y="9867"/>
                    <a:pt x="14639" y="9693"/>
                  </a:cubicBezTo>
                  <a:lnTo>
                    <a:pt x="14639" y="10375"/>
                  </a:lnTo>
                  <a:cubicBezTo>
                    <a:pt x="14639" y="11350"/>
                    <a:pt x="14364" y="12286"/>
                    <a:pt x="13842" y="13097"/>
                  </a:cubicBezTo>
                  <a:lnTo>
                    <a:pt x="12857" y="13097"/>
                  </a:lnTo>
                  <a:cubicBezTo>
                    <a:pt x="12387" y="11753"/>
                    <a:pt x="11110" y="10786"/>
                    <a:pt x="9606" y="10786"/>
                  </a:cubicBezTo>
                  <a:cubicBezTo>
                    <a:pt x="8106" y="10786"/>
                    <a:pt x="6826" y="11753"/>
                    <a:pt x="6355" y="13097"/>
                  </a:cubicBezTo>
                  <a:lnTo>
                    <a:pt x="5374" y="13097"/>
                  </a:lnTo>
                  <a:cubicBezTo>
                    <a:pt x="4852" y="12286"/>
                    <a:pt x="4574" y="11350"/>
                    <a:pt x="4574" y="10375"/>
                  </a:cubicBezTo>
                  <a:lnTo>
                    <a:pt x="3853" y="10375"/>
                  </a:lnTo>
                  <a:cubicBezTo>
                    <a:pt x="3853" y="10956"/>
                    <a:pt x="3940" y="11528"/>
                    <a:pt x="4107" y="12071"/>
                  </a:cubicBezTo>
                  <a:lnTo>
                    <a:pt x="3592" y="11555"/>
                  </a:lnTo>
                  <a:lnTo>
                    <a:pt x="0" y="11555"/>
                  </a:lnTo>
                  <a:lnTo>
                    <a:pt x="0" y="17671"/>
                  </a:lnTo>
                  <a:lnTo>
                    <a:pt x="3592" y="17671"/>
                  </a:lnTo>
                  <a:lnTo>
                    <a:pt x="5134" y="16132"/>
                  </a:lnTo>
                  <a:lnTo>
                    <a:pt x="6739" y="16132"/>
                  </a:lnTo>
                  <a:cubicBezTo>
                    <a:pt x="7358" y="17057"/>
                    <a:pt x="8413" y="17671"/>
                    <a:pt x="9606" y="17671"/>
                  </a:cubicBezTo>
                  <a:cubicBezTo>
                    <a:pt x="10803" y="17671"/>
                    <a:pt x="11858" y="17057"/>
                    <a:pt x="12474" y="16132"/>
                  </a:cubicBezTo>
                  <a:lnTo>
                    <a:pt x="14079" y="16132"/>
                  </a:lnTo>
                  <a:lnTo>
                    <a:pt x="15621" y="17671"/>
                  </a:lnTo>
                  <a:lnTo>
                    <a:pt x="19212" y="17671"/>
                  </a:lnTo>
                  <a:lnTo>
                    <a:pt x="19212" y="11555"/>
                  </a:lnTo>
                  <a:lnTo>
                    <a:pt x="15621" y="11555"/>
                  </a:lnTo>
                  <a:lnTo>
                    <a:pt x="15109" y="12071"/>
                  </a:lnTo>
                  <a:cubicBezTo>
                    <a:pt x="15276" y="11528"/>
                    <a:pt x="15363" y="10956"/>
                    <a:pt x="15363" y="10375"/>
                  </a:cubicBezTo>
                  <a:lnTo>
                    <a:pt x="15363" y="9171"/>
                  </a:lnTo>
                  <a:cubicBezTo>
                    <a:pt x="15836" y="8688"/>
                    <a:pt x="16132" y="8026"/>
                    <a:pt x="16132" y="7295"/>
                  </a:cubicBezTo>
                  <a:cubicBezTo>
                    <a:pt x="16132" y="6561"/>
                    <a:pt x="15833" y="5893"/>
                    <a:pt x="15352" y="5409"/>
                  </a:cubicBezTo>
                  <a:cubicBezTo>
                    <a:pt x="15266" y="3985"/>
                    <a:pt x="14667" y="2659"/>
                    <a:pt x="13643" y="1653"/>
                  </a:cubicBezTo>
                  <a:cubicBezTo>
                    <a:pt x="12557" y="588"/>
                    <a:pt x="11127" y="0"/>
                    <a:pt x="96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2"/>
            <p:cNvSpPr/>
            <p:nvPr/>
          </p:nvSpPr>
          <p:spPr>
            <a:xfrm>
              <a:off x="2808400" y="4128225"/>
              <a:ext cx="18100" cy="134825"/>
            </a:xfrm>
            <a:custGeom>
              <a:avLst/>
              <a:gdLst/>
              <a:ahLst/>
              <a:cxnLst/>
              <a:rect l="l" t="t" r="r" b="b"/>
              <a:pathLst>
                <a:path w="724" h="5393" extrusionOk="0">
                  <a:moveTo>
                    <a:pt x="1" y="0"/>
                  </a:moveTo>
                  <a:lnTo>
                    <a:pt x="1" y="5392"/>
                  </a:lnTo>
                  <a:lnTo>
                    <a:pt x="724" y="5392"/>
                  </a:lnTo>
                  <a:lnTo>
                    <a:pt x="7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2"/>
            <p:cNvSpPr/>
            <p:nvPr/>
          </p:nvSpPr>
          <p:spPr>
            <a:xfrm>
              <a:off x="3019725" y="4081225"/>
              <a:ext cx="172125" cy="172150"/>
            </a:xfrm>
            <a:custGeom>
              <a:avLst/>
              <a:gdLst/>
              <a:ahLst/>
              <a:cxnLst/>
              <a:rect l="l" t="t" r="r" b="b"/>
              <a:pathLst>
                <a:path w="6885" h="6886" extrusionOk="0">
                  <a:moveTo>
                    <a:pt x="3442" y="3037"/>
                  </a:moveTo>
                  <a:cubicBezTo>
                    <a:pt x="3669" y="3037"/>
                    <a:pt x="3850" y="3217"/>
                    <a:pt x="3850" y="3443"/>
                  </a:cubicBezTo>
                  <a:cubicBezTo>
                    <a:pt x="3850" y="3670"/>
                    <a:pt x="3669" y="3854"/>
                    <a:pt x="3442" y="3854"/>
                  </a:cubicBezTo>
                  <a:cubicBezTo>
                    <a:pt x="3216" y="3854"/>
                    <a:pt x="3032" y="3670"/>
                    <a:pt x="3032" y="3443"/>
                  </a:cubicBezTo>
                  <a:cubicBezTo>
                    <a:pt x="3032" y="3217"/>
                    <a:pt x="3216" y="3037"/>
                    <a:pt x="3442" y="3037"/>
                  </a:cubicBezTo>
                  <a:close/>
                  <a:moveTo>
                    <a:pt x="3442" y="722"/>
                  </a:moveTo>
                  <a:cubicBezTo>
                    <a:pt x="4062" y="722"/>
                    <a:pt x="4633" y="934"/>
                    <a:pt x="5092" y="1282"/>
                  </a:cubicBezTo>
                  <a:lnTo>
                    <a:pt x="3944" y="2431"/>
                  </a:lnTo>
                  <a:cubicBezTo>
                    <a:pt x="3899" y="2410"/>
                    <a:pt x="3853" y="2389"/>
                    <a:pt x="3805" y="2372"/>
                  </a:cubicBezTo>
                  <a:lnTo>
                    <a:pt x="3805" y="1519"/>
                  </a:lnTo>
                  <a:lnTo>
                    <a:pt x="3081" y="1519"/>
                  </a:lnTo>
                  <a:lnTo>
                    <a:pt x="3081" y="2372"/>
                  </a:lnTo>
                  <a:cubicBezTo>
                    <a:pt x="3032" y="2389"/>
                    <a:pt x="2983" y="2410"/>
                    <a:pt x="2938" y="2431"/>
                  </a:cubicBezTo>
                  <a:lnTo>
                    <a:pt x="2336" y="1825"/>
                  </a:lnTo>
                  <a:lnTo>
                    <a:pt x="1824" y="2337"/>
                  </a:lnTo>
                  <a:lnTo>
                    <a:pt x="2430" y="2942"/>
                  </a:lnTo>
                  <a:cubicBezTo>
                    <a:pt x="2406" y="2987"/>
                    <a:pt x="2385" y="3033"/>
                    <a:pt x="2371" y="3082"/>
                  </a:cubicBezTo>
                  <a:lnTo>
                    <a:pt x="1515" y="3082"/>
                  </a:lnTo>
                  <a:lnTo>
                    <a:pt x="1515" y="3806"/>
                  </a:lnTo>
                  <a:lnTo>
                    <a:pt x="2371" y="3806"/>
                  </a:lnTo>
                  <a:cubicBezTo>
                    <a:pt x="2392" y="3872"/>
                    <a:pt x="2423" y="3938"/>
                    <a:pt x="2458" y="4000"/>
                  </a:cubicBezTo>
                  <a:lnTo>
                    <a:pt x="2416" y="3959"/>
                  </a:lnTo>
                  <a:lnTo>
                    <a:pt x="1282" y="5093"/>
                  </a:lnTo>
                  <a:cubicBezTo>
                    <a:pt x="931" y="4637"/>
                    <a:pt x="722" y="4063"/>
                    <a:pt x="722" y="3443"/>
                  </a:cubicBezTo>
                  <a:cubicBezTo>
                    <a:pt x="722" y="1943"/>
                    <a:pt x="1942" y="722"/>
                    <a:pt x="3442" y="722"/>
                  </a:cubicBezTo>
                  <a:close/>
                  <a:moveTo>
                    <a:pt x="5604" y="1794"/>
                  </a:moveTo>
                  <a:cubicBezTo>
                    <a:pt x="5952" y="2253"/>
                    <a:pt x="6161" y="2824"/>
                    <a:pt x="6161" y="3443"/>
                  </a:cubicBezTo>
                  <a:cubicBezTo>
                    <a:pt x="6161" y="4944"/>
                    <a:pt x="4943" y="6166"/>
                    <a:pt x="3442" y="6166"/>
                  </a:cubicBezTo>
                  <a:cubicBezTo>
                    <a:pt x="2824" y="6166"/>
                    <a:pt x="2249" y="5957"/>
                    <a:pt x="1793" y="5605"/>
                  </a:cubicBezTo>
                  <a:lnTo>
                    <a:pt x="2928" y="4470"/>
                  </a:lnTo>
                  <a:lnTo>
                    <a:pt x="2886" y="4428"/>
                  </a:lnTo>
                  <a:lnTo>
                    <a:pt x="2886" y="4428"/>
                  </a:lnTo>
                  <a:cubicBezTo>
                    <a:pt x="2949" y="4463"/>
                    <a:pt x="3011" y="4495"/>
                    <a:pt x="3081" y="4516"/>
                  </a:cubicBezTo>
                  <a:lnTo>
                    <a:pt x="3081" y="5372"/>
                  </a:lnTo>
                  <a:lnTo>
                    <a:pt x="3805" y="5372"/>
                  </a:lnTo>
                  <a:lnTo>
                    <a:pt x="3805" y="4516"/>
                  </a:lnTo>
                  <a:cubicBezTo>
                    <a:pt x="3853" y="4502"/>
                    <a:pt x="3899" y="4481"/>
                    <a:pt x="3944" y="4457"/>
                  </a:cubicBezTo>
                  <a:lnTo>
                    <a:pt x="4549" y="5062"/>
                  </a:lnTo>
                  <a:lnTo>
                    <a:pt x="5058" y="4550"/>
                  </a:lnTo>
                  <a:lnTo>
                    <a:pt x="4456" y="3948"/>
                  </a:lnTo>
                  <a:cubicBezTo>
                    <a:pt x="4477" y="3903"/>
                    <a:pt x="4497" y="3854"/>
                    <a:pt x="4515" y="3806"/>
                  </a:cubicBezTo>
                  <a:lnTo>
                    <a:pt x="5367" y="3806"/>
                  </a:lnTo>
                  <a:lnTo>
                    <a:pt x="5367" y="3082"/>
                  </a:lnTo>
                  <a:lnTo>
                    <a:pt x="4515" y="3082"/>
                  </a:lnTo>
                  <a:cubicBezTo>
                    <a:pt x="4497" y="3033"/>
                    <a:pt x="4477" y="2987"/>
                    <a:pt x="4456" y="2942"/>
                  </a:cubicBezTo>
                  <a:lnTo>
                    <a:pt x="5604" y="1794"/>
                  </a:lnTo>
                  <a:close/>
                  <a:moveTo>
                    <a:pt x="3442" y="1"/>
                  </a:moveTo>
                  <a:cubicBezTo>
                    <a:pt x="1543" y="1"/>
                    <a:pt x="1" y="1546"/>
                    <a:pt x="1" y="3443"/>
                  </a:cubicBezTo>
                  <a:cubicBezTo>
                    <a:pt x="1" y="5344"/>
                    <a:pt x="1543" y="6886"/>
                    <a:pt x="3442" y="6886"/>
                  </a:cubicBezTo>
                  <a:cubicBezTo>
                    <a:pt x="5339" y="6886"/>
                    <a:pt x="6885" y="5344"/>
                    <a:pt x="6885" y="3443"/>
                  </a:cubicBezTo>
                  <a:cubicBezTo>
                    <a:pt x="6885" y="1546"/>
                    <a:pt x="5339"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2"/>
            <p:cNvSpPr/>
            <p:nvPr/>
          </p:nvSpPr>
          <p:spPr>
            <a:xfrm>
              <a:off x="2846325" y="408062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2"/>
            <p:cNvSpPr/>
            <p:nvPr/>
          </p:nvSpPr>
          <p:spPr>
            <a:xfrm>
              <a:off x="2865650" y="4099875"/>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62"/>
          <p:cNvGrpSpPr/>
          <p:nvPr/>
        </p:nvGrpSpPr>
        <p:grpSpPr>
          <a:xfrm>
            <a:off x="721597" y="3398419"/>
            <a:ext cx="530118" cy="373009"/>
            <a:chOff x="1652175" y="4022875"/>
            <a:chExt cx="615200" cy="432825"/>
          </a:xfrm>
        </p:grpSpPr>
        <p:sp>
          <p:nvSpPr>
            <p:cNvPr id="996" name="Google Shape;996;p62"/>
            <p:cNvSpPr/>
            <p:nvPr/>
          </p:nvSpPr>
          <p:spPr>
            <a:xfrm>
              <a:off x="1652175" y="4157725"/>
              <a:ext cx="500175" cy="297975"/>
            </a:xfrm>
            <a:custGeom>
              <a:avLst/>
              <a:gdLst/>
              <a:ahLst/>
              <a:cxnLst/>
              <a:rect l="l" t="t" r="r" b="b"/>
              <a:pathLst>
                <a:path w="20007" h="11919" extrusionOk="0">
                  <a:moveTo>
                    <a:pt x="11918" y="1"/>
                  </a:moveTo>
                  <a:cubicBezTo>
                    <a:pt x="8016" y="1"/>
                    <a:pt x="4821" y="3077"/>
                    <a:pt x="4630" y="6934"/>
                  </a:cubicBezTo>
                  <a:lnTo>
                    <a:pt x="746" y="6934"/>
                  </a:lnTo>
                  <a:cubicBezTo>
                    <a:pt x="335" y="6934"/>
                    <a:pt x="1" y="7268"/>
                    <a:pt x="1" y="7679"/>
                  </a:cubicBezTo>
                  <a:lnTo>
                    <a:pt x="1" y="8452"/>
                  </a:lnTo>
                  <a:cubicBezTo>
                    <a:pt x="1" y="8862"/>
                    <a:pt x="335" y="9196"/>
                    <a:pt x="746" y="9196"/>
                  </a:cubicBezTo>
                  <a:lnTo>
                    <a:pt x="6140" y="9196"/>
                  </a:lnTo>
                  <a:cubicBezTo>
                    <a:pt x="6154" y="9196"/>
                    <a:pt x="6164" y="9207"/>
                    <a:pt x="6164" y="9220"/>
                  </a:cubicBezTo>
                  <a:lnTo>
                    <a:pt x="6164" y="9989"/>
                  </a:lnTo>
                  <a:cubicBezTo>
                    <a:pt x="6164" y="10004"/>
                    <a:pt x="6154" y="10014"/>
                    <a:pt x="6140" y="10014"/>
                  </a:cubicBezTo>
                  <a:lnTo>
                    <a:pt x="3056" y="10014"/>
                  </a:lnTo>
                  <a:cubicBezTo>
                    <a:pt x="2646" y="10014"/>
                    <a:pt x="2312" y="10348"/>
                    <a:pt x="2312" y="10762"/>
                  </a:cubicBezTo>
                  <a:lnTo>
                    <a:pt x="2312" y="11918"/>
                  </a:lnTo>
                  <a:lnTo>
                    <a:pt x="3032" y="11918"/>
                  </a:lnTo>
                  <a:lnTo>
                    <a:pt x="3032" y="10762"/>
                  </a:lnTo>
                  <a:cubicBezTo>
                    <a:pt x="3032" y="10749"/>
                    <a:pt x="3043" y="10738"/>
                    <a:pt x="3056" y="10738"/>
                  </a:cubicBezTo>
                  <a:lnTo>
                    <a:pt x="6140" y="10738"/>
                  </a:lnTo>
                  <a:cubicBezTo>
                    <a:pt x="6551" y="10738"/>
                    <a:pt x="6885" y="10404"/>
                    <a:pt x="6885" y="9989"/>
                  </a:cubicBezTo>
                  <a:lnTo>
                    <a:pt x="6885" y="9220"/>
                  </a:lnTo>
                  <a:cubicBezTo>
                    <a:pt x="6885" y="8810"/>
                    <a:pt x="6551" y="8476"/>
                    <a:pt x="6140" y="8476"/>
                  </a:cubicBezTo>
                  <a:lnTo>
                    <a:pt x="746" y="8476"/>
                  </a:lnTo>
                  <a:cubicBezTo>
                    <a:pt x="732" y="8476"/>
                    <a:pt x="721" y="8462"/>
                    <a:pt x="721" y="8452"/>
                  </a:cubicBezTo>
                  <a:lnTo>
                    <a:pt x="721" y="7679"/>
                  </a:lnTo>
                  <a:cubicBezTo>
                    <a:pt x="721" y="7665"/>
                    <a:pt x="732" y="7654"/>
                    <a:pt x="746" y="7654"/>
                  </a:cubicBezTo>
                  <a:lnTo>
                    <a:pt x="20006" y="7654"/>
                  </a:lnTo>
                  <a:lnTo>
                    <a:pt x="20006" y="6934"/>
                  </a:lnTo>
                  <a:lnTo>
                    <a:pt x="17636" y="6934"/>
                  </a:lnTo>
                  <a:cubicBezTo>
                    <a:pt x="17469" y="6057"/>
                    <a:pt x="16696" y="5392"/>
                    <a:pt x="15771" y="5392"/>
                  </a:cubicBezTo>
                  <a:lnTo>
                    <a:pt x="14591" y="5392"/>
                  </a:lnTo>
                  <a:lnTo>
                    <a:pt x="14591" y="4598"/>
                  </a:lnTo>
                  <a:lnTo>
                    <a:pt x="13867" y="4598"/>
                  </a:lnTo>
                  <a:lnTo>
                    <a:pt x="13867" y="6116"/>
                  </a:lnTo>
                  <a:lnTo>
                    <a:pt x="15771" y="6116"/>
                  </a:lnTo>
                  <a:cubicBezTo>
                    <a:pt x="16293" y="6116"/>
                    <a:pt x="16738" y="6457"/>
                    <a:pt x="16892" y="6934"/>
                  </a:cubicBezTo>
                  <a:lnTo>
                    <a:pt x="11490" y="6934"/>
                  </a:lnTo>
                  <a:cubicBezTo>
                    <a:pt x="11308" y="5204"/>
                    <a:pt x="9843" y="3850"/>
                    <a:pt x="8065" y="3850"/>
                  </a:cubicBezTo>
                  <a:lnTo>
                    <a:pt x="8065" y="4574"/>
                  </a:lnTo>
                  <a:cubicBezTo>
                    <a:pt x="9443" y="4574"/>
                    <a:pt x="10585" y="5604"/>
                    <a:pt x="10762" y="6934"/>
                  </a:cubicBezTo>
                  <a:lnTo>
                    <a:pt x="5353" y="6934"/>
                  </a:lnTo>
                  <a:cubicBezTo>
                    <a:pt x="5541" y="3477"/>
                    <a:pt x="8413" y="721"/>
                    <a:pt x="11918" y="721"/>
                  </a:cubicBezTo>
                  <a:cubicBezTo>
                    <a:pt x="13331" y="721"/>
                    <a:pt x="14678" y="1163"/>
                    <a:pt x="15812" y="1999"/>
                  </a:cubicBezTo>
                  <a:lnTo>
                    <a:pt x="16241" y="1417"/>
                  </a:lnTo>
                  <a:cubicBezTo>
                    <a:pt x="14980" y="488"/>
                    <a:pt x="13488" y="1"/>
                    <a:pt x="11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2"/>
            <p:cNvSpPr/>
            <p:nvPr/>
          </p:nvSpPr>
          <p:spPr>
            <a:xfrm>
              <a:off x="2055825" y="4196250"/>
              <a:ext cx="192225" cy="152825"/>
            </a:xfrm>
            <a:custGeom>
              <a:avLst/>
              <a:gdLst/>
              <a:ahLst/>
              <a:cxnLst/>
              <a:rect l="l" t="t" r="r" b="b"/>
              <a:pathLst>
                <a:path w="7689" h="6113" extrusionOk="0">
                  <a:moveTo>
                    <a:pt x="1941" y="0"/>
                  </a:moveTo>
                  <a:cubicBezTo>
                    <a:pt x="1894" y="0"/>
                    <a:pt x="1847" y="2"/>
                    <a:pt x="1800" y="5"/>
                  </a:cubicBezTo>
                  <a:cubicBezTo>
                    <a:pt x="860" y="68"/>
                    <a:pt x="102" y="826"/>
                    <a:pt x="39" y="1766"/>
                  </a:cubicBezTo>
                  <a:cubicBezTo>
                    <a:pt x="0" y="2302"/>
                    <a:pt x="182" y="2810"/>
                    <a:pt x="543" y="3200"/>
                  </a:cubicBezTo>
                  <a:cubicBezTo>
                    <a:pt x="902" y="3583"/>
                    <a:pt x="1410" y="3802"/>
                    <a:pt x="1936" y="3802"/>
                  </a:cubicBezTo>
                  <a:lnTo>
                    <a:pt x="1936" y="3082"/>
                  </a:lnTo>
                  <a:cubicBezTo>
                    <a:pt x="1605" y="3082"/>
                    <a:pt x="1299" y="2946"/>
                    <a:pt x="1072" y="2706"/>
                  </a:cubicBezTo>
                  <a:cubicBezTo>
                    <a:pt x="847" y="2466"/>
                    <a:pt x="735" y="2149"/>
                    <a:pt x="759" y="1815"/>
                  </a:cubicBezTo>
                  <a:cubicBezTo>
                    <a:pt x="797" y="1234"/>
                    <a:pt x="1268" y="764"/>
                    <a:pt x="1852" y="725"/>
                  </a:cubicBezTo>
                  <a:cubicBezTo>
                    <a:pt x="1882" y="723"/>
                    <a:pt x="1912" y="722"/>
                    <a:pt x="1941" y="722"/>
                  </a:cubicBezTo>
                  <a:cubicBezTo>
                    <a:pt x="2239" y="722"/>
                    <a:pt x="2521" y="833"/>
                    <a:pt x="2739" y="1038"/>
                  </a:cubicBezTo>
                  <a:cubicBezTo>
                    <a:pt x="2983" y="1265"/>
                    <a:pt x="3115" y="1571"/>
                    <a:pt x="3115" y="1902"/>
                  </a:cubicBezTo>
                  <a:lnTo>
                    <a:pt x="3115" y="2103"/>
                  </a:lnTo>
                  <a:lnTo>
                    <a:pt x="6969" y="4418"/>
                  </a:lnTo>
                  <a:lnTo>
                    <a:pt x="6969" y="5393"/>
                  </a:lnTo>
                  <a:lnTo>
                    <a:pt x="4633" y="5393"/>
                  </a:lnTo>
                  <a:lnTo>
                    <a:pt x="4633" y="6113"/>
                  </a:lnTo>
                  <a:lnTo>
                    <a:pt x="7689" y="6113"/>
                  </a:lnTo>
                  <a:lnTo>
                    <a:pt x="7689" y="4008"/>
                  </a:lnTo>
                  <a:lnTo>
                    <a:pt x="3825" y="1690"/>
                  </a:lnTo>
                  <a:cubicBezTo>
                    <a:pt x="3774" y="1241"/>
                    <a:pt x="3565" y="820"/>
                    <a:pt x="3234" y="510"/>
                  </a:cubicBezTo>
                  <a:cubicBezTo>
                    <a:pt x="2878" y="180"/>
                    <a:pt x="2425" y="0"/>
                    <a:pt x="19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2"/>
            <p:cNvSpPr/>
            <p:nvPr/>
          </p:nvSpPr>
          <p:spPr>
            <a:xfrm>
              <a:off x="1979000" y="4215525"/>
              <a:ext cx="19250" cy="18025"/>
            </a:xfrm>
            <a:custGeom>
              <a:avLst/>
              <a:gdLst/>
              <a:ahLst/>
              <a:cxnLst/>
              <a:rect l="l" t="t" r="r" b="b"/>
              <a:pathLst>
                <a:path w="770" h="721" extrusionOk="0">
                  <a:moveTo>
                    <a:pt x="0" y="0"/>
                  </a:moveTo>
                  <a:lnTo>
                    <a:pt x="0"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2"/>
            <p:cNvSpPr/>
            <p:nvPr/>
          </p:nvSpPr>
          <p:spPr>
            <a:xfrm>
              <a:off x="1901975" y="4215525"/>
              <a:ext cx="19275" cy="18025"/>
            </a:xfrm>
            <a:custGeom>
              <a:avLst/>
              <a:gdLst/>
              <a:ahLst/>
              <a:cxnLst/>
              <a:rect l="l" t="t" r="r" b="b"/>
              <a:pathLst>
                <a:path w="771"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2"/>
            <p:cNvSpPr/>
            <p:nvPr/>
          </p:nvSpPr>
          <p:spPr>
            <a:xfrm>
              <a:off x="1940450" y="4215525"/>
              <a:ext cx="19350" cy="18025"/>
            </a:xfrm>
            <a:custGeom>
              <a:avLst/>
              <a:gdLst/>
              <a:ahLst/>
              <a:cxnLst/>
              <a:rect l="l" t="t" r="r" b="b"/>
              <a:pathLst>
                <a:path w="774" h="721" extrusionOk="0">
                  <a:moveTo>
                    <a:pt x="0" y="0"/>
                  </a:moveTo>
                  <a:lnTo>
                    <a:pt x="0"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2"/>
            <p:cNvSpPr/>
            <p:nvPr/>
          </p:nvSpPr>
          <p:spPr>
            <a:xfrm>
              <a:off x="2133100" y="4060800"/>
              <a:ext cx="96350" cy="96350"/>
            </a:xfrm>
            <a:custGeom>
              <a:avLst/>
              <a:gdLst/>
              <a:ahLst/>
              <a:cxnLst/>
              <a:rect l="l" t="t" r="r" b="b"/>
              <a:pathLst>
                <a:path w="3854" h="3854" extrusionOk="0">
                  <a:moveTo>
                    <a:pt x="1925" y="1518"/>
                  </a:moveTo>
                  <a:cubicBezTo>
                    <a:pt x="2151" y="1518"/>
                    <a:pt x="2336" y="1699"/>
                    <a:pt x="2336" y="1925"/>
                  </a:cubicBezTo>
                  <a:cubicBezTo>
                    <a:pt x="2336" y="2151"/>
                    <a:pt x="2151" y="2336"/>
                    <a:pt x="1925" y="2336"/>
                  </a:cubicBezTo>
                  <a:cubicBezTo>
                    <a:pt x="1698" y="2336"/>
                    <a:pt x="1518" y="2151"/>
                    <a:pt x="1518" y="1925"/>
                  </a:cubicBezTo>
                  <a:cubicBezTo>
                    <a:pt x="1518" y="1699"/>
                    <a:pt x="1698" y="1518"/>
                    <a:pt x="1925" y="1518"/>
                  </a:cubicBezTo>
                  <a:close/>
                  <a:moveTo>
                    <a:pt x="1566" y="0"/>
                  </a:moveTo>
                  <a:lnTo>
                    <a:pt x="1566" y="853"/>
                  </a:lnTo>
                  <a:cubicBezTo>
                    <a:pt x="1518" y="871"/>
                    <a:pt x="1469" y="888"/>
                    <a:pt x="1424" y="912"/>
                  </a:cubicBezTo>
                  <a:lnTo>
                    <a:pt x="818" y="307"/>
                  </a:lnTo>
                  <a:lnTo>
                    <a:pt x="310" y="818"/>
                  </a:lnTo>
                  <a:lnTo>
                    <a:pt x="912" y="1424"/>
                  </a:lnTo>
                  <a:cubicBezTo>
                    <a:pt x="891" y="1470"/>
                    <a:pt x="871" y="1515"/>
                    <a:pt x="853" y="1563"/>
                  </a:cubicBezTo>
                  <a:lnTo>
                    <a:pt x="0" y="1563"/>
                  </a:lnTo>
                  <a:lnTo>
                    <a:pt x="0" y="2287"/>
                  </a:lnTo>
                  <a:lnTo>
                    <a:pt x="853" y="2287"/>
                  </a:lnTo>
                  <a:cubicBezTo>
                    <a:pt x="871" y="2336"/>
                    <a:pt x="891" y="2384"/>
                    <a:pt x="912" y="2430"/>
                  </a:cubicBezTo>
                  <a:lnTo>
                    <a:pt x="310" y="3032"/>
                  </a:lnTo>
                  <a:lnTo>
                    <a:pt x="818" y="3544"/>
                  </a:lnTo>
                  <a:lnTo>
                    <a:pt x="1424" y="2938"/>
                  </a:lnTo>
                  <a:cubicBezTo>
                    <a:pt x="1469" y="2962"/>
                    <a:pt x="1518" y="2983"/>
                    <a:pt x="1566" y="2997"/>
                  </a:cubicBezTo>
                  <a:lnTo>
                    <a:pt x="1566" y="3854"/>
                  </a:lnTo>
                  <a:lnTo>
                    <a:pt x="2287" y="3854"/>
                  </a:lnTo>
                  <a:lnTo>
                    <a:pt x="2287" y="2997"/>
                  </a:lnTo>
                  <a:cubicBezTo>
                    <a:pt x="2336" y="2983"/>
                    <a:pt x="2384" y="2962"/>
                    <a:pt x="2429" y="2938"/>
                  </a:cubicBezTo>
                  <a:lnTo>
                    <a:pt x="3032" y="3544"/>
                  </a:lnTo>
                  <a:lnTo>
                    <a:pt x="3544" y="3032"/>
                  </a:lnTo>
                  <a:lnTo>
                    <a:pt x="2938" y="2430"/>
                  </a:lnTo>
                  <a:cubicBezTo>
                    <a:pt x="2962" y="2384"/>
                    <a:pt x="2983" y="2336"/>
                    <a:pt x="2997" y="2287"/>
                  </a:cubicBezTo>
                  <a:lnTo>
                    <a:pt x="3853" y="2287"/>
                  </a:lnTo>
                  <a:lnTo>
                    <a:pt x="3853" y="1563"/>
                  </a:lnTo>
                  <a:lnTo>
                    <a:pt x="2997" y="1563"/>
                  </a:lnTo>
                  <a:cubicBezTo>
                    <a:pt x="2983" y="1515"/>
                    <a:pt x="2962" y="1470"/>
                    <a:pt x="2938" y="1424"/>
                  </a:cubicBezTo>
                  <a:lnTo>
                    <a:pt x="3544" y="818"/>
                  </a:lnTo>
                  <a:lnTo>
                    <a:pt x="3032" y="307"/>
                  </a:lnTo>
                  <a:lnTo>
                    <a:pt x="2429" y="912"/>
                  </a:lnTo>
                  <a:cubicBezTo>
                    <a:pt x="2384" y="888"/>
                    <a:pt x="2336" y="871"/>
                    <a:pt x="2287" y="853"/>
                  </a:cubicBezTo>
                  <a:lnTo>
                    <a:pt x="2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2"/>
            <p:cNvSpPr/>
            <p:nvPr/>
          </p:nvSpPr>
          <p:spPr>
            <a:xfrm>
              <a:off x="2095150" y="4022875"/>
              <a:ext cx="172225" cy="172125"/>
            </a:xfrm>
            <a:custGeom>
              <a:avLst/>
              <a:gdLst/>
              <a:ahLst/>
              <a:cxnLst/>
              <a:rect l="l" t="t" r="r" b="b"/>
              <a:pathLst>
                <a:path w="6889" h="6885" extrusionOk="0">
                  <a:moveTo>
                    <a:pt x="3443" y="720"/>
                  </a:moveTo>
                  <a:cubicBezTo>
                    <a:pt x="4943" y="720"/>
                    <a:pt x="6165" y="1942"/>
                    <a:pt x="6165" y="3442"/>
                  </a:cubicBezTo>
                  <a:cubicBezTo>
                    <a:pt x="6165" y="4942"/>
                    <a:pt x="4943" y="6164"/>
                    <a:pt x="3443" y="6164"/>
                  </a:cubicBezTo>
                  <a:cubicBezTo>
                    <a:pt x="1942" y="6164"/>
                    <a:pt x="725" y="4942"/>
                    <a:pt x="725" y="3442"/>
                  </a:cubicBezTo>
                  <a:cubicBezTo>
                    <a:pt x="725" y="1942"/>
                    <a:pt x="1942" y="720"/>
                    <a:pt x="3443" y="720"/>
                  </a:cubicBezTo>
                  <a:close/>
                  <a:moveTo>
                    <a:pt x="3443" y="0"/>
                  </a:moveTo>
                  <a:cubicBezTo>
                    <a:pt x="1546" y="0"/>
                    <a:pt x="0" y="1546"/>
                    <a:pt x="0" y="3442"/>
                  </a:cubicBezTo>
                  <a:cubicBezTo>
                    <a:pt x="0" y="5342"/>
                    <a:pt x="1546" y="6884"/>
                    <a:pt x="3443" y="6884"/>
                  </a:cubicBezTo>
                  <a:cubicBezTo>
                    <a:pt x="5343" y="6884"/>
                    <a:pt x="6888" y="5342"/>
                    <a:pt x="6888" y="3442"/>
                  </a:cubicBezTo>
                  <a:cubicBezTo>
                    <a:pt x="6888" y="1546"/>
                    <a:pt x="5343"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62"/>
          <p:cNvGrpSpPr/>
          <p:nvPr/>
        </p:nvGrpSpPr>
        <p:grpSpPr>
          <a:xfrm>
            <a:off x="7891705" y="2588847"/>
            <a:ext cx="530032" cy="347564"/>
            <a:chOff x="5350350" y="3117600"/>
            <a:chExt cx="615100" cy="403300"/>
          </a:xfrm>
        </p:grpSpPr>
        <p:sp>
          <p:nvSpPr>
            <p:cNvPr id="1004" name="Google Shape;1004;p62"/>
            <p:cNvSpPr/>
            <p:nvPr/>
          </p:nvSpPr>
          <p:spPr>
            <a:xfrm>
              <a:off x="5350350" y="3117600"/>
              <a:ext cx="249150" cy="403300"/>
            </a:xfrm>
            <a:custGeom>
              <a:avLst/>
              <a:gdLst/>
              <a:ahLst/>
              <a:cxnLst/>
              <a:rect l="l" t="t" r="r" b="b"/>
              <a:pathLst>
                <a:path w="9966" h="16132" extrusionOk="0">
                  <a:moveTo>
                    <a:pt x="9244" y="720"/>
                  </a:moveTo>
                  <a:lnTo>
                    <a:pt x="9244" y="3080"/>
                  </a:lnTo>
                  <a:lnTo>
                    <a:pt x="721" y="3080"/>
                  </a:lnTo>
                  <a:lnTo>
                    <a:pt x="721" y="720"/>
                  </a:lnTo>
                  <a:lnTo>
                    <a:pt x="1538" y="720"/>
                  </a:lnTo>
                  <a:lnTo>
                    <a:pt x="1538" y="1901"/>
                  </a:lnTo>
                  <a:lnTo>
                    <a:pt x="2263" y="1901"/>
                  </a:lnTo>
                  <a:lnTo>
                    <a:pt x="2263" y="720"/>
                  </a:lnTo>
                  <a:lnTo>
                    <a:pt x="3080" y="720"/>
                  </a:lnTo>
                  <a:lnTo>
                    <a:pt x="3080" y="1901"/>
                  </a:lnTo>
                  <a:lnTo>
                    <a:pt x="3805" y="1901"/>
                  </a:lnTo>
                  <a:lnTo>
                    <a:pt x="3805" y="720"/>
                  </a:lnTo>
                  <a:lnTo>
                    <a:pt x="4622" y="720"/>
                  </a:lnTo>
                  <a:lnTo>
                    <a:pt x="4622" y="1901"/>
                  </a:lnTo>
                  <a:lnTo>
                    <a:pt x="5342" y="1901"/>
                  </a:lnTo>
                  <a:lnTo>
                    <a:pt x="5342" y="720"/>
                  </a:lnTo>
                  <a:lnTo>
                    <a:pt x="6161" y="720"/>
                  </a:lnTo>
                  <a:lnTo>
                    <a:pt x="6161" y="1901"/>
                  </a:lnTo>
                  <a:lnTo>
                    <a:pt x="6884" y="1901"/>
                  </a:lnTo>
                  <a:lnTo>
                    <a:pt x="6884" y="720"/>
                  </a:lnTo>
                  <a:lnTo>
                    <a:pt x="7702" y="720"/>
                  </a:lnTo>
                  <a:lnTo>
                    <a:pt x="7702" y="1901"/>
                  </a:lnTo>
                  <a:lnTo>
                    <a:pt x="8426" y="1901"/>
                  </a:lnTo>
                  <a:lnTo>
                    <a:pt x="8426" y="720"/>
                  </a:lnTo>
                  <a:close/>
                  <a:moveTo>
                    <a:pt x="7702" y="3804"/>
                  </a:moveTo>
                  <a:lnTo>
                    <a:pt x="7702" y="4622"/>
                  </a:lnTo>
                  <a:lnTo>
                    <a:pt x="2263" y="4622"/>
                  </a:lnTo>
                  <a:lnTo>
                    <a:pt x="2263" y="3804"/>
                  </a:lnTo>
                  <a:close/>
                  <a:moveTo>
                    <a:pt x="9244" y="5346"/>
                  </a:moveTo>
                  <a:lnTo>
                    <a:pt x="9244" y="6933"/>
                  </a:lnTo>
                  <a:lnTo>
                    <a:pt x="721" y="6933"/>
                  </a:lnTo>
                  <a:lnTo>
                    <a:pt x="721" y="5346"/>
                  </a:lnTo>
                  <a:close/>
                  <a:moveTo>
                    <a:pt x="9244" y="13821"/>
                  </a:moveTo>
                  <a:lnTo>
                    <a:pt x="9244" y="15408"/>
                  </a:lnTo>
                  <a:lnTo>
                    <a:pt x="721" y="15408"/>
                  </a:lnTo>
                  <a:lnTo>
                    <a:pt x="721" y="13821"/>
                  </a:lnTo>
                  <a:close/>
                  <a:moveTo>
                    <a:pt x="1" y="0"/>
                  </a:moveTo>
                  <a:lnTo>
                    <a:pt x="1" y="3804"/>
                  </a:lnTo>
                  <a:lnTo>
                    <a:pt x="1538" y="3804"/>
                  </a:lnTo>
                  <a:lnTo>
                    <a:pt x="1538" y="4622"/>
                  </a:lnTo>
                  <a:lnTo>
                    <a:pt x="1" y="4622"/>
                  </a:lnTo>
                  <a:lnTo>
                    <a:pt x="1" y="16132"/>
                  </a:lnTo>
                  <a:lnTo>
                    <a:pt x="9965" y="16132"/>
                  </a:lnTo>
                  <a:lnTo>
                    <a:pt x="9965" y="10762"/>
                  </a:lnTo>
                  <a:lnTo>
                    <a:pt x="9244" y="10762"/>
                  </a:lnTo>
                  <a:lnTo>
                    <a:pt x="9244" y="13097"/>
                  </a:lnTo>
                  <a:lnTo>
                    <a:pt x="721" y="13097"/>
                  </a:lnTo>
                  <a:lnTo>
                    <a:pt x="721" y="7657"/>
                  </a:lnTo>
                  <a:lnTo>
                    <a:pt x="9244" y="7657"/>
                  </a:lnTo>
                  <a:lnTo>
                    <a:pt x="9244" y="9992"/>
                  </a:lnTo>
                  <a:lnTo>
                    <a:pt x="9965" y="9992"/>
                  </a:lnTo>
                  <a:lnTo>
                    <a:pt x="9965" y="4622"/>
                  </a:lnTo>
                  <a:lnTo>
                    <a:pt x="8426" y="4622"/>
                  </a:lnTo>
                  <a:lnTo>
                    <a:pt x="8426" y="3804"/>
                  </a:lnTo>
                  <a:lnTo>
                    <a:pt x="9965" y="3804"/>
                  </a:lnTo>
                  <a:lnTo>
                    <a:pt x="99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2"/>
            <p:cNvSpPr/>
            <p:nvPr/>
          </p:nvSpPr>
          <p:spPr>
            <a:xfrm>
              <a:off x="5629550" y="3464250"/>
              <a:ext cx="133675" cy="56650"/>
            </a:xfrm>
            <a:custGeom>
              <a:avLst/>
              <a:gdLst/>
              <a:ahLst/>
              <a:cxnLst/>
              <a:rect l="l" t="t" r="r" b="b"/>
              <a:pathLst>
                <a:path w="5347" h="2266" extrusionOk="0">
                  <a:moveTo>
                    <a:pt x="2312" y="724"/>
                  </a:moveTo>
                  <a:lnTo>
                    <a:pt x="2312" y="1542"/>
                  </a:lnTo>
                  <a:lnTo>
                    <a:pt x="1133" y="1542"/>
                  </a:lnTo>
                  <a:cubicBezTo>
                    <a:pt x="910" y="1542"/>
                    <a:pt x="725" y="1358"/>
                    <a:pt x="725" y="1135"/>
                  </a:cubicBezTo>
                  <a:cubicBezTo>
                    <a:pt x="725" y="909"/>
                    <a:pt x="910" y="724"/>
                    <a:pt x="1133" y="724"/>
                  </a:cubicBezTo>
                  <a:close/>
                  <a:moveTo>
                    <a:pt x="1133" y="1"/>
                  </a:moveTo>
                  <a:cubicBezTo>
                    <a:pt x="509" y="1"/>
                    <a:pt x="1" y="508"/>
                    <a:pt x="1" y="1135"/>
                  </a:cubicBezTo>
                  <a:cubicBezTo>
                    <a:pt x="1" y="1758"/>
                    <a:pt x="509" y="2266"/>
                    <a:pt x="1133" y="2266"/>
                  </a:cubicBezTo>
                  <a:lnTo>
                    <a:pt x="3036" y="2266"/>
                  </a:lnTo>
                  <a:lnTo>
                    <a:pt x="3036" y="724"/>
                  </a:lnTo>
                  <a:lnTo>
                    <a:pt x="4216" y="724"/>
                  </a:lnTo>
                  <a:cubicBezTo>
                    <a:pt x="4442" y="724"/>
                    <a:pt x="4627" y="909"/>
                    <a:pt x="4627" y="1135"/>
                  </a:cubicBezTo>
                  <a:cubicBezTo>
                    <a:pt x="4627" y="1358"/>
                    <a:pt x="4442" y="1542"/>
                    <a:pt x="4216" y="1542"/>
                  </a:cubicBezTo>
                  <a:lnTo>
                    <a:pt x="3830" y="1542"/>
                  </a:lnTo>
                  <a:lnTo>
                    <a:pt x="3830" y="2266"/>
                  </a:lnTo>
                  <a:lnTo>
                    <a:pt x="4216" y="2266"/>
                  </a:lnTo>
                  <a:cubicBezTo>
                    <a:pt x="4839" y="2266"/>
                    <a:pt x="5347" y="1758"/>
                    <a:pt x="5347" y="1135"/>
                  </a:cubicBezTo>
                  <a:cubicBezTo>
                    <a:pt x="5347" y="508"/>
                    <a:pt x="4839" y="1"/>
                    <a:pt x="4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2"/>
            <p:cNvSpPr/>
            <p:nvPr/>
          </p:nvSpPr>
          <p:spPr>
            <a:xfrm>
              <a:off x="5697000" y="3387225"/>
              <a:ext cx="133675" cy="56575"/>
            </a:xfrm>
            <a:custGeom>
              <a:avLst/>
              <a:gdLst/>
              <a:ahLst/>
              <a:cxnLst/>
              <a:rect l="l" t="t" r="r" b="b"/>
              <a:pathLst>
                <a:path w="5347" h="2263" extrusionOk="0">
                  <a:moveTo>
                    <a:pt x="2311" y="722"/>
                  </a:moveTo>
                  <a:lnTo>
                    <a:pt x="2311" y="1543"/>
                  </a:lnTo>
                  <a:lnTo>
                    <a:pt x="1132" y="1543"/>
                  </a:lnTo>
                  <a:cubicBezTo>
                    <a:pt x="905" y="1543"/>
                    <a:pt x="724" y="1358"/>
                    <a:pt x="724" y="1132"/>
                  </a:cubicBezTo>
                  <a:cubicBezTo>
                    <a:pt x="724" y="906"/>
                    <a:pt x="905" y="722"/>
                    <a:pt x="1132" y="722"/>
                  </a:cubicBezTo>
                  <a:close/>
                  <a:moveTo>
                    <a:pt x="4215" y="722"/>
                  </a:moveTo>
                  <a:cubicBezTo>
                    <a:pt x="4441" y="722"/>
                    <a:pt x="4623" y="906"/>
                    <a:pt x="4623" y="1132"/>
                  </a:cubicBezTo>
                  <a:cubicBezTo>
                    <a:pt x="4623" y="1358"/>
                    <a:pt x="4441" y="1543"/>
                    <a:pt x="4215" y="1543"/>
                  </a:cubicBezTo>
                  <a:lnTo>
                    <a:pt x="3036" y="1543"/>
                  </a:lnTo>
                  <a:lnTo>
                    <a:pt x="3036" y="722"/>
                  </a:lnTo>
                  <a:close/>
                  <a:moveTo>
                    <a:pt x="1132" y="1"/>
                  </a:moveTo>
                  <a:cubicBezTo>
                    <a:pt x="509" y="1"/>
                    <a:pt x="1" y="509"/>
                    <a:pt x="1" y="1132"/>
                  </a:cubicBezTo>
                  <a:cubicBezTo>
                    <a:pt x="1" y="1755"/>
                    <a:pt x="509" y="2263"/>
                    <a:pt x="1132" y="2263"/>
                  </a:cubicBezTo>
                  <a:lnTo>
                    <a:pt x="4215" y="2263"/>
                  </a:lnTo>
                  <a:cubicBezTo>
                    <a:pt x="4838" y="2263"/>
                    <a:pt x="5347" y="1755"/>
                    <a:pt x="5347" y="1132"/>
                  </a:cubicBezTo>
                  <a:cubicBezTo>
                    <a:pt x="5347" y="509"/>
                    <a:pt x="4838" y="1"/>
                    <a:pt x="4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2"/>
            <p:cNvSpPr/>
            <p:nvPr/>
          </p:nvSpPr>
          <p:spPr>
            <a:xfrm>
              <a:off x="5851100" y="3406475"/>
              <a:ext cx="95100" cy="95125"/>
            </a:xfrm>
            <a:custGeom>
              <a:avLst/>
              <a:gdLst/>
              <a:ahLst/>
              <a:cxnLst/>
              <a:rect l="l" t="t" r="r" b="b"/>
              <a:pathLst>
                <a:path w="3804" h="3805" extrusionOk="0">
                  <a:moveTo>
                    <a:pt x="1903" y="724"/>
                  </a:moveTo>
                  <a:cubicBezTo>
                    <a:pt x="2426" y="724"/>
                    <a:pt x="2871" y="1069"/>
                    <a:pt x="3024" y="1542"/>
                  </a:cubicBezTo>
                  <a:lnTo>
                    <a:pt x="780" y="1542"/>
                  </a:lnTo>
                  <a:cubicBezTo>
                    <a:pt x="933" y="1069"/>
                    <a:pt x="1379" y="724"/>
                    <a:pt x="1903" y="724"/>
                  </a:cubicBezTo>
                  <a:close/>
                  <a:moveTo>
                    <a:pt x="3024" y="2266"/>
                  </a:moveTo>
                  <a:cubicBezTo>
                    <a:pt x="2871" y="2739"/>
                    <a:pt x="2426" y="3084"/>
                    <a:pt x="1903" y="3084"/>
                  </a:cubicBezTo>
                  <a:cubicBezTo>
                    <a:pt x="1379" y="3084"/>
                    <a:pt x="933" y="2739"/>
                    <a:pt x="780" y="2266"/>
                  </a:cubicBezTo>
                  <a:close/>
                  <a:moveTo>
                    <a:pt x="1903" y="0"/>
                  </a:moveTo>
                  <a:cubicBezTo>
                    <a:pt x="853" y="0"/>
                    <a:pt x="1" y="853"/>
                    <a:pt x="1" y="1904"/>
                  </a:cubicBezTo>
                  <a:cubicBezTo>
                    <a:pt x="1" y="2951"/>
                    <a:pt x="853" y="3804"/>
                    <a:pt x="1903" y="3804"/>
                  </a:cubicBezTo>
                  <a:cubicBezTo>
                    <a:pt x="2951" y="3804"/>
                    <a:pt x="3804" y="2951"/>
                    <a:pt x="3804" y="1904"/>
                  </a:cubicBezTo>
                  <a:cubicBezTo>
                    <a:pt x="3804" y="853"/>
                    <a:pt x="2951" y="0"/>
                    <a:pt x="1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2"/>
            <p:cNvSpPr/>
            <p:nvPr/>
          </p:nvSpPr>
          <p:spPr>
            <a:xfrm>
              <a:off x="5870325" y="3290925"/>
              <a:ext cx="95125" cy="95125"/>
            </a:xfrm>
            <a:custGeom>
              <a:avLst/>
              <a:gdLst/>
              <a:ahLst/>
              <a:cxnLst/>
              <a:rect l="l" t="t" r="r" b="b"/>
              <a:pathLst>
                <a:path w="3805" h="3805" extrusionOk="0">
                  <a:moveTo>
                    <a:pt x="1904" y="724"/>
                  </a:moveTo>
                  <a:cubicBezTo>
                    <a:pt x="2554" y="724"/>
                    <a:pt x="3083" y="1253"/>
                    <a:pt x="3083" y="1904"/>
                  </a:cubicBezTo>
                  <a:cubicBezTo>
                    <a:pt x="3083" y="2095"/>
                    <a:pt x="3035" y="2280"/>
                    <a:pt x="2951" y="2440"/>
                  </a:cubicBezTo>
                  <a:lnTo>
                    <a:pt x="1364" y="852"/>
                  </a:lnTo>
                  <a:cubicBezTo>
                    <a:pt x="1528" y="769"/>
                    <a:pt x="1708" y="724"/>
                    <a:pt x="1904" y="724"/>
                  </a:cubicBezTo>
                  <a:close/>
                  <a:moveTo>
                    <a:pt x="853" y="1364"/>
                  </a:moveTo>
                  <a:lnTo>
                    <a:pt x="2443" y="2952"/>
                  </a:lnTo>
                  <a:cubicBezTo>
                    <a:pt x="2280" y="3035"/>
                    <a:pt x="2098" y="3084"/>
                    <a:pt x="1904" y="3084"/>
                  </a:cubicBezTo>
                  <a:cubicBezTo>
                    <a:pt x="1253" y="3084"/>
                    <a:pt x="724" y="2555"/>
                    <a:pt x="724" y="1904"/>
                  </a:cubicBezTo>
                  <a:cubicBezTo>
                    <a:pt x="724" y="1709"/>
                    <a:pt x="769" y="1525"/>
                    <a:pt x="853" y="1364"/>
                  </a:cubicBezTo>
                  <a:close/>
                  <a:moveTo>
                    <a:pt x="1904" y="0"/>
                  </a:moveTo>
                  <a:cubicBezTo>
                    <a:pt x="857" y="0"/>
                    <a:pt x="1" y="852"/>
                    <a:pt x="1" y="1904"/>
                  </a:cubicBezTo>
                  <a:cubicBezTo>
                    <a:pt x="1" y="2952"/>
                    <a:pt x="857" y="3804"/>
                    <a:pt x="1904" y="3804"/>
                  </a:cubicBezTo>
                  <a:cubicBezTo>
                    <a:pt x="2951" y="3804"/>
                    <a:pt x="3804" y="2952"/>
                    <a:pt x="3804" y="1904"/>
                  </a:cubicBezTo>
                  <a:cubicBezTo>
                    <a:pt x="3804" y="852"/>
                    <a:pt x="2951" y="0"/>
                    <a:pt x="1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2"/>
            <p:cNvSpPr/>
            <p:nvPr/>
          </p:nvSpPr>
          <p:spPr>
            <a:xfrm>
              <a:off x="5426750" y="3368000"/>
              <a:ext cx="19250" cy="18050"/>
            </a:xfrm>
            <a:custGeom>
              <a:avLst/>
              <a:gdLst/>
              <a:ahLst/>
              <a:cxnLst/>
              <a:rect l="l" t="t" r="r" b="b"/>
              <a:pathLst>
                <a:path w="770" h="722" extrusionOk="0">
                  <a:moveTo>
                    <a:pt x="0" y="1"/>
                  </a:moveTo>
                  <a:lnTo>
                    <a:pt x="0"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2"/>
            <p:cNvSpPr/>
            <p:nvPr/>
          </p:nvSpPr>
          <p:spPr>
            <a:xfrm>
              <a:off x="5503850" y="3368000"/>
              <a:ext cx="19225" cy="18050"/>
            </a:xfrm>
            <a:custGeom>
              <a:avLst/>
              <a:gdLst/>
              <a:ahLst/>
              <a:cxnLst/>
              <a:rect l="l" t="t" r="r" b="b"/>
              <a:pathLst>
                <a:path w="769" h="722" extrusionOk="0">
                  <a:moveTo>
                    <a:pt x="0" y="1"/>
                  </a:moveTo>
                  <a:lnTo>
                    <a:pt x="0"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2"/>
            <p:cNvSpPr/>
            <p:nvPr/>
          </p:nvSpPr>
          <p:spPr>
            <a:xfrm>
              <a:off x="5465300" y="3368000"/>
              <a:ext cx="19250" cy="18050"/>
            </a:xfrm>
            <a:custGeom>
              <a:avLst/>
              <a:gdLst/>
              <a:ahLst/>
              <a:cxnLst/>
              <a:rect l="l" t="t" r="r" b="b"/>
              <a:pathLst>
                <a:path w="770" h="722" extrusionOk="0">
                  <a:moveTo>
                    <a:pt x="0" y="1"/>
                  </a:moveTo>
                  <a:lnTo>
                    <a:pt x="0"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 name="Google Shape;1012;p62"/>
          <p:cNvGrpSpPr/>
          <p:nvPr/>
        </p:nvGrpSpPr>
        <p:grpSpPr>
          <a:xfrm>
            <a:off x="7159721" y="2497550"/>
            <a:ext cx="380699" cy="530158"/>
            <a:chOff x="4435400" y="3011625"/>
            <a:chExt cx="441800" cy="615175"/>
          </a:xfrm>
        </p:grpSpPr>
        <p:sp>
          <p:nvSpPr>
            <p:cNvPr id="1013" name="Google Shape;1013;p62"/>
            <p:cNvSpPr/>
            <p:nvPr/>
          </p:nvSpPr>
          <p:spPr>
            <a:xfrm>
              <a:off x="4627975" y="3223475"/>
              <a:ext cx="56650" cy="56675"/>
            </a:xfrm>
            <a:custGeom>
              <a:avLst/>
              <a:gdLst/>
              <a:ahLst/>
              <a:cxnLst/>
              <a:rect l="l" t="t" r="r" b="b"/>
              <a:pathLst>
                <a:path w="2266" h="2267" extrusionOk="0">
                  <a:moveTo>
                    <a:pt x="1135" y="725"/>
                  </a:moveTo>
                  <a:cubicBezTo>
                    <a:pt x="1358" y="725"/>
                    <a:pt x="1542" y="909"/>
                    <a:pt x="1542" y="1132"/>
                  </a:cubicBezTo>
                  <a:cubicBezTo>
                    <a:pt x="1542" y="1358"/>
                    <a:pt x="1358" y="1542"/>
                    <a:pt x="1135" y="1542"/>
                  </a:cubicBezTo>
                  <a:cubicBezTo>
                    <a:pt x="908" y="1542"/>
                    <a:pt x="725" y="1358"/>
                    <a:pt x="725" y="1132"/>
                  </a:cubicBezTo>
                  <a:cubicBezTo>
                    <a:pt x="725" y="909"/>
                    <a:pt x="908" y="725"/>
                    <a:pt x="1135" y="725"/>
                  </a:cubicBezTo>
                  <a:close/>
                  <a:moveTo>
                    <a:pt x="1135" y="0"/>
                  </a:moveTo>
                  <a:cubicBezTo>
                    <a:pt x="508" y="0"/>
                    <a:pt x="0" y="509"/>
                    <a:pt x="0" y="1132"/>
                  </a:cubicBezTo>
                  <a:cubicBezTo>
                    <a:pt x="0" y="1759"/>
                    <a:pt x="508" y="2267"/>
                    <a:pt x="1135" y="2267"/>
                  </a:cubicBezTo>
                  <a:cubicBezTo>
                    <a:pt x="1758" y="2267"/>
                    <a:pt x="2266" y="1759"/>
                    <a:pt x="2266" y="1132"/>
                  </a:cubicBezTo>
                  <a:cubicBezTo>
                    <a:pt x="2266" y="509"/>
                    <a:pt x="1758" y="0"/>
                    <a:pt x="1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2"/>
            <p:cNvSpPr/>
            <p:nvPr/>
          </p:nvSpPr>
          <p:spPr>
            <a:xfrm>
              <a:off x="4781450" y="3175350"/>
              <a:ext cx="19350" cy="18050"/>
            </a:xfrm>
            <a:custGeom>
              <a:avLst/>
              <a:gdLst/>
              <a:ahLst/>
              <a:cxnLst/>
              <a:rect l="l" t="t" r="r" b="b"/>
              <a:pathLst>
                <a:path w="774" h="722" extrusionOk="0">
                  <a:moveTo>
                    <a:pt x="1" y="1"/>
                  </a:moveTo>
                  <a:lnTo>
                    <a:pt x="1" y="722"/>
                  </a:lnTo>
                  <a:lnTo>
                    <a:pt x="774" y="722"/>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2"/>
            <p:cNvSpPr/>
            <p:nvPr/>
          </p:nvSpPr>
          <p:spPr>
            <a:xfrm>
              <a:off x="4781450" y="3213900"/>
              <a:ext cx="19350" cy="18050"/>
            </a:xfrm>
            <a:custGeom>
              <a:avLst/>
              <a:gdLst/>
              <a:ahLst/>
              <a:cxnLst/>
              <a:rect l="l" t="t" r="r" b="b"/>
              <a:pathLst>
                <a:path w="774" h="722" extrusionOk="0">
                  <a:moveTo>
                    <a:pt x="1" y="1"/>
                  </a:moveTo>
                  <a:lnTo>
                    <a:pt x="1" y="722"/>
                  </a:lnTo>
                  <a:lnTo>
                    <a:pt x="774" y="722"/>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2"/>
            <p:cNvSpPr/>
            <p:nvPr/>
          </p:nvSpPr>
          <p:spPr>
            <a:xfrm>
              <a:off x="4781450" y="3252375"/>
              <a:ext cx="19350" cy="18100"/>
            </a:xfrm>
            <a:custGeom>
              <a:avLst/>
              <a:gdLst/>
              <a:ahLst/>
              <a:cxnLst/>
              <a:rect l="l" t="t" r="r" b="b"/>
              <a:pathLst>
                <a:path w="774" h="724" extrusionOk="0">
                  <a:moveTo>
                    <a:pt x="1" y="0"/>
                  </a:moveTo>
                  <a:lnTo>
                    <a:pt x="1" y="724"/>
                  </a:lnTo>
                  <a:lnTo>
                    <a:pt x="774" y="724"/>
                  </a:lnTo>
                  <a:lnTo>
                    <a:pt x="7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2"/>
            <p:cNvSpPr/>
            <p:nvPr/>
          </p:nvSpPr>
          <p:spPr>
            <a:xfrm>
              <a:off x="4435400" y="3011625"/>
              <a:ext cx="441800" cy="615175"/>
            </a:xfrm>
            <a:custGeom>
              <a:avLst/>
              <a:gdLst/>
              <a:ahLst/>
              <a:cxnLst/>
              <a:rect l="l" t="t" r="r" b="b"/>
              <a:pathLst>
                <a:path w="17672" h="24607" extrusionOk="0">
                  <a:moveTo>
                    <a:pt x="15409" y="723"/>
                  </a:moveTo>
                  <a:lnTo>
                    <a:pt x="15409" y="3083"/>
                  </a:lnTo>
                  <a:lnTo>
                    <a:pt x="13049" y="3083"/>
                  </a:lnTo>
                  <a:lnTo>
                    <a:pt x="13049" y="723"/>
                  </a:lnTo>
                  <a:close/>
                  <a:moveTo>
                    <a:pt x="10787" y="7657"/>
                  </a:moveTo>
                  <a:lnTo>
                    <a:pt x="10787" y="11558"/>
                  </a:lnTo>
                  <a:lnTo>
                    <a:pt x="8838" y="11558"/>
                  </a:lnTo>
                  <a:cubicBezTo>
                    <a:pt x="7763" y="11558"/>
                    <a:pt x="6886" y="10681"/>
                    <a:pt x="6886" y="9606"/>
                  </a:cubicBezTo>
                  <a:cubicBezTo>
                    <a:pt x="6886" y="8534"/>
                    <a:pt x="7763" y="7657"/>
                    <a:pt x="8838" y="7657"/>
                  </a:cubicBezTo>
                  <a:close/>
                  <a:moveTo>
                    <a:pt x="16439" y="13820"/>
                  </a:moveTo>
                  <a:lnTo>
                    <a:pt x="15621" y="14639"/>
                  </a:lnTo>
                  <a:lnTo>
                    <a:pt x="12837" y="14639"/>
                  </a:lnTo>
                  <a:lnTo>
                    <a:pt x="12019" y="13820"/>
                  </a:lnTo>
                  <a:close/>
                  <a:moveTo>
                    <a:pt x="15409" y="15362"/>
                  </a:moveTo>
                  <a:lnTo>
                    <a:pt x="15409" y="16180"/>
                  </a:lnTo>
                  <a:lnTo>
                    <a:pt x="13049" y="16180"/>
                  </a:lnTo>
                  <a:lnTo>
                    <a:pt x="13049" y="15362"/>
                  </a:lnTo>
                  <a:close/>
                  <a:moveTo>
                    <a:pt x="14640" y="16904"/>
                  </a:moveTo>
                  <a:lnTo>
                    <a:pt x="14640" y="17722"/>
                  </a:lnTo>
                  <a:lnTo>
                    <a:pt x="13819" y="17722"/>
                  </a:lnTo>
                  <a:lnTo>
                    <a:pt x="13819" y="16904"/>
                  </a:lnTo>
                  <a:close/>
                  <a:moveTo>
                    <a:pt x="6193" y="9209"/>
                  </a:moveTo>
                  <a:lnTo>
                    <a:pt x="6193" y="9209"/>
                  </a:lnTo>
                  <a:cubicBezTo>
                    <a:pt x="6176" y="9338"/>
                    <a:pt x="6165" y="9470"/>
                    <a:pt x="6165" y="9606"/>
                  </a:cubicBezTo>
                  <a:cubicBezTo>
                    <a:pt x="6165" y="9752"/>
                    <a:pt x="6176" y="9891"/>
                    <a:pt x="6196" y="10027"/>
                  </a:cubicBezTo>
                  <a:cubicBezTo>
                    <a:pt x="3599" y="10198"/>
                    <a:pt x="1543" y="12363"/>
                    <a:pt x="1543" y="15001"/>
                  </a:cubicBezTo>
                  <a:cubicBezTo>
                    <a:pt x="1543" y="17629"/>
                    <a:pt x="3583" y="19786"/>
                    <a:pt x="6165" y="19971"/>
                  </a:cubicBezTo>
                  <a:lnTo>
                    <a:pt x="6165" y="20792"/>
                  </a:lnTo>
                  <a:cubicBezTo>
                    <a:pt x="3133" y="20604"/>
                    <a:pt x="722" y="18077"/>
                    <a:pt x="722" y="15001"/>
                  </a:cubicBezTo>
                  <a:cubicBezTo>
                    <a:pt x="722" y="11913"/>
                    <a:pt x="3148" y="9380"/>
                    <a:pt x="6193" y="9209"/>
                  </a:cubicBezTo>
                  <a:close/>
                  <a:moveTo>
                    <a:pt x="10787" y="19216"/>
                  </a:moveTo>
                  <a:lnTo>
                    <a:pt x="10787" y="21575"/>
                  </a:lnTo>
                  <a:lnTo>
                    <a:pt x="6886" y="21575"/>
                  </a:lnTo>
                  <a:lnTo>
                    <a:pt x="6886" y="19216"/>
                  </a:lnTo>
                  <a:close/>
                  <a:moveTo>
                    <a:pt x="11149" y="0"/>
                  </a:moveTo>
                  <a:lnTo>
                    <a:pt x="11149" y="723"/>
                  </a:lnTo>
                  <a:lnTo>
                    <a:pt x="12328" y="723"/>
                  </a:lnTo>
                  <a:lnTo>
                    <a:pt x="12328" y="3083"/>
                  </a:lnTo>
                  <a:lnTo>
                    <a:pt x="10787" y="3083"/>
                  </a:lnTo>
                  <a:lnTo>
                    <a:pt x="10787" y="6937"/>
                  </a:lnTo>
                  <a:lnTo>
                    <a:pt x="8838" y="6937"/>
                  </a:lnTo>
                  <a:cubicBezTo>
                    <a:pt x="7766" y="6937"/>
                    <a:pt x="6844" y="7566"/>
                    <a:pt x="6415" y="8479"/>
                  </a:cubicBezTo>
                  <a:cubicBezTo>
                    <a:pt x="2869" y="8537"/>
                    <a:pt x="1" y="11440"/>
                    <a:pt x="1" y="15001"/>
                  </a:cubicBezTo>
                  <a:cubicBezTo>
                    <a:pt x="1" y="18477"/>
                    <a:pt x="2733" y="21328"/>
                    <a:pt x="6165" y="21516"/>
                  </a:cubicBezTo>
                  <a:lnTo>
                    <a:pt x="6165" y="24607"/>
                  </a:lnTo>
                  <a:lnTo>
                    <a:pt x="17671" y="24607"/>
                  </a:lnTo>
                  <a:lnTo>
                    <a:pt x="17671" y="21575"/>
                  </a:lnTo>
                  <a:lnTo>
                    <a:pt x="14616" y="21575"/>
                  </a:lnTo>
                  <a:lnTo>
                    <a:pt x="14616" y="22295"/>
                  </a:lnTo>
                  <a:lnTo>
                    <a:pt x="16951" y="22295"/>
                  </a:lnTo>
                  <a:lnTo>
                    <a:pt x="16951" y="23886"/>
                  </a:lnTo>
                  <a:lnTo>
                    <a:pt x="6886" y="23886"/>
                  </a:lnTo>
                  <a:lnTo>
                    <a:pt x="6886" y="22295"/>
                  </a:lnTo>
                  <a:lnTo>
                    <a:pt x="13843" y="22295"/>
                  </a:lnTo>
                  <a:lnTo>
                    <a:pt x="13843" y="21575"/>
                  </a:lnTo>
                  <a:lnTo>
                    <a:pt x="11507" y="21575"/>
                  </a:lnTo>
                  <a:lnTo>
                    <a:pt x="11507" y="20753"/>
                  </a:lnTo>
                  <a:lnTo>
                    <a:pt x="17313" y="20753"/>
                  </a:lnTo>
                  <a:lnTo>
                    <a:pt x="17313" y="20033"/>
                  </a:lnTo>
                  <a:lnTo>
                    <a:pt x="11507" y="20033"/>
                  </a:lnTo>
                  <a:lnTo>
                    <a:pt x="11507" y="18491"/>
                  </a:lnTo>
                  <a:lnTo>
                    <a:pt x="6165" y="18491"/>
                  </a:lnTo>
                  <a:lnTo>
                    <a:pt x="6165" y="19247"/>
                  </a:lnTo>
                  <a:cubicBezTo>
                    <a:pt x="3983" y="19062"/>
                    <a:pt x="2263" y="17228"/>
                    <a:pt x="2263" y="15001"/>
                  </a:cubicBezTo>
                  <a:cubicBezTo>
                    <a:pt x="2263" y="12686"/>
                    <a:pt x="4118" y="10800"/>
                    <a:pt x="6415" y="10741"/>
                  </a:cubicBezTo>
                  <a:cubicBezTo>
                    <a:pt x="6844" y="11649"/>
                    <a:pt x="7766" y="12279"/>
                    <a:pt x="8838" y="12279"/>
                  </a:cubicBezTo>
                  <a:lnTo>
                    <a:pt x="10787" y="12279"/>
                  </a:lnTo>
                  <a:lnTo>
                    <a:pt x="10787" y="13608"/>
                  </a:lnTo>
                  <a:lnTo>
                    <a:pt x="12328" y="15150"/>
                  </a:lnTo>
                  <a:lnTo>
                    <a:pt x="12328" y="16904"/>
                  </a:lnTo>
                  <a:lnTo>
                    <a:pt x="13098" y="16904"/>
                  </a:lnTo>
                  <a:lnTo>
                    <a:pt x="13098" y="18443"/>
                  </a:lnTo>
                  <a:lnTo>
                    <a:pt x="15361" y="18443"/>
                  </a:lnTo>
                  <a:lnTo>
                    <a:pt x="15361" y="16904"/>
                  </a:lnTo>
                  <a:lnTo>
                    <a:pt x="16133" y="16904"/>
                  </a:lnTo>
                  <a:lnTo>
                    <a:pt x="16133" y="15150"/>
                  </a:lnTo>
                  <a:lnTo>
                    <a:pt x="17671" y="13608"/>
                  </a:lnTo>
                  <a:lnTo>
                    <a:pt x="17671" y="7295"/>
                  </a:lnTo>
                  <a:lnTo>
                    <a:pt x="16951" y="7295"/>
                  </a:lnTo>
                  <a:lnTo>
                    <a:pt x="16951" y="13100"/>
                  </a:lnTo>
                  <a:lnTo>
                    <a:pt x="11507" y="13100"/>
                  </a:lnTo>
                  <a:lnTo>
                    <a:pt x="11507" y="3804"/>
                  </a:lnTo>
                  <a:lnTo>
                    <a:pt x="16951" y="3804"/>
                  </a:lnTo>
                  <a:lnTo>
                    <a:pt x="16951" y="6526"/>
                  </a:lnTo>
                  <a:lnTo>
                    <a:pt x="17671" y="6526"/>
                  </a:lnTo>
                  <a:lnTo>
                    <a:pt x="17671" y="3083"/>
                  </a:lnTo>
                  <a:lnTo>
                    <a:pt x="16133" y="3083"/>
                  </a:lnTo>
                  <a:lnTo>
                    <a:pt x="16133" y="723"/>
                  </a:lnTo>
                  <a:lnTo>
                    <a:pt x="17313" y="723"/>
                  </a:lnTo>
                  <a:lnTo>
                    <a:pt x="173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2"/>
            <p:cNvSpPr/>
            <p:nvPr/>
          </p:nvSpPr>
          <p:spPr>
            <a:xfrm>
              <a:off x="4637025" y="3512450"/>
              <a:ext cx="38550" cy="18025"/>
            </a:xfrm>
            <a:custGeom>
              <a:avLst/>
              <a:gdLst/>
              <a:ahLst/>
              <a:cxnLst/>
              <a:rect l="l" t="t" r="r" b="b"/>
              <a:pathLst>
                <a:path w="1542" h="721" extrusionOk="0">
                  <a:moveTo>
                    <a:pt x="0" y="0"/>
                  </a:moveTo>
                  <a:lnTo>
                    <a:pt x="0" y="720"/>
                  </a:lnTo>
                  <a:lnTo>
                    <a:pt x="1542" y="720"/>
                  </a:lnTo>
                  <a:lnTo>
                    <a:pt x="1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2"/>
          <p:cNvGrpSpPr/>
          <p:nvPr/>
        </p:nvGrpSpPr>
        <p:grpSpPr>
          <a:xfrm>
            <a:off x="6288980" y="2539035"/>
            <a:ext cx="530053" cy="447188"/>
            <a:chOff x="3501250" y="3059800"/>
            <a:chExt cx="615125" cy="518900"/>
          </a:xfrm>
        </p:grpSpPr>
        <p:sp>
          <p:nvSpPr>
            <p:cNvPr id="1020" name="Google Shape;1020;p62"/>
            <p:cNvSpPr/>
            <p:nvPr/>
          </p:nvSpPr>
          <p:spPr>
            <a:xfrm>
              <a:off x="3741400" y="3473900"/>
              <a:ext cx="19275" cy="18125"/>
            </a:xfrm>
            <a:custGeom>
              <a:avLst/>
              <a:gdLst/>
              <a:ahLst/>
              <a:cxnLst/>
              <a:rect l="l" t="t" r="r" b="b"/>
              <a:pathLst>
                <a:path w="771" h="725" extrusionOk="0">
                  <a:moveTo>
                    <a:pt x="1" y="0"/>
                  </a:moveTo>
                  <a:lnTo>
                    <a:pt x="1" y="725"/>
                  </a:lnTo>
                  <a:lnTo>
                    <a:pt x="770" y="725"/>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2"/>
            <p:cNvSpPr/>
            <p:nvPr/>
          </p:nvSpPr>
          <p:spPr>
            <a:xfrm>
              <a:off x="3779850" y="3473900"/>
              <a:ext cx="19350" cy="18125"/>
            </a:xfrm>
            <a:custGeom>
              <a:avLst/>
              <a:gdLst/>
              <a:ahLst/>
              <a:cxnLst/>
              <a:rect l="l" t="t" r="r" b="b"/>
              <a:pathLst>
                <a:path w="774" h="725" extrusionOk="0">
                  <a:moveTo>
                    <a:pt x="1" y="0"/>
                  </a:moveTo>
                  <a:lnTo>
                    <a:pt x="1"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2"/>
            <p:cNvSpPr/>
            <p:nvPr/>
          </p:nvSpPr>
          <p:spPr>
            <a:xfrm>
              <a:off x="3818400" y="3473900"/>
              <a:ext cx="19350" cy="18125"/>
            </a:xfrm>
            <a:custGeom>
              <a:avLst/>
              <a:gdLst/>
              <a:ahLst/>
              <a:cxnLst/>
              <a:rect l="l" t="t" r="r" b="b"/>
              <a:pathLst>
                <a:path w="774" h="725" extrusionOk="0">
                  <a:moveTo>
                    <a:pt x="1" y="0"/>
                  </a:moveTo>
                  <a:lnTo>
                    <a:pt x="1" y="725"/>
                  </a:lnTo>
                  <a:lnTo>
                    <a:pt x="773" y="725"/>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2"/>
            <p:cNvSpPr/>
            <p:nvPr/>
          </p:nvSpPr>
          <p:spPr>
            <a:xfrm>
              <a:off x="3501250" y="3059800"/>
              <a:ext cx="615125" cy="518900"/>
            </a:xfrm>
            <a:custGeom>
              <a:avLst/>
              <a:gdLst/>
              <a:ahLst/>
              <a:cxnLst/>
              <a:rect l="l" t="t" r="r" b="b"/>
              <a:pathLst>
                <a:path w="24605" h="20756" extrusionOk="0">
                  <a:moveTo>
                    <a:pt x="11170" y="3032"/>
                  </a:moveTo>
                  <a:lnTo>
                    <a:pt x="11170" y="3853"/>
                  </a:lnTo>
                  <a:lnTo>
                    <a:pt x="10351" y="3853"/>
                  </a:lnTo>
                  <a:lnTo>
                    <a:pt x="10351" y="3032"/>
                  </a:lnTo>
                  <a:close/>
                  <a:moveTo>
                    <a:pt x="12711" y="3032"/>
                  </a:moveTo>
                  <a:lnTo>
                    <a:pt x="12711" y="3853"/>
                  </a:lnTo>
                  <a:lnTo>
                    <a:pt x="11893" y="3853"/>
                  </a:lnTo>
                  <a:lnTo>
                    <a:pt x="11893" y="3032"/>
                  </a:lnTo>
                  <a:close/>
                  <a:moveTo>
                    <a:pt x="11942" y="11507"/>
                  </a:moveTo>
                  <a:lnTo>
                    <a:pt x="11942" y="12329"/>
                  </a:lnTo>
                  <a:lnTo>
                    <a:pt x="11124" y="12329"/>
                  </a:lnTo>
                  <a:lnTo>
                    <a:pt x="11124" y="11507"/>
                  </a:lnTo>
                  <a:close/>
                  <a:moveTo>
                    <a:pt x="1539" y="14591"/>
                  </a:moveTo>
                  <a:lnTo>
                    <a:pt x="1539" y="15409"/>
                  </a:lnTo>
                  <a:lnTo>
                    <a:pt x="721" y="15409"/>
                  </a:lnTo>
                  <a:lnTo>
                    <a:pt x="721" y="14591"/>
                  </a:lnTo>
                  <a:close/>
                  <a:moveTo>
                    <a:pt x="3081" y="16133"/>
                  </a:moveTo>
                  <a:lnTo>
                    <a:pt x="3081" y="16951"/>
                  </a:lnTo>
                  <a:lnTo>
                    <a:pt x="721" y="16951"/>
                  </a:lnTo>
                  <a:lnTo>
                    <a:pt x="721" y="16133"/>
                  </a:lnTo>
                  <a:close/>
                  <a:moveTo>
                    <a:pt x="3081" y="17671"/>
                  </a:moveTo>
                  <a:lnTo>
                    <a:pt x="3081" y="18492"/>
                  </a:lnTo>
                  <a:lnTo>
                    <a:pt x="721" y="18492"/>
                  </a:lnTo>
                  <a:lnTo>
                    <a:pt x="721" y="17671"/>
                  </a:lnTo>
                  <a:close/>
                  <a:moveTo>
                    <a:pt x="3081" y="19213"/>
                  </a:moveTo>
                  <a:lnTo>
                    <a:pt x="3081" y="20031"/>
                  </a:lnTo>
                  <a:lnTo>
                    <a:pt x="721" y="20031"/>
                  </a:lnTo>
                  <a:lnTo>
                    <a:pt x="721" y="19213"/>
                  </a:lnTo>
                  <a:close/>
                  <a:moveTo>
                    <a:pt x="6547" y="13049"/>
                  </a:moveTo>
                  <a:lnTo>
                    <a:pt x="6547" y="14591"/>
                  </a:lnTo>
                  <a:lnTo>
                    <a:pt x="11170" y="14591"/>
                  </a:lnTo>
                  <a:lnTo>
                    <a:pt x="11170" y="15771"/>
                  </a:lnTo>
                  <a:lnTo>
                    <a:pt x="11893" y="15771"/>
                  </a:lnTo>
                  <a:lnTo>
                    <a:pt x="11893" y="14591"/>
                  </a:lnTo>
                  <a:lnTo>
                    <a:pt x="17459" y="14591"/>
                  </a:lnTo>
                  <a:lnTo>
                    <a:pt x="18659" y="13390"/>
                  </a:lnTo>
                  <a:lnTo>
                    <a:pt x="21231" y="15962"/>
                  </a:lnTo>
                  <a:lnTo>
                    <a:pt x="18701" y="18492"/>
                  </a:lnTo>
                  <a:lnTo>
                    <a:pt x="6547" y="18492"/>
                  </a:lnTo>
                  <a:lnTo>
                    <a:pt x="6547" y="20031"/>
                  </a:lnTo>
                  <a:lnTo>
                    <a:pt x="3805" y="20031"/>
                  </a:lnTo>
                  <a:lnTo>
                    <a:pt x="3805" y="14591"/>
                  </a:lnTo>
                  <a:lnTo>
                    <a:pt x="4237" y="14591"/>
                  </a:lnTo>
                  <a:lnTo>
                    <a:pt x="4237" y="15771"/>
                  </a:lnTo>
                  <a:cubicBezTo>
                    <a:pt x="4237" y="16182"/>
                    <a:pt x="4571" y="16516"/>
                    <a:pt x="4984" y="16516"/>
                  </a:cubicBezTo>
                  <a:lnTo>
                    <a:pt x="6140" y="16516"/>
                  </a:lnTo>
                  <a:lnTo>
                    <a:pt x="6140" y="15795"/>
                  </a:lnTo>
                  <a:lnTo>
                    <a:pt x="4984" y="15795"/>
                  </a:lnTo>
                  <a:cubicBezTo>
                    <a:pt x="4971" y="15795"/>
                    <a:pt x="4960" y="15785"/>
                    <a:pt x="4960" y="15771"/>
                  </a:cubicBezTo>
                  <a:lnTo>
                    <a:pt x="4960" y="13867"/>
                  </a:lnTo>
                  <a:lnTo>
                    <a:pt x="3081" y="13867"/>
                  </a:lnTo>
                  <a:lnTo>
                    <a:pt x="3081" y="15409"/>
                  </a:lnTo>
                  <a:lnTo>
                    <a:pt x="2263" y="15409"/>
                  </a:lnTo>
                  <a:lnTo>
                    <a:pt x="2263" y="13049"/>
                  </a:lnTo>
                  <a:close/>
                  <a:moveTo>
                    <a:pt x="9989" y="1"/>
                  </a:moveTo>
                  <a:lnTo>
                    <a:pt x="9989" y="721"/>
                  </a:lnTo>
                  <a:lnTo>
                    <a:pt x="11170" y="721"/>
                  </a:lnTo>
                  <a:lnTo>
                    <a:pt x="11170" y="2312"/>
                  </a:lnTo>
                  <a:lnTo>
                    <a:pt x="9631" y="2312"/>
                  </a:lnTo>
                  <a:lnTo>
                    <a:pt x="9631" y="4985"/>
                  </a:lnTo>
                  <a:lnTo>
                    <a:pt x="10351" y="4985"/>
                  </a:lnTo>
                  <a:lnTo>
                    <a:pt x="10351" y="4574"/>
                  </a:lnTo>
                  <a:lnTo>
                    <a:pt x="12711" y="4574"/>
                  </a:lnTo>
                  <a:lnTo>
                    <a:pt x="12711" y="10787"/>
                  </a:lnTo>
                  <a:lnTo>
                    <a:pt x="10351" y="10787"/>
                  </a:lnTo>
                  <a:lnTo>
                    <a:pt x="10351" y="10376"/>
                  </a:lnTo>
                  <a:lnTo>
                    <a:pt x="9631" y="10376"/>
                  </a:lnTo>
                  <a:lnTo>
                    <a:pt x="9631" y="11507"/>
                  </a:lnTo>
                  <a:lnTo>
                    <a:pt x="10400" y="11507"/>
                  </a:lnTo>
                  <a:lnTo>
                    <a:pt x="10400" y="13049"/>
                  </a:lnTo>
                  <a:lnTo>
                    <a:pt x="11170" y="13049"/>
                  </a:lnTo>
                  <a:lnTo>
                    <a:pt x="11170" y="13867"/>
                  </a:lnTo>
                  <a:lnTo>
                    <a:pt x="7271" y="13867"/>
                  </a:lnTo>
                  <a:lnTo>
                    <a:pt x="7271" y="12329"/>
                  </a:lnTo>
                  <a:lnTo>
                    <a:pt x="1539" y="12329"/>
                  </a:lnTo>
                  <a:lnTo>
                    <a:pt x="1539" y="13867"/>
                  </a:lnTo>
                  <a:lnTo>
                    <a:pt x="1" y="13867"/>
                  </a:lnTo>
                  <a:lnTo>
                    <a:pt x="1" y="20755"/>
                  </a:lnTo>
                  <a:lnTo>
                    <a:pt x="7271" y="20755"/>
                  </a:lnTo>
                  <a:lnTo>
                    <a:pt x="7271" y="19213"/>
                  </a:lnTo>
                  <a:lnTo>
                    <a:pt x="19001" y="19213"/>
                  </a:lnTo>
                  <a:lnTo>
                    <a:pt x="24604" y="13610"/>
                  </a:lnTo>
                  <a:lnTo>
                    <a:pt x="24604" y="6422"/>
                  </a:lnTo>
                  <a:lnTo>
                    <a:pt x="19366" y="11664"/>
                  </a:lnTo>
                  <a:lnTo>
                    <a:pt x="19878" y="12172"/>
                  </a:lnTo>
                  <a:lnTo>
                    <a:pt x="23883" y="8166"/>
                  </a:lnTo>
                  <a:lnTo>
                    <a:pt x="23883" y="13310"/>
                  </a:lnTo>
                  <a:lnTo>
                    <a:pt x="21740" y="15451"/>
                  </a:lnTo>
                  <a:lnTo>
                    <a:pt x="18826" y="12537"/>
                  </a:lnTo>
                  <a:lnTo>
                    <a:pt x="18826" y="11149"/>
                  </a:lnTo>
                  <a:lnTo>
                    <a:pt x="18106" y="11149"/>
                  </a:lnTo>
                  <a:lnTo>
                    <a:pt x="18106" y="12329"/>
                  </a:lnTo>
                  <a:lnTo>
                    <a:pt x="16926" y="12329"/>
                  </a:lnTo>
                  <a:lnTo>
                    <a:pt x="16926" y="13049"/>
                  </a:lnTo>
                  <a:lnTo>
                    <a:pt x="17981" y="13049"/>
                  </a:lnTo>
                  <a:lnTo>
                    <a:pt x="17159" y="13867"/>
                  </a:lnTo>
                  <a:lnTo>
                    <a:pt x="11893" y="13867"/>
                  </a:lnTo>
                  <a:lnTo>
                    <a:pt x="11893" y="13049"/>
                  </a:lnTo>
                  <a:lnTo>
                    <a:pt x="12662" y="13049"/>
                  </a:lnTo>
                  <a:lnTo>
                    <a:pt x="12662" y="11507"/>
                  </a:lnTo>
                  <a:lnTo>
                    <a:pt x="13435" y="11507"/>
                  </a:lnTo>
                  <a:lnTo>
                    <a:pt x="13435" y="2312"/>
                  </a:lnTo>
                  <a:lnTo>
                    <a:pt x="11893" y="2312"/>
                  </a:lnTo>
                  <a:lnTo>
                    <a:pt x="11893" y="721"/>
                  </a:lnTo>
                  <a:lnTo>
                    <a:pt x="13073" y="721"/>
                  </a:lnTo>
                  <a:lnTo>
                    <a:pt x="130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2"/>
            <p:cNvSpPr/>
            <p:nvPr/>
          </p:nvSpPr>
          <p:spPr>
            <a:xfrm>
              <a:off x="3702850" y="3203625"/>
              <a:ext cx="96350" cy="96375"/>
            </a:xfrm>
            <a:custGeom>
              <a:avLst/>
              <a:gdLst/>
              <a:ahLst/>
              <a:cxnLst/>
              <a:rect l="l" t="t" r="r" b="b"/>
              <a:pathLst>
                <a:path w="3854" h="3855" extrusionOk="0">
                  <a:moveTo>
                    <a:pt x="1925" y="1519"/>
                  </a:moveTo>
                  <a:cubicBezTo>
                    <a:pt x="2152" y="1519"/>
                    <a:pt x="2336" y="1703"/>
                    <a:pt x="2336" y="1926"/>
                  </a:cubicBezTo>
                  <a:cubicBezTo>
                    <a:pt x="2336" y="2152"/>
                    <a:pt x="2152" y="2336"/>
                    <a:pt x="1925" y="2336"/>
                  </a:cubicBezTo>
                  <a:cubicBezTo>
                    <a:pt x="1702" y="2336"/>
                    <a:pt x="1519" y="2152"/>
                    <a:pt x="1519" y="1926"/>
                  </a:cubicBezTo>
                  <a:cubicBezTo>
                    <a:pt x="1519" y="1703"/>
                    <a:pt x="1702" y="1519"/>
                    <a:pt x="1925" y="1519"/>
                  </a:cubicBezTo>
                  <a:close/>
                  <a:moveTo>
                    <a:pt x="1567" y="1"/>
                  </a:moveTo>
                  <a:lnTo>
                    <a:pt x="1567" y="854"/>
                  </a:lnTo>
                  <a:cubicBezTo>
                    <a:pt x="1519" y="871"/>
                    <a:pt x="1469" y="892"/>
                    <a:pt x="1424" y="913"/>
                  </a:cubicBezTo>
                  <a:lnTo>
                    <a:pt x="822" y="311"/>
                  </a:lnTo>
                  <a:lnTo>
                    <a:pt x="311" y="823"/>
                  </a:lnTo>
                  <a:lnTo>
                    <a:pt x="913" y="1425"/>
                  </a:lnTo>
                  <a:cubicBezTo>
                    <a:pt x="892" y="1470"/>
                    <a:pt x="871" y="1519"/>
                    <a:pt x="854" y="1567"/>
                  </a:cubicBezTo>
                  <a:lnTo>
                    <a:pt x="1" y="1567"/>
                  </a:lnTo>
                  <a:lnTo>
                    <a:pt x="1" y="2288"/>
                  </a:lnTo>
                  <a:lnTo>
                    <a:pt x="854" y="2288"/>
                  </a:lnTo>
                  <a:cubicBezTo>
                    <a:pt x="871" y="2336"/>
                    <a:pt x="892" y="2386"/>
                    <a:pt x="913" y="2431"/>
                  </a:cubicBezTo>
                  <a:lnTo>
                    <a:pt x="311" y="3033"/>
                  </a:lnTo>
                  <a:lnTo>
                    <a:pt x="822" y="3544"/>
                  </a:lnTo>
                  <a:lnTo>
                    <a:pt x="1424" y="2942"/>
                  </a:lnTo>
                  <a:cubicBezTo>
                    <a:pt x="1469" y="2963"/>
                    <a:pt x="1519" y="2984"/>
                    <a:pt x="1567" y="3001"/>
                  </a:cubicBezTo>
                  <a:lnTo>
                    <a:pt x="1567" y="3854"/>
                  </a:lnTo>
                  <a:lnTo>
                    <a:pt x="2287" y="3854"/>
                  </a:lnTo>
                  <a:lnTo>
                    <a:pt x="2287" y="3001"/>
                  </a:lnTo>
                  <a:cubicBezTo>
                    <a:pt x="2336" y="2984"/>
                    <a:pt x="2385" y="2963"/>
                    <a:pt x="2430" y="2942"/>
                  </a:cubicBezTo>
                  <a:lnTo>
                    <a:pt x="3032" y="3544"/>
                  </a:lnTo>
                  <a:lnTo>
                    <a:pt x="3544" y="3033"/>
                  </a:lnTo>
                  <a:lnTo>
                    <a:pt x="2942" y="2431"/>
                  </a:lnTo>
                  <a:cubicBezTo>
                    <a:pt x="2963" y="2386"/>
                    <a:pt x="2984" y="2336"/>
                    <a:pt x="2997" y="2288"/>
                  </a:cubicBezTo>
                  <a:lnTo>
                    <a:pt x="3853" y="2288"/>
                  </a:lnTo>
                  <a:lnTo>
                    <a:pt x="3853" y="1567"/>
                  </a:lnTo>
                  <a:lnTo>
                    <a:pt x="2997" y="1567"/>
                  </a:lnTo>
                  <a:cubicBezTo>
                    <a:pt x="2984" y="1519"/>
                    <a:pt x="2963" y="1470"/>
                    <a:pt x="2942" y="1425"/>
                  </a:cubicBezTo>
                  <a:lnTo>
                    <a:pt x="3544" y="823"/>
                  </a:lnTo>
                  <a:lnTo>
                    <a:pt x="3032" y="311"/>
                  </a:lnTo>
                  <a:lnTo>
                    <a:pt x="2430" y="913"/>
                  </a:lnTo>
                  <a:cubicBezTo>
                    <a:pt x="2385" y="892"/>
                    <a:pt x="2336" y="871"/>
                    <a:pt x="2287" y="854"/>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62"/>
          <p:cNvGrpSpPr/>
          <p:nvPr/>
        </p:nvGrpSpPr>
        <p:grpSpPr>
          <a:xfrm>
            <a:off x="5491818" y="2571940"/>
            <a:ext cx="530129" cy="381241"/>
            <a:chOff x="4825145" y="2315629"/>
            <a:chExt cx="351871" cy="253047"/>
          </a:xfrm>
        </p:grpSpPr>
        <p:sp>
          <p:nvSpPr>
            <p:cNvPr id="1026" name="Google Shape;1026;p62"/>
            <p:cNvSpPr/>
            <p:nvPr/>
          </p:nvSpPr>
          <p:spPr>
            <a:xfrm>
              <a:off x="4863368" y="2459153"/>
              <a:ext cx="11025" cy="10382"/>
            </a:xfrm>
            <a:custGeom>
              <a:avLst/>
              <a:gdLst/>
              <a:ahLst/>
              <a:cxnLst/>
              <a:rect l="l" t="t" r="r" b="b"/>
              <a:pathLst>
                <a:path w="771"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 name="Google Shape;1027;p62"/>
            <p:cNvGrpSpPr/>
            <p:nvPr/>
          </p:nvGrpSpPr>
          <p:grpSpPr>
            <a:xfrm>
              <a:off x="4825145" y="2315629"/>
              <a:ext cx="351871" cy="253047"/>
              <a:chOff x="4825145" y="2315629"/>
              <a:chExt cx="351871" cy="253047"/>
            </a:xfrm>
          </p:grpSpPr>
          <p:sp>
            <p:nvSpPr>
              <p:cNvPr id="1028" name="Google Shape;1028;p62"/>
              <p:cNvSpPr/>
              <p:nvPr/>
            </p:nvSpPr>
            <p:spPr>
              <a:xfrm>
                <a:off x="4825145" y="2393075"/>
                <a:ext cx="98513" cy="98456"/>
              </a:xfrm>
              <a:custGeom>
                <a:avLst/>
                <a:gdLst/>
                <a:ahLst/>
                <a:cxnLst/>
                <a:rect l="l" t="t" r="r" b="b"/>
                <a:pathLst>
                  <a:path w="6889" h="6885" extrusionOk="0">
                    <a:moveTo>
                      <a:pt x="3443" y="724"/>
                    </a:moveTo>
                    <a:cubicBezTo>
                      <a:pt x="4094" y="724"/>
                      <a:pt x="4623" y="1253"/>
                      <a:pt x="4623" y="1904"/>
                    </a:cubicBezTo>
                    <a:cubicBezTo>
                      <a:pt x="4623" y="2551"/>
                      <a:pt x="4094" y="3084"/>
                      <a:pt x="3443" y="3084"/>
                    </a:cubicBezTo>
                    <a:cubicBezTo>
                      <a:pt x="2792" y="3084"/>
                      <a:pt x="2263" y="2551"/>
                      <a:pt x="2263" y="1904"/>
                    </a:cubicBezTo>
                    <a:cubicBezTo>
                      <a:pt x="2263" y="1253"/>
                      <a:pt x="2792" y="724"/>
                      <a:pt x="3443" y="724"/>
                    </a:cubicBezTo>
                    <a:close/>
                    <a:moveTo>
                      <a:pt x="3443" y="0"/>
                    </a:moveTo>
                    <a:cubicBezTo>
                      <a:pt x="2395" y="0"/>
                      <a:pt x="1543" y="853"/>
                      <a:pt x="1543" y="1904"/>
                    </a:cubicBezTo>
                    <a:cubicBezTo>
                      <a:pt x="1543" y="2349"/>
                      <a:pt x="1696" y="2757"/>
                      <a:pt x="1953" y="3084"/>
                    </a:cubicBezTo>
                    <a:lnTo>
                      <a:pt x="1132" y="3084"/>
                    </a:lnTo>
                    <a:cubicBezTo>
                      <a:pt x="509" y="3084"/>
                      <a:pt x="1" y="3589"/>
                      <a:pt x="1" y="4215"/>
                    </a:cubicBezTo>
                    <a:lnTo>
                      <a:pt x="1" y="6885"/>
                    </a:lnTo>
                    <a:lnTo>
                      <a:pt x="2263" y="6885"/>
                    </a:lnTo>
                    <a:lnTo>
                      <a:pt x="2263" y="4598"/>
                    </a:lnTo>
                    <a:lnTo>
                      <a:pt x="1543" y="4598"/>
                    </a:lnTo>
                    <a:lnTo>
                      <a:pt x="1543" y="6164"/>
                    </a:lnTo>
                    <a:lnTo>
                      <a:pt x="724" y="6164"/>
                    </a:lnTo>
                    <a:lnTo>
                      <a:pt x="724" y="4215"/>
                    </a:lnTo>
                    <a:cubicBezTo>
                      <a:pt x="724" y="3989"/>
                      <a:pt x="906" y="3804"/>
                      <a:pt x="1132" y="3804"/>
                    </a:cubicBezTo>
                    <a:lnTo>
                      <a:pt x="5754" y="3804"/>
                    </a:lnTo>
                    <a:cubicBezTo>
                      <a:pt x="5980" y="3804"/>
                      <a:pt x="6165" y="3989"/>
                      <a:pt x="6165" y="4215"/>
                    </a:cubicBezTo>
                    <a:lnTo>
                      <a:pt x="6165" y="6164"/>
                    </a:lnTo>
                    <a:lnTo>
                      <a:pt x="5347" y="6164"/>
                    </a:lnTo>
                    <a:lnTo>
                      <a:pt x="5347" y="4598"/>
                    </a:lnTo>
                    <a:lnTo>
                      <a:pt x="4623" y="4598"/>
                    </a:lnTo>
                    <a:lnTo>
                      <a:pt x="4623" y="6164"/>
                    </a:lnTo>
                    <a:lnTo>
                      <a:pt x="3060" y="6164"/>
                    </a:lnTo>
                    <a:lnTo>
                      <a:pt x="3060" y="6885"/>
                    </a:lnTo>
                    <a:lnTo>
                      <a:pt x="6889" y="6885"/>
                    </a:lnTo>
                    <a:lnTo>
                      <a:pt x="6889" y="4215"/>
                    </a:lnTo>
                    <a:cubicBezTo>
                      <a:pt x="6889" y="3589"/>
                      <a:pt x="6380" y="3084"/>
                      <a:pt x="5754" y="3084"/>
                    </a:cubicBezTo>
                    <a:lnTo>
                      <a:pt x="4936" y="3084"/>
                    </a:lnTo>
                    <a:cubicBezTo>
                      <a:pt x="5193" y="2757"/>
                      <a:pt x="5347" y="2349"/>
                      <a:pt x="5347" y="1904"/>
                    </a:cubicBezTo>
                    <a:cubicBezTo>
                      <a:pt x="5347" y="853"/>
                      <a:pt x="4494"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2"/>
              <p:cNvSpPr/>
              <p:nvPr/>
            </p:nvSpPr>
            <p:spPr>
              <a:xfrm>
                <a:off x="5028599" y="2459153"/>
                <a:ext cx="11068" cy="10382"/>
              </a:xfrm>
              <a:custGeom>
                <a:avLst/>
                <a:gdLst/>
                <a:ahLst/>
                <a:cxnLst/>
                <a:rect l="l" t="t" r="r" b="b"/>
                <a:pathLst>
                  <a:path w="774" h="726" extrusionOk="0">
                    <a:moveTo>
                      <a:pt x="1" y="1"/>
                    </a:moveTo>
                    <a:lnTo>
                      <a:pt x="1" y="725"/>
                    </a:lnTo>
                    <a:lnTo>
                      <a:pt x="774" y="725"/>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2"/>
              <p:cNvSpPr/>
              <p:nvPr/>
            </p:nvSpPr>
            <p:spPr>
              <a:xfrm>
                <a:off x="4990433" y="2393075"/>
                <a:ext cx="98456" cy="98456"/>
              </a:xfrm>
              <a:custGeom>
                <a:avLst/>
                <a:gdLst/>
                <a:ahLst/>
                <a:cxnLst/>
                <a:rect l="l" t="t" r="r" b="b"/>
                <a:pathLst>
                  <a:path w="6885" h="6885" extrusionOk="0">
                    <a:moveTo>
                      <a:pt x="3443" y="724"/>
                    </a:moveTo>
                    <a:cubicBezTo>
                      <a:pt x="4093" y="724"/>
                      <a:pt x="4623" y="1253"/>
                      <a:pt x="4623" y="1904"/>
                    </a:cubicBezTo>
                    <a:cubicBezTo>
                      <a:pt x="4623" y="2551"/>
                      <a:pt x="4093" y="3084"/>
                      <a:pt x="3443" y="3084"/>
                    </a:cubicBezTo>
                    <a:cubicBezTo>
                      <a:pt x="2792" y="3084"/>
                      <a:pt x="2263" y="2551"/>
                      <a:pt x="2263" y="1904"/>
                    </a:cubicBezTo>
                    <a:cubicBezTo>
                      <a:pt x="2263" y="1253"/>
                      <a:pt x="2792" y="724"/>
                      <a:pt x="3443" y="724"/>
                    </a:cubicBezTo>
                    <a:close/>
                    <a:moveTo>
                      <a:pt x="5754" y="3804"/>
                    </a:moveTo>
                    <a:cubicBezTo>
                      <a:pt x="5980" y="3804"/>
                      <a:pt x="6164" y="3989"/>
                      <a:pt x="6164" y="4215"/>
                    </a:cubicBezTo>
                    <a:lnTo>
                      <a:pt x="6164" y="6164"/>
                    </a:lnTo>
                    <a:lnTo>
                      <a:pt x="5343" y="6164"/>
                    </a:lnTo>
                    <a:lnTo>
                      <a:pt x="5343" y="4598"/>
                    </a:lnTo>
                    <a:lnTo>
                      <a:pt x="4623" y="4598"/>
                    </a:lnTo>
                    <a:lnTo>
                      <a:pt x="4623" y="6164"/>
                    </a:lnTo>
                    <a:lnTo>
                      <a:pt x="2263" y="6164"/>
                    </a:lnTo>
                    <a:lnTo>
                      <a:pt x="2263" y="4598"/>
                    </a:lnTo>
                    <a:lnTo>
                      <a:pt x="1539" y="4598"/>
                    </a:lnTo>
                    <a:lnTo>
                      <a:pt x="1539" y="6164"/>
                    </a:lnTo>
                    <a:lnTo>
                      <a:pt x="721" y="6164"/>
                    </a:lnTo>
                    <a:lnTo>
                      <a:pt x="721" y="4215"/>
                    </a:lnTo>
                    <a:cubicBezTo>
                      <a:pt x="721" y="3989"/>
                      <a:pt x="906" y="3804"/>
                      <a:pt x="1131" y="3804"/>
                    </a:cubicBezTo>
                    <a:close/>
                    <a:moveTo>
                      <a:pt x="3443" y="0"/>
                    </a:moveTo>
                    <a:cubicBezTo>
                      <a:pt x="2395" y="0"/>
                      <a:pt x="1539" y="853"/>
                      <a:pt x="1539" y="1904"/>
                    </a:cubicBezTo>
                    <a:cubicBezTo>
                      <a:pt x="1539" y="2349"/>
                      <a:pt x="1695" y="2757"/>
                      <a:pt x="1953" y="3084"/>
                    </a:cubicBezTo>
                    <a:lnTo>
                      <a:pt x="1131" y="3084"/>
                    </a:lnTo>
                    <a:cubicBezTo>
                      <a:pt x="505" y="3084"/>
                      <a:pt x="0" y="3589"/>
                      <a:pt x="0" y="4215"/>
                    </a:cubicBezTo>
                    <a:lnTo>
                      <a:pt x="0" y="6885"/>
                    </a:lnTo>
                    <a:lnTo>
                      <a:pt x="6885" y="6885"/>
                    </a:lnTo>
                    <a:lnTo>
                      <a:pt x="6885" y="4215"/>
                    </a:lnTo>
                    <a:cubicBezTo>
                      <a:pt x="6885" y="3589"/>
                      <a:pt x="6377" y="3084"/>
                      <a:pt x="5754" y="3084"/>
                    </a:cubicBezTo>
                    <a:lnTo>
                      <a:pt x="4932" y="3084"/>
                    </a:lnTo>
                    <a:cubicBezTo>
                      <a:pt x="5190" y="2757"/>
                      <a:pt x="5343" y="2349"/>
                      <a:pt x="5343" y="1904"/>
                    </a:cubicBezTo>
                    <a:cubicBezTo>
                      <a:pt x="5343" y="853"/>
                      <a:pt x="4490"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2"/>
              <p:cNvSpPr/>
              <p:nvPr/>
            </p:nvSpPr>
            <p:spPr>
              <a:xfrm>
                <a:off x="5078561" y="2470206"/>
                <a:ext cx="98456" cy="98470"/>
              </a:xfrm>
              <a:custGeom>
                <a:avLst/>
                <a:gdLst/>
                <a:ahLst/>
                <a:cxnLst/>
                <a:rect l="l" t="t" r="r" b="b"/>
                <a:pathLst>
                  <a:path w="6885" h="6886" extrusionOk="0">
                    <a:moveTo>
                      <a:pt x="3442" y="721"/>
                    </a:moveTo>
                    <a:cubicBezTo>
                      <a:pt x="4093" y="721"/>
                      <a:pt x="4623" y="1250"/>
                      <a:pt x="4623" y="1901"/>
                    </a:cubicBezTo>
                    <a:cubicBezTo>
                      <a:pt x="4623" y="2552"/>
                      <a:pt x="4093" y="3081"/>
                      <a:pt x="3442" y="3081"/>
                    </a:cubicBezTo>
                    <a:cubicBezTo>
                      <a:pt x="2792" y="3081"/>
                      <a:pt x="2263" y="2552"/>
                      <a:pt x="2263" y="1901"/>
                    </a:cubicBezTo>
                    <a:cubicBezTo>
                      <a:pt x="2263" y="1250"/>
                      <a:pt x="2792" y="721"/>
                      <a:pt x="3442" y="721"/>
                    </a:cubicBezTo>
                    <a:close/>
                    <a:moveTo>
                      <a:pt x="5754" y="3805"/>
                    </a:moveTo>
                    <a:cubicBezTo>
                      <a:pt x="5980" y="3805"/>
                      <a:pt x="6161" y="3986"/>
                      <a:pt x="6161" y="4212"/>
                    </a:cubicBezTo>
                    <a:lnTo>
                      <a:pt x="6161" y="6164"/>
                    </a:lnTo>
                    <a:lnTo>
                      <a:pt x="5343" y="6164"/>
                    </a:lnTo>
                    <a:lnTo>
                      <a:pt x="5343" y="4598"/>
                    </a:lnTo>
                    <a:lnTo>
                      <a:pt x="4623" y="4598"/>
                    </a:lnTo>
                    <a:lnTo>
                      <a:pt x="4623" y="6164"/>
                    </a:lnTo>
                    <a:lnTo>
                      <a:pt x="2263" y="6164"/>
                    </a:lnTo>
                    <a:lnTo>
                      <a:pt x="2263" y="4598"/>
                    </a:lnTo>
                    <a:lnTo>
                      <a:pt x="1540" y="4598"/>
                    </a:lnTo>
                    <a:lnTo>
                      <a:pt x="1540" y="6164"/>
                    </a:lnTo>
                    <a:lnTo>
                      <a:pt x="722" y="6164"/>
                    </a:lnTo>
                    <a:lnTo>
                      <a:pt x="722" y="4212"/>
                    </a:lnTo>
                    <a:cubicBezTo>
                      <a:pt x="722" y="3986"/>
                      <a:pt x="906" y="3805"/>
                      <a:pt x="1133" y="3805"/>
                    </a:cubicBezTo>
                    <a:close/>
                    <a:moveTo>
                      <a:pt x="3442" y="1"/>
                    </a:moveTo>
                    <a:cubicBezTo>
                      <a:pt x="2392" y="1"/>
                      <a:pt x="1540" y="853"/>
                      <a:pt x="1540" y="1901"/>
                    </a:cubicBezTo>
                    <a:cubicBezTo>
                      <a:pt x="1540" y="2347"/>
                      <a:pt x="1697" y="2757"/>
                      <a:pt x="1953" y="3081"/>
                    </a:cubicBezTo>
                    <a:lnTo>
                      <a:pt x="1133" y="3081"/>
                    </a:lnTo>
                    <a:cubicBezTo>
                      <a:pt x="506" y="3081"/>
                      <a:pt x="1" y="3589"/>
                      <a:pt x="1" y="4212"/>
                    </a:cubicBezTo>
                    <a:lnTo>
                      <a:pt x="1" y="6885"/>
                    </a:lnTo>
                    <a:lnTo>
                      <a:pt x="6885" y="6885"/>
                    </a:lnTo>
                    <a:lnTo>
                      <a:pt x="6885" y="4212"/>
                    </a:lnTo>
                    <a:cubicBezTo>
                      <a:pt x="6885" y="3589"/>
                      <a:pt x="6377" y="3081"/>
                      <a:pt x="5754" y="3081"/>
                    </a:cubicBezTo>
                    <a:lnTo>
                      <a:pt x="4933" y="3081"/>
                    </a:lnTo>
                    <a:cubicBezTo>
                      <a:pt x="5190" y="2757"/>
                      <a:pt x="5343" y="2347"/>
                      <a:pt x="5343" y="1901"/>
                    </a:cubicBezTo>
                    <a:cubicBezTo>
                      <a:pt x="5343" y="853"/>
                      <a:pt x="4490"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2"/>
              <p:cNvSpPr/>
              <p:nvPr/>
            </p:nvSpPr>
            <p:spPr>
              <a:xfrm>
                <a:off x="5078561" y="2315972"/>
                <a:ext cx="98456" cy="98456"/>
              </a:xfrm>
              <a:custGeom>
                <a:avLst/>
                <a:gdLst/>
                <a:ahLst/>
                <a:cxnLst/>
                <a:rect l="l" t="t" r="r" b="b"/>
                <a:pathLst>
                  <a:path w="6885" h="6885" extrusionOk="0">
                    <a:moveTo>
                      <a:pt x="3442" y="721"/>
                    </a:moveTo>
                    <a:cubicBezTo>
                      <a:pt x="4093" y="721"/>
                      <a:pt x="4623" y="1251"/>
                      <a:pt x="4623" y="1901"/>
                    </a:cubicBezTo>
                    <a:cubicBezTo>
                      <a:pt x="4623" y="2552"/>
                      <a:pt x="4093" y="3081"/>
                      <a:pt x="3442" y="3081"/>
                    </a:cubicBezTo>
                    <a:cubicBezTo>
                      <a:pt x="2792" y="3081"/>
                      <a:pt x="2263" y="2552"/>
                      <a:pt x="2263" y="1901"/>
                    </a:cubicBezTo>
                    <a:cubicBezTo>
                      <a:pt x="2263" y="1251"/>
                      <a:pt x="2792" y="721"/>
                      <a:pt x="3442" y="721"/>
                    </a:cubicBezTo>
                    <a:close/>
                    <a:moveTo>
                      <a:pt x="3442" y="1"/>
                    </a:moveTo>
                    <a:cubicBezTo>
                      <a:pt x="2392" y="1"/>
                      <a:pt x="1540" y="854"/>
                      <a:pt x="1540" y="1901"/>
                    </a:cubicBezTo>
                    <a:cubicBezTo>
                      <a:pt x="1540" y="2347"/>
                      <a:pt x="1697" y="2758"/>
                      <a:pt x="1953" y="3081"/>
                    </a:cubicBezTo>
                    <a:lnTo>
                      <a:pt x="1133" y="3081"/>
                    </a:lnTo>
                    <a:cubicBezTo>
                      <a:pt x="506" y="3081"/>
                      <a:pt x="1" y="3589"/>
                      <a:pt x="1" y="4212"/>
                    </a:cubicBezTo>
                    <a:lnTo>
                      <a:pt x="1" y="6885"/>
                    </a:lnTo>
                    <a:lnTo>
                      <a:pt x="3826" y="6885"/>
                    </a:lnTo>
                    <a:lnTo>
                      <a:pt x="3826" y="6161"/>
                    </a:lnTo>
                    <a:lnTo>
                      <a:pt x="2263" y="6161"/>
                    </a:lnTo>
                    <a:lnTo>
                      <a:pt x="2263" y="4599"/>
                    </a:lnTo>
                    <a:lnTo>
                      <a:pt x="1540" y="4599"/>
                    </a:lnTo>
                    <a:lnTo>
                      <a:pt x="1540" y="6161"/>
                    </a:lnTo>
                    <a:lnTo>
                      <a:pt x="722" y="6161"/>
                    </a:lnTo>
                    <a:lnTo>
                      <a:pt x="722" y="4212"/>
                    </a:lnTo>
                    <a:cubicBezTo>
                      <a:pt x="722" y="3986"/>
                      <a:pt x="906" y="3802"/>
                      <a:pt x="1133" y="3802"/>
                    </a:cubicBezTo>
                    <a:lnTo>
                      <a:pt x="5754" y="3802"/>
                    </a:lnTo>
                    <a:cubicBezTo>
                      <a:pt x="5980" y="3802"/>
                      <a:pt x="6161" y="3986"/>
                      <a:pt x="6161" y="4212"/>
                    </a:cubicBezTo>
                    <a:lnTo>
                      <a:pt x="6161" y="6161"/>
                    </a:lnTo>
                    <a:lnTo>
                      <a:pt x="5343" y="6161"/>
                    </a:lnTo>
                    <a:lnTo>
                      <a:pt x="5343" y="4599"/>
                    </a:lnTo>
                    <a:lnTo>
                      <a:pt x="4623" y="4599"/>
                    </a:lnTo>
                    <a:lnTo>
                      <a:pt x="4623" y="6885"/>
                    </a:lnTo>
                    <a:lnTo>
                      <a:pt x="6885" y="6885"/>
                    </a:lnTo>
                    <a:lnTo>
                      <a:pt x="6885" y="4212"/>
                    </a:lnTo>
                    <a:cubicBezTo>
                      <a:pt x="6885" y="3589"/>
                      <a:pt x="6377" y="3081"/>
                      <a:pt x="5754" y="3081"/>
                    </a:cubicBezTo>
                    <a:lnTo>
                      <a:pt x="4933" y="3081"/>
                    </a:lnTo>
                    <a:cubicBezTo>
                      <a:pt x="5190" y="2758"/>
                      <a:pt x="5343" y="2347"/>
                      <a:pt x="5343" y="1901"/>
                    </a:cubicBezTo>
                    <a:cubicBezTo>
                      <a:pt x="5343" y="854"/>
                      <a:pt x="4490"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2"/>
              <p:cNvSpPr/>
              <p:nvPr/>
            </p:nvSpPr>
            <p:spPr>
              <a:xfrm>
                <a:off x="4912944" y="2415125"/>
                <a:ext cx="11068" cy="10310"/>
              </a:xfrm>
              <a:custGeom>
                <a:avLst/>
                <a:gdLst/>
                <a:ahLst/>
                <a:cxnLst/>
                <a:rect l="l" t="t" r="r" b="b"/>
                <a:pathLst>
                  <a:path w="774" h="721" extrusionOk="0">
                    <a:moveTo>
                      <a:pt x="0" y="0"/>
                    </a:moveTo>
                    <a:lnTo>
                      <a:pt x="0"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2"/>
              <p:cNvSpPr/>
              <p:nvPr/>
            </p:nvSpPr>
            <p:spPr>
              <a:xfrm>
                <a:off x="4934994" y="2426121"/>
                <a:ext cx="10997" cy="10353"/>
              </a:xfrm>
              <a:custGeom>
                <a:avLst/>
                <a:gdLst/>
                <a:ahLst/>
                <a:cxnLst/>
                <a:rect l="l" t="t" r="r" b="b"/>
                <a:pathLst>
                  <a:path w="769" h="724" extrusionOk="0">
                    <a:moveTo>
                      <a:pt x="0" y="0"/>
                    </a:moveTo>
                    <a:lnTo>
                      <a:pt x="0" y="724"/>
                    </a:lnTo>
                    <a:lnTo>
                      <a:pt x="769" y="724"/>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2"/>
              <p:cNvSpPr/>
              <p:nvPr/>
            </p:nvSpPr>
            <p:spPr>
              <a:xfrm>
                <a:off x="4934994" y="2404071"/>
                <a:ext cx="10997" cy="10353"/>
              </a:xfrm>
              <a:custGeom>
                <a:avLst/>
                <a:gdLst/>
                <a:ahLst/>
                <a:cxnLst/>
                <a:rect l="l" t="t" r="r" b="b"/>
                <a:pathLst>
                  <a:path w="769" h="724" extrusionOk="0">
                    <a:moveTo>
                      <a:pt x="0" y="0"/>
                    </a:moveTo>
                    <a:lnTo>
                      <a:pt x="0" y="724"/>
                    </a:lnTo>
                    <a:lnTo>
                      <a:pt x="769" y="724"/>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2"/>
              <p:cNvSpPr/>
              <p:nvPr/>
            </p:nvSpPr>
            <p:spPr>
              <a:xfrm>
                <a:off x="4957030" y="2393075"/>
                <a:ext cx="11011" cy="10367"/>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2"/>
              <p:cNvSpPr/>
              <p:nvPr/>
            </p:nvSpPr>
            <p:spPr>
              <a:xfrm>
                <a:off x="4957030" y="2415125"/>
                <a:ext cx="11011" cy="10310"/>
              </a:xfrm>
              <a:custGeom>
                <a:avLst/>
                <a:gdLst/>
                <a:ahLst/>
                <a:cxnLst/>
                <a:rect l="l" t="t" r="r" b="b"/>
                <a:pathLst>
                  <a:path w="770"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2"/>
              <p:cNvSpPr/>
              <p:nvPr/>
            </p:nvSpPr>
            <p:spPr>
              <a:xfrm>
                <a:off x="4957030" y="2437175"/>
                <a:ext cx="11011" cy="10310"/>
              </a:xfrm>
              <a:custGeom>
                <a:avLst/>
                <a:gdLst/>
                <a:ahLst/>
                <a:cxnLst/>
                <a:rect l="l" t="t" r="r" b="b"/>
                <a:pathLst>
                  <a:path w="770"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2"/>
              <p:cNvSpPr/>
              <p:nvPr/>
            </p:nvSpPr>
            <p:spPr>
              <a:xfrm>
                <a:off x="5001086" y="2502909"/>
                <a:ext cx="55098" cy="55112"/>
              </a:xfrm>
              <a:custGeom>
                <a:avLst/>
                <a:gdLst/>
                <a:ahLst/>
                <a:cxnLst/>
                <a:rect l="l" t="t" r="r" b="b"/>
                <a:pathLst>
                  <a:path w="3853" h="3854" extrusionOk="0">
                    <a:moveTo>
                      <a:pt x="1925" y="1518"/>
                    </a:moveTo>
                    <a:cubicBezTo>
                      <a:pt x="2151" y="1518"/>
                      <a:pt x="2336" y="1699"/>
                      <a:pt x="2336" y="1925"/>
                    </a:cubicBezTo>
                    <a:cubicBezTo>
                      <a:pt x="2336" y="2152"/>
                      <a:pt x="2151" y="2336"/>
                      <a:pt x="1925" y="2336"/>
                    </a:cubicBezTo>
                    <a:cubicBezTo>
                      <a:pt x="1702" y="2336"/>
                      <a:pt x="1518" y="2152"/>
                      <a:pt x="1518" y="1925"/>
                    </a:cubicBezTo>
                    <a:cubicBezTo>
                      <a:pt x="1518" y="1699"/>
                      <a:pt x="1702" y="1518"/>
                      <a:pt x="1925" y="1518"/>
                    </a:cubicBezTo>
                    <a:close/>
                    <a:moveTo>
                      <a:pt x="1567" y="1"/>
                    </a:moveTo>
                    <a:lnTo>
                      <a:pt x="1567" y="854"/>
                    </a:lnTo>
                    <a:cubicBezTo>
                      <a:pt x="1518" y="870"/>
                      <a:pt x="1469" y="888"/>
                      <a:pt x="1424" y="912"/>
                    </a:cubicBezTo>
                    <a:lnTo>
                      <a:pt x="821" y="306"/>
                    </a:lnTo>
                    <a:lnTo>
                      <a:pt x="310" y="818"/>
                    </a:lnTo>
                    <a:lnTo>
                      <a:pt x="912" y="1424"/>
                    </a:lnTo>
                    <a:cubicBezTo>
                      <a:pt x="892" y="1469"/>
                      <a:pt x="871" y="1514"/>
                      <a:pt x="853" y="1564"/>
                    </a:cubicBezTo>
                    <a:lnTo>
                      <a:pt x="0" y="1564"/>
                    </a:lnTo>
                    <a:lnTo>
                      <a:pt x="0" y="2287"/>
                    </a:lnTo>
                    <a:lnTo>
                      <a:pt x="853" y="2287"/>
                    </a:lnTo>
                    <a:cubicBezTo>
                      <a:pt x="871" y="2336"/>
                      <a:pt x="892" y="2385"/>
                      <a:pt x="912" y="2430"/>
                    </a:cubicBezTo>
                    <a:lnTo>
                      <a:pt x="310" y="3032"/>
                    </a:lnTo>
                    <a:lnTo>
                      <a:pt x="821" y="3543"/>
                    </a:lnTo>
                    <a:lnTo>
                      <a:pt x="1424" y="2938"/>
                    </a:lnTo>
                    <a:cubicBezTo>
                      <a:pt x="1469" y="2963"/>
                      <a:pt x="1518" y="2979"/>
                      <a:pt x="1567" y="2997"/>
                    </a:cubicBezTo>
                    <a:lnTo>
                      <a:pt x="1567" y="3853"/>
                    </a:lnTo>
                    <a:lnTo>
                      <a:pt x="2287" y="3853"/>
                    </a:lnTo>
                    <a:lnTo>
                      <a:pt x="2287" y="2997"/>
                    </a:lnTo>
                    <a:cubicBezTo>
                      <a:pt x="2336" y="2979"/>
                      <a:pt x="2384" y="2963"/>
                      <a:pt x="2429" y="2938"/>
                    </a:cubicBezTo>
                    <a:lnTo>
                      <a:pt x="3032" y="3543"/>
                    </a:lnTo>
                    <a:lnTo>
                      <a:pt x="3544" y="3032"/>
                    </a:lnTo>
                    <a:lnTo>
                      <a:pt x="2941" y="2430"/>
                    </a:lnTo>
                    <a:cubicBezTo>
                      <a:pt x="2962" y="2385"/>
                      <a:pt x="2983" y="2336"/>
                      <a:pt x="3001" y="2287"/>
                    </a:cubicBezTo>
                    <a:lnTo>
                      <a:pt x="3853" y="2287"/>
                    </a:lnTo>
                    <a:lnTo>
                      <a:pt x="3853" y="1564"/>
                    </a:lnTo>
                    <a:lnTo>
                      <a:pt x="3001" y="1564"/>
                    </a:lnTo>
                    <a:cubicBezTo>
                      <a:pt x="2983" y="1514"/>
                      <a:pt x="2962" y="1469"/>
                      <a:pt x="2941" y="1424"/>
                    </a:cubicBezTo>
                    <a:lnTo>
                      <a:pt x="3544" y="818"/>
                    </a:lnTo>
                    <a:lnTo>
                      <a:pt x="3032" y="306"/>
                    </a:lnTo>
                    <a:lnTo>
                      <a:pt x="2429" y="912"/>
                    </a:lnTo>
                    <a:cubicBezTo>
                      <a:pt x="2384" y="888"/>
                      <a:pt x="2336" y="870"/>
                      <a:pt x="2287" y="854"/>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2"/>
              <p:cNvSpPr/>
              <p:nvPr/>
            </p:nvSpPr>
            <p:spPr>
              <a:xfrm>
                <a:off x="5023136" y="2315629"/>
                <a:ext cx="55098" cy="55055"/>
              </a:xfrm>
              <a:custGeom>
                <a:avLst/>
                <a:gdLst/>
                <a:ahLst/>
                <a:cxnLst/>
                <a:rect l="l" t="t" r="r" b="b"/>
                <a:pathLst>
                  <a:path w="3853" h="3850" extrusionOk="0">
                    <a:moveTo>
                      <a:pt x="1925" y="1514"/>
                    </a:moveTo>
                    <a:cubicBezTo>
                      <a:pt x="2151" y="1514"/>
                      <a:pt x="2336" y="1699"/>
                      <a:pt x="2336" y="1925"/>
                    </a:cubicBezTo>
                    <a:cubicBezTo>
                      <a:pt x="2336" y="2152"/>
                      <a:pt x="2151" y="2335"/>
                      <a:pt x="1925" y="2335"/>
                    </a:cubicBezTo>
                    <a:cubicBezTo>
                      <a:pt x="1698" y="2335"/>
                      <a:pt x="1517" y="2152"/>
                      <a:pt x="1517" y="1925"/>
                    </a:cubicBezTo>
                    <a:cubicBezTo>
                      <a:pt x="1517" y="1699"/>
                      <a:pt x="1698" y="1514"/>
                      <a:pt x="1925" y="1514"/>
                    </a:cubicBezTo>
                    <a:close/>
                    <a:moveTo>
                      <a:pt x="1563" y="1"/>
                    </a:moveTo>
                    <a:lnTo>
                      <a:pt x="1563" y="853"/>
                    </a:lnTo>
                    <a:cubicBezTo>
                      <a:pt x="1514" y="870"/>
                      <a:pt x="1469" y="888"/>
                      <a:pt x="1424" y="912"/>
                    </a:cubicBezTo>
                    <a:lnTo>
                      <a:pt x="818" y="306"/>
                    </a:lnTo>
                    <a:lnTo>
                      <a:pt x="310" y="819"/>
                    </a:lnTo>
                    <a:lnTo>
                      <a:pt x="912" y="1424"/>
                    </a:lnTo>
                    <a:cubicBezTo>
                      <a:pt x="891" y="1469"/>
                      <a:pt x="870" y="1514"/>
                      <a:pt x="853" y="1563"/>
                    </a:cubicBezTo>
                    <a:lnTo>
                      <a:pt x="0" y="1563"/>
                    </a:lnTo>
                    <a:lnTo>
                      <a:pt x="0" y="2287"/>
                    </a:lnTo>
                    <a:lnTo>
                      <a:pt x="853" y="2287"/>
                    </a:lnTo>
                    <a:cubicBezTo>
                      <a:pt x="870" y="2335"/>
                      <a:pt x="891" y="2381"/>
                      <a:pt x="912" y="2426"/>
                    </a:cubicBezTo>
                    <a:lnTo>
                      <a:pt x="310" y="3032"/>
                    </a:lnTo>
                    <a:lnTo>
                      <a:pt x="818" y="3543"/>
                    </a:lnTo>
                    <a:lnTo>
                      <a:pt x="1424" y="2938"/>
                    </a:lnTo>
                    <a:cubicBezTo>
                      <a:pt x="1469" y="2962"/>
                      <a:pt x="1514" y="2979"/>
                      <a:pt x="1563" y="2997"/>
                    </a:cubicBezTo>
                    <a:lnTo>
                      <a:pt x="1563" y="3850"/>
                    </a:lnTo>
                    <a:lnTo>
                      <a:pt x="2287" y="3850"/>
                    </a:lnTo>
                    <a:lnTo>
                      <a:pt x="2287" y="2997"/>
                    </a:lnTo>
                    <a:cubicBezTo>
                      <a:pt x="2336" y="2979"/>
                      <a:pt x="2384" y="2962"/>
                      <a:pt x="2429" y="2938"/>
                    </a:cubicBezTo>
                    <a:lnTo>
                      <a:pt x="3032" y="3543"/>
                    </a:lnTo>
                    <a:lnTo>
                      <a:pt x="3543" y="3032"/>
                    </a:lnTo>
                    <a:lnTo>
                      <a:pt x="2937" y="2426"/>
                    </a:lnTo>
                    <a:cubicBezTo>
                      <a:pt x="2962" y="2381"/>
                      <a:pt x="2983" y="2335"/>
                      <a:pt x="2997" y="2287"/>
                    </a:cubicBezTo>
                    <a:lnTo>
                      <a:pt x="3853" y="2287"/>
                    </a:lnTo>
                    <a:lnTo>
                      <a:pt x="3853" y="1563"/>
                    </a:lnTo>
                    <a:lnTo>
                      <a:pt x="2997" y="1563"/>
                    </a:lnTo>
                    <a:cubicBezTo>
                      <a:pt x="2983" y="1514"/>
                      <a:pt x="2962" y="1469"/>
                      <a:pt x="2937" y="1424"/>
                    </a:cubicBezTo>
                    <a:lnTo>
                      <a:pt x="3543" y="819"/>
                    </a:lnTo>
                    <a:lnTo>
                      <a:pt x="3032" y="306"/>
                    </a:lnTo>
                    <a:lnTo>
                      <a:pt x="2429" y="912"/>
                    </a:lnTo>
                    <a:cubicBezTo>
                      <a:pt x="2384" y="888"/>
                      <a:pt x="2336" y="870"/>
                      <a:pt x="2287" y="853"/>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2"/>
              <p:cNvSpPr/>
              <p:nvPr/>
            </p:nvSpPr>
            <p:spPr>
              <a:xfrm>
                <a:off x="5116727" y="2536313"/>
                <a:ext cx="11068" cy="10310"/>
              </a:xfrm>
              <a:custGeom>
                <a:avLst/>
                <a:gdLst/>
                <a:ahLst/>
                <a:cxnLst/>
                <a:rect l="l" t="t" r="r" b="b"/>
                <a:pathLst>
                  <a:path w="774" h="721" extrusionOk="0">
                    <a:moveTo>
                      <a:pt x="1" y="0"/>
                    </a:moveTo>
                    <a:lnTo>
                      <a:pt x="1" y="720"/>
                    </a:lnTo>
                    <a:lnTo>
                      <a:pt x="773" y="720"/>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2"/>
              <p:cNvSpPr/>
              <p:nvPr/>
            </p:nvSpPr>
            <p:spPr>
              <a:xfrm>
                <a:off x="5116727" y="2382064"/>
                <a:ext cx="11068" cy="10325"/>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 name="Google Shape;1043;p62"/>
          <p:cNvGrpSpPr/>
          <p:nvPr/>
        </p:nvGrpSpPr>
        <p:grpSpPr>
          <a:xfrm>
            <a:off x="4704998" y="2592735"/>
            <a:ext cx="530118" cy="339786"/>
            <a:chOff x="1652175" y="3117600"/>
            <a:chExt cx="615200" cy="394275"/>
          </a:xfrm>
        </p:grpSpPr>
        <p:sp>
          <p:nvSpPr>
            <p:cNvPr id="1044" name="Google Shape;1044;p62"/>
            <p:cNvSpPr/>
            <p:nvPr/>
          </p:nvSpPr>
          <p:spPr>
            <a:xfrm>
              <a:off x="1767725" y="3316325"/>
              <a:ext cx="441775" cy="195550"/>
            </a:xfrm>
            <a:custGeom>
              <a:avLst/>
              <a:gdLst/>
              <a:ahLst/>
              <a:cxnLst/>
              <a:rect l="l" t="t" r="r" b="b"/>
              <a:pathLst>
                <a:path w="17671" h="7822" extrusionOk="0">
                  <a:moveTo>
                    <a:pt x="15635" y="0"/>
                  </a:moveTo>
                  <a:lnTo>
                    <a:pt x="15137" y="526"/>
                  </a:lnTo>
                  <a:cubicBezTo>
                    <a:pt x="15750" y="1104"/>
                    <a:pt x="16216" y="1793"/>
                    <a:pt x="16526" y="2545"/>
                  </a:cubicBezTo>
                  <a:cubicBezTo>
                    <a:pt x="16091" y="2245"/>
                    <a:pt x="15566" y="2068"/>
                    <a:pt x="15002" y="2068"/>
                  </a:cubicBezTo>
                  <a:cubicBezTo>
                    <a:pt x="13961" y="2068"/>
                    <a:pt x="13060" y="2663"/>
                    <a:pt x="12617" y="3533"/>
                  </a:cubicBezTo>
                  <a:cubicBezTo>
                    <a:pt x="12270" y="3108"/>
                    <a:pt x="11740" y="2837"/>
                    <a:pt x="11149" y="2837"/>
                  </a:cubicBezTo>
                  <a:cubicBezTo>
                    <a:pt x="10216" y="2837"/>
                    <a:pt x="9440" y="3508"/>
                    <a:pt x="9276" y="4393"/>
                  </a:cubicBezTo>
                  <a:cubicBezTo>
                    <a:pt x="8072" y="4508"/>
                    <a:pt x="7046" y="5249"/>
                    <a:pt x="6527" y="6286"/>
                  </a:cubicBezTo>
                  <a:cubicBezTo>
                    <a:pt x="6008" y="5249"/>
                    <a:pt x="4981" y="4508"/>
                    <a:pt x="3774" y="4393"/>
                  </a:cubicBezTo>
                  <a:cubicBezTo>
                    <a:pt x="3610" y="3508"/>
                    <a:pt x="2834" y="2837"/>
                    <a:pt x="1901" y="2837"/>
                  </a:cubicBezTo>
                  <a:cubicBezTo>
                    <a:pt x="853" y="2837"/>
                    <a:pt x="0" y="3690"/>
                    <a:pt x="0" y="4737"/>
                  </a:cubicBezTo>
                  <a:lnTo>
                    <a:pt x="721" y="4737"/>
                  </a:lnTo>
                  <a:cubicBezTo>
                    <a:pt x="721" y="4090"/>
                    <a:pt x="1250" y="3558"/>
                    <a:pt x="1901" y="3558"/>
                  </a:cubicBezTo>
                  <a:cubicBezTo>
                    <a:pt x="2552" y="3558"/>
                    <a:pt x="3081" y="4090"/>
                    <a:pt x="3081" y="4737"/>
                  </a:cubicBezTo>
                  <a:lnTo>
                    <a:pt x="3081" y="5099"/>
                  </a:lnTo>
                  <a:lnTo>
                    <a:pt x="3443" y="5099"/>
                  </a:lnTo>
                  <a:cubicBezTo>
                    <a:pt x="4943" y="5099"/>
                    <a:pt x="6164" y="6321"/>
                    <a:pt x="6164" y="7821"/>
                  </a:cubicBezTo>
                  <a:lnTo>
                    <a:pt x="6885" y="7821"/>
                  </a:lnTo>
                  <a:cubicBezTo>
                    <a:pt x="6885" y="6321"/>
                    <a:pt x="8106" y="5099"/>
                    <a:pt x="9607" y="5099"/>
                  </a:cubicBezTo>
                  <a:lnTo>
                    <a:pt x="9969" y="5099"/>
                  </a:lnTo>
                  <a:lnTo>
                    <a:pt x="9969" y="4737"/>
                  </a:lnTo>
                  <a:cubicBezTo>
                    <a:pt x="9969" y="4090"/>
                    <a:pt x="10498" y="3558"/>
                    <a:pt x="11149" y="3558"/>
                  </a:cubicBezTo>
                  <a:cubicBezTo>
                    <a:pt x="11799" y="3558"/>
                    <a:pt x="12329" y="4090"/>
                    <a:pt x="12329" y="4737"/>
                  </a:cubicBezTo>
                  <a:lnTo>
                    <a:pt x="13049" y="4737"/>
                  </a:lnTo>
                  <a:cubicBezTo>
                    <a:pt x="13049" y="3662"/>
                    <a:pt x="13926" y="2788"/>
                    <a:pt x="15002" y="2788"/>
                  </a:cubicBezTo>
                  <a:cubicBezTo>
                    <a:pt x="16077" y="2788"/>
                    <a:pt x="16951" y="3662"/>
                    <a:pt x="16951" y="4737"/>
                  </a:cubicBezTo>
                  <a:lnTo>
                    <a:pt x="17671" y="4737"/>
                  </a:lnTo>
                  <a:cubicBezTo>
                    <a:pt x="17671" y="2927"/>
                    <a:pt x="16947" y="1246"/>
                    <a:pt x="1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2"/>
            <p:cNvSpPr/>
            <p:nvPr/>
          </p:nvSpPr>
          <p:spPr>
            <a:xfrm>
              <a:off x="1652175" y="3271700"/>
              <a:ext cx="486000" cy="163075"/>
            </a:xfrm>
            <a:custGeom>
              <a:avLst/>
              <a:gdLst/>
              <a:ahLst/>
              <a:cxnLst/>
              <a:rect l="l" t="t" r="r" b="b"/>
              <a:pathLst>
                <a:path w="19440" h="6523" extrusionOk="0">
                  <a:moveTo>
                    <a:pt x="9843" y="1107"/>
                  </a:moveTo>
                  <a:lnTo>
                    <a:pt x="10421" y="1684"/>
                  </a:lnTo>
                  <a:cubicBezTo>
                    <a:pt x="10129" y="1806"/>
                    <a:pt x="9875" y="1994"/>
                    <a:pt x="9679" y="2235"/>
                  </a:cubicBezTo>
                  <a:lnTo>
                    <a:pt x="9583" y="2137"/>
                  </a:lnTo>
                  <a:lnTo>
                    <a:pt x="9583" y="1107"/>
                  </a:lnTo>
                  <a:close/>
                  <a:moveTo>
                    <a:pt x="12712" y="1107"/>
                  </a:moveTo>
                  <a:lnTo>
                    <a:pt x="12712" y="2137"/>
                  </a:lnTo>
                  <a:lnTo>
                    <a:pt x="12614" y="2235"/>
                  </a:lnTo>
                  <a:cubicBezTo>
                    <a:pt x="12419" y="1994"/>
                    <a:pt x="12165" y="1806"/>
                    <a:pt x="11872" y="1684"/>
                  </a:cubicBezTo>
                  <a:lnTo>
                    <a:pt x="12454" y="1107"/>
                  </a:lnTo>
                  <a:close/>
                  <a:moveTo>
                    <a:pt x="11149" y="2262"/>
                  </a:moveTo>
                  <a:cubicBezTo>
                    <a:pt x="11796" y="2262"/>
                    <a:pt x="12328" y="2791"/>
                    <a:pt x="12328" y="3442"/>
                  </a:cubicBezTo>
                  <a:cubicBezTo>
                    <a:pt x="12328" y="4093"/>
                    <a:pt x="11796" y="4622"/>
                    <a:pt x="11149" y="4622"/>
                  </a:cubicBezTo>
                  <a:cubicBezTo>
                    <a:pt x="10498" y="4622"/>
                    <a:pt x="9968" y="4093"/>
                    <a:pt x="9968" y="3442"/>
                  </a:cubicBezTo>
                  <a:cubicBezTo>
                    <a:pt x="9968" y="2791"/>
                    <a:pt x="10498" y="2262"/>
                    <a:pt x="11149" y="2262"/>
                  </a:cubicBezTo>
                  <a:close/>
                  <a:moveTo>
                    <a:pt x="6523" y="0"/>
                  </a:moveTo>
                  <a:cubicBezTo>
                    <a:pt x="2928" y="0"/>
                    <a:pt x="1" y="2927"/>
                    <a:pt x="1" y="6522"/>
                  </a:cubicBezTo>
                  <a:lnTo>
                    <a:pt x="721" y="6522"/>
                  </a:lnTo>
                  <a:cubicBezTo>
                    <a:pt x="721" y="5447"/>
                    <a:pt x="1598" y="4573"/>
                    <a:pt x="2674" y="4573"/>
                  </a:cubicBezTo>
                  <a:cubicBezTo>
                    <a:pt x="3227" y="4573"/>
                    <a:pt x="3756" y="4810"/>
                    <a:pt x="4125" y="5224"/>
                  </a:cubicBezTo>
                  <a:lnTo>
                    <a:pt x="4664" y="4744"/>
                  </a:lnTo>
                  <a:cubicBezTo>
                    <a:pt x="4156" y="4177"/>
                    <a:pt x="3432" y="3853"/>
                    <a:pt x="2674" y="3853"/>
                  </a:cubicBezTo>
                  <a:cubicBezTo>
                    <a:pt x="2110" y="3853"/>
                    <a:pt x="1584" y="4027"/>
                    <a:pt x="1156" y="4326"/>
                  </a:cubicBezTo>
                  <a:cubicBezTo>
                    <a:pt x="1981" y="2315"/>
                    <a:pt x="3909" y="863"/>
                    <a:pt x="6182" y="731"/>
                  </a:cubicBezTo>
                  <a:cubicBezTo>
                    <a:pt x="6356" y="2349"/>
                    <a:pt x="7654" y="3634"/>
                    <a:pt x="9276" y="3787"/>
                  </a:cubicBezTo>
                  <a:cubicBezTo>
                    <a:pt x="9440" y="4670"/>
                    <a:pt x="10216" y="5343"/>
                    <a:pt x="11149" y="5343"/>
                  </a:cubicBezTo>
                  <a:cubicBezTo>
                    <a:pt x="12078" y="5343"/>
                    <a:pt x="12854" y="4670"/>
                    <a:pt x="13017" y="3787"/>
                  </a:cubicBezTo>
                  <a:cubicBezTo>
                    <a:pt x="14640" y="3634"/>
                    <a:pt x="15938" y="2349"/>
                    <a:pt x="16111" y="731"/>
                  </a:cubicBezTo>
                  <a:cubicBezTo>
                    <a:pt x="17160" y="794"/>
                    <a:pt x="18165" y="1131"/>
                    <a:pt x="19035" y="1726"/>
                  </a:cubicBezTo>
                  <a:lnTo>
                    <a:pt x="19439" y="1128"/>
                  </a:lnTo>
                  <a:cubicBezTo>
                    <a:pt x="18357" y="389"/>
                    <a:pt x="17086" y="0"/>
                    <a:pt x="15771" y="0"/>
                  </a:cubicBezTo>
                  <a:lnTo>
                    <a:pt x="15409" y="0"/>
                  </a:lnTo>
                  <a:lnTo>
                    <a:pt x="15409" y="362"/>
                  </a:lnTo>
                  <a:cubicBezTo>
                    <a:pt x="15409" y="1751"/>
                    <a:pt x="14357" y="2903"/>
                    <a:pt x="13011" y="3062"/>
                  </a:cubicBezTo>
                  <a:cubicBezTo>
                    <a:pt x="13000" y="3007"/>
                    <a:pt x="12986" y="2951"/>
                    <a:pt x="12969" y="2899"/>
                  </a:cubicBezTo>
                  <a:lnTo>
                    <a:pt x="13435" y="2436"/>
                  </a:lnTo>
                  <a:lnTo>
                    <a:pt x="13435" y="383"/>
                  </a:lnTo>
                  <a:lnTo>
                    <a:pt x="12155" y="383"/>
                  </a:lnTo>
                  <a:lnTo>
                    <a:pt x="11149" y="1392"/>
                  </a:lnTo>
                  <a:lnTo>
                    <a:pt x="10143" y="383"/>
                  </a:lnTo>
                  <a:lnTo>
                    <a:pt x="8858" y="383"/>
                  </a:lnTo>
                  <a:lnTo>
                    <a:pt x="8858" y="2436"/>
                  </a:lnTo>
                  <a:lnTo>
                    <a:pt x="9324" y="2899"/>
                  </a:lnTo>
                  <a:cubicBezTo>
                    <a:pt x="9308" y="2951"/>
                    <a:pt x="9294" y="3007"/>
                    <a:pt x="9283" y="3062"/>
                  </a:cubicBezTo>
                  <a:cubicBezTo>
                    <a:pt x="7936" y="2903"/>
                    <a:pt x="6885" y="1751"/>
                    <a:pt x="6885" y="362"/>
                  </a:cubicBezTo>
                  <a:lnTo>
                    <a:pt x="68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2"/>
            <p:cNvSpPr/>
            <p:nvPr/>
          </p:nvSpPr>
          <p:spPr>
            <a:xfrm>
              <a:off x="2065650" y="3348675"/>
              <a:ext cx="19275" cy="18150"/>
            </a:xfrm>
            <a:custGeom>
              <a:avLst/>
              <a:gdLst/>
              <a:ahLst/>
              <a:cxnLst/>
              <a:rect l="l" t="t" r="r" b="b"/>
              <a:pathLst>
                <a:path w="771"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2"/>
            <p:cNvSpPr/>
            <p:nvPr/>
          </p:nvSpPr>
          <p:spPr>
            <a:xfrm>
              <a:off x="2084900" y="3329450"/>
              <a:ext cx="19325" cy="18050"/>
            </a:xfrm>
            <a:custGeom>
              <a:avLst/>
              <a:gdLst/>
              <a:ahLst/>
              <a:cxnLst/>
              <a:rect l="l" t="t" r="r" b="b"/>
              <a:pathLst>
                <a:path w="773" h="722"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2"/>
            <p:cNvSpPr/>
            <p:nvPr/>
          </p:nvSpPr>
          <p:spPr>
            <a:xfrm>
              <a:off x="1776775" y="3348675"/>
              <a:ext cx="19250" cy="18150"/>
            </a:xfrm>
            <a:custGeom>
              <a:avLst/>
              <a:gdLst/>
              <a:ahLst/>
              <a:cxnLst/>
              <a:rect l="l" t="t" r="r" b="b"/>
              <a:pathLst>
                <a:path w="770" h="726" extrusionOk="0">
                  <a:moveTo>
                    <a:pt x="1" y="1"/>
                  </a:moveTo>
                  <a:lnTo>
                    <a:pt x="1" y="725"/>
                  </a:lnTo>
                  <a:lnTo>
                    <a:pt x="769" y="725"/>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2"/>
            <p:cNvSpPr/>
            <p:nvPr/>
          </p:nvSpPr>
          <p:spPr>
            <a:xfrm>
              <a:off x="1757475" y="3329450"/>
              <a:ext cx="19325" cy="18050"/>
            </a:xfrm>
            <a:custGeom>
              <a:avLst/>
              <a:gdLst/>
              <a:ahLst/>
              <a:cxnLst/>
              <a:rect l="l" t="t" r="r" b="b"/>
              <a:pathLst>
                <a:path w="773" h="722"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2"/>
            <p:cNvSpPr/>
            <p:nvPr/>
          </p:nvSpPr>
          <p:spPr>
            <a:xfrm>
              <a:off x="2133100" y="3155525"/>
              <a:ext cx="96350" cy="96275"/>
            </a:xfrm>
            <a:custGeom>
              <a:avLst/>
              <a:gdLst/>
              <a:ahLst/>
              <a:cxnLst/>
              <a:rect l="l" t="t" r="r" b="b"/>
              <a:pathLst>
                <a:path w="3854" h="3851" extrusionOk="0">
                  <a:moveTo>
                    <a:pt x="1925" y="1515"/>
                  </a:moveTo>
                  <a:cubicBezTo>
                    <a:pt x="2151" y="1515"/>
                    <a:pt x="2336" y="1699"/>
                    <a:pt x="2336" y="1925"/>
                  </a:cubicBezTo>
                  <a:cubicBezTo>
                    <a:pt x="2336" y="2151"/>
                    <a:pt x="2151" y="2336"/>
                    <a:pt x="1925" y="2336"/>
                  </a:cubicBezTo>
                  <a:cubicBezTo>
                    <a:pt x="1698" y="2336"/>
                    <a:pt x="1518" y="2151"/>
                    <a:pt x="1518" y="1925"/>
                  </a:cubicBezTo>
                  <a:cubicBezTo>
                    <a:pt x="1518" y="1699"/>
                    <a:pt x="1698" y="1515"/>
                    <a:pt x="1925" y="1515"/>
                  </a:cubicBezTo>
                  <a:close/>
                  <a:moveTo>
                    <a:pt x="1566" y="0"/>
                  </a:moveTo>
                  <a:lnTo>
                    <a:pt x="1566" y="853"/>
                  </a:lnTo>
                  <a:cubicBezTo>
                    <a:pt x="1518" y="871"/>
                    <a:pt x="1469" y="888"/>
                    <a:pt x="1424" y="912"/>
                  </a:cubicBezTo>
                  <a:lnTo>
                    <a:pt x="818" y="307"/>
                  </a:lnTo>
                  <a:lnTo>
                    <a:pt x="310" y="818"/>
                  </a:lnTo>
                  <a:lnTo>
                    <a:pt x="912" y="1424"/>
                  </a:lnTo>
                  <a:cubicBezTo>
                    <a:pt x="891" y="1470"/>
                    <a:pt x="871" y="1515"/>
                    <a:pt x="853" y="1563"/>
                  </a:cubicBezTo>
                  <a:lnTo>
                    <a:pt x="0" y="1563"/>
                  </a:lnTo>
                  <a:lnTo>
                    <a:pt x="0" y="2287"/>
                  </a:lnTo>
                  <a:lnTo>
                    <a:pt x="853" y="2287"/>
                  </a:lnTo>
                  <a:cubicBezTo>
                    <a:pt x="871" y="2336"/>
                    <a:pt x="891" y="2381"/>
                    <a:pt x="912" y="2430"/>
                  </a:cubicBezTo>
                  <a:lnTo>
                    <a:pt x="310" y="3032"/>
                  </a:lnTo>
                  <a:lnTo>
                    <a:pt x="818" y="3544"/>
                  </a:lnTo>
                  <a:lnTo>
                    <a:pt x="1424" y="2938"/>
                  </a:lnTo>
                  <a:cubicBezTo>
                    <a:pt x="1469" y="2962"/>
                    <a:pt x="1518" y="2980"/>
                    <a:pt x="1566" y="2997"/>
                  </a:cubicBezTo>
                  <a:lnTo>
                    <a:pt x="1566" y="3850"/>
                  </a:lnTo>
                  <a:lnTo>
                    <a:pt x="2287" y="3850"/>
                  </a:lnTo>
                  <a:lnTo>
                    <a:pt x="2287" y="2997"/>
                  </a:lnTo>
                  <a:cubicBezTo>
                    <a:pt x="2336" y="2980"/>
                    <a:pt x="2384" y="2962"/>
                    <a:pt x="2429" y="2938"/>
                  </a:cubicBezTo>
                  <a:lnTo>
                    <a:pt x="3032" y="3544"/>
                  </a:lnTo>
                  <a:lnTo>
                    <a:pt x="3544" y="3032"/>
                  </a:lnTo>
                  <a:lnTo>
                    <a:pt x="2938" y="2430"/>
                  </a:lnTo>
                  <a:cubicBezTo>
                    <a:pt x="2962" y="2381"/>
                    <a:pt x="2983" y="2336"/>
                    <a:pt x="2997" y="2287"/>
                  </a:cubicBezTo>
                  <a:lnTo>
                    <a:pt x="3853" y="2287"/>
                  </a:lnTo>
                  <a:lnTo>
                    <a:pt x="3853" y="1563"/>
                  </a:lnTo>
                  <a:lnTo>
                    <a:pt x="2997" y="1563"/>
                  </a:lnTo>
                  <a:cubicBezTo>
                    <a:pt x="2983" y="1515"/>
                    <a:pt x="2962" y="1470"/>
                    <a:pt x="2938" y="1424"/>
                  </a:cubicBezTo>
                  <a:lnTo>
                    <a:pt x="3544" y="818"/>
                  </a:lnTo>
                  <a:lnTo>
                    <a:pt x="3032" y="307"/>
                  </a:lnTo>
                  <a:lnTo>
                    <a:pt x="2429" y="912"/>
                  </a:lnTo>
                  <a:cubicBezTo>
                    <a:pt x="2384" y="888"/>
                    <a:pt x="2336" y="871"/>
                    <a:pt x="2287" y="853"/>
                  </a:cubicBezTo>
                  <a:lnTo>
                    <a:pt x="2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2"/>
            <p:cNvSpPr/>
            <p:nvPr/>
          </p:nvSpPr>
          <p:spPr>
            <a:xfrm>
              <a:off x="2095150" y="3117600"/>
              <a:ext cx="172225" cy="172125"/>
            </a:xfrm>
            <a:custGeom>
              <a:avLst/>
              <a:gdLst/>
              <a:ahLst/>
              <a:cxnLst/>
              <a:rect l="l" t="t" r="r" b="b"/>
              <a:pathLst>
                <a:path w="6889" h="6885" extrusionOk="0">
                  <a:moveTo>
                    <a:pt x="3443" y="720"/>
                  </a:moveTo>
                  <a:cubicBezTo>
                    <a:pt x="4943" y="720"/>
                    <a:pt x="6165" y="1942"/>
                    <a:pt x="6165" y="3442"/>
                  </a:cubicBezTo>
                  <a:cubicBezTo>
                    <a:pt x="6165" y="4942"/>
                    <a:pt x="4943" y="6164"/>
                    <a:pt x="3443" y="6164"/>
                  </a:cubicBezTo>
                  <a:cubicBezTo>
                    <a:pt x="1942" y="6164"/>
                    <a:pt x="725" y="4942"/>
                    <a:pt x="725" y="3442"/>
                  </a:cubicBezTo>
                  <a:cubicBezTo>
                    <a:pt x="725" y="1942"/>
                    <a:pt x="1942" y="720"/>
                    <a:pt x="3443" y="720"/>
                  </a:cubicBezTo>
                  <a:close/>
                  <a:moveTo>
                    <a:pt x="3443" y="0"/>
                  </a:moveTo>
                  <a:cubicBezTo>
                    <a:pt x="1546" y="0"/>
                    <a:pt x="0" y="1546"/>
                    <a:pt x="0" y="3442"/>
                  </a:cubicBezTo>
                  <a:cubicBezTo>
                    <a:pt x="0" y="5342"/>
                    <a:pt x="1546" y="6884"/>
                    <a:pt x="3443" y="6884"/>
                  </a:cubicBezTo>
                  <a:cubicBezTo>
                    <a:pt x="5343" y="6884"/>
                    <a:pt x="6888" y="5342"/>
                    <a:pt x="6888" y="3442"/>
                  </a:cubicBezTo>
                  <a:cubicBezTo>
                    <a:pt x="6888" y="1546"/>
                    <a:pt x="5343" y="0"/>
                    <a:pt x="3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2"/>
          <p:cNvGrpSpPr/>
          <p:nvPr/>
        </p:nvGrpSpPr>
        <p:grpSpPr>
          <a:xfrm>
            <a:off x="7891177" y="1804014"/>
            <a:ext cx="531087" cy="323218"/>
            <a:chOff x="5349725" y="2211700"/>
            <a:chExt cx="616325" cy="375050"/>
          </a:xfrm>
        </p:grpSpPr>
        <p:sp>
          <p:nvSpPr>
            <p:cNvPr id="1053" name="Google Shape;1053;p62"/>
            <p:cNvSpPr/>
            <p:nvPr/>
          </p:nvSpPr>
          <p:spPr>
            <a:xfrm>
              <a:off x="5349725" y="2308025"/>
              <a:ext cx="154150" cy="154125"/>
            </a:xfrm>
            <a:custGeom>
              <a:avLst/>
              <a:gdLst/>
              <a:ahLst/>
              <a:cxnLst/>
              <a:rect l="l" t="t" r="r" b="b"/>
              <a:pathLst>
                <a:path w="6166" h="6165" extrusionOk="0">
                  <a:moveTo>
                    <a:pt x="3081" y="1901"/>
                  </a:moveTo>
                  <a:cubicBezTo>
                    <a:pt x="3732" y="1901"/>
                    <a:pt x="4261" y="2430"/>
                    <a:pt x="4261" y="3080"/>
                  </a:cubicBezTo>
                  <a:cubicBezTo>
                    <a:pt x="4261" y="3732"/>
                    <a:pt x="3732" y="4261"/>
                    <a:pt x="3081" y="4261"/>
                  </a:cubicBezTo>
                  <a:cubicBezTo>
                    <a:pt x="2430" y="4261"/>
                    <a:pt x="1901" y="3732"/>
                    <a:pt x="1901" y="3080"/>
                  </a:cubicBezTo>
                  <a:cubicBezTo>
                    <a:pt x="1901" y="2430"/>
                    <a:pt x="2430" y="1901"/>
                    <a:pt x="3081" y="1901"/>
                  </a:cubicBezTo>
                  <a:close/>
                  <a:moveTo>
                    <a:pt x="2719" y="1"/>
                  </a:moveTo>
                  <a:lnTo>
                    <a:pt x="2719" y="1215"/>
                  </a:lnTo>
                  <a:cubicBezTo>
                    <a:pt x="2465" y="1264"/>
                    <a:pt x="2225" y="1365"/>
                    <a:pt x="2016" y="1504"/>
                  </a:cubicBezTo>
                  <a:lnTo>
                    <a:pt x="1157" y="648"/>
                  </a:lnTo>
                  <a:lnTo>
                    <a:pt x="648" y="1156"/>
                  </a:lnTo>
                  <a:lnTo>
                    <a:pt x="1504" y="2015"/>
                  </a:lnTo>
                  <a:cubicBezTo>
                    <a:pt x="1365" y="2224"/>
                    <a:pt x="1264" y="2465"/>
                    <a:pt x="1216" y="2719"/>
                  </a:cubicBezTo>
                  <a:lnTo>
                    <a:pt x="1" y="2719"/>
                  </a:lnTo>
                  <a:lnTo>
                    <a:pt x="1" y="3443"/>
                  </a:lnTo>
                  <a:lnTo>
                    <a:pt x="1216" y="3443"/>
                  </a:lnTo>
                  <a:cubicBezTo>
                    <a:pt x="1264" y="3700"/>
                    <a:pt x="1365" y="3937"/>
                    <a:pt x="1504" y="4145"/>
                  </a:cubicBezTo>
                  <a:lnTo>
                    <a:pt x="648" y="5006"/>
                  </a:lnTo>
                  <a:lnTo>
                    <a:pt x="1157" y="5517"/>
                  </a:lnTo>
                  <a:lnTo>
                    <a:pt x="2016" y="4657"/>
                  </a:lnTo>
                  <a:cubicBezTo>
                    <a:pt x="2225" y="4797"/>
                    <a:pt x="2465" y="4897"/>
                    <a:pt x="2719" y="4950"/>
                  </a:cubicBezTo>
                  <a:lnTo>
                    <a:pt x="2719" y="6164"/>
                  </a:lnTo>
                  <a:lnTo>
                    <a:pt x="3443" y="6164"/>
                  </a:lnTo>
                  <a:lnTo>
                    <a:pt x="3443" y="4950"/>
                  </a:lnTo>
                  <a:cubicBezTo>
                    <a:pt x="3701" y="4897"/>
                    <a:pt x="3937" y="4797"/>
                    <a:pt x="4146" y="4657"/>
                  </a:cubicBezTo>
                  <a:lnTo>
                    <a:pt x="5006" y="5517"/>
                  </a:lnTo>
                  <a:lnTo>
                    <a:pt x="5518" y="5006"/>
                  </a:lnTo>
                  <a:lnTo>
                    <a:pt x="4657" y="4145"/>
                  </a:lnTo>
                  <a:cubicBezTo>
                    <a:pt x="4797" y="3937"/>
                    <a:pt x="4898" y="3700"/>
                    <a:pt x="4950" y="3443"/>
                  </a:cubicBezTo>
                  <a:lnTo>
                    <a:pt x="6165" y="3443"/>
                  </a:lnTo>
                  <a:lnTo>
                    <a:pt x="6165" y="2719"/>
                  </a:lnTo>
                  <a:lnTo>
                    <a:pt x="4950" y="2719"/>
                  </a:lnTo>
                  <a:cubicBezTo>
                    <a:pt x="4898" y="2465"/>
                    <a:pt x="4797" y="2224"/>
                    <a:pt x="4657" y="2015"/>
                  </a:cubicBezTo>
                  <a:lnTo>
                    <a:pt x="5518" y="1156"/>
                  </a:lnTo>
                  <a:lnTo>
                    <a:pt x="5006" y="648"/>
                  </a:lnTo>
                  <a:lnTo>
                    <a:pt x="4146" y="1504"/>
                  </a:lnTo>
                  <a:cubicBezTo>
                    <a:pt x="3937" y="1365"/>
                    <a:pt x="3701" y="1264"/>
                    <a:pt x="3443" y="1215"/>
                  </a:cubicBezTo>
                  <a:lnTo>
                    <a:pt x="34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2"/>
            <p:cNvSpPr/>
            <p:nvPr/>
          </p:nvSpPr>
          <p:spPr>
            <a:xfrm>
              <a:off x="5417075" y="2375975"/>
              <a:ext cx="19350" cy="18125"/>
            </a:xfrm>
            <a:custGeom>
              <a:avLst/>
              <a:gdLst/>
              <a:ahLst/>
              <a:cxnLst/>
              <a:rect l="l" t="t" r="r" b="b"/>
              <a:pathLst>
                <a:path w="774" h="725" extrusionOk="0">
                  <a:moveTo>
                    <a:pt x="0" y="1"/>
                  </a:moveTo>
                  <a:lnTo>
                    <a:pt x="0"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2"/>
            <p:cNvSpPr/>
            <p:nvPr/>
          </p:nvSpPr>
          <p:spPr>
            <a:xfrm>
              <a:off x="5734925" y="2250250"/>
              <a:ext cx="154125" cy="154025"/>
            </a:xfrm>
            <a:custGeom>
              <a:avLst/>
              <a:gdLst/>
              <a:ahLst/>
              <a:cxnLst/>
              <a:rect l="l" t="t" r="r" b="b"/>
              <a:pathLst>
                <a:path w="6165" h="6161" extrusionOk="0">
                  <a:moveTo>
                    <a:pt x="3081" y="1901"/>
                  </a:moveTo>
                  <a:cubicBezTo>
                    <a:pt x="3732" y="1901"/>
                    <a:pt x="4261" y="2430"/>
                    <a:pt x="4261" y="3081"/>
                  </a:cubicBezTo>
                  <a:cubicBezTo>
                    <a:pt x="4261" y="3732"/>
                    <a:pt x="3732" y="4260"/>
                    <a:pt x="3081" y="4260"/>
                  </a:cubicBezTo>
                  <a:cubicBezTo>
                    <a:pt x="2431" y="4260"/>
                    <a:pt x="1901" y="3732"/>
                    <a:pt x="1901" y="3081"/>
                  </a:cubicBezTo>
                  <a:cubicBezTo>
                    <a:pt x="1901" y="2430"/>
                    <a:pt x="2431" y="1901"/>
                    <a:pt x="3081" y="1901"/>
                  </a:cubicBezTo>
                  <a:close/>
                  <a:moveTo>
                    <a:pt x="2723" y="0"/>
                  </a:moveTo>
                  <a:lnTo>
                    <a:pt x="2723" y="1215"/>
                  </a:lnTo>
                  <a:cubicBezTo>
                    <a:pt x="2465" y="1264"/>
                    <a:pt x="2225" y="1365"/>
                    <a:pt x="2016" y="1504"/>
                  </a:cubicBezTo>
                  <a:lnTo>
                    <a:pt x="1160" y="648"/>
                  </a:lnTo>
                  <a:lnTo>
                    <a:pt x="648" y="1156"/>
                  </a:lnTo>
                  <a:lnTo>
                    <a:pt x="1508" y="2016"/>
                  </a:lnTo>
                  <a:cubicBezTo>
                    <a:pt x="1366" y="2225"/>
                    <a:pt x="1265" y="2464"/>
                    <a:pt x="1215" y="2718"/>
                  </a:cubicBezTo>
                  <a:lnTo>
                    <a:pt x="1" y="2718"/>
                  </a:lnTo>
                  <a:lnTo>
                    <a:pt x="1" y="3443"/>
                  </a:lnTo>
                  <a:lnTo>
                    <a:pt x="1215" y="3443"/>
                  </a:lnTo>
                  <a:cubicBezTo>
                    <a:pt x="1265" y="3697"/>
                    <a:pt x="1366" y="3937"/>
                    <a:pt x="1508" y="4146"/>
                  </a:cubicBezTo>
                  <a:lnTo>
                    <a:pt x="648" y="5005"/>
                  </a:lnTo>
                  <a:lnTo>
                    <a:pt x="1160" y="5517"/>
                  </a:lnTo>
                  <a:lnTo>
                    <a:pt x="2016" y="4657"/>
                  </a:lnTo>
                  <a:cubicBezTo>
                    <a:pt x="2225" y="4797"/>
                    <a:pt x="2465" y="4898"/>
                    <a:pt x="2723" y="4950"/>
                  </a:cubicBezTo>
                  <a:lnTo>
                    <a:pt x="2723" y="6161"/>
                  </a:lnTo>
                  <a:lnTo>
                    <a:pt x="3443" y="6161"/>
                  </a:lnTo>
                  <a:lnTo>
                    <a:pt x="3443" y="4950"/>
                  </a:lnTo>
                  <a:cubicBezTo>
                    <a:pt x="3700" y="4898"/>
                    <a:pt x="3938" y="4797"/>
                    <a:pt x="4146" y="4657"/>
                  </a:cubicBezTo>
                  <a:lnTo>
                    <a:pt x="5006" y="5517"/>
                  </a:lnTo>
                  <a:lnTo>
                    <a:pt x="5517" y="5005"/>
                  </a:lnTo>
                  <a:lnTo>
                    <a:pt x="4658" y="4146"/>
                  </a:lnTo>
                  <a:cubicBezTo>
                    <a:pt x="4800" y="3937"/>
                    <a:pt x="4902" y="3697"/>
                    <a:pt x="4950" y="3443"/>
                  </a:cubicBezTo>
                  <a:lnTo>
                    <a:pt x="6165" y="3443"/>
                  </a:lnTo>
                  <a:lnTo>
                    <a:pt x="6165" y="2718"/>
                  </a:lnTo>
                  <a:lnTo>
                    <a:pt x="4950" y="2718"/>
                  </a:lnTo>
                  <a:cubicBezTo>
                    <a:pt x="4902" y="2464"/>
                    <a:pt x="4800" y="2225"/>
                    <a:pt x="4658" y="2016"/>
                  </a:cubicBezTo>
                  <a:lnTo>
                    <a:pt x="5517" y="1156"/>
                  </a:lnTo>
                  <a:lnTo>
                    <a:pt x="5006" y="648"/>
                  </a:lnTo>
                  <a:lnTo>
                    <a:pt x="4146" y="1504"/>
                  </a:lnTo>
                  <a:cubicBezTo>
                    <a:pt x="3938" y="1365"/>
                    <a:pt x="3700" y="1264"/>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2"/>
            <p:cNvSpPr/>
            <p:nvPr/>
          </p:nvSpPr>
          <p:spPr>
            <a:xfrm>
              <a:off x="5802350" y="2318200"/>
              <a:ext cx="19275" cy="18125"/>
            </a:xfrm>
            <a:custGeom>
              <a:avLst/>
              <a:gdLst/>
              <a:ahLst/>
              <a:cxnLst/>
              <a:rect l="l" t="t" r="r" b="b"/>
              <a:pathLst>
                <a:path w="771" h="725" extrusionOk="0">
                  <a:moveTo>
                    <a:pt x="1" y="0"/>
                  </a:moveTo>
                  <a:lnTo>
                    <a:pt x="1" y="725"/>
                  </a:lnTo>
                  <a:lnTo>
                    <a:pt x="770" y="725"/>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2"/>
            <p:cNvSpPr/>
            <p:nvPr/>
          </p:nvSpPr>
          <p:spPr>
            <a:xfrm>
              <a:off x="5471375" y="2295150"/>
              <a:ext cx="373050" cy="291600"/>
            </a:xfrm>
            <a:custGeom>
              <a:avLst/>
              <a:gdLst/>
              <a:ahLst/>
              <a:cxnLst/>
              <a:rect l="l" t="t" r="r" b="b"/>
              <a:pathLst>
                <a:path w="14922" h="11664" extrusionOk="0">
                  <a:moveTo>
                    <a:pt x="7460" y="0"/>
                  </a:moveTo>
                  <a:cubicBezTo>
                    <a:pt x="7084" y="0"/>
                    <a:pt x="6729" y="188"/>
                    <a:pt x="6520" y="505"/>
                  </a:cubicBezTo>
                  <a:lnTo>
                    <a:pt x="3307" y="5322"/>
                  </a:lnTo>
                  <a:lnTo>
                    <a:pt x="3910" y="5722"/>
                  </a:lnTo>
                  <a:lnTo>
                    <a:pt x="7121" y="906"/>
                  </a:lnTo>
                  <a:cubicBezTo>
                    <a:pt x="7198" y="790"/>
                    <a:pt x="7320" y="724"/>
                    <a:pt x="7460" y="724"/>
                  </a:cubicBezTo>
                  <a:cubicBezTo>
                    <a:pt x="7598" y="724"/>
                    <a:pt x="7724" y="790"/>
                    <a:pt x="7800" y="906"/>
                  </a:cubicBezTo>
                  <a:lnTo>
                    <a:pt x="14065" y="10303"/>
                  </a:lnTo>
                  <a:cubicBezTo>
                    <a:pt x="14152" y="10432"/>
                    <a:pt x="14159" y="10588"/>
                    <a:pt x="14086" y="10724"/>
                  </a:cubicBezTo>
                  <a:cubicBezTo>
                    <a:pt x="14013" y="10859"/>
                    <a:pt x="13881" y="10939"/>
                    <a:pt x="13724" y="10939"/>
                  </a:cubicBezTo>
                  <a:lnTo>
                    <a:pt x="1195" y="10939"/>
                  </a:lnTo>
                  <a:cubicBezTo>
                    <a:pt x="1041" y="10939"/>
                    <a:pt x="909" y="10859"/>
                    <a:pt x="836" y="10724"/>
                  </a:cubicBezTo>
                  <a:cubicBezTo>
                    <a:pt x="763" y="10588"/>
                    <a:pt x="770" y="10432"/>
                    <a:pt x="856" y="10303"/>
                  </a:cubicBezTo>
                  <a:lnTo>
                    <a:pt x="3394" y="6491"/>
                  </a:lnTo>
                  <a:lnTo>
                    <a:pt x="2795" y="6091"/>
                  </a:lnTo>
                  <a:lnTo>
                    <a:pt x="255" y="9902"/>
                  </a:lnTo>
                  <a:cubicBezTo>
                    <a:pt x="21" y="10250"/>
                    <a:pt x="0" y="10696"/>
                    <a:pt x="199" y="11065"/>
                  </a:cubicBezTo>
                  <a:cubicBezTo>
                    <a:pt x="394" y="11434"/>
                    <a:pt x="777" y="11664"/>
                    <a:pt x="1195" y="11664"/>
                  </a:cubicBezTo>
                  <a:lnTo>
                    <a:pt x="13724" y="11664"/>
                  </a:lnTo>
                  <a:cubicBezTo>
                    <a:pt x="14145" y="11664"/>
                    <a:pt x="14525" y="11434"/>
                    <a:pt x="14723" y="11065"/>
                  </a:cubicBezTo>
                  <a:cubicBezTo>
                    <a:pt x="14921" y="10696"/>
                    <a:pt x="14901" y="10250"/>
                    <a:pt x="14668" y="9902"/>
                  </a:cubicBezTo>
                  <a:lnTo>
                    <a:pt x="8403" y="505"/>
                  </a:lnTo>
                  <a:cubicBezTo>
                    <a:pt x="8194" y="188"/>
                    <a:pt x="7839" y="0"/>
                    <a:pt x="7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2"/>
            <p:cNvSpPr/>
            <p:nvPr/>
          </p:nvSpPr>
          <p:spPr>
            <a:xfrm>
              <a:off x="5525425" y="2349525"/>
              <a:ext cx="264950" cy="198675"/>
            </a:xfrm>
            <a:custGeom>
              <a:avLst/>
              <a:gdLst/>
              <a:ahLst/>
              <a:cxnLst/>
              <a:rect l="l" t="t" r="r" b="b"/>
              <a:pathLst>
                <a:path w="10598" h="7947" extrusionOk="0">
                  <a:moveTo>
                    <a:pt x="5298" y="0"/>
                  </a:moveTo>
                  <a:lnTo>
                    <a:pt x="0" y="7947"/>
                  </a:lnTo>
                  <a:lnTo>
                    <a:pt x="6839" y="7947"/>
                  </a:lnTo>
                  <a:lnTo>
                    <a:pt x="6839" y="7222"/>
                  </a:lnTo>
                  <a:lnTo>
                    <a:pt x="1351" y="7222"/>
                  </a:lnTo>
                  <a:lnTo>
                    <a:pt x="5298" y="1303"/>
                  </a:lnTo>
                  <a:lnTo>
                    <a:pt x="9248" y="7222"/>
                  </a:lnTo>
                  <a:lnTo>
                    <a:pt x="7611" y="7222"/>
                  </a:lnTo>
                  <a:lnTo>
                    <a:pt x="7611" y="7947"/>
                  </a:lnTo>
                  <a:lnTo>
                    <a:pt x="10598" y="7947"/>
                  </a:lnTo>
                  <a:lnTo>
                    <a:pt x="5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2"/>
            <p:cNvSpPr/>
            <p:nvPr/>
          </p:nvSpPr>
          <p:spPr>
            <a:xfrm>
              <a:off x="5648875" y="2423575"/>
              <a:ext cx="18050" cy="57800"/>
            </a:xfrm>
            <a:custGeom>
              <a:avLst/>
              <a:gdLst/>
              <a:ahLst/>
              <a:cxnLst/>
              <a:rect l="l" t="t" r="r" b="b"/>
              <a:pathLst>
                <a:path w="722" h="2312" extrusionOk="0">
                  <a:moveTo>
                    <a:pt x="0" y="0"/>
                  </a:moveTo>
                  <a:lnTo>
                    <a:pt x="0" y="2312"/>
                  </a:lnTo>
                  <a:lnTo>
                    <a:pt x="721" y="2312"/>
                  </a:lnTo>
                  <a:lnTo>
                    <a:pt x="7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2"/>
            <p:cNvSpPr/>
            <p:nvPr/>
          </p:nvSpPr>
          <p:spPr>
            <a:xfrm>
              <a:off x="5648875" y="2500600"/>
              <a:ext cx="18050" cy="19325"/>
            </a:xfrm>
            <a:custGeom>
              <a:avLst/>
              <a:gdLst/>
              <a:ahLst/>
              <a:cxnLst/>
              <a:rect l="l" t="t" r="r" b="b"/>
              <a:pathLst>
                <a:path w="722" h="773" extrusionOk="0">
                  <a:moveTo>
                    <a:pt x="0" y="0"/>
                  </a:moveTo>
                  <a:lnTo>
                    <a:pt x="0" y="773"/>
                  </a:lnTo>
                  <a:lnTo>
                    <a:pt x="721" y="773"/>
                  </a:lnTo>
                  <a:lnTo>
                    <a:pt x="7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2"/>
            <p:cNvSpPr/>
            <p:nvPr/>
          </p:nvSpPr>
          <p:spPr>
            <a:xfrm>
              <a:off x="5513400" y="2211700"/>
              <a:ext cx="96350" cy="96350"/>
            </a:xfrm>
            <a:custGeom>
              <a:avLst/>
              <a:gdLst/>
              <a:ahLst/>
              <a:cxnLst/>
              <a:rect l="l" t="t" r="r" b="b"/>
              <a:pathLst>
                <a:path w="3854" h="3854" extrusionOk="0">
                  <a:moveTo>
                    <a:pt x="1929" y="1518"/>
                  </a:moveTo>
                  <a:cubicBezTo>
                    <a:pt x="2152" y="1518"/>
                    <a:pt x="2336" y="1699"/>
                    <a:pt x="2336" y="1926"/>
                  </a:cubicBezTo>
                  <a:cubicBezTo>
                    <a:pt x="2336" y="2151"/>
                    <a:pt x="2152" y="2336"/>
                    <a:pt x="1929" y="2336"/>
                  </a:cubicBezTo>
                  <a:cubicBezTo>
                    <a:pt x="1702" y="2336"/>
                    <a:pt x="1518" y="2151"/>
                    <a:pt x="1518" y="1926"/>
                  </a:cubicBezTo>
                  <a:cubicBezTo>
                    <a:pt x="1518" y="1699"/>
                    <a:pt x="1702" y="1518"/>
                    <a:pt x="1929" y="1518"/>
                  </a:cubicBezTo>
                  <a:close/>
                  <a:moveTo>
                    <a:pt x="1567" y="0"/>
                  </a:moveTo>
                  <a:lnTo>
                    <a:pt x="1567" y="853"/>
                  </a:lnTo>
                  <a:cubicBezTo>
                    <a:pt x="1518" y="871"/>
                    <a:pt x="1469" y="892"/>
                    <a:pt x="1424" y="912"/>
                  </a:cubicBezTo>
                  <a:lnTo>
                    <a:pt x="822" y="310"/>
                  </a:lnTo>
                  <a:lnTo>
                    <a:pt x="311" y="819"/>
                  </a:lnTo>
                  <a:lnTo>
                    <a:pt x="913" y="1424"/>
                  </a:lnTo>
                  <a:cubicBezTo>
                    <a:pt x="892" y="1470"/>
                    <a:pt x="871" y="1518"/>
                    <a:pt x="857" y="1566"/>
                  </a:cubicBezTo>
                  <a:lnTo>
                    <a:pt x="1" y="1566"/>
                  </a:lnTo>
                  <a:lnTo>
                    <a:pt x="1" y="2287"/>
                  </a:lnTo>
                  <a:lnTo>
                    <a:pt x="857" y="2287"/>
                  </a:lnTo>
                  <a:cubicBezTo>
                    <a:pt x="871" y="2336"/>
                    <a:pt x="892" y="2385"/>
                    <a:pt x="913" y="2430"/>
                  </a:cubicBezTo>
                  <a:lnTo>
                    <a:pt x="311" y="3032"/>
                  </a:lnTo>
                  <a:lnTo>
                    <a:pt x="822" y="3544"/>
                  </a:lnTo>
                  <a:lnTo>
                    <a:pt x="1424" y="2938"/>
                  </a:lnTo>
                  <a:cubicBezTo>
                    <a:pt x="1469" y="2962"/>
                    <a:pt x="1518" y="2983"/>
                    <a:pt x="1567" y="2997"/>
                  </a:cubicBezTo>
                  <a:lnTo>
                    <a:pt x="1567" y="3854"/>
                  </a:lnTo>
                  <a:lnTo>
                    <a:pt x="2287" y="3854"/>
                  </a:lnTo>
                  <a:lnTo>
                    <a:pt x="2287" y="2997"/>
                  </a:lnTo>
                  <a:cubicBezTo>
                    <a:pt x="2336" y="2983"/>
                    <a:pt x="2385" y="2962"/>
                    <a:pt x="2430" y="2938"/>
                  </a:cubicBezTo>
                  <a:lnTo>
                    <a:pt x="3035" y="3544"/>
                  </a:lnTo>
                  <a:lnTo>
                    <a:pt x="3544" y="3032"/>
                  </a:lnTo>
                  <a:lnTo>
                    <a:pt x="2942" y="2430"/>
                  </a:lnTo>
                  <a:cubicBezTo>
                    <a:pt x="2963" y="2385"/>
                    <a:pt x="2984" y="2336"/>
                    <a:pt x="3001" y="2287"/>
                  </a:cubicBezTo>
                  <a:lnTo>
                    <a:pt x="3853" y="2287"/>
                  </a:lnTo>
                  <a:lnTo>
                    <a:pt x="3853" y="1566"/>
                  </a:lnTo>
                  <a:lnTo>
                    <a:pt x="3001" y="1566"/>
                  </a:lnTo>
                  <a:cubicBezTo>
                    <a:pt x="2984" y="1518"/>
                    <a:pt x="2963" y="1470"/>
                    <a:pt x="2942" y="1424"/>
                  </a:cubicBezTo>
                  <a:lnTo>
                    <a:pt x="3544" y="819"/>
                  </a:lnTo>
                  <a:lnTo>
                    <a:pt x="3035" y="310"/>
                  </a:lnTo>
                  <a:lnTo>
                    <a:pt x="2430" y="912"/>
                  </a:lnTo>
                  <a:cubicBezTo>
                    <a:pt x="2385" y="892"/>
                    <a:pt x="2336" y="871"/>
                    <a:pt x="2287" y="853"/>
                  </a:cubicBezTo>
                  <a:lnTo>
                    <a:pt x="2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2"/>
            <p:cNvSpPr/>
            <p:nvPr/>
          </p:nvSpPr>
          <p:spPr>
            <a:xfrm>
              <a:off x="5869700" y="2404250"/>
              <a:ext cx="96350" cy="96375"/>
            </a:xfrm>
            <a:custGeom>
              <a:avLst/>
              <a:gdLst/>
              <a:ahLst/>
              <a:cxnLst/>
              <a:rect l="l" t="t" r="r" b="b"/>
              <a:pathLst>
                <a:path w="3854" h="3855" extrusionOk="0">
                  <a:moveTo>
                    <a:pt x="1929" y="1518"/>
                  </a:moveTo>
                  <a:cubicBezTo>
                    <a:pt x="2155" y="1518"/>
                    <a:pt x="2336" y="1703"/>
                    <a:pt x="2336" y="1929"/>
                  </a:cubicBezTo>
                  <a:cubicBezTo>
                    <a:pt x="2336" y="2155"/>
                    <a:pt x="2155" y="2340"/>
                    <a:pt x="1929" y="2340"/>
                  </a:cubicBezTo>
                  <a:cubicBezTo>
                    <a:pt x="1702" y="2340"/>
                    <a:pt x="1518" y="2155"/>
                    <a:pt x="1518" y="1929"/>
                  </a:cubicBezTo>
                  <a:cubicBezTo>
                    <a:pt x="1518" y="1703"/>
                    <a:pt x="1702" y="1518"/>
                    <a:pt x="1929" y="1518"/>
                  </a:cubicBezTo>
                  <a:close/>
                  <a:moveTo>
                    <a:pt x="1566" y="1"/>
                  </a:moveTo>
                  <a:lnTo>
                    <a:pt x="1566" y="857"/>
                  </a:lnTo>
                  <a:cubicBezTo>
                    <a:pt x="1518" y="874"/>
                    <a:pt x="1473" y="892"/>
                    <a:pt x="1424" y="916"/>
                  </a:cubicBezTo>
                  <a:lnTo>
                    <a:pt x="823" y="311"/>
                  </a:lnTo>
                  <a:lnTo>
                    <a:pt x="311" y="823"/>
                  </a:lnTo>
                  <a:lnTo>
                    <a:pt x="916" y="1424"/>
                  </a:lnTo>
                  <a:cubicBezTo>
                    <a:pt x="892" y="1473"/>
                    <a:pt x="875" y="1518"/>
                    <a:pt x="857" y="1567"/>
                  </a:cubicBezTo>
                  <a:lnTo>
                    <a:pt x="1" y="1567"/>
                  </a:lnTo>
                  <a:lnTo>
                    <a:pt x="1" y="2291"/>
                  </a:lnTo>
                  <a:lnTo>
                    <a:pt x="857" y="2291"/>
                  </a:lnTo>
                  <a:cubicBezTo>
                    <a:pt x="875" y="2340"/>
                    <a:pt x="892" y="2385"/>
                    <a:pt x="916" y="2431"/>
                  </a:cubicBezTo>
                  <a:lnTo>
                    <a:pt x="311" y="3036"/>
                  </a:lnTo>
                  <a:lnTo>
                    <a:pt x="823" y="3547"/>
                  </a:lnTo>
                  <a:lnTo>
                    <a:pt x="1424" y="2942"/>
                  </a:lnTo>
                  <a:cubicBezTo>
                    <a:pt x="1473" y="2966"/>
                    <a:pt x="1518" y="2984"/>
                    <a:pt x="1566" y="3001"/>
                  </a:cubicBezTo>
                  <a:lnTo>
                    <a:pt x="1566" y="3854"/>
                  </a:lnTo>
                  <a:lnTo>
                    <a:pt x="2290" y="3854"/>
                  </a:lnTo>
                  <a:lnTo>
                    <a:pt x="2290" y="3001"/>
                  </a:lnTo>
                  <a:cubicBezTo>
                    <a:pt x="2339" y="2984"/>
                    <a:pt x="2385" y="2966"/>
                    <a:pt x="2430" y="2942"/>
                  </a:cubicBezTo>
                  <a:lnTo>
                    <a:pt x="3036" y="3547"/>
                  </a:lnTo>
                  <a:lnTo>
                    <a:pt x="3547" y="3036"/>
                  </a:lnTo>
                  <a:lnTo>
                    <a:pt x="2941" y="2431"/>
                  </a:lnTo>
                  <a:cubicBezTo>
                    <a:pt x="2965" y="2385"/>
                    <a:pt x="2983" y="2340"/>
                    <a:pt x="3000" y="2291"/>
                  </a:cubicBezTo>
                  <a:lnTo>
                    <a:pt x="3853" y="2291"/>
                  </a:lnTo>
                  <a:lnTo>
                    <a:pt x="3853" y="1567"/>
                  </a:lnTo>
                  <a:lnTo>
                    <a:pt x="3000" y="1567"/>
                  </a:lnTo>
                  <a:cubicBezTo>
                    <a:pt x="2983" y="1518"/>
                    <a:pt x="2965" y="1473"/>
                    <a:pt x="2941" y="1424"/>
                  </a:cubicBezTo>
                  <a:lnTo>
                    <a:pt x="3547" y="823"/>
                  </a:lnTo>
                  <a:lnTo>
                    <a:pt x="3036" y="311"/>
                  </a:lnTo>
                  <a:lnTo>
                    <a:pt x="2430" y="916"/>
                  </a:lnTo>
                  <a:cubicBezTo>
                    <a:pt x="2385" y="892"/>
                    <a:pt x="2339" y="874"/>
                    <a:pt x="2290" y="857"/>
                  </a:cubicBezTo>
                  <a:lnTo>
                    <a:pt x="22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62"/>
          <p:cNvGrpSpPr/>
          <p:nvPr/>
        </p:nvGrpSpPr>
        <p:grpSpPr>
          <a:xfrm>
            <a:off x="7085007" y="1812341"/>
            <a:ext cx="530118" cy="306564"/>
            <a:chOff x="4425750" y="2212325"/>
            <a:chExt cx="615200" cy="355725"/>
          </a:xfrm>
        </p:grpSpPr>
        <p:sp>
          <p:nvSpPr>
            <p:cNvPr id="1064" name="Google Shape;1064;p62"/>
            <p:cNvSpPr/>
            <p:nvPr/>
          </p:nvSpPr>
          <p:spPr>
            <a:xfrm>
              <a:off x="4550350" y="2241200"/>
              <a:ext cx="19250" cy="18025"/>
            </a:xfrm>
            <a:custGeom>
              <a:avLst/>
              <a:gdLst/>
              <a:ahLst/>
              <a:cxnLst/>
              <a:rect l="l" t="t" r="r" b="b"/>
              <a:pathLst>
                <a:path w="770" h="721" extrusionOk="0">
                  <a:moveTo>
                    <a:pt x="0" y="1"/>
                  </a:moveTo>
                  <a:lnTo>
                    <a:pt x="0"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2"/>
            <p:cNvSpPr/>
            <p:nvPr/>
          </p:nvSpPr>
          <p:spPr>
            <a:xfrm>
              <a:off x="4588900" y="2241200"/>
              <a:ext cx="19250" cy="18025"/>
            </a:xfrm>
            <a:custGeom>
              <a:avLst/>
              <a:gdLst/>
              <a:ahLst/>
              <a:cxnLst/>
              <a:rect l="l" t="t" r="r" b="b"/>
              <a:pathLst>
                <a:path w="770" h="721" extrusionOk="0">
                  <a:moveTo>
                    <a:pt x="0" y="1"/>
                  </a:moveTo>
                  <a:lnTo>
                    <a:pt x="0"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2"/>
            <p:cNvSpPr/>
            <p:nvPr/>
          </p:nvSpPr>
          <p:spPr>
            <a:xfrm>
              <a:off x="4858550" y="2241200"/>
              <a:ext cx="19250" cy="18025"/>
            </a:xfrm>
            <a:custGeom>
              <a:avLst/>
              <a:gdLst/>
              <a:ahLst/>
              <a:cxnLst/>
              <a:rect l="l" t="t" r="r" b="b"/>
              <a:pathLst>
                <a:path w="770" h="721" extrusionOk="0">
                  <a:moveTo>
                    <a:pt x="1" y="1"/>
                  </a:moveTo>
                  <a:lnTo>
                    <a:pt x="1"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2"/>
            <p:cNvSpPr/>
            <p:nvPr/>
          </p:nvSpPr>
          <p:spPr>
            <a:xfrm>
              <a:off x="4897100" y="2241200"/>
              <a:ext cx="19250" cy="18025"/>
            </a:xfrm>
            <a:custGeom>
              <a:avLst/>
              <a:gdLst/>
              <a:ahLst/>
              <a:cxnLst/>
              <a:rect l="l" t="t" r="r" b="b"/>
              <a:pathLst>
                <a:path w="770" h="721" extrusionOk="0">
                  <a:moveTo>
                    <a:pt x="0" y="1"/>
                  </a:moveTo>
                  <a:lnTo>
                    <a:pt x="0"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2"/>
            <p:cNvSpPr/>
            <p:nvPr/>
          </p:nvSpPr>
          <p:spPr>
            <a:xfrm>
              <a:off x="4425750" y="2212325"/>
              <a:ext cx="249225" cy="355725"/>
            </a:xfrm>
            <a:custGeom>
              <a:avLst/>
              <a:gdLst/>
              <a:ahLst/>
              <a:cxnLst/>
              <a:rect l="l" t="t" r="r" b="b"/>
              <a:pathLst>
                <a:path w="9969" h="14229" extrusionOk="0">
                  <a:moveTo>
                    <a:pt x="2674" y="0"/>
                  </a:moveTo>
                  <a:cubicBezTo>
                    <a:pt x="1201" y="0"/>
                    <a:pt x="1" y="1197"/>
                    <a:pt x="1" y="2673"/>
                  </a:cubicBezTo>
                  <a:lnTo>
                    <a:pt x="1" y="4598"/>
                  </a:lnTo>
                  <a:lnTo>
                    <a:pt x="724" y="4598"/>
                  </a:lnTo>
                  <a:lnTo>
                    <a:pt x="724" y="2673"/>
                  </a:lnTo>
                  <a:cubicBezTo>
                    <a:pt x="724" y="1597"/>
                    <a:pt x="1598" y="720"/>
                    <a:pt x="2674" y="720"/>
                  </a:cubicBezTo>
                  <a:lnTo>
                    <a:pt x="9245" y="720"/>
                  </a:lnTo>
                  <a:lnTo>
                    <a:pt x="9245" y="1368"/>
                  </a:lnTo>
                  <a:lnTo>
                    <a:pt x="8301" y="2311"/>
                  </a:lnTo>
                  <a:lnTo>
                    <a:pt x="3084" y="2311"/>
                  </a:lnTo>
                  <a:lnTo>
                    <a:pt x="3084" y="5008"/>
                  </a:lnTo>
                  <a:lnTo>
                    <a:pt x="1542" y="5008"/>
                  </a:lnTo>
                  <a:lnTo>
                    <a:pt x="1542" y="7059"/>
                  </a:lnTo>
                  <a:lnTo>
                    <a:pt x="2311" y="7827"/>
                  </a:lnTo>
                  <a:lnTo>
                    <a:pt x="2311" y="8688"/>
                  </a:lnTo>
                  <a:lnTo>
                    <a:pt x="1905" y="9094"/>
                  </a:lnTo>
                  <a:lnTo>
                    <a:pt x="724" y="7915"/>
                  </a:lnTo>
                  <a:lnTo>
                    <a:pt x="724" y="5367"/>
                  </a:lnTo>
                  <a:lnTo>
                    <a:pt x="1" y="5367"/>
                  </a:lnTo>
                  <a:lnTo>
                    <a:pt x="1" y="8214"/>
                  </a:lnTo>
                  <a:lnTo>
                    <a:pt x="1542" y="9756"/>
                  </a:lnTo>
                  <a:lnTo>
                    <a:pt x="1542" y="14228"/>
                  </a:lnTo>
                  <a:lnTo>
                    <a:pt x="2263" y="14228"/>
                  </a:lnTo>
                  <a:lnTo>
                    <a:pt x="2263" y="9756"/>
                  </a:lnTo>
                  <a:lnTo>
                    <a:pt x="3036" y="8987"/>
                  </a:lnTo>
                  <a:lnTo>
                    <a:pt x="3036" y="7532"/>
                  </a:lnTo>
                  <a:lnTo>
                    <a:pt x="2263" y="6759"/>
                  </a:lnTo>
                  <a:lnTo>
                    <a:pt x="2263" y="5729"/>
                  </a:lnTo>
                  <a:lnTo>
                    <a:pt x="3805" y="5729"/>
                  </a:lnTo>
                  <a:lnTo>
                    <a:pt x="3805" y="3032"/>
                  </a:lnTo>
                  <a:lnTo>
                    <a:pt x="8089" y="3032"/>
                  </a:lnTo>
                  <a:lnTo>
                    <a:pt x="8089" y="4747"/>
                  </a:lnTo>
                  <a:lnTo>
                    <a:pt x="9245" y="5903"/>
                  </a:lnTo>
                  <a:lnTo>
                    <a:pt x="9245" y="6164"/>
                  </a:lnTo>
                  <a:lnTo>
                    <a:pt x="8089" y="6164"/>
                  </a:lnTo>
                  <a:lnTo>
                    <a:pt x="8089" y="6933"/>
                  </a:lnTo>
                  <a:lnTo>
                    <a:pt x="6526" y="6933"/>
                  </a:lnTo>
                  <a:cubicBezTo>
                    <a:pt x="6115" y="6933"/>
                    <a:pt x="5778" y="7268"/>
                    <a:pt x="5778" y="7678"/>
                  </a:cubicBezTo>
                  <a:lnTo>
                    <a:pt x="5778" y="9220"/>
                  </a:lnTo>
                  <a:cubicBezTo>
                    <a:pt x="5778" y="9631"/>
                    <a:pt x="6115" y="9968"/>
                    <a:pt x="6526" y="9968"/>
                  </a:cubicBezTo>
                  <a:lnTo>
                    <a:pt x="8089" y="9968"/>
                  </a:lnTo>
                  <a:lnTo>
                    <a:pt x="8089" y="10375"/>
                  </a:lnTo>
                  <a:cubicBezTo>
                    <a:pt x="8089" y="11092"/>
                    <a:pt x="7477" y="11555"/>
                    <a:pt x="6526" y="11555"/>
                  </a:cubicBezTo>
                  <a:lnTo>
                    <a:pt x="4215" y="11555"/>
                  </a:lnTo>
                  <a:lnTo>
                    <a:pt x="4215" y="12279"/>
                  </a:lnTo>
                  <a:lnTo>
                    <a:pt x="5395" y="12279"/>
                  </a:lnTo>
                  <a:lnTo>
                    <a:pt x="5395" y="14228"/>
                  </a:lnTo>
                  <a:lnTo>
                    <a:pt x="6115" y="14228"/>
                  </a:lnTo>
                  <a:lnTo>
                    <a:pt x="6115" y="12279"/>
                  </a:lnTo>
                  <a:lnTo>
                    <a:pt x="6526" y="12279"/>
                  </a:lnTo>
                  <a:cubicBezTo>
                    <a:pt x="7874" y="12279"/>
                    <a:pt x="8814" y="11496"/>
                    <a:pt x="8814" y="10375"/>
                  </a:cubicBezTo>
                  <a:lnTo>
                    <a:pt x="8814" y="9244"/>
                  </a:lnTo>
                  <a:lnTo>
                    <a:pt x="6526" y="9244"/>
                  </a:lnTo>
                  <a:cubicBezTo>
                    <a:pt x="6512" y="9244"/>
                    <a:pt x="6502" y="9234"/>
                    <a:pt x="6502" y="9220"/>
                  </a:cubicBezTo>
                  <a:lnTo>
                    <a:pt x="6502" y="7678"/>
                  </a:lnTo>
                  <a:cubicBezTo>
                    <a:pt x="6502" y="7668"/>
                    <a:pt x="6512" y="7657"/>
                    <a:pt x="6526" y="7657"/>
                  </a:cubicBezTo>
                  <a:lnTo>
                    <a:pt x="8814" y="7657"/>
                  </a:lnTo>
                  <a:lnTo>
                    <a:pt x="8814" y="6884"/>
                  </a:lnTo>
                  <a:lnTo>
                    <a:pt x="9969" y="6884"/>
                  </a:lnTo>
                  <a:lnTo>
                    <a:pt x="9969" y="5604"/>
                  </a:lnTo>
                  <a:lnTo>
                    <a:pt x="8814" y="4448"/>
                  </a:lnTo>
                  <a:lnTo>
                    <a:pt x="8814" y="2823"/>
                  </a:lnTo>
                  <a:lnTo>
                    <a:pt x="9969" y="1667"/>
                  </a:lnTo>
                  <a:lnTo>
                    <a:pt x="99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2"/>
            <p:cNvSpPr/>
            <p:nvPr/>
          </p:nvSpPr>
          <p:spPr>
            <a:xfrm>
              <a:off x="4791725" y="2212325"/>
              <a:ext cx="249225" cy="355725"/>
            </a:xfrm>
            <a:custGeom>
              <a:avLst/>
              <a:gdLst/>
              <a:ahLst/>
              <a:cxnLst/>
              <a:rect l="l" t="t" r="r" b="b"/>
              <a:pathLst>
                <a:path w="9969" h="14229" extrusionOk="0">
                  <a:moveTo>
                    <a:pt x="6165" y="3032"/>
                  </a:moveTo>
                  <a:lnTo>
                    <a:pt x="6165" y="5342"/>
                  </a:lnTo>
                  <a:lnTo>
                    <a:pt x="7707" y="5342"/>
                  </a:lnTo>
                  <a:lnTo>
                    <a:pt x="7707" y="5990"/>
                  </a:lnTo>
                  <a:lnTo>
                    <a:pt x="5371" y="8325"/>
                  </a:lnTo>
                  <a:lnTo>
                    <a:pt x="4748" y="7702"/>
                  </a:lnTo>
                  <a:lnTo>
                    <a:pt x="1880" y="7702"/>
                  </a:lnTo>
                  <a:lnTo>
                    <a:pt x="1880" y="6933"/>
                  </a:lnTo>
                  <a:lnTo>
                    <a:pt x="724" y="6933"/>
                  </a:lnTo>
                  <a:lnTo>
                    <a:pt x="724" y="6672"/>
                  </a:lnTo>
                  <a:lnTo>
                    <a:pt x="1880" y="5517"/>
                  </a:lnTo>
                  <a:lnTo>
                    <a:pt x="1880" y="3032"/>
                  </a:lnTo>
                  <a:close/>
                  <a:moveTo>
                    <a:pt x="4449" y="8426"/>
                  </a:moveTo>
                  <a:lnTo>
                    <a:pt x="5009" y="8987"/>
                  </a:lnTo>
                  <a:lnTo>
                    <a:pt x="5009" y="9244"/>
                  </a:lnTo>
                  <a:lnTo>
                    <a:pt x="1880" y="9244"/>
                  </a:lnTo>
                  <a:lnTo>
                    <a:pt x="1880" y="8426"/>
                  </a:lnTo>
                  <a:close/>
                  <a:moveTo>
                    <a:pt x="6934" y="7782"/>
                  </a:moveTo>
                  <a:lnTo>
                    <a:pt x="6934" y="8987"/>
                  </a:lnTo>
                  <a:lnTo>
                    <a:pt x="7707" y="9756"/>
                  </a:lnTo>
                  <a:lnTo>
                    <a:pt x="7707" y="10017"/>
                  </a:lnTo>
                  <a:lnTo>
                    <a:pt x="5729" y="10017"/>
                  </a:lnTo>
                  <a:lnTo>
                    <a:pt x="5729" y="8987"/>
                  </a:lnTo>
                  <a:lnTo>
                    <a:pt x="6934" y="7782"/>
                  </a:lnTo>
                  <a:close/>
                  <a:moveTo>
                    <a:pt x="5009" y="9968"/>
                  </a:moveTo>
                  <a:lnTo>
                    <a:pt x="5009" y="11555"/>
                  </a:lnTo>
                  <a:lnTo>
                    <a:pt x="3442" y="11555"/>
                  </a:lnTo>
                  <a:cubicBezTo>
                    <a:pt x="2493" y="11555"/>
                    <a:pt x="1880" y="11092"/>
                    <a:pt x="1880" y="10375"/>
                  </a:cubicBezTo>
                  <a:lnTo>
                    <a:pt x="1880" y="9968"/>
                  </a:lnTo>
                  <a:close/>
                  <a:moveTo>
                    <a:pt x="1" y="0"/>
                  </a:moveTo>
                  <a:lnTo>
                    <a:pt x="1" y="1667"/>
                  </a:lnTo>
                  <a:lnTo>
                    <a:pt x="1156" y="2823"/>
                  </a:lnTo>
                  <a:lnTo>
                    <a:pt x="1156" y="5217"/>
                  </a:lnTo>
                  <a:lnTo>
                    <a:pt x="1" y="6373"/>
                  </a:lnTo>
                  <a:lnTo>
                    <a:pt x="1" y="7657"/>
                  </a:lnTo>
                  <a:lnTo>
                    <a:pt x="1156" y="7657"/>
                  </a:lnTo>
                  <a:lnTo>
                    <a:pt x="1156" y="10375"/>
                  </a:lnTo>
                  <a:cubicBezTo>
                    <a:pt x="1156" y="11496"/>
                    <a:pt x="2096" y="12279"/>
                    <a:pt x="3442" y="12279"/>
                  </a:cubicBezTo>
                  <a:lnTo>
                    <a:pt x="3853" y="12279"/>
                  </a:lnTo>
                  <a:lnTo>
                    <a:pt x="3853" y="14228"/>
                  </a:lnTo>
                  <a:lnTo>
                    <a:pt x="4574" y="14228"/>
                  </a:lnTo>
                  <a:lnTo>
                    <a:pt x="4574" y="12279"/>
                  </a:lnTo>
                  <a:lnTo>
                    <a:pt x="6526" y="12279"/>
                  </a:lnTo>
                  <a:lnTo>
                    <a:pt x="6526" y="11555"/>
                  </a:lnTo>
                  <a:lnTo>
                    <a:pt x="5729" y="11555"/>
                  </a:lnTo>
                  <a:lnTo>
                    <a:pt x="5729" y="10737"/>
                  </a:lnTo>
                  <a:lnTo>
                    <a:pt x="7707" y="10737"/>
                  </a:lnTo>
                  <a:lnTo>
                    <a:pt x="7707" y="14228"/>
                  </a:lnTo>
                  <a:lnTo>
                    <a:pt x="8427" y="14228"/>
                  </a:lnTo>
                  <a:lnTo>
                    <a:pt x="8427" y="9756"/>
                  </a:lnTo>
                  <a:lnTo>
                    <a:pt x="9969" y="8214"/>
                  </a:lnTo>
                  <a:lnTo>
                    <a:pt x="9969" y="4984"/>
                  </a:lnTo>
                  <a:lnTo>
                    <a:pt x="9244" y="4984"/>
                  </a:lnTo>
                  <a:lnTo>
                    <a:pt x="9244" y="7915"/>
                  </a:lnTo>
                  <a:lnTo>
                    <a:pt x="8065" y="9094"/>
                  </a:lnTo>
                  <a:lnTo>
                    <a:pt x="7657" y="8688"/>
                  </a:lnTo>
                  <a:lnTo>
                    <a:pt x="7657" y="7059"/>
                  </a:lnTo>
                  <a:lnTo>
                    <a:pt x="8427" y="6289"/>
                  </a:lnTo>
                  <a:lnTo>
                    <a:pt x="8427" y="4622"/>
                  </a:lnTo>
                  <a:lnTo>
                    <a:pt x="6885" y="4622"/>
                  </a:lnTo>
                  <a:lnTo>
                    <a:pt x="6885" y="2311"/>
                  </a:lnTo>
                  <a:lnTo>
                    <a:pt x="1667" y="2311"/>
                  </a:lnTo>
                  <a:lnTo>
                    <a:pt x="724" y="1368"/>
                  </a:lnTo>
                  <a:lnTo>
                    <a:pt x="724" y="720"/>
                  </a:lnTo>
                  <a:lnTo>
                    <a:pt x="7296" y="720"/>
                  </a:lnTo>
                  <a:cubicBezTo>
                    <a:pt x="8371" y="720"/>
                    <a:pt x="9244" y="1597"/>
                    <a:pt x="9244" y="2673"/>
                  </a:cubicBezTo>
                  <a:lnTo>
                    <a:pt x="9244" y="4211"/>
                  </a:lnTo>
                  <a:lnTo>
                    <a:pt x="9969" y="4211"/>
                  </a:lnTo>
                  <a:lnTo>
                    <a:pt x="9969" y="2673"/>
                  </a:lnTo>
                  <a:cubicBezTo>
                    <a:pt x="9969" y="1197"/>
                    <a:pt x="8768" y="0"/>
                    <a:pt x="7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2"/>
            <p:cNvSpPr/>
            <p:nvPr/>
          </p:nvSpPr>
          <p:spPr>
            <a:xfrm>
              <a:off x="4646675" y="2414525"/>
              <a:ext cx="19275" cy="18125"/>
            </a:xfrm>
            <a:custGeom>
              <a:avLst/>
              <a:gdLst/>
              <a:ahLst/>
              <a:cxnLst/>
              <a:rect l="l" t="t" r="r" b="b"/>
              <a:pathLst>
                <a:path w="771" h="725"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2"/>
            <p:cNvSpPr/>
            <p:nvPr/>
          </p:nvSpPr>
          <p:spPr>
            <a:xfrm>
              <a:off x="4685225" y="2433775"/>
              <a:ext cx="19250" cy="18100"/>
            </a:xfrm>
            <a:custGeom>
              <a:avLst/>
              <a:gdLst/>
              <a:ahLst/>
              <a:cxnLst/>
              <a:rect l="l" t="t" r="r" b="b"/>
              <a:pathLst>
                <a:path w="770" h="724" extrusionOk="0">
                  <a:moveTo>
                    <a:pt x="1" y="0"/>
                  </a:moveTo>
                  <a:lnTo>
                    <a:pt x="1" y="723"/>
                  </a:lnTo>
                  <a:lnTo>
                    <a:pt x="769" y="723"/>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2"/>
            <p:cNvSpPr/>
            <p:nvPr/>
          </p:nvSpPr>
          <p:spPr>
            <a:xfrm>
              <a:off x="4685225" y="2395300"/>
              <a:ext cx="19250" cy="18050"/>
            </a:xfrm>
            <a:custGeom>
              <a:avLst/>
              <a:gdLst/>
              <a:ahLst/>
              <a:cxnLst/>
              <a:rect l="l" t="t" r="r" b="b"/>
              <a:pathLst>
                <a:path w="770" h="722" extrusionOk="0">
                  <a:moveTo>
                    <a:pt x="1" y="0"/>
                  </a:moveTo>
                  <a:lnTo>
                    <a:pt x="1" y="721"/>
                  </a:lnTo>
                  <a:lnTo>
                    <a:pt x="769" y="721"/>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2"/>
            <p:cNvSpPr/>
            <p:nvPr/>
          </p:nvSpPr>
          <p:spPr>
            <a:xfrm>
              <a:off x="4723675" y="2453075"/>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2"/>
            <p:cNvSpPr/>
            <p:nvPr/>
          </p:nvSpPr>
          <p:spPr>
            <a:xfrm>
              <a:off x="4723675" y="241452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2"/>
            <p:cNvSpPr/>
            <p:nvPr/>
          </p:nvSpPr>
          <p:spPr>
            <a:xfrm>
              <a:off x="4723675" y="237597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2"/>
            <p:cNvSpPr/>
            <p:nvPr/>
          </p:nvSpPr>
          <p:spPr>
            <a:xfrm>
              <a:off x="4560025" y="2311250"/>
              <a:ext cx="37950" cy="44300"/>
            </a:xfrm>
            <a:custGeom>
              <a:avLst/>
              <a:gdLst/>
              <a:ahLst/>
              <a:cxnLst/>
              <a:rect l="l" t="t" r="r" b="b"/>
              <a:pathLst>
                <a:path w="1518" h="1772" extrusionOk="0">
                  <a:moveTo>
                    <a:pt x="640" y="0"/>
                  </a:moveTo>
                  <a:lnTo>
                    <a:pt x="129" y="512"/>
                  </a:lnTo>
                  <a:lnTo>
                    <a:pt x="668" y="1051"/>
                  </a:lnTo>
                  <a:lnTo>
                    <a:pt x="0" y="1051"/>
                  </a:lnTo>
                  <a:lnTo>
                    <a:pt x="0" y="1772"/>
                  </a:lnTo>
                  <a:lnTo>
                    <a:pt x="1517" y="1772"/>
                  </a:lnTo>
                  <a:lnTo>
                    <a:pt x="1517" y="877"/>
                  </a:lnTo>
                  <a:lnTo>
                    <a:pt x="6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2"/>
            <p:cNvSpPr/>
            <p:nvPr/>
          </p:nvSpPr>
          <p:spPr>
            <a:xfrm>
              <a:off x="4868200" y="2337525"/>
              <a:ext cx="38500" cy="18025"/>
            </a:xfrm>
            <a:custGeom>
              <a:avLst/>
              <a:gdLst/>
              <a:ahLst/>
              <a:cxnLst/>
              <a:rect l="l" t="t" r="r" b="b"/>
              <a:pathLst>
                <a:path w="1540" h="721" extrusionOk="0">
                  <a:moveTo>
                    <a:pt x="1" y="0"/>
                  </a:moveTo>
                  <a:lnTo>
                    <a:pt x="1" y="721"/>
                  </a:lnTo>
                  <a:lnTo>
                    <a:pt x="1539" y="721"/>
                  </a:lnTo>
                  <a:lnTo>
                    <a:pt x="1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62"/>
          <p:cNvGrpSpPr/>
          <p:nvPr/>
        </p:nvGrpSpPr>
        <p:grpSpPr>
          <a:xfrm>
            <a:off x="6288685" y="1750284"/>
            <a:ext cx="531435" cy="430586"/>
            <a:chOff x="5353984" y="1765084"/>
            <a:chExt cx="352738" cy="285800"/>
          </a:xfrm>
        </p:grpSpPr>
        <p:sp>
          <p:nvSpPr>
            <p:cNvPr id="1079" name="Google Shape;1079;p62"/>
            <p:cNvSpPr/>
            <p:nvPr/>
          </p:nvSpPr>
          <p:spPr>
            <a:xfrm>
              <a:off x="5353984" y="1765084"/>
              <a:ext cx="352738" cy="285800"/>
            </a:xfrm>
            <a:custGeom>
              <a:avLst/>
              <a:gdLst/>
              <a:ahLst/>
              <a:cxnLst/>
              <a:rect l="l" t="t" r="r" b="b"/>
              <a:pathLst>
                <a:path w="24667" h="19986" extrusionOk="0">
                  <a:moveTo>
                    <a:pt x="12325" y="2266"/>
                  </a:moveTo>
                  <a:lnTo>
                    <a:pt x="12325" y="3853"/>
                  </a:lnTo>
                  <a:lnTo>
                    <a:pt x="9969" y="3853"/>
                  </a:lnTo>
                  <a:lnTo>
                    <a:pt x="9969" y="2266"/>
                  </a:lnTo>
                  <a:close/>
                  <a:moveTo>
                    <a:pt x="13843" y="725"/>
                  </a:moveTo>
                  <a:cubicBezTo>
                    <a:pt x="13856" y="725"/>
                    <a:pt x="13867" y="735"/>
                    <a:pt x="13867" y="749"/>
                  </a:cubicBezTo>
                  <a:lnTo>
                    <a:pt x="13867" y="3853"/>
                  </a:lnTo>
                  <a:lnTo>
                    <a:pt x="13049" y="3853"/>
                  </a:lnTo>
                  <a:lnTo>
                    <a:pt x="13049" y="1542"/>
                  </a:lnTo>
                  <a:lnTo>
                    <a:pt x="9244" y="1542"/>
                  </a:lnTo>
                  <a:lnTo>
                    <a:pt x="9244" y="3853"/>
                  </a:lnTo>
                  <a:lnTo>
                    <a:pt x="8427" y="3853"/>
                  </a:lnTo>
                  <a:lnTo>
                    <a:pt x="8427" y="749"/>
                  </a:lnTo>
                  <a:cubicBezTo>
                    <a:pt x="8427" y="735"/>
                    <a:pt x="8437" y="725"/>
                    <a:pt x="8451" y="725"/>
                  </a:cubicBezTo>
                  <a:close/>
                  <a:moveTo>
                    <a:pt x="21549" y="4577"/>
                  </a:moveTo>
                  <a:cubicBezTo>
                    <a:pt x="21562" y="4577"/>
                    <a:pt x="21573" y="4588"/>
                    <a:pt x="21573" y="4601"/>
                  </a:cubicBezTo>
                  <a:lnTo>
                    <a:pt x="21573" y="6259"/>
                  </a:lnTo>
                  <a:lnTo>
                    <a:pt x="20452" y="4577"/>
                  </a:lnTo>
                  <a:close/>
                  <a:moveTo>
                    <a:pt x="17208" y="1344"/>
                  </a:moveTo>
                  <a:cubicBezTo>
                    <a:pt x="17347" y="1344"/>
                    <a:pt x="17472" y="1410"/>
                    <a:pt x="17549" y="1525"/>
                  </a:cubicBezTo>
                  <a:lnTo>
                    <a:pt x="23814" y="10922"/>
                  </a:lnTo>
                  <a:cubicBezTo>
                    <a:pt x="23897" y="11051"/>
                    <a:pt x="23904" y="11208"/>
                    <a:pt x="23835" y="11343"/>
                  </a:cubicBezTo>
                  <a:cubicBezTo>
                    <a:pt x="23762" y="11479"/>
                    <a:pt x="23626" y="11559"/>
                    <a:pt x="23473" y="11559"/>
                  </a:cubicBezTo>
                  <a:lnTo>
                    <a:pt x="10943" y="11559"/>
                  </a:lnTo>
                  <a:cubicBezTo>
                    <a:pt x="10790" y="11559"/>
                    <a:pt x="10654" y="11479"/>
                    <a:pt x="10581" y="11343"/>
                  </a:cubicBezTo>
                  <a:cubicBezTo>
                    <a:pt x="10508" y="11208"/>
                    <a:pt x="10518" y="11051"/>
                    <a:pt x="10602" y="10922"/>
                  </a:cubicBezTo>
                  <a:lnTo>
                    <a:pt x="16867" y="1525"/>
                  </a:lnTo>
                  <a:cubicBezTo>
                    <a:pt x="16943" y="1410"/>
                    <a:pt x="17069" y="1344"/>
                    <a:pt x="17208" y="1344"/>
                  </a:cubicBezTo>
                  <a:close/>
                  <a:moveTo>
                    <a:pt x="4623" y="4577"/>
                  </a:moveTo>
                  <a:lnTo>
                    <a:pt x="4623" y="17723"/>
                  </a:lnTo>
                  <a:lnTo>
                    <a:pt x="3805" y="17723"/>
                  </a:lnTo>
                  <a:lnTo>
                    <a:pt x="3805" y="11148"/>
                  </a:lnTo>
                  <a:lnTo>
                    <a:pt x="3081" y="11148"/>
                  </a:lnTo>
                  <a:lnTo>
                    <a:pt x="3081" y="17723"/>
                  </a:lnTo>
                  <a:lnTo>
                    <a:pt x="745" y="17723"/>
                  </a:lnTo>
                  <a:cubicBezTo>
                    <a:pt x="732" y="17723"/>
                    <a:pt x="721" y="17712"/>
                    <a:pt x="721" y="17698"/>
                  </a:cubicBezTo>
                  <a:lnTo>
                    <a:pt x="721" y="4601"/>
                  </a:lnTo>
                  <a:cubicBezTo>
                    <a:pt x="721" y="4588"/>
                    <a:pt x="732" y="4577"/>
                    <a:pt x="745" y="4577"/>
                  </a:cubicBezTo>
                  <a:lnTo>
                    <a:pt x="3081" y="4577"/>
                  </a:lnTo>
                  <a:lnTo>
                    <a:pt x="3081" y="10379"/>
                  </a:lnTo>
                  <a:lnTo>
                    <a:pt x="3805" y="10379"/>
                  </a:lnTo>
                  <a:lnTo>
                    <a:pt x="3805" y="4577"/>
                  </a:lnTo>
                  <a:close/>
                  <a:moveTo>
                    <a:pt x="13964" y="4577"/>
                  </a:moveTo>
                  <a:lnTo>
                    <a:pt x="10000" y="10522"/>
                  </a:lnTo>
                  <a:cubicBezTo>
                    <a:pt x="9771" y="10869"/>
                    <a:pt x="9750" y="11316"/>
                    <a:pt x="9944" y="11684"/>
                  </a:cubicBezTo>
                  <a:cubicBezTo>
                    <a:pt x="10142" y="12053"/>
                    <a:pt x="10526" y="12279"/>
                    <a:pt x="10943" y="12279"/>
                  </a:cubicBezTo>
                  <a:lnTo>
                    <a:pt x="16950" y="12279"/>
                  </a:lnTo>
                  <a:lnTo>
                    <a:pt x="16950" y="17723"/>
                  </a:lnTo>
                  <a:lnTo>
                    <a:pt x="5343" y="17723"/>
                  </a:lnTo>
                  <a:lnTo>
                    <a:pt x="5343" y="4577"/>
                  </a:lnTo>
                  <a:close/>
                  <a:moveTo>
                    <a:pt x="18489" y="12279"/>
                  </a:moveTo>
                  <a:lnTo>
                    <a:pt x="18489" y="17723"/>
                  </a:lnTo>
                  <a:lnTo>
                    <a:pt x="17671" y="17723"/>
                  </a:lnTo>
                  <a:lnTo>
                    <a:pt x="17671" y="12279"/>
                  </a:lnTo>
                  <a:close/>
                  <a:moveTo>
                    <a:pt x="5336" y="18443"/>
                  </a:moveTo>
                  <a:cubicBezTo>
                    <a:pt x="5183" y="18920"/>
                    <a:pt x="4738" y="19261"/>
                    <a:pt x="4212" y="19261"/>
                  </a:cubicBezTo>
                  <a:cubicBezTo>
                    <a:pt x="3689" y="19261"/>
                    <a:pt x="3244" y="18920"/>
                    <a:pt x="3091" y="18443"/>
                  </a:cubicBezTo>
                  <a:close/>
                  <a:moveTo>
                    <a:pt x="19202" y="18443"/>
                  </a:moveTo>
                  <a:cubicBezTo>
                    <a:pt x="19049" y="18920"/>
                    <a:pt x="18604" y="19261"/>
                    <a:pt x="18082" y="19261"/>
                  </a:cubicBezTo>
                  <a:cubicBezTo>
                    <a:pt x="17556" y="19261"/>
                    <a:pt x="17110" y="18920"/>
                    <a:pt x="16958" y="18443"/>
                  </a:cubicBezTo>
                  <a:close/>
                  <a:moveTo>
                    <a:pt x="8451" y="0"/>
                  </a:moveTo>
                  <a:cubicBezTo>
                    <a:pt x="8037" y="0"/>
                    <a:pt x="7703" y="338"/>
                    <a:pt x="7703" y="749"/>
                  </a:cubicBezTo>
                  <a:lnTo>
                    <a:pt x="7703" y="3853"/>
                  </a:lnTo>
                  <a:lnTo>
                    <a:pt x="745" y="3853"/>
                  </a:lnTo>
                  <a:cubicBezTo>
                    <a:pt x="335" y="3853"/>
                    <a:pt x="1" y="4187"/>
                    <a:pt x="1" y="4601"/>
                  </a:cubicBezTo>
                  <a:lnTo>
                    <a:pt x="1" y="17698"/>
                  </a:lnTo>
                  <a:cubicBezTo>
                    <a:pt x="1" y="18109"/>
                    <a:pt x="335" y="18443"/>
                    <a:pt x="745" y="18443"/>
                  </a:cubicBezTo>
                  <a:lnTo>
                    <a:pt x="2346" y="18443"/>
                  </a:lnTo>
                  <a:cubicBezTo>
                    <a:pt x="2513" y="19320"/>
                    <a:pt x="3286" y="19985"/>
                    <a:pt x="4212" y="19985"/>
                  </a:cubicBezTo>
                  <a:cubicBezTo>
                    <a:pt x="5138" y="19985"/>
                    <a:pt x="5911" y="19320"/>
                    <a:pt x="6081" y="18443"/>
                  </a:cubicBezTo>
                  <a:lnTo>
                    <a:pt x="16213" y="18443"/>
                  </a:lnTo>
                  <a:cubicBezTo>
                    <a:pt x="16383" y="19320"/>
                    <a:pt x="17156" y="19985"/>
                    <a:pt x="18082" y="19985"/>
                  </a:cubicBezTo>
                  <a:cubicBezTo>
                    <a:pt x="19007" y="19985"/>
                    <a:pt x="19780" y="19320"/>
                    <a:pt x="19947" y="18443"/>
                  </a:cubicBezTo>
                  <a:lnTo>
                    <a:pt x="21549" y="18443"/>
                  </a:lnTo>
                  <a:cubicBezTo>
                    <a:pt x="21959" y="18443"/>
                    <a:pt x="22293" y="18109"/>
                    <a:pt x="22293" y="17698"/>
                  </a:cubicBezTo>
                  <a:lnTo>
                    <a:pt x="22293" y="13076"/>
                  </a:lnTo>
                  <a:lnTo>
                    <a:pt x="21573" y="13076"/>
                  </a:lnTo>
                  <a:lnTo>
                    <a:pt x="21573" y="17698"/>
                  </a:lnTo>
                  <a:cubicBezTo>
                    <a:pt x="21573" y="17712"/>
                    <a:pt x="21562" y="17723"/>
                    <a:pt x="21549" y="17723"/>
                  </a:cubicBezTo>
                  <a:lnTo>
                    <a:pt x="19213" y="17723"/>
                  </a:lnTo>
                  <a:lnTo>
                    <a:pt x="19213" y="12279"/>
                  </a:lnTo>
                  <a:lnTo>
                    <a:pt x="23473" y="12279"/>
                  </a:lnTo>
                  <a:cubicBezTo>
                    <a:pt x="23891" y="12279"/>
                    <a:pt x="24273" y="12053"/>
                    <a:pt x="24472" y="11684"/>
                  </a:cubicBezTo>
                  <a:cubicBezTo>
                    <a:pt x="24667" y="11316"/>
                    <a:pt x="24646" y="10869"/>
                    <a:pt x="24413" y="10522"/>
                  </a:cubicBezTo>
                  <a:lnTo>
                    <a:pt x="22293" y="7340"/>
                  </a:lnTo>
                  <a:lnTo>
                    <a:pt x="22293" y="4601"/>
                  </a:lnTo>
                  <a:cubicBezTo>
                    <a:pt x="22293" y="4187"/>
                    <a:pt x="21959" y="3853"/>
                    <a:pt x="21549" y="3853"/>
                  </a:cubicBezTo>
                  <a:lnTo>
                    <a:pt x="19968" y="3853"/>
                  </a:lnTo>
                  <a:lnTo>
                    <a:pt x="18148" y="1125"/>
                  </a:lnTo>
                  <a:cubicBezTo>
                    <a:pt x="17939" y="808"/>
                    <a:pt x="17587" y="620"/>
                    <a:pt x="17208" y="620"/>
                  </a:cubicBezTo>
                  <a:cubicBezTo>
                    <a:pt x="16829" y="620"/>
                    <a:pt x="16477" y="808"/>
                    <a:pt x="16265" y="1125"/>
                  </a:cubicBezTo>
                  <a:lnTo>
                    <a:pt x="14590" y="3637"/>
                  </a:lnTo>
                  <a:lnTo>
                    <a:pt x="14590" y="749"/>
                  </a:lnTo>
                  <a:cubicBezTo>
                    <a:pt x="14590" y="338"/>
                    <a:pt x="14256" y="0"/>
                    <a:pt x="13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2"/>
            <p:cNvSpPr/>
            <p:nvPr/>
          </p:nvSpPr>
          <p:spPr>
            <a:xfrm>
              <a:off x="5524291" y="1804994"/>
              <a:ext cx="151508" cy="113685"/>
            </a:xfrm>
            <a:custGeom>
              <a:avLst/>
              <a:gdLst/>
              <a:ahLst/>
              <a:cxnLst/>
              <a:rect l="l" t="t" r="r" b="b"/>
              <a:pathLst>
                <a:path w="10595" h="7950" extrusionOk="0">
                  <a:moveTo>
                    <a:pt x="5298" y="1306"/>
                  </a:moveTo>
                  <a:lnTo>
                    <a:pt x="9245" y="7226"/>
                  </a:lnTo>
                  <a:lnTo>
                    <a:pt x="1351" y="7226"/>
                  </a:lnTo>
                  <a:lnTo>
                    <a:pt x="5298" y="1306"/>
                  </a:lnTo>
                  <a:close/>
                  <a:moveTo>
                    <a:pt x="5298" y="1"/>
                  </a:moveTo>
                  <a:lnTo>
                    <a:pt x="1" y="7950"/>
                  </a:lnTo>
                  <a:lnTo>
                    <a:pt x="10595" y="7950"/>
                  </a:lnTo>
                  <a:lnTo>
                    <a:pt x="52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2"/>
            <p:cNvSpPr/>
            <p:nvPr/>
          </p:nvSpPr>
          <p:spPr>
            <a:xfrm>
              <a:off x="5594859" y="1841873"/>
              <a:ext cx="10368" cy="38581"/>
            </a:xfrm>
            <a:custGeom>
              <a:avLst/>
              <a:gdLst/>
              <a:ahLst/>
              <a:cxnLst/>
              <a:rect l="l" t="t" r="r" b="b"/>
              <a:pathLst>
                <a:path w="725" h="2698" extrusionOk="0">
                  <a:moveTo>
                    <a:pt x="1" y="1"/>
                  </a:moveTo>
                  <a:lnTo>
                    <a:pt x="1" y="2698"/>
                  </a:lnTo>
                  <a:lnTo>
                    <a:pt x="725" y="2698"/>
                  </a:lnTo>
                  <a:lnTo>
                    <a:pt x="7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2"/>
            <p:cNvSpPr/>
            <p:nvPr/>
          </p:nvSpPr>
          <p:spPr>
            <a:xfrm>
              <a:off x="5594859" y="1891449"/>
              <a:ext cx="10368" cy="11011"/>
            </a:xfrm>
            <a:custGeom>
              <a:avLst/>
              <a:gdLst/>
              <a:ahLst/>
              <a:cxnLst/>
              <a:rect l="l" t="t" r="r" b="b"/>
              <a:pathLst>
                <a:path w="725" h="770" extrusionOk="0">
                  <a:moveTo>
                    <a:pt x="1" y="0"/>
                  </a:moveTo>
                  <a:lnTo>
                    <a:pt x="1" y="769"/>
                  </a:lnTo>
                  <a:lnTo>
                    <a:pt x="725" y="769"/>
                  </a:ln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2"/>
            <p:cNvSpPr/>
            <p:nvPr/>
          </p:nvSpPr>
          <p:spPr>
            <a:xfrm>
              <a:off x="5485825" y="1996464"/>
              <a:ext cx="11011" cy="10310"/>
            </a:xfrm>
            <a:custGeom>
              <a:avLst/>
              <a:gdLst/>
              <a:ahLst/>
              <a:cxnLst/>
              <a:rect l="l" t="t" r="r" b="b"/>
              <a:pathLst>
                <a:path w="770" h="721" extrusionOk="0">
                  <a:moveTo>
                    <a:pt x="0" y="0"/>
                  </a:moveTo>
                  <a:lnTo>
                    <a:pt x="0" y="720"/>
                  </a:lnTo>
                  <a:lnTo>
                    <a:pt x="769" y="720"/>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2"/>
            <p:cNvSpPr/>
            <p:nvPr/>
          </p:nvSpPr>
          <p:spPr>
            <a:xfrm>
              <a:off x="5507875" y="1996464"/>
              <a:ext cx="11011" cy="10310"/>
            </a:xfrm>
            <a:custGeom>
              <a:avLst/>
              <a:gdLst/>
              <a:ahLst/>
              <a:cxnLst/>
              <a:rect l="l" t="t" r="r" b="b"/>
              <a:pathLst>
                <a:path w="770" h="721" extrusionOk="0">
                  <a:moveTo>
                    <a:pt x="0" y="0"/>
                  </a:moveTo>
                  <a:lnTo>
                    <a:pt x="0" y="720"/>
                  </a:lnTo>
                  <a:lnTo>
                    <a:pt x="769" y="720"/>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2"/>
            <p:cNvSpPr/>
            <p:nvPr/>
          </p:nvSpPr>
          <p:spPr>
            <a:xfrm>
              <a:off x="5529925" y="1996464"/>
              <a:ext cx="11011" cy="10310"/>
            </a:xfrm>
            <a:custGeom>
              <a:avLst/>
              <a:gdLst/>
              <a:ahLst/>
              <a:cxnLst/>
              <a:rect l="l" t="t" r="r" b="b"/>
              <a:pathLst>
                <a:path w="770" h="721" extrusionOk="0">
                  <a:moveTo>
                    <a:pt x="0" y="0"/>
                  </a:moveTo>
                  <a:lnTo>
                    <a:pt x="0" y="720"/>
                  </a:lnTo>
                  <a:lnTo>
                    <a:pt x="769" y="720"/>
                  </a:lnTo>
                  <a:lnTo>
                    <a:pt x="7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2"/>
            <p:cNvSpPr/>
            <p:nvPr/>
          </p:nvSpPr>
          <p:spPr>
            <a:xfrm>
              <a:off x="5447603" y="1853226"/>
              <a:ext cx="59931" cy="32361"/>
            </a:xfrm>
            <a:custGeom>
              <a:avLst/>
              <a:gdLst/>
              <a:ahLst/>
              <a:cxnLst/>
              <a:rect l="l" t="t" r="r" b="b"/>
              <a:pathLst>
                <a:path w="4191" h="2263" extrusionOk="0">
                  <a:moveTo>
                    <a:pt x="3467" y="724"/>
                  </a:moveTo>
                  <a:lnTo>
                    <a:pt x="3467" y="1542"/>
                  </a:lnTo>
                  <a:lnTo>
                    <a:pt x="724" y="1542"/>
                  </a:lnTo>
                  <a:lnTo>
                    <a:pt x="724" y="724"/>
                  </a:lnTo>
                  <a:close/>
                  <a:moveTo>
                    <a:pt x="0" y="0"/>
                  </a:moveTo>
                  <a:lnTo>
                    <a:pt x="0" y="2262"/>
                  </a:lnTo>
                  <a:lnTo>
                    <a:pt x="4191" y="2262"/>
                  </a:lnTo>
                  <a:lnTo>
                    <a:pt x="4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2"/>
            <p:cNvSpPr/>
            <p:nvPr/>
          </p:nvSpPr>
          <p:spPr>
            <a:xfrm>
              <a:off x="5539134" y="1950277"/>
              <a:ext cx="47633" cy="47648"/>
            </a:xfrm>
            <a:custGeom>
              <a:avLst/>
              <a:gdLst/>
              <a:ahLst/>
              <a:cxnLst/>
              <a:rect l="l" t="t" r="r" b="b"/>
              <a:pathLst>
                <a:path w="3331" h="3332" extrusionOk="0">
                  <a:moveTo>
                    <a:pt x="1667" y="1020"/>
                  </a:moveTo>
                  <a:lnTo>
                    <a:pt x="2311" y="1664"/>
                  </a:lnTo>
                  <a:lnTo>
                    <a:pt x="1667" y="2311"/>
                  </a:lnTo>
                  <a:lnTo>
                    <a:pt x="1020" y="1664"/>
                  </a:lnTo>
                  <a:lnTo>
                    <a:pt x="1667" y="1020"/>
                  </a:lnTo>
                  <a:close/>
                  <a:moveTo>
                    <a:pt x="1667" y="0"/>
                  </a:moveTo>
                  <a:lnTo>
                    <a:pt x="0" y="1664"/>
                  </a:lnTo>
                  <a:lnTo>
                    <a:pt x="1667" y="3331"/>
                  </a:lnTo>
                  <a:lnTo>
                    <a:pt x="3330" y="1664"/>
                  </a:lnTo>
                  <a:lnTo>
                    <a:pt x="16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2"/>
            <p:cNvSpPr/>
            <p:nvPr/>
          </p:nvSpPr>
          <p:spPr>
            <a:xfrm>
              <a:off x="5442126" y="1930358"/>
              <a:ext cx="43358" cy="43372"/>
            </a:xfrm>
            <a:custGeom>
              <a:avLst/>
              <a:gdLst/>
              <a:ahLst/>
              <a:cxnLst/>
              <a:rect l="l" t="t" r="r" b="b"/>
              <a:pathLst>
                <a:path w="3032" h="3033" extrusionOk="0">
                  <a:moveTo>
                    <a:pt x="1514" y="721"/>
                  </a:moveTo>
                  <a:cubicBezTo>
                    <a:pt x="1953" y="721"/>
                    <a:pt x="2312" y="1080"/>
                    <a:pt x="2312" y="1518"/>
                  </a:cubicBezTo>
                  <a:cubicBezTo>
                    <a:pt x="2312" y="1954"/>
                    <a:pt x="1953" y="2312"/>
                    <a:pt x="1514" y="2312"/>
                  </a:cubicBezTo>
                  <a:cubicBezTo>
                    <a:pt x="1076" y="2312"/>
                    <a:pt x="721" y="1954"/>
                    <a:pt x="721" y="1518"/>
                  </a:cubicBezTo>
                  <a:cubicBezTo>
                    <a:pt x="721" y="1080"/>
                    <a:pt x="1076" y="721"/>
                    <a:pt x="1514" y="721"/>
                  </a:cubicBezTo>
                  <a:close/>
                  <a:moveTo>
                    <a:pt x="1514" y="1"/>
                  </a:moveTo>
                  <a:cubicBezTo>
                    <a:pt x="679" y="1"/>
                    <a:pt x="0" y="680"/>
                    <a:pt x="0" y="1518"/>
                  </a:cubicBezTo>
                  <a:cubicBezTo>
                    <a:pt x="0" y="2354"/>
                    <a:pt x="679" y="3033"/>
                    <a:pt x="1514" y="3033"/>
                  </a:cubicBezTo>
                  <a:cubicBezTo>
                    <a:pt x="2354" y="3033"/>
                    <a:pt x="3032" y="2354"/>
                    <a:pt x="3032" y="1518"/>
                  </a:cubicBezTo>
                  <a:cubicBezTo>
                    <a:pt x="3032" y="680"/>
                    <a:pt x="2354" y="1"/>
                    <a:pt x="1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62"/>
          <p:cNvGrpSpPr/>
          <p:nvPr/>
        </p:nvGrpSpPr>
        <p:grpSpPr>
          <a:xfrm>
            <a:off x="5491508" y="1812341"/>
            <a:ext cx="530096" cy="306564"/>
            <a:chOff x="2576675" y="2212325"/>
            <a:chExt cx="615175" cy="355725"/>
          </a:xfrm>
        </p:grpSpPr>
        <p:sp>
          <p:nvSpPr>
            <p:cNvPr id="1090" name="Google Shape;1090;p62"/>
            <p:cNvSpPr/>
            <p:nvPr/>
          </p:nvSpPr>
          <p:spPr>
            <a:xfrm>
              <a:off x="2576675" y="2212325"/>
              <a:ext cx="249225" cy="355725"/>
            </a:xfrm>
            <a:custGeom>
              <a:avLst/>
              <a:gdLst/>
              <a:ahLst/>
              <a:cxnLst/>
              <a:rect l="l" t="t" r="r" b="b"/>
              <a:pathLst>
                <a:path w="9969" h="14229" extrusionOk="0">
                  <a:moveTo>
                    <a:pt x="2674" y="0"/>
                  </a:moveTo>
                  <a:cubicBezTo>
                    <a:pt x="1201" y="0"/>
                    <a:pt x="1" y="1197"/>
                    <a:pt x="1" y="2673"/>
                  </a:cubicBezTo>
                  <a:lnTo>
                    <a:pt x="1" y="4598"/>
                  </a:lnTo>
                  <a:lnTo>
                    <a:pt x="724" y="4598"/>
                  </a:lnTo>
                  <a:lnTo>
                    <a:pt x="724" y="2673"/>
                  </a:lnTo>
                  <a:cubicBezTo>
                    <a:pt x="724" y="1597"/>
                    <a:pt x="1598" y="720"/>
                    <a:pt x="2674" y="720"/>
                  </a:cubicBezTo>
                  <a:lnTo>
                    <a:pt x="9249" y="720"/>
                  </a:lnTo>
                  <a:lnTo>
                    <a:pt x="9249" y="1368"/>
                  </a:lnTo>
                  <a:lnTo>
                    <a:pt x="8301" y="2311"/>
                  </a:lnTo>
                  <a:lnTo>
                    <a:pt x="3084" y="2311"/>
                  </a:lnTo>
                  <a:lnTo>
                    <a:pt x="3084" y="5008"/>
                  </a:lnTo>
                  <a:lnTo>
                    <a:pt x="1543" y="5008"/>
                  </a:lnTo>
                  <a:lnTo>
                    <a:pt x="1543" y="7059"/>
                  </a:lnTo>
                  <a:lnTo>
                    <a:pt x="2311" y="7827"/>
                  </a:lnTo>
                  <a:lnTo>
                    <a:pt x="2311" y="8688"/>
                  </a:lnTo>
                  <a:lnTo>
                    <a:pt x="1905" y="9094"/>
                  </a:lnTo>
                  <a:lnTo>
                    <a:pt x="724" y="7915"/>
                  </a:lnTo>
                  <a:lnTo>
                    <a:pt x="724" y="5367"/>
                  </a:lnTo>
                  <a:lnTo>
                    <a:pt x="1" y="5367"/>
                  </a:lnTo>
                  <a:lnTo>
                    <a:pt x="1" y="8214"/>
                  </a:lnTo>
                  <a:lnTo>
                    <a:pt x="1543" y="9756"/>
                  </a:lnTo>
                  <a:lnTo>
                    <a:pt x="1543" y="14228"/>
                  </a:lnTo>
                  <a:lnTo>
                    <a:pt x="2263" y="14228"/>
                  </a:lnTo>
                  <a:lnTo>
                    <a:pt x="2263" y="9756"/>
                  </a:lnTo>
                  <a:lnTo>
                    <a:pt x="3036" y="8987"/>
                  </a:lnTo>
                  <a:lnTo>
                    <a:pt x="3036" y="7532"/>
                  </a:lnTo>
                  <a:lnTo>
                    <a:pt x="2263" y="6759"/>
                  </a:lnTo>
                  <a:lnTo>
                    <a:pt x="2263" y="5729"/>
                  </a:lnTo>
                  <a:lnTo>
                    <a:pt x="3805" y="5729"/>
                  </a:lnTo>
                  <a:lnTo>
                    <a:pt x="3805" y="3032"/>
                  </a:lnTo>
                  <a:lnTo>
                    <a:pt x="8093" y="3032"/>
                  </a:lnTo>
                  <a:lnTo>
                    <a:pt x="8093" y="4747"/>
                  </a:lnTo>
                  <a:lnTo>
                    <a:pt x="9249" y="5903"/>
                  </a:lnTo>
                  <a:lnTo>
                    <a:pt x="9249" y="6164"/>
                  </a:lnTo>
                  <a:lnTo>
                    <a:pt x="8093" y="6164"/>
                  </a:lnTo>
                  <a:lnTo>
                    <a:pt x="8093" y="6933"/>
                  </a:lnTo>
                  <a:lnTo>
                    <a:pt x="6526" y="6933"/>
                  </a:lnTo>
                  <a:cubicBezTo>
                    <a:pt x="6116" y="6933"/>
                    <a:pt x="5778" y="7268"/>
                    <a:pt x="5778" y="7678"/>
                  </a:cubicBezTo>
                  <a:lnTo>
                    <a:pt x="5778" y="9220"/>
                  </a:lnTo>
                  <a:cubicBezTo>
                    <a:pt x="5778" y="9631"/>
                    <a:pt x="6116" y="9968"/>
                    <a:pt x="6526" y="9968"/>
                  </a:cubicBezTo>
                  <a:lnTo>
                    <a:pt x="8093" y="9968"/>
                  </a:lnTo>
                  <a:lnTo>
                    <a:pt x="8093" y="10375"/>
                  </a:lnTo>
                  <a:cubicBezTo>
                    <a:pt x="8093" y="11092"/>
                    <a:pt x="7477" y="11555"/>
                    <a:pt x="6526" y="11555"/>
                  </a:cubicBezTo>
                  <a:lnTo>
                    <a:pt x="4216" y="11555"/>
                  </a:lnTo>
                  <a:lnTo>
                    <a:pt x="4216" y="12279"/>
                  </a:lnTo>
                  <a:lnTo>
                    <a:pt x="5395" y="12279"/>
                  </a:lnTo>
                  <a:lnTo>
                    <a:pt x="5395" y="14228"/>
                  </a:lnTo>
                  <a:lnTo>
                    <a:pt x="6116" y="14228"/>
                  </a:lnTo>
                  <a:lnTo>
                    <a:pt x="6116" y="12279"/>
                  </a:lnTo>
                  <a:lnTo>
                    <a:pt x="6526" y="12279"/>
                  </a:lnTo>
                  <a:cubicBezTo>
                    <a:pt x="7874" y="12279"/>
                    <a:pt x="8814" y="11496"/>
                    <a:pt x="8814" y="10375"/>
                  </a:cubicBezTo>
                  <a:lnTo>
                    <a:pt x="8814" y="9244"/>
                  </a:lnTo>
                  <a:lnTo>
                    <a:pt x="6526" y="9244"/>
                  </a:lnTo>
                  <a:cubicBezTo>
                    <a:pt x="6513" y="9244"/>
                    <a:pt x="6502" y="9234"/>
                    <a:pt x="6502" y="9220"/>
                  </a:cubicBezTo>
                  <a:lnTo>
                    <a:pt x="6502" y="7678"/>
                  </a:lnTo>
                  <a:cubicBezTo>
                    <a:pt x="6502" y="7668"/>
                    <a:pt x="6513" y="7657"/>
                    <a:pt x="6526" y="7657"/>
                  </a:cubicBezTo>
                  <a:lnTo>
                    <a:pt x="8814" y="7657"/>
                  </a:lnTo>
                  <a:lnTo>
                    <a:pt x="8814" y="6884"/>
                  </a:lnTo>
                  <a:lnTo>
                    <a:pt x="9969" y="6884"/>
                  </a:lnTo>
                  <a:lnTo>
                    <a:pt x="9969" y="5604"/>
                  </a:lnTo>
                  <a:lnTo>
                    <a:pt x="8814" y="4448"/>
                  </a:lnTo>
                  <a:lnTo>
                    <a:pt x="8814" y="2823"/>
                  </a:lnTo>
                  <a:lnTo>
                    <a:pt x="9969" y="1667"/>
                  </a:lnTo>
                  <a:lnTo>
                    <a:pt x="99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2"/>
            <p:cNvSpPr/>
            <p:nvPr/>
          </p:nvSpPr>
          <p:spPr>
            <a:xfrm>
              <a:off x="2942650" y="2212325"/>
              <a:ext cx="249200" cy="355725"/>
            </a:xfrm>
            <a:custGeom>
              <a:avLst/>
              <a:gdLst/>
              <a:ahLst/>
              <a:cxnLst/>
              <a:rect l="l" t="t" r="r" b="b"/>
              <a:pathLst>
                <a:path w="9968" h="14229" extrusionOk="0">
                  <a:moveTo>
                    <a:pt x="1" y="0"/>
                  </a:moveTo>
                  <a:lnTo>
                    <a:pt x="1" y="1667"/>
                  </a:lnTo>
                  <a:lnTo>
                    <a:pt x="1156" y="2823"/>
                  </a:lnTo>
                  <a:lnTo>
                    <a:pt x="1156" y="4448"/>
                  </a:lnTo>
                  <a:lnTo>
                    <a:pt x="1" y="5604"/>
                  </a:lnTo>
                  <a:lnTo>
                    <a:pt x="1" y="6884"/>
                  </a:lnTo>
                  <a:lnTo>
                    <a:pt x="1156" y="6884"/>
                  </a:lnTo>
                  <a:lnTo>
                    <a:pt x="1156" y="8040"/>
                  </a:lnTo>
                  <a:lnTo>
                    <a:pt x="2910" y="8040"/>
                  </a:lnTo>
                  <a:lnTo>
                    <a:pt x="3467" y="8600"/>
                  </a:lnTo>
                  <a:lnTo>
                    <a:pt x="3467" y="8858"/>
                  </a:lnTo>
                  <a:lnTo>
                    <a:pt x="1156" y="8858"/>
                  </a:lnTo>
                  <a:lnTo>
                    <a:pt x="1156" y="10375"/>
                  </a:lnTo>
                  <a:cubicBezTo>
                    <a:pt x="1156" y="11496"/>
                    <a:pt x="2096" y="12279"/>
                    <a:pt x="3443" y="12279"/>
                  </a:cubicBezTo>
                  <a:lnTo>
                    <a:pt x="3853" y="12279"/>
                  </a:lnTo>
                  <a:lnTo>
                    <a:pt x="3853" y="14228"/>
                  </a:lnTo>
                  <a:lnTo>
                    <a:pt x="4574" y="14228"/>
                  </a:lnTo>
                  <a:lnTo>
                    <a:pt x="4574" y="12279"/>
                  </a:lnTo>
                  <a:lnTo>
                    <a:pt x="5753" y="12279"/>
                  </a:lnTo>
                  <a:lnTo>
                    <a:pt x="5753" y="11555"/>
                  </a:lnTo>
                  <a:lnTo>
                    <a:pt x="3443" y="11555"/>
                  </a:lnTo>
                  <a:cubicBezTo>
                    <a:pt x="2493" y="11555"/>
                    <a:pt x="1880" y="11092"/>
                    <a:pt x="1880" y="10375"/>
                  </a:cubicBezTo>
                  <a:lnTo>
                    <a:pt x="1880" y="9581"/>
                  </a:lnTo>
                  <a:lnTo>
                    <a:pt x="4191" y="9581"/>
                  </a:lnTo>
                  <a:lnTo>
                    <a:pt x="4191" y="8301"/>
                  </a:lnTo>
                  <a:lnTo>
                    <a:pt x="3209" y="7319"/>
                  </a:lnTo>
                  <a:lnTo>
                    <a:pt x="1880" y="7319"/>
                  </a:lnTo>
                  <a:lnTo>
                    <a:pt x="1880" y="6164"/>
                  </a:lnTo>
                  <a:lnTo>
                    <a:pt x="724" y="6164"/>
                  </a:lnTo>
                  <a:lnTo>
                    <a:pt x="724" y="5903"/>
                  </a:lnTo>
                  <a:lnTo>
                    <a:pt x="1880" y="4747"/>
                  </a:lnTo>
                  <a:lnTo>
                    <a:pt x="1880" y="3032"/>
                  </a:lnTo>
                  <a:lnTo>
                    <a:pt x="6164" y="3032"/>
                  </a:lnTo>
                  <a:lnTo>
                    <a:pt x="6164" y="5729"/>
                  </a:lnTo>
                  <a:lnTo>
                    <a:pt x="7706" y="5729"/>
                  </a:lnTo>
                  <a:lnTo>
                    <a:pt x="7706" y="6759"/>
                  </a:lnTo>
                  <a:lnTo>
                    <a:pt x="6933" y="7532"/>
                  </a:lnTo>
                  <a:lnTo>
                    <a:pt x="6933" y="8987"/>
                  </a:lnTo>
                  <a:lnTo>
                    <a:pt x="7706" y="9756"/>
                  </a:lnTo>
                  <a:lnTo>
                    <a:pt x="7706" y="14228"/>
                  </a:lnTo>
                  <a:lnTo>
                    <a:pt x="8426" y="14228"/>
                  </a:lnTo>
                  <a:lnTo>
                    <a:pt x="8426" y="9756"/>
                  </a:lnTo>
                  <a:lnTo>
                    <a:pt x="9968" y="8214"/>
                  </a:lnTo>
                  <a:lnTo>
                    <a:pt x="9968" y="5367"/>
                  </a:lnTo>
                  <a:lnTo>
                    <a:pt x="9244" y="5367"/>
                  </a:lnTo>
                  <a:lnTo>
                    <a:pt x="9244" y="7915"/>
                  </a:lnTo>
                  <a:lnTo>
                    <a:pt x="8064" y="9094"/>
                  </a:lnTo>
                  <a:lnTo>
                    <a:pt x="7657" y="8688"/>
                  </a:lnTo>
                  <a:lnTo>
                    <a:pt x="7657" y="7827"/>
                  </a:lnTo>
                  <a:lnTo>
                    <a:pt x="8426" y="7059"/>
                  </a:lnTo>
                  <a:lnTo>
                    <a:pt x="8426" y="5008"/>
                  </a:lnTo>
                  <a:lnTo>
                    <a:pt x="6888" y="5008"/>
                  </a:lnTo>
                  <a:lnTo>
                    <a:pt x="6888" y="2311"/>
                  </a:lnTo>
                  <a:lnTo>
                    <a:pt x="1668" y="2311"/>
                  </a:lnTo>
                  <a:lnTo>
                    <a:pt x="724" y="1368"/>
                  </a:lnTo>
                  <a:lnTo>
                    <a:pt x="724" y="720"/>
                  </a:lnTo>
                  <a:lnTo>
                    <a:pt x="7295" y="720"/>
                  </a:lnTo>
                  <a:cubicBezTo>
                    <a:pt x="8371" y="720"/>
                    <a:pt x="9244" y="1597"/>
                    <a:pt x="9244" y="2673"/>
                  </a:cubicBezTo>
                  <a:lnTo>
                    <a:pt x="9244" y="4598"/>
                  </a:lnTo>
                  <a:lnTo>
                    <a:pt x="9968" y="4598"/>
                  </a:lnTo>
                  <a:lnTo>
                    <a:pt x="9968" y="2673"/>
                  </a:lnTo>
                  <a:cubicBezTo>
                    <a:pt x="9968" y="1197"/>
                    <a:pt x="8771" y="0"/>
                    <a:pt x="72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2"/>
            <p:cNvSpPr/>
            <p:nvPr/>
          </p:nvSpPr>
          <p:spPr>
            <a:xfrm>
              <a:off x="2797600" y="2414525"/>
              <a:ext cx="19275" cy="18125"/>
            </a:xfrm>
            <a:custGeom>
              <a:avLst/>
              <a:gdLst/>
              <a:ahLst/>
              <a:cxnLst/>
              <a:rect l="l" t="t" r="r" b="b"/>
              <a:pathLst>
                <a:path w="771" h="725"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2"/>
            <p:cNvSpPr/>
            <p:nvPr/>
          </p:nvSpPr>
          <p:spPr>
            <a:xfrm>
              <a:off x="2836150" y="2433775"/>
              <a:ext cx="19275" cy="18100"/>
            </a:xfrm>
            <a:custGeom>
              <a:avLst/>
              <a:gdLst/>
              <a:ahLst/>
              <a:cxnLst/>
              <a:rect l="l" t="t" r="r" b="b"/>
              <a:pathLst>
                <a:path w="771" h="724" extrusionOk="0">
                  <a:moveTo>
                    <a:pt x="1" y="0"/>
                  </a:moveTo>
                  <a:lnTo>
                    <a:pt x="1" y="723"/>
                  </a:lnTo>
                  <a:lnTo>
                    <a:pt x="770" y="723"/>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2"/>
            <p:cNvSpPr/>
            <p:nvPr/>
          </p:nvSpPr>
          <p:spPr>
            <a:xfrm>
              <a:off x="2836150" y="2395300"/>
              <a:ext cx="19275" cy="18050"/>
            </a:xfrm>
            <a:custGeom>
              <a:avLst/>
              <a:gdLst/>
              <a:ahLst/>
              <a:cxnLst/>
              <a:rect l="l" t="t" r="r" b="b"/>
              <a:pathLst>
                <a:path w="771" h="722" extrusionOk="0">
                  <a:moveTo>
                    <a:pt x="1" y="0"/>
                  </a:moveTo>
                  <a:lnTo>
                    <a:pt x="1"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2"/>
            <p:cNvSpPr/>
            <p:nvPr/>
          </p:nvSpPr>
          <p:spPr>
            <a:xfrm>
              <a:off x="2874600" y="2453075"/>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2"/>
            <p:cNvSpPr/>
            <p:nvPr/>
          </p:nvSpPr>
          <p:spPr>
            <a:xfrm>
              <a:off x="2874600" y="241452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2"/>
            <p:cNvSpPr/>
            <p:nvPr/>
          </p:nvSpPr>
          <p:spPr>
            <a:xfrm>
              <a:off x="2874600" y="237597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2"/>
            <p:cNvSpPr/>
            <p:nvPr/>
          </p:nvSpPr>
          <p:spPr>
            <a:xfrm>
              <a:off x="2710950" y="2311250"/>
              <a:ext cx="37950" cy="44300"/>
            </a:xfrm>
            <a:custGeom>
              <a:avLst/>
              <a:gdLst/>
              <a:ahLst/>
              <a:cxnLst/>
              <a:rect l="l" t="t" r="r" b="b"/>
              <a:pathLst>
                <a:path w="1518" h="1772" extrusionOk="0">
                  <a:moveTo>
                    <a:pt x="641" y="0"/>
                  </a:moveTo>
                  <a:lnTo>
                    <a:pt x="129" y="512"/>
                  </a:lnTo>
                  <a:lnTo>
                    <a:pt x="668" y="1051"/>
                  </a:lnTo>
                  <a:lnTo>
                    <a:pt x="0" y="1051"/>
                  </a:lnTo>
                  <a:lnTo>
                    <a:pt x="0" y="1772"/>
                  </a:lnTo>
                  <a:lnTo>
                    <a:pt x="1518" y="1772"/>
                  </a:lnTo>
                  <a:lnTo>
                    <a:pt x="1518" y="877"/>
                  </a:lnTo>
                  <a:lnTo>
                    <a:pt x="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2"/>
            <p:cNvSpPr/>
            <p:nvPr/>
          </p:nvSpPr>
          <p:spPr>
            <a:xfrm>
              <a:off x="3019725" y="2318200"/>
              <a:ext cx="37900" cy="44325"/>
            </a:xfrm>
            <a:custGeom>
              <a:avLst/>
              <a:gdLst/>
              <a:ahLst/>
              <a:cxnLst/>
              <a:rect l="l" t="t" r="r" b="b"/>
              <a:pathLst>
                <a:path w="1516" h="1773" extrusionOk="0">
                  <a:moveTo>
                    <a:pt x="1" y="0"/>
                  </a:moveTo>
                  <a:lnTo>
                    <a:pt x="1" y="898"/>
                  </a:lnTo>
                  <a:lnTo>
                    <a:pt x="875" y="1772"/>
                  </a:lnTo>
                  <a:lnTo>
                    <a:pt x="1387" y="1264"/>
                  </a:lnTo>
                  <a:lnTo>
                    <a:pt x="847" y="725"/>
                  </a:lnTo>
                  <a:lnTo>
                    <a:pt x="1515" y="725"/>
                  </a:lnTo>
                  <a:lnTo>
                    <a:pt x="15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2"/>
            <p:cNvSpPr/>
            <p:nvPr/>
          </p:nvSpPr>
          <p:spPr>
            <a:xfrm>
              <a:off x="2701275" y="2241200"/>
              <a:ext cx="19250" cy="18025"/>
            </a:xfrm>
            <a:custGeom>
              <a:avLst/>
              <a:gdLst/>
              <a:ahLst/>
              <a:cxnLst/>
              <a:rect l="l" t="t" r="r" b="b"/>
              <a:pathLst>
                <a:path w="770" h="721" extrusionOk="0">
                  <a:moveTo>
                    <a:pt x="0" y="1"/>
                  </a:moveTo>
                  <a:lnTo>
                    <a:pt x="0"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2"/>
            <p:cNvSpPr/>
            <p:nvPr/>
          </p:nvSpPr>
          <p:spPr>
            <a:xfrm>
              <a:off x="2739825" y="2241200"/>
              <a:ext cx="19250" cy="18025"/>
            </a:xfrm>
            <a:custGeom>
              <a:avLst/>
              <a:gdLst/>
              <a:ahLst/>
              <a:cxnLst/>
              <a:rect l="l" t="t" r="r" b="b"/>
              <a:pathLst>
                <a:path w="770" h="721" extrusionOk="0">
                  <a:moveTo>
                    <a:pt x="0" y="1"/>
                  </a:moveTo>
                  <a:lnTo>
                    <a:pt x="0"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2"/>
            <p:cNvSpPr/>
            <p:nvPr/>
          </p:nvSpPr>
          <p:spPr>
            <a:xfrm>
              <a:off x="3009475" y="2241200"/>
              <a:ext cx="19275" cy="18025"/>
            </a:xfrm>
            <a:custGeom>
              <a:avLst/>
              <a:gdLst/>
              <a:ahLst/>
              <a:cxnLst/>
              <a:rect l="l" t="t" r="r" b="b"/>
              <a:pathLst>
                <a:path w="771" h="721" extrusionOk="0">
                  <a:moveTo>
                    <a:pt x="1" y="1"/>
                  </a:moveTo>
                  <a:lnTo>
                    <a:pt x="1"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2"/>
            <p:cNvSpPr/>
            <p:nvPr/>
          </p:nvSpPr>
          <p:spPr>
            <a:xfrm>
              <a:off x="3048025" y="2241200"/>
              <a:ext cx="19225" cy="18025"/>
            </a:xfrm>
            <a:custGeom>
              <a:avLst/>
              <a:gdLst/>
              <a:ahLst/>
              <a:cxnLst/>
              <a:rect l="l" t="t" r="r" b="b"/>
              <a:pathLst>
                <a:path w="769" h="721" extrusionOk="0">
                  <a:moveTo>
                    <a:pt x="1" y="1"/>
                  </a:moveTo>
                  <a:lnTo>
                    <a:pt x="1" y="721"/>
                  </a:lnTo>
                  <a:lnTo>
                    <a:pt x="768" y="721"/>
                  </a:lnTo>
                  <a:lnTo>
                    <a:pt x="7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62"/>
          <p:cNvGrpSpPr/>
          <p:nvPr/>
        </p:nvGrpSpPr>
        <p:grpSpPr>
          <a:xfrm>
            <a:off x="4812905" y="1700275"/>
            <a:ext cx="314305" cy="530696"/>
            <a:chOff x="1777400" y="2086500"/>
            <a:chExt cx="364750" cy="615800"/>
          </a:xfrm>
        </p:grpSpPr>
        <p:sp>
          <p:nvSpPr>
            <p:cNvPr id="1105" name="Google Shape;1105;p62"/>
            <p:cNvSpPr/>
            <p:nvPr/>
          </p:nvSpPr>
          <p:spPr>
            <a:xfrm>
              <a:off x="1969950" y="2086500"/>
              <a:ext cx="172200" cy="615800"/>
            </a:xfrm>
            <a:custGeom>
              <a:avLst/>
              <a:gdLst/>
              <a:ahLst/>
              <a:cxnLst/>
              <a:rect l="l" t="t" r="r" b="b"/>
              <a:pathLst>
                <a:path w="6888" h="24632" extrusionOk="0">
                  <a:moveTo>
                    <a:pt x="3853" y="5371"/>
                  </a:moveTo>
                  <a:lnTo>
                    <a:pt x="3853" y="6958"/>
                  </a:lnTo>
                  <a:lnTo>
                    <a:pt x="3035" y="6958"/>
                  </a:lnTo>
                  <a:lnTo>
                    <a:pt x="3035" y="5371"/>
                  </a:lnTo>
                  <a:close/>
                  <a:moveTo>
                    <a:pt x="4622" y="7681"/>
                  </a:moveTo>
                  <a:lnTo>
                    <a:pt x="4622" y="8500"/>
                  </a:lnTo>
                  <a:lnTo>
                    <a:pt x="2263" y="8500"/>
                  </a:lnTo>
                  <a:lnTo>
                    <a:pt x="2263" y="7681"/>
                  </a:lnTo>
                  <a:close/>
                  <a:moveTo>
                    <a:pt x="2311" y="15384"/>
                  </a:moveTo>
                  <a:lnTo>
                    <a:pt x="2311" y="17743"/>
                  </a:lnTo>
                  <a:lnTo>
                    <a:pt x="1493" y="17743"/>
                  </a:lnTo>
                  <a:lnTo>
                    <a:pt x="1493" y="15384"/>
                  </a:lnTo>
                  <a:close/>
                  <a:moveTo>
                    <a:pt x="3853" y="15384"/>
                  </a:moveTo>
                  <a:lnTo>
                    <a:pt x="3853" y="17743"/>
                  </a:lnTo>
                  <a:lnTo>
                    <a:pt x="3035" y="17743"/>
                  </a:lnTo>
                  <a:lnTo>
                    <a:pt x="3035" y="15384"/>
                  </a:lnTo>
                  <a:close/>
                  <a:moveTo>
                    <a:pt x="5395" y="15384"/>
                  </a:moveTo>
                  <a:lnTo>
                    <a:pt x="5395" y="17743"/>
                  </a:lnTo>
                  <a:lnTo>
                    <a:pt x="4577" y="17743"/>
                  </a:lnTo>
                  <a:lnTo>
                    <a:pt x="4577" y="15384"/>
                  </a:lnTo>
                  <a:close/>
                  <a:moveTo>
                    <a:pt x="6164" y="18468"/>
                  </a:moveTo>
                  <a:lnTo>
                    <a:pt x="6164" y="19285"/>
                  </a:lnTo>
                  <a:lnTo>
                    <a:pt x="724" y="19285"/>
                  </a:lnTo>
                  <a:lnTo>
                    <a:pt x="724" y="18468"/>
                  </a:lnTo>
                  <a:close/>
                  <a:moveTo>
                    <a:pt x="3853" y="20010"/>
                  </a:moveTo>
                  <a:lnTo>
                    <a:pt x="3853" y="22366"/>
                  </a:lnTo>
                  <a:lnTo>
                    <a:pt x="3035" y="22366"/>
                  </a:lnTo>
                  <a:lnTo>
                    <a:pt x="3035" y="20010"/>
                  </a:lnTo>
                  <a:close/>
                  <a:moveTo>
                    <a:pt x="5395" y="23090"/>
                  </a:moveTo>
                  <a:lnTo>
                    <a:pt x="5395" y="23907"/>
                  </a:lnTo>
                  <a:lnTo>
                    <a:pt x="1493" y="23907"/>
                  </a:lnTo>
                  <a:lnTo>
                    <a:pt x="1493" y="23090"/>
                  </a:lnTo>
                  <a:close/>
                  <a:moveTo>
                    <a:pt x="3084" y="1"/>
                  </a:moveTo>
                  <a:lnTo>
                    <a:pt x="3084" y="4647"/>
                  </a:lnTo>
                  <a:lnTo>
                    <a:pt x="2311" y="4647"/>
                  </a:lnTo>
                  <a:lnTo>
                    <a:pt x="2311" y="6958"/>
                  </a:lnTo>
                  <a:lnTo>
                    <a:pt x="1542" y="6958"/>
                  </a:lnTo>
                  <a:lnTo>
                    <a:pt x="1542" y="8500"/>
                  </a:lnTo>
                  <a:lnTo>
                    <a:pt x="773" y="8500"/>
                  </a:lnTo>
                  <a:lnTo>
                    <a:pt x="773" y="17743"/>
                  </a:lnTo>
                  <a:lnTo>
                    <a:pt x="1" y="17743"/>
                  </a:lnTo>
                  <a:lnTo>
                    <a:pt x="1" y="20010"/>
                  </a:lnTo>
                  <a:lnTo>
                    <a:pt x="2311" y="20010"/>
                  </a:lnTo>
                  <a:lnTo>
                    <a:pt x="2311" y="22366"/>
                  </a:lnTo>
                  <a:lnTo>
                    <a:pt x="773" y="22366"/>
                  </a:lnTo>
                  <a:lnTo>
                    <a:pt x="773" y="24632"/>
                  </a:lnTo>
                  <a:lnTo>
                    <a:pt x="6115" y="24632"/>
                  </a:lnTo>
                  <a:lnTo>
                    <a:pt x="6115" y="22366"/>
                  </a:lnTo>
                  <a:lnTo>
                    <a:pt x="4577" y="22366"/>
                  </a:lnTo>
                  <a:lnTo>
                    <a:pt x="4577" y="20010"/>
                  </a:lnTo>
                  <a:lnTo>
                    <a:pt x="6888" y="20010"/>
                  </a:lnTo>
                  <a:lnTo>
                    <a:pt x="6888" y="17743"/>
                  </a:lnTo>
                  <a:lnTo>
                    <a:pt x="6115" y="17743"/>
                  </a:lnTo>
                  <a:lnTo>
                    <a:pt x="6115" y="12328"/>
                  </a:lnTo>
                  <a:lnTo>
                    <a:pt x="5395" y="12328"/>
                  </a:lnTo>
                  <a:lnTo>
                    <a:pt x="5395" y="14664"/>
                  </a:lnTo>
                  <a:lnTo>
                    <a:pt x="1493" y="14664"/>
                  </a:lnTo>
                  <a:lnTo>
                    <a:pt x="1493" y="13846"/>
                  </a:lnTo>
                  <a:lnTo>
                    <a:pt x="2674" y="13846"/>
                  </a:lnTo>
                  <a:lnTo>
                    <a:pt x="2674" y="13122"/>
                  </a:lnTo>
                  <a:lnTo>
                    <a:pt x="1493" y="13122"/>
                  </a:lnTo>
                  <a:lnTo>
                    <a:pt x="1493" y="12304"/>
                  </a:lnTo>
                  <a:lnTo>
                    <a:pt x="2674" y="12304"/>
                  </a:lnTo>
                  <a:lnTo>
                    <a:pt x="2674" y="11580"/>
                  </a:lnTo>
                  <a:lnTo>
                    <a:pt x="1493" y="11580"/>
                  </a:lnTo>
                  <a:lnTo>
                    <a:pt x="1493" y="10762"/>
                  </a:lnTo>
                  <a:lnTo>
                    <a:pt x="2674" y="10762"/>
                  </a:lnTo>
                  <a:lnTo>
                    <a:pt x="2674" y="10041"/>
                  </a:lnTo>
                  <a:lnTo>
                    <a:pt x="1493" y="10041"/>
                  </a:lnTo>
                  <a:lnTo>
                    <a:pt x="1493" y="9220"/>
                  </a:lnTo>
                  <a:lnTo>
                    <a:pt x="5395" y="9220"/>
                  </a:lnTo>
                  <a:lnTo>
                    <a:pt x="5395" y="11555"/>
                  </a:lnTo>
                  <a:lnTo>
                    <a:pt x="6115" y="11555"/>
                  </a:lnTo>
                  <a:lnTo>
                    <a:pt x="6115" y="8500"/>
                  </a:lnTo>
                  <a:lnTo>
                    <a:pt x="5347" y="8500"/>
                  </a:lnTo>
                  <a:lnTo>
                    <a:pt x="5347" y="6958"/>
                  </a:lnTo>
                  <a:lnTo>
                    <a:pt x="4577" y="6958"/>
                  </a:lnTo>
                  <a:lnTo>
                    <a:pt x="4577" y="4647"/>
                  </a:lnTo>
                  <a:lnTo>
                    <a:pt x="3805" y="4647"/>
                  </a:lnTo>
                  <a:lnTo>
                    <a:pt x="38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2"/>
            <p:cNvSpPr/>
            <p:nvPr/>
          </p:nvSpPr>
          <p:spPr>
            <a:xfrm>
              <a:off x="1777400" y="2433775"/>
              <a:ext cx="172125" cy="268525"/>
            </a:xfrm>
            <a:custGeom>
              <a:avLst/>
              <a:gdLst/>
              <a:ahLst/>
              <a:cxnLst/>
              <a:rect l="l" t="t" r="r" b="b"/>
              <a:pathLst>
                <a:path w="6885" h="10741" extrusionOk="0">
                  <a:moveTo>
                    <a:pt x="2311" y="723"/>
                  </a:moveTo>
                  <a:lnTo>
                    <a:pt x="2311" y="1542"/>
                  </a:lnTo>
                  <a:lnTo>
                    <a:pt x="1490" y="1542"/>
                  </a:lnTo>
                  <a:lnTo>
                    <a:pt x="1490" y="723"/>
                  </a:lnTo>
                  <a:close/>
                  <a:moveTo>
                    <a:pt x="3849" y="723"/>
                  </a:moveTo>
                  <a:lnTo>
                    <a:pt x="3849" y="1542"/>
                  </a:lnTo>
                  <a:lnTo>
                    <a:pt x="3032" y="1542"/>
                  </a:lnTo>
                  <a:lnTo>
                    <a:pt x="3032" y="723"/>
                  </a:lnTo>
                  <a:close/>
                  <a:moveTo>
                    <a:pt x="5391" y="723"/>
                  </a:moveTo>
                  <a:lnTo>
                    <a:pt x="5391" y="1542"/>
                  </a:lnTo>
                  <a:lnTo>
                    <a:pt x="4574" y="1542"/>
                  </a:lnTo>
                  <a:lnTo>
                    <a:pt x="4574" y="723"/>
                  </a:lnTo>
                  <a:close/>
                  <a:moveTo>
                    <a:pt x="4622" y="2265"/>
                  </a:moveTo>
                  <a:lnTo>
                    <a:pt x="4622" y="3083"/>
                  </a:lnTo>
                  <a:lnTo>
                    <a:pt x="2262" y="3083"/>
                  </a:lnTo>
                  <a:lnTo>
                    <a:pt x="2262" y="2265"/>
                  </a:lnTo>
                  <a:close/>
                  <a:moveTo>
                    <a:pt x="4834" y="3804"/>
                  </a:moveTo>
                  <a:lnTo>
                    <a:pt x="5652" y="4625"/>
                  </a:lnTo>
                  <a:lnTo>
                    <a:pt x="1232" y="4625"/>
                  </a:lnTo>
                  <a:lnTo>
                    <a:pt x="2050" y="3804"/>
                  </a:lnTo>
                  <a:close/>
                  <a:moveTo>
                    <a:pt x="770" y="0"/>
                  </a:moveTo>
                  <a:lnTo>
                    <a:pt x="770" y="2265"/>
                  </a:lnTo>
                  <a:lnTo>
                    <a:pt x="1538" y="2265"/>
                  </a:lnTo>
                  <a:lnTo>
                    <a:pt x="1538" y="3296"/>
                  </a:lnTo>
                  <a:lnTo>
                    <a:pt x="0" y="4834"/>
                  </a:lnTo>
                  <a:lnTo>
                    <a:pt x="0" y="7295"/>
                  </a:lnTo>
                  <a:lnTo>
                    <a:pt x="720" y="7295"/>
                  </a:lnTo>
                  <a:lnTo>
                    <a:pt x="720" y="5346"/>
                  </a:lnTo>
                  <a:lnTo>
                    <a:pt x="6164" y="5346"/>
                  </a:lnTo>
                  <a:lnTo>
                    <a:pt x="6164" y="10016"/>
                  </a:lnTo>
                  <a:lnTo>
                    <a:pt x="720" y="10016"/>
                  </a:lnTo>
                  <a:lnTo>
                    <a:pt x="720" y="8068"/>
                  </a:lnTo>
                  <a:lnTo>
                    <a:pt x="0" y="8068"/>
                  </a:lnTo>
                  <a:lnTo>
                    <a:pt x="0" y="10741"/>
                  </a:lnTo>
                  <a:lnTo>
                    <a:pt x="6884" y="10741"/>
                  </a:lnTo>
                  <a:lnTo>
                    <a:pt x="6884" y="4834"/>
                  </a:lnTo>
                  <a:lnTo>
                    <a:pt x="5343" y="3296"/>
                  </a:lnTo>
                  <a:lnTo>
                    <a:pt x="5343" y="2265"/>
                  </a:lnTo>
                  <a:lnTo>
                    <a:pt x="6116" y="2265"/>
                  </a:lnTo>
                  <a:lnTo>
                    <a:pt x="61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2"/>
            <p:cNvSpPr/>
            <p:nvPr/>
          </p:nvSpPr>
          <p:spPr>
            <a:xfrm>
              <a:off x="1815225" y="2616750"/>
              <a:ext cx="19350" cy="18125"/>
            </a:xfrm>
            <a:custGeom>
              <a:avLst/>
              <a:gdLst/>
              <a:ahLst/>
              <a:cxnLst/>
              <a:rect l="l" t="t" r="r" b="b"/>
              <a:pathLst>
                <a:path w="774" h="725" extrusionOk="0">
                  <a:moveTo>
                    <a:pt x="1" y="0"/>
                  </a:moveTo>
                  <a:lnTo>
                    <a:pt x="1"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2"/>
            <p:cNvSpPr/>
            <p:nvPr/>
          </p:nvSpPr>
          <p:spPr>
            <a:xfrm>
              <a:off x="1853775" y="2616750"/>
              <a:ext cx="19275" cy="18125"/>
            </a:xfrm>
            <a:custGeom>
              <a:avLst/>
              <a:gdLst/>
              <a:ahLst/>
              <a:cxnLst/>
              <a:rect l="l" t="t" r="r" b="b"/>
              <a:pathLst>
                <a:path w="771"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2"/>
            <p:cNvSpPr/>
            <p:nvPr/>
          </p:nvSpPr>
          <p:spPr>
            <a:xfrm>
              <a:off x="1892325" y="2616750"/>
              <a:ext cx="19275" cy="18125"/>
            </a:xfrm>
            <a:custGeom>
              <a:avLst/>
              <a:gdLst/>
              <a:ahLst/>
              <a:cxnLst/>
              <a:rect l="l" t="t" r="r" b="b"/>
              <a:pathLst>
                <a:path w="771"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2"/>
          <p:cNvGrpSpPr/>
          <p:nvPr/>
        </p:nvGrpSpPr>
        <p:grpSpPr>
          <a:xfrm>
            <a:off x="3907549" y="2588785"/>
            <a:ext cx="531087" cy="347542"/>
            <a:chOff x="5349725" y="1268525"/>
            <a:chExt cx="616325" cy="403275"/>
          </a:xfrm>
        </p:grpSpPr>
        <p:sp>
          <p:nvSpPr>
            <p:cNvPr id="1111" name="Google Shape;1111;p62"/>
            <p:cNvSpPr/>
            <p:nvPr/>
          </p:nvSpPr>
          <p:spPr>
            <a:xfrm>
              <a:off x="5417700" y="1268525"/>
              <a:ext cx="477625" cy="403275"/>
            </a:xfrm>
            <a:custGeom>
              <a:avLst/>
              <a:gdLst/>
              <a:ahLst/>
              <a:cxnLst/>
              <a:rect l="l" t="t" r="r" b="b"/>
              <a:pathLst>
                <a:path w="19105" h="16131" extrusionOk="0">
                  <a:moveTo>
                    <a:pt x="8092" y="0"/>
                  </a:moveTo>
                  <a:lnTo>
                    <a:pt x="8092" y="6759"/>
                  </a:lnTo>
                  <a:lnTo>
                    <a:pt x="6888" y="7963"/>
                  </a:lnTo>
                  <a:lnTo>
                    <a:pt x="6888" y="6164"/>
                  </a:lnTo>
                  <a:lnTo>
                    <a:pt x="3446" y="6164"/>
                  </a:lnTo>
                  <a:cubicBezTo>
                    <a:pt x="1546" y="6164"/>
                    <a:pt x="0" y="7709"/>
                    <a:pt x="0" y="9606"/>
                  </a:cubicBezTo>
                  <a:lnTo>
                    <a:pt x="0" y="16131"/>
                  </a:lnTo>
                  <a:lnTo>
                    <a:pt x="3446" y="16131"/>
                  </a:lnTo>
                  <a:cubicBezTo>
                    <a:pt x="5342" y="16131"/>
                    <a:pt x="6888" y="14586"/>
                    <a:pt x="6888" y="12689"/>
                  </a:cubicBezTo>
                  <a:lnTo>
                    <a:pt x="6888" y="11298"/>
                  </a:lnTo>
                  <a:lnTo>
                    <a:pt x="9607" y="8576"/>
                  </a:lnTo>
                  <a:lnTo>
                    <a:pt x="12328" y="11298"/>
                  </a:lnTo>
                  <a:lnTo>
                    <a:pt x="12328" y="12689"/>
                  </a:lnTo>
                  <a:cubicBezTo>
                    <a:pt x="12328" y="14586"/>
                    <a:pt x="13873" y="16131"/>
                    <a:pt x="15770" y="16131"/>
                  </a:cubicBezTo>
                  <a:lnTo>
                    <a:pt x="17698" y="16131"/>
                  </a:lnTo>
                  <a:lnTo>
                    <a:pt x="17698" y="15408"/>
                  </a:lnTo>
                  <a:lnTo>
                    <a:pt x="15770" y="15408"/>
                  </a:lnTo>
                  <a:cubicBezTo>
                    <a:pt x="14270" y="15408"/>
                    <a:pt x="13052" y="14190"/>
                    <a:pt x="13052" y="12689"/>
                  </a:cubicBezTo>
                  <a:lnTo>
                    <a:pt x="13052" y="12018"/>
                  </a:lnTo>
                  <a:lnTo>
                    <a:pt x="13591" y="12558"/>
                  </a:lnTo>
                  <a:lnTo>
                    <a:pt x="14100" y="12046"/>
                  </a:lnTo>
                  <a:lnTo>
                    <a:pt x="9607" y="7556"/>
                  </a:lnTo>
                  <a:lnTo>
                    <a:pt x="5117" y="12046"/>
                  </a:lnTo>
                  <a:lnTo>
                    <a:pt x="5625" y="12558"/>
                  </a:lnTo>
                  <a:lnTo>
                    <a:pt x="6164" y="12018"/>
                  </a:lnTo>
                  <a:lnTo>
                    <a:pt x="6164" y="12689"/>
                  </a:lnTo>
                  <a:cubicBezTo>
                    <a:pt x="6164" y="14190"/>
                    <a:pt x="4946" y="15408"/>
                    <a:pt x="3446" y="15408"/>
                  </a:cubicBezTo>
                  <a:lnTo>
                    <a:pt x="724" y="15408"/>
                  </a:lnTo>
                  <a:lnTo>
                    <a:pt x="724" y="9606"/>
                  </a:lnTo>
                  <a:cubicBezTo>
                    <a:pt x="724" y="8106"/>
                    <a:pt x="1946" y="6884"/>
                    <a:pt x="3446" y="6884"/>
                  </a:cubicBezTo>
                  <a:lnTo>
                    <a:pt x="6164" y="6884"/>
                  </a:lnTo>
                  <a:lnTo>
                    <a:pt x="6164" y="8687"/>
                  </a:lnTo>
                  <a:lnTo>
                    <a:pt x="3961" y="10890"/>
                  </a:lnTo>
                  <a:lnTo>
                    <a:pt x="4469" y="11402"/>
                  </a:lnTo>
                  <a:lnTo>
                    <a:pt x="8813" y="7059"/>
                  </a:lnTo>
                  <a:lnTo>
                    <a:pt x="8813" y="720"/>
                  </a:lnTo>
                  <a:lnTo>
                    <a:pt x="10403" y="720"/>
                  </a:lnTo>
                  <a:lnTo>
                    <a:pt x="10403" y="7059"/>
                  </a:lnTo>
                  <a:lnTo>
                    <a:pt x="14747" y="11402"/>
                  </a:lnTo>
                  <a:lnTo>
                    <a:pt x="15255" y="10890"/>
                  </a:lnTo>
                  <a:lnTo>
                    <a:pt x="13052" y="8687"/>
                  </a:lnTo>
                  <a:lnTo>
                    <a:pt x="13052" y="6884"/>
                  </a:lnTo>
                  <a:lnTo>
                    <a:pt x="15770" y="6884"/>
                  </a:lnTo>
                  <a:cubicBezTo>
                    <a:pt x="17013" y="6884"/>
                    <a:pt x="18098" y="7724"/>
                    <a:pt x="18405" y="8927"/>
                  </a:cubicBezTo>
                  <a:lnTo>
                    <a:pt x="19104" y="8747"/>
                  </a:lnTo>
                  <a:cubicBezTo>
                    <a:pt x="18715" y="7226"/>
                    <a:pt x="17343" y="6164"/>
                    <a:pt x="15770" y="6164"/>
                  </a:cubicBezTo>
                  <a:lnTo>
                    <a:pt x="12328" y="6164"/>
                  </a:lnTo>
                  <a:lnTo>
                    <a:pt x="12328" y="7963"/>
                  </a:lnTo>
                  <a:lnTo>
                    <a:pt x="11124" y="6759"/>
                  </a:lnTo>
                  <a:lnTo>
                    <a:pt x="11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2"/>
            <p:cNvSpPr/>
            <p:nvPr/>
          </p:nvSpPr>
          <p:spPr>
            <a:xfrm>
              <a:off x="5811950" y="1508675"/>
              <a:ext cx="154100" cy="154100"/>
            </a:xfrm>
            <a:custGeom>
              <a:avLst/>
              <a:gdLst/>
              <a:ahLst/>
              <a:cxnLst/>
              <a:rect l="l" t="t" r="r" b="b"/>
              <a:pathLst>
                <a:path w="6164" h="6164" extrusionOk="0">
                  <a:moveTo>
                    <a:pt x="3084" y="1904"/>
                  </a:moveTo>
                  <a:cubicBezTo>
                    <a:pt x="3734" y="1904"/>
                    <a:pt x="4263" y="2433"/>
                    <a:pt x="4263" y="3083"/>
                  </a:cubicBezTo>
                  <a:cubicBezTo>
                    <a:pt x="4263" y="3731"/>
                    <a:pt x="3734" y="4264"/>
                    <a:pt x="3084" y="4264"/>
                  </a:cubicBezTo>
                  <a:cubicBezTo>
                    <a:pt x="2433" y="4264"/>
                    <a:pt x="1904" y="3731"/>
                    <a:pt x="1904" y="3083"/>
                  </a:cubicBezTo>
                  <a:cubicBezTo>
                    <a:pt x="1904" y="2433"/>
                    <a:pt x="2433" y="1904"/>
                    <a:pt x="3084" y="1904"/>
                  </a:cubicBezTo>
                  <a:close/>
                  <a:moveTo>
                    <a:pt x="2722" y="0"/>
                  </a:moveTo>
                  <a:lnTo>
                    <a:pt x="2722" y="1215"/>
                  </a:lnTo>
                  <a:cubicBezTo>
                    <a:pt x="2465" y="1263"/>
                    <a:pt x="2227" y="1364"/>
                    <a:pt x="2019" y="1507"/>
                  </a:cubicBezTo>
                  <a:lnTo>
                    <a:pt x="1159" y="648"/>
                  </a:lnTo>
                  <a:lnTo>
                    <a:pt x="648" y="1159"/>
                  </a:lnTo>
                  <a:lnTo>
                    <a:pt x="1507" y="2018"/>
                  </a:lnTo>
                  <a:cubicBezTo>
                    <a:pt x="1368" y="2227"/>
                    <a:pt x="1267" y="2465"/>
                    <a:pt x="1215" y="2722"/>
                  </a:cubicBezTo>
                  <a:lnTo>
                    <a:pt x="0" y="2722"/>
                  </a:lnTo>
                  <a:lnTo>
                    <a:pt x="0" y="3443"/>
                  </a:lnTo>
                  <a:lnTo>
                    <a:pt x="1215" y="3443"/>
                  </a:lnTo>
                  <a:cubicBezTo>
                    <a:pt x="1267" y="3700"/>
                    <a:pt x="1368" y="3936"/>
                    <a:pt x="1507" y="4145"/>
                  </a:cubicBezTo>
                  <a:lnTo>
                    <a:pt x="648" y="5005"/>
                  </a:lnTo>
                  <a:lnTo>
                    <a:pt x="1159" y="5517"/>
                  </a:lnTo>
                  <a:lnTo>
                    <a:pt x="2019" y="4657"/>
                  </a:lnTo>
                  <a:cubicBezTo>
                    <a:pt x="2227" y="4800"/>
                    <a:pt x="2465" y="4900"/>
                    <a:pt x="2722" y="4950"/>
                  </a:cubicBezTo>
                  <a:lnTo>
                    <a:pt x="2722" y="6163"/>
                  </a:lnTo>
                  <a:lnTo>
                    <a:pt x="3446" y="6163"/>
                  </a:lnTo>
                  <a:lnTo>
                    <a:pt x="3446" y="4950"/>
                  </a:lnTo>
                  <a:cubicBezTo>
                    <a:pt x="3699" y="4900"/>
                    <a:pt x="3939" y="4800"/>
                    <a:pt x="4148" y="4657"/>
                  </a:cubicBezTo>
                  <a:lnTo>
                    <a:pt x="5008" y="5517"/>
                  </a:lnTo>
                  <a:lnTo>
                    <a:pt x="5516" y="5005"/>
                  </a:lnTo>
                  <a:lnTo>
                    <a:pt x="4656" y="4145"/>
                  </a:lnTo>
                  <a:cubicBezTo>
                    <a:pt x="4799" y="3936"/>
                    <a:pt x="4900" y="3700"/>
                    <a:pt x="4949" y="3443"/>
                  </a:cubicBezTo>
                  <a:lnTo>
                    <a:pt x="6163" y="3443"/>
                  </a:lnTo>
                  <a:lnTo>
                    <a:pt x="6163" y="2722"/>
                  </a:lnTo>
                  <a:lnTo>
                    <a:pt x="4949" y="2722"/>
                  </a:lnTo>
                  <a:cubicBezTo>
                    <a:pt x="4900" y="2465"/>
                    <a:pt x="4799" y="2227"/>
                    <a:pt x="4656" y="2018"/>
                  </a:cubicBezTo>
                  <a:lnTo>
                    <a:pt x="5516" y="1159"/>
                  </a:lnTo>
                  <a:lnTo>
                    <a:pt x="5008" y="648"/>
                  </a:lnTo>
                  <a:lnTo>
                    <a:pt x="4148" y="1507"/>
                  </a:lnTo>
                  <a:cubicBezTo>
                    <a:pt x="3939" y="1364"/>
                    <a:pt x="3699" y="1263"/>
                    <a:pt x="3446" y="1215"/>
                  </a:cubicBezTo>
                  <a:lnTo>
                    <a:pt x="34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2"/>
            <p:cNvSpPr/>
            <p:nvPr/>
          </p:nvSpPr>
          <p:spPr>
            <a:xfrm>
              <a:off x="5879375" y="1576700"/>
              <a:ext cx="19325" cy="18050"/>
            </a:xfrm>
            <a:custGeom>
              <a:avLst/>
              <a:gdLst/>
              <a:ahLst/>
              <a:cxnLst/>
              <a:rect l="l" t="t" r="r" b="b"/>
              <a:pathLst>
                <a:path w="773" h="722" extrusionOk="0">
                  <a:moveTo>
                    <a:pt x="1" y="1"/>
                  </a:moveTo>
                  <a:lnTo>
                    <a:pt x="1" y="722"/>
                  </a:lnTo>
                  <a:lnTo>
                    <a:pt x="772" y="722"/>
                  </a:lnTo>
                  <a:lnTo>
                    <a:pt x="7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2"/>
            <p:cNvSpPr/>
            <p:nvPr/>
          </p:nvSpPr>
          <p:spPr>
            <a:xfrm>
              <a:off x="5349725" y="1354575"/>
              <a:ext cx="96275" cy="96350"/>
            </a:xfrm>
            <a:custGeom>
              <a:avLst/>
              <a:gdLst/>
              <a:ahLst/>
              <a:cxnLst/>
              <a:rect l="l" t="t" r="r" b="b"/>
              <a:pathLst>
                <a:path w="3851" h="3854" extrusionOk="0">
                  <a:moveTo>
                    <a:pt x="1926" y="1517"/>
                  </a:moveTo>
                  <a:cubicBezTo>
                    <a:pt x="2151" y="1517"/>
                    <a:pt x="2336" y="1702"/>
                    <a:pt x="2336" y="1928"/>
                  </a:cubicBezTo>
                  <a:cubicBezTo>
                    <a:pt x="2336" y="2151"/>
                    <a:pt x="2151" y="2335"/>
                    <a:pt x="1926" y="2335"/>
                  </a:cubicBezTo>
                  <a:cubicBezTo>
                    <a:pt x="1700" y="2335"/>
                    <a:pt x="1515" y="2151"/>
                    <a:pt x="1515" y="1928"/>
                  </a:cubicBezTo>
                  <a:cubicBezTo>
                    <a:pt x="1515" y="1702"/>
                    <a:pt x="1700" y="1517"/>
                    <a:pt x="1926" y="1517"/>
                  </a:cubicBezTo>
                  <a:close/>
                  <a:moveTo>
                    <a:pt x="1563" y="1"/>
                  </a:moveTo>
                  <a:lnTo>
                    <a:pt x="1563" y="857"/>
                  </a:lnTo>
                  <a:cubicBezTo>
                    <a:pt x="1515" y="870"/>
                    <a:pt x="1470" y="891"/>
                    <a:pt x="1425" y="912"/>
                  </a:cubicBezTo>
                  <a:lnTo>
                    <a:pt x="819" y="310"/>
                  </a:lnTo>
                  <a:lnTo>
                    <a:pt x="307" y="822"/>
                  </a:lnTo>
                  <a:lnTo>
                    <a:pt x="913" y="1424"/>
                  </a:lnTo>
                  <a:cubicBezTo>
                    <a:pt x="888" y="1469"/>
                    <a:pt x="871" y="1517"/>
                    <a:pt x="853" y="1567"/>
                  </a:cubicBezTo>
                  <a:lnTo>
                    <a:pt x="1" y="1567"/>
                  </a:lnTo>
                  <a:lnTo>
                    <a:pt x="1" y="2287"/>
                  </a:lnTo>
                  <a:lnTo>
                    <a:pt x="853" y="2287"/>
                  </a:lnTo>
                  <a:cubicBezTo>
                    <a:pt x="871" y="2335"/>
                    <a:pt x="888" y="2385"/>
                    <a:pt x="913" y="2430"/>
                  </a:cubicBezTo>
                  <a:lnTo>
                    <a:pt x="307" y="3035"/>
                  </a:lnTo>
                  <a:lnTo>
                    <a:pt x="819" y="3543"/>
                  </a:lnTo>
                  <a:lnTo>
                    <a:pt x="1425" y="2941"/>
                  </a:lnTo>
                  <a:cubicBezTo>
                    <a:pt x="1470" y="2962"/>
                    <a:pt x="1515" y="2983"/>
                    <a:pt x="1563" y="3000"/>
                  </a:cubicBezTo>
                  <a:lnTo>
                    <a:pt x="1563" y="3853"/>
                  </a:lnTo>
                  <a:lnTo>
                    <a:pt x="2288" y="3853"/>
                  </a:lnTo>
                  <a:lnTo>
                    <a:pt x="2288" y="3000"/>
                  </a:lnTo>
                  <a:cubicBezTo>
                    <a:pt x="2336" y="2983"/>
                    <a:pt x="2381" y="2962"/>
                    <a:pt x="2427" y="2941"/>
                  </a:cubicBezTo>
                  <a:lnTo>
                    <a:pt x="3033" y="3543"/>
                  </a:lnTo>
                  <a:lnTo>
                    <a:pt x="3544" y="3035"/>
                  </a:lnTo>
                  <a:lnTo>
                    <a:pt x="2938" y="2430"/>
                  </a:lnTo>
                  <a:cubicBezTo>
                    <a:pt x="2963" y="2385"/>
                    <a:pt x="2980" y="2335"/>
                    <a:pt x="2998" y="2287"/>
                  </a:cubicBezTo>
                  <a:lnTo>
                    <a:pt x="3850" y="2287"/>
                  </a:lnTo>
                  <a:lnTo>
                    <a:pt x="3850" y="1567"/>
                  </a:lnTo>
                  <a:lnTo>
                    <a:pt x="2998" y="1567"/>
                  </a:lnTo>
                  <a:cubicBezTo>
                    <a:pt x="2980" y="1517"/>
                    <a:pt x="2963" y="1469"/>
                    <a:pt x="2938" y="1424"/>
                  </a:cubicBezTo>
                  <a:lnTo>
                    <a:pt x="3544" y="822"/>
                  </a:lnTo>
                  <a:lnTo>
                    <a:pt x="3033" y="310"/>
                  </a:lnTo>
                  <a:lnTo>
                    <a:pt x="2427" y="912"/>
                  </a:lnTo>
                  <a:cubicBezTo>
                    <a:pt x="2381" y="891"/>
                    <a:pt x="2336" y="870"/>
                    <a:pt x="2288" y="857"/>
                  </a:cubicBezTo>
                  <a:lnTo>
                    <a:pt x="2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2"/>
            <p:cNvSpPr/>
            <p:nvPr/>
          </p:nvSpPr>
          <p:spPr>
            <a:xfrm>
              <a:off x="5609725" y="1566425"/>
              <a:ext cx="96350" cy="96350"/>
            </a:xfrm>
            <a:custGeom>
              <a:avLst/>
              <a:gdLst/>
              <a:ahLst/>
              <a:cxnLst/>
              <a:rect l="l" t="t" r="r" b="b"/>
              <a:pathLst>
                <a:path w="3854" h="3854" extrusionOk="0">
                  <a:moveTo>
                    <a:pt x="1926" y="1519"/>
                  </a:moveTo>
                  <a:cubicBezTo>
                    <a:pt x="2151" y="1519"/>
                    <a:pt x="2336" y="1703"/>
                    <a:pt x="2336" y="1930"/>
                  </a:cubicBezTo>
                  <a:cubicBezTo>
                    <a:pt x="2336" y="2152"/>
                    <a:pt x="2151" y="2336"/>
                    <a:pt x="1926" y="2336"/>
                  </a:cubicBezTo>
                  <a:cubicBezTo>
                    <a:pt x="1703" y="2336"/>
                    <a:pt x="1518" y="2152"/>
                    <a:pt x="1518" y="1930"/>
                  </a:cubicBezTo>
                  <a:cubicBezTo>
                    <a:pt x="1518" y="1703"/>
                    <a:pt x="1703" y="1519"/>
                    <a:pt x="1926" y="1519"/>
                  </a:cubicBezTo>
                  <a:close/>
                  <a:moveTo>
                    <a:pt x="1566" y="1"/>
                  </a:moveTo>
                  <a:lnTo>
                    <a:pt x="1566" y="857"/>
                  </a:lnTo>
                  <a:cubicBezTo>
                    <a:pt x="1518" y="871"/>
                    <a:pt x="1470" y="892"/>
                    <a:pt x="1424" y="913"/>
                  </a:cubicBezTo>
                  <a:lnTo>
                    <a:pt x="822" y="311"/>
                  </a:lnTo>
                  <a:lnTo>
                    <a:pt x="310" y="823"/>
                  </a:lnTo>
                  <a:lnTo>
                    <a:pt x="912" y="1425"/>
                  </a:lnTo>
                  <a:cubicBezTo>
                    <a:pt x="891" y="1470"/>
                    <a:pt x="871" y="1519"/>
                    <a:pt x="853" y="1567"/>
                  </a:cubicBezTo>
                  <a:lnTo>
                    <a:pt x="0" y="1567"/>
                  </a:lnTo>
                  <a:lnTo>
                    <a:pt x="0" y="2288"/>
                  </a:lnTo>
                  <a:lnTo>
                    <a:pt x="853" y="2288"/>
                  </a:lnTo>
                  <a:cubicBezTo>
                    <a:pt x="871" y="2336"/>
                    <a:pt x="891" y="2386"/>
                    <a:pt x="912" y="2431"/>
                  </a:cubicBezTo>
                  <a:lnTo>
                    <a:pt x="310" y="3036"/>
                  </a:lnTo>
                  <a:lnTo>
                    <a:pt x="822" y="3543"/>
                  </a:lnTo>
                  <a:lnTo>
                    <a:pt x="1424" y="2942"/>
                  </a:lnTo>
                  <a:cubicBezTo>
                    <a:pt x="1470" y="2963"/>
                    <a:pt x="1518" y="2984"/>
                    <a:pt x="1566" y="3001"/>
                  </a:cubicBezTo>
                  <a:lnTo>
                    <a:pt x="1566" y="3853"/>
                  </a:lnTo>
                  <a:lnTo>
                    <a:pt x="2287" y="3853"/>
                  </a:lnTo>
                  <a:lnTo>
                    <a:pt x="2287" y="3001"/>
                  </a:lnTo>
                  <a:cubicBezTo>
                    <a:pt x="2336" y="2984"/>
                    <a:pt x="2385" y="2963"/>
                    <a:pt x="2430" y="2942"/>
                  </a:cubicBezTo>
                  <a:lnTo>
                    <a:pt x="3032" y="3543"/>
                  </a:lnTo>
                  <a:lnTo>
                    <a:pt x="3544" y="3036"/>
                  </a:lnTo>
                  <a:lnTo>
                    <a:pt x="2941" y="2431"/>
                  </a:lnTo>
                  <a:cubicBezTo>
                    <a:pt x="2962" y="2386"/>
                    <a:pt x="2983" y="2336"/>
                    <a:pt x="3001" y="2288"/>
                  </a:cubicBezTo>
                  <a:lnTo>
                    <a:pt x="3854" y="2288"/>
                  </a:lnTo>
                  <a:lnTo>
                    <a:pt x="3854" y="1567"/>
                  </a:lnTo>
                  <a:lnTo>
                    <a:pt x="3001" y="1567"/>
                  </a:lnTo>
                  <a:cubicBezTo>
                    <a:pt x="2983" y="1519"/>
                    <a:pt x="2962" y="1470"/>
                    <a:pt x="2941" y="1425"/>
                  </a:cubicBezTo>
                  <a:lnTo>
                    <a:pt x="3544" y="823"/>
                  </a:lnTo>
                  <a:lnTo>
                    <a:pt x="3032" y="311"/>
                  </a:lnTo>
                  <a:lnTo>
                    <a:pt x="2430" y="913"/>
                  </a:lnTo>
                  <a:cubicBezTo>
                    <a:pt x="2385" y="892"/>
                    <a:pt x="2336" y="871"/>
                    <a:pt x="2287" y="857"/>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2"/>
            <p:cNvSpPr/>
            <p:nvPr/>
          </p:nvSpPr>
          <p:spPr>
            <a:xfrm>
              <a:off x="5783050" y="1461150"/>
              <a:ext cx="19325" cy="18050"/>
            </a:xfrm>
            <a:custGeom>
              <a:avLst/>
              <a:gdLst/>
              <a:ahLst/>
              <a:cxnLst/>
              <a:rect l="l" t="t" r="r" b="b"/>
              <a:pathLst>
                <a:path w="773" h="722"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2"/>
            <p:cNvSpPr/>
            <p:nvPr/>
          </p:nvSpPr>
          <p:spPr>
            <a:xfrm>
              <a:off x="5802350" y="1480400"/>
              <a:ext cx="19275" cy="18025"/>
            </a:xfrm>
            <a:custGeom>
              <a:avLst/>
              <a:gdLst/>
              <a:ahLst/>
              <a:cxnLst/>
              <a:rect l="l" t="t" r="r" b="b"/>
              <a:pathLst>
                <a:path w="771" h="721" extrusionOk="0">
                  <a:moveTo>
                    <a:pt x="1" y="0"/>
                  </a:moveTo>
                  <a:lnTo>
                    <a:pt x="1" y="720"/>
                  </a:lnTo>
                  <a:lnTo>
                    <a:pt x="770" y="720"/>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2"/>
            <p:cNvSpPr/>
            <p:nvPr/>
          </p:nvSpPr>
          <p:spPr>
            <a:xfrm>
              <a:off x="5494175" y="1576700"/>
              <a:ext cx="19250" cy="18050"/>
            </a:xfrm>
            <a:custGeom>
              <a:avLst/>
              <a:gdLst/>
              <a:ahLst/>
              <a:cxnLst/>
              <a:rect l="l" t="t" r="r" b="b"/>
              <a:pathLst>
                <a:path w="770" h="722" extrusionOk="0">
                  <a:moveTo>
                    <a:pt x="0" y="1"/>
                  </a:moveTo>
                  <a:lnTo>
                    <a:pt x="0"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2"/>
            <p:cNvSpPr/>
            <p:nvPr/>
          </p:nvSpPr>
          <p:spPr>
            <a:xfrm>
              <a:off x="5474850" y="1595950"/>
              <a:ext cx="19350" cy="18125"/>
            </a:xfrm>
            <a:custGeom>
              <a:avLst/>
              <a:gdLst/>
              <a:ahLst/>
              <a:cxnLst/>
              <a:rect l="l" t="t" r="r" b="b"/>
              <a:pathLst>
                <a:path w="774" h="725" extrusionOk="0">
                  <a:moveTo>
                    <a:pt x="1" y="0"/>
                  </a:moveTo>
                  <a:lnTo>
                    <a:pt x="1"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2"/>
          <p:cNvGrpSpPr/>
          <p:nvPr/>
        </p:nvGrpSpPr>
        <p:grpSpPr>
          <a:xfrm>
            <a:off x="3111360" y="2567780"/>
            <a:ext cx="530118" cy="389555"/>
            <a:chOff x="4425750" y="1287750"/>
            <a:chExt cx="615200" cy="452025"/>
          </a:xfrm>
        </p:grpSpPr>
        <p:sp>
          <p:nvSpPr>
            <p:cNvPr id="1121" name="Google Shape;1121;p62"/>
            <p:cNvSpPr/>
            <p:nvPr/>
          </p:nvSpPr>
          <p:spPr>
            <a:xfrm>
              <a:off x="4425750" y="1287750"/>
              <a:ext cx="326225" cy="413575"/>
            </a:xfrm>
            <a:custGeom>
              <a:avLst/>
              <a:gdLst/>
              <a:ahLst/>
              <a:cxnLst/>
              <a:rect l="l" t="t" r="r" b="b"/>
              <a:pathLst>
                <a:path w="13049" h="16543" extrusionOk="0">
                  <a:moveTo>
                    <a:pt x="3442" y="1"/>
                  </a:moveTo>
                  <a:cubicBezTo>
                    <a:pt x="1546" y="1"/>
                    <a:pt x="1" y="1546"/>
                    <a:pt x="1" y="3446"/>
                  </a:cubicBezTo>
                  <a:lnTo>
                    <a:pt x="1" y="5371"/>
                  </a:lnTo>
                  <a:lnTo>
                    <a:pt x="724" y="5371"/>
                  </a:lnTo>
                  <a:lnTo>
                    <a:pt x="724" y="3446"/>
                  </a:lnTo>
                  <a:cubicBezTo>
                    <a:pt x="724" y="1946"/>
                    <a:pt x="1943" y="724"/>
                    <a:pt x="3442" y="724"/>
                  </a:cubicBezTo>
                  <a:lnTo>
                    <a:pt x="12329" y="724"/>
                  </a:lnTo>
                  <a:lnTo>
                    <a:pt x="12329" y="1755"/>
                  </a:lnTo>
                  <a:lnTo>
                    <a:pt x="10999" y="3084"/>
                  </a:lnTo>
                  <a:lnTo>
                    <a:pt x="4240" y="3084"/>
                  </a:lnTo>
                  <a:lnTo>
                    <a:pt x="4240" y="5781"/>
                  </a:lnTo>
                  <a:lnTo>
                    <a:pt x="2698" y="5781"/>
                  </a:lnTo>
                  <a:lnTo>
                    <a:pt x="2698" y="7832"/>
                  </a:lnTo>
                  <a:lnTo>
                    <a:pt x="3853" y="8987"/>
                  </a:lnTo>
                  <a:lnTo>
                    <a:pt x="3853" y="10616"/>
                  </a:lnTo>
                  <a:lnTo>
                    <a:pt x="3060" y="11409"/>
                  </a:lnTo>
                  <a:lnTo>
                    <a:pt x="724" y="9074"/>
                  </a:lnTo>
                  <a:lnTo>
                    <a:pt x="724" y="6140"/>
                  </a:lnTo>
                  <a:lnTo>
                    <a:pt x="1" y="6140"/>
                  </a:lnTo>
                  <a:lnTo>
                    <a:pt x="1" y="9373"/>
                  </a:lnTo>
                  <a:lnTo>
                    <a:pt x="2698" y="12071"/>
                  </a:lnTo>
                  <a:lnTo>
                    <a:pt x="2698" y="16542"/>
                  </a:lnTo>
                  <a:lnTo>
                    <a:pt x="3418" y="16542"/>
                  </a:lnTo>
                  <a:lnTo>
                    <a:pt x="3418" y="12071"/>
                  </a:lnTo>
                  <a:lnTo>
                    <a:pt x="4574" y="10911"/>
                  </a:lnTo>
                  <a:lnTo>
                    <a:pt x="4574" y="8688"/>
                  </a:lnTo>
                  <a:lnTo>
                    <a:pt x="3418" y="7532"/>
                  </a:lnTo>
                  <a:lnTo>
                    <a:pt x="3418" y="6502"/>
                  </a:lnTo>
                  <a:lnTo>
                    <a:pt x="4960" y="6502"/>
                  </a:lnTo>
                  <a:lnTo>
                    <a:pt x="4960" y="3805"/>
                  </a:lnTo>
                  <a:lnTo>
                    <a:pt x="10787" y="3805"/>
                  </a:lnTo>
                  <a:lnTo>
                    <a:pt x="10787" y="5906"/>
                  </a:lnTo>
                  <a:lnTo>
                    <a:pt x="12329" y="7445"/>
                  </a:lnTo>
                  <a:lnTo>
                    <a:pt x="12329" y="7706"/>
                  </a:lnTo>
                  <a:lnTo>
                    <a:pt x="10787" y="7706"/>
                  </a:lnTo>
                  <a:lnTo>
                    <a:pt x="10787" y="8475"/>
                  </a:lnTo>
                  <a:lnTo>
                    <a:pt x="9224" y="8475"/>
                  </a:lnTo>
                  <a:cubicBezTo>
                    <a:pt x="8809" y="8475"/>
                    <a:pt x="8475" y="8813"/>
                    <a:pt x="8475" y="9223"/>
                  </a:cubicBezTo>
                  <a:lnTo>
                    <a:pt x="8475" y="11535"/>
                  </a:lnTo>
                  <a:cubicBezTo>
                    <a:pt x="8475" y="11946"/>
                    <a:pt x="8809" y="12280"/>
                    <a:pt x="9224" y="12280"/>
                  </a:cubicBezTo>
                  <a:lnTo>
                    <a:pt x="10787" y="12280"/>
                  </a:lnTo>
                  <a:lnTo>
                    <a:pt x="10787" y="12690"/>
                  </a:lnTo>
                  <a:cubicBezTo>
                    <a:pt x="10787" y="13407"/>
                    <a:pt x="10174" y="13870"/>
                    <a:pt x="9224" y="13870"/>
                  </a:cubicBezTo>
                  <a:lnTo>
                    <a:pt x="5371" y="13870"/>
                  </a:lnTo>
                  <a:lnTo>
                    <a:pt x="5371" y="14589"/>
                  </a:lnTo>
                  <a:lnTo>
                    <a:pt x="6551" y="14589"/>
                  </a:lnTo>
                  <a:lnTo>
                    <a:pt x="6551" y="16542"/>
                  </a:lnTo>
                  <a:lnTo>
                    <a:pt x="7272" y="16542"/>
                  </a:lnTo>
                  <a:lnTo>
                    <a:pt x="7272" y="14589"/>
                  </a:lnTo>
                  <a:lnTo>
                    <a:pt x="9224" y="14589"/>
                  </a:lnTo>
                  <a:cubicBezTo>
                    <a:pt x="10568" y="14589"/>
                    <a:pt x="11511" y="13811"/>
                    <a:pt x="11511" y="12690"/>
                  </a:cubicBezTo>
                  <a:lnTo>
                    <a:pt x="11511" y="11559"/>
                  </a:lnTo>
                  <a:lnTo>
                    <a:pt x="9224" y="11559"/>
                  </a:lnTo>
                  <a:cubicBezTo>
                    <a:pt x="9210" y="11559"/>
                    <a:pt x="9199" y="11549"/>
                    <a:pt x="9199" y="11535"/>
                  </a:cubicBezTo>
                  <a:lnTo>
                    <a:pt x="9199" y="9223"/>
                  </a:lnTo>
                  <a:cubicBezTo>
                    <a:pt x="9199" y="9210"/>
                    <a:pt x="9210" y="9199"/>
                    <a:pt x="9224" y="9199"/>
                  </a:cubicBezTo>
                  <a:lnTo>
                    <a:pt x="11511" y="9199"/>
                  </a:lnTo>
                  <a:lnTo>
                    <a:pt x="11511" y="8426"/>
                  </a:lnTo>
                  <a:lnTo>
                    <a:pt x="13049" y="8426"/>
                  </a:lnTo>
                  <a:lnTo>
                    <a:pt x="13049" y="7146"/>
                  </a:lnTo>
                  <a:lnTo>
                    <a:pt x="11511" y="5607"/>
                  </a:lnTo>
                  <a:lnTo>
                    <a:pt x="11511" y="3596"/>
                  </a:lnTo>
                  <a:lnTo>
                    <a:pt x="13049" y="2054"/>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2"/>
            <p:cNvSpPr/>
            <p:nvPr/>
          </p:nvSpPr>
          <p:spPr>
            <a:xfrm>
              <a:off x="4608125" y="1406000"/>
              <a:ext cx="47625" cy="53950"/>
            </a:xfrm>
            <a:custGeom>
              <a:avLst/>
              <a:gdLst/>
              <a:ahLst/>
              <a:cxnLst/>
              <a:rect l="l" t="t" r="r" b="b"/>
              <a:pathLst>
                <a:path w="1905" h="2158" extrusionOk="0">
                  <a:moveTo>
                    <a:pt x="641" y="0"/>
                  </a:moveTo>
                  <a:lnTo>
                    <a:pt x="129" y="512"/>
                  </a:lnTo>
                  <a:lnTo>
                    <a:pt x="1055" y="1434"/>
                  </a:lnTo>
                  <a:lnTo>
                    <a:pt x="1" y="1434"/>
                  </a:lnTo>
                  <a:lnTo>
                    <a:pt x="1" y="2158"/>
                  </a:lnTo>
                  <a:lnTo>
                    <a:pt x="1904" y="2158"/>
                  </a:lnTo>
                  <a:lnTo>
                    <a:pt x="1904" y="1260"/>
                  </a:lnTo>
                  <a:lnTo>
                    <a:pt x="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2"/>
            <p:cNvSpPr/>
            <p:nvPr/>
          </p:nvSpPr>
          <p:spPr>
            <a:xfrm>
              <a:off x="4733350" y="1576700"/>
              <a:ext cx="134275" cy="163075"/>
            </a:xfrm>
            <a:custGeom>
              <a:avLst/>
              <a:gdLst/>
              <a:ahLst/>
              <a:cxnLst/>
              <a:rect l="l" t="t" r="r" b="b"/>
              <a:pathLst>
                <a:path w="5371" h="6523" extrusionOk="0">
                  <a:moveTo>
                    <a:pt x="0" y="1"/>
                  </a:moveTo>
                  <a:lnTo>
                    <a:pt x="0" y="722"/>
                  </a:lnTo>
                  <a:lnTo>
                    <a:pt x="4646" y="722"/>
                  </a:lnTo>
                  <a:lnTo>
                    <a:pt x="4646" y="5232"/>
                  </a:lnTo>
                  <a:cubicBezTo>
                    <a:pt x="4417" y="5089"/>
                    <a:pt x="4142" y="5009"/>
                    <a:pt x="3853" y="5009"/>
                  </a:cubicBezTo>
                  <a:cubicBezTo>
                    <a:pt x="3348" y="5009"/>
                    <a:pt x="2900" y="5256"/>
                    <a:pt x="2624" y="5635"/>
                  </a:cubicBezTo>
                  <a:cubicBezTo>
                    <a:pt x="2433" y="5482"/>
                    <a:pt x="2190" y="5391"/>
                    <a:pt x="1925" y="5391"/>
                  </a:cubicBezTo>
                  <a:cubicBezTo>
                    <a:pt x="1302" y="5391"/>
                    <a:pt x="794" y="5900"/>
                    <a:pt x="794" y="6522"/>
                  </a:cubicBezTo>
                  <a:lnTo>
                    <a:pt x="1517" y="6522"/>
                  </a:lnTo>
                  <a:cubicBezTo>
                    <a:pt x="1517" y="6300"/>
                    <a:pt x="1702" y="6115"/>
                    <a:pt x="1925" y="6115"/>
                  </a:cubicBezTo>
                  <a:cubicBezTo>
                    <a:pt x="2151" y="6115"/>
                    <a:pt x="2336" y="6300"/>
                    <a:pt x="2336" y="6522"/>
                  </a:cubicBezTo>
                  <a:lnTo>
                    <a:pt x="3059" y="6522"/>
                  </a:lnTo>
                  <a:cubicBezTo>
                    <a:pt x="3059" y="6088"/>
                    <a:pt x="3414" y="5729"/>
                    <a:pt x="3853" y="5729"/>
                  </a:cubicBezTo>
                  <a:cubicBezTo>
                    <a:pt x="4291" y="5729"/>
                    <a:pt x="4646" y="6088"/>
                    <a:pt x="4646" y="6522"/>
                  </a:cubicBezTo>
                  <a:lnTo>
                    <a:pt x="5371" y="6522"/>
                  </a:lnTo>
                  <a:lnTo>
                    <a:pt x="53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2"/>
            <p:cNvSpPr/>
            <p:nvPr/>
          </p:nvSpPr>
          <p:spPr>
            <a:xfrm>
              <a:off x="4714125" y="1538150"/>
              <a:ext cx="191975" cy="201625"/>
            </a:xfrm>
            <a:custGeom>
              <a:avLst/>
              <a:gdLst/>
              <a:ahLst/>
              <a:cxnLst/>
              <a:rect l="l" t="t" r="r" b="b"/>
              <a:pathLst>
                <a:path w="7679" h="8065" extrusionOk="0">
                  <a:moveTo>
                    <a:pt x="0" y="1"/>
                  </a:moveTo>
                  <a:lnTo>
                    <a:pt x="0" y="725"/>
                  </a:lnTo>
                  <a:lnTo>
                    <a:pt x="6957" y="725"/>
                  </a:lnTo>
                  <a:lnTo>
                    <a:pt x="6957" y="8064"/>
                  </a:lnTo>
                  <a:lnTo>
                    <a:pt x="7678" y="8064"/>
                  </a:lnTo>
                  <a:lnTo>
                    <a:pt x="76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2"/>
            <p:cNvSpPr/>
            <p:nvPr/>
          </p:nvSpPr>
          <p:spPr>
            <a:xfrm>
              <a:off x="4771900" y="1499600"/>
              <a:ext cx="172725" cy="115075"/>
            </a:xfrm>
            <a:custGeom>
              <a:avLst/>
              <a:gdLst/>
              <a:ahLst/>
              <a:cxnLst/>
              <a:rect l="l" t="t" r="r" b="b"/>
              <a:pathLst>
                <a:path w="6909" h="4603" extrusionOk="0">
                  <a:moveTo>
                    <a:pt x="0" y="1"/>
                  </a:moveTo>
                  <a:lnTo>
                    <a:pt x="0" y="725"/>
                  </a:lnTo>
                  <a:lnTo>
                    <a:pt x="6188" y="725"/>
                  </a:lnTo>
                  <a:lnTo>
                    <a:pt x="6188" y="4603"/>
                  </a:lnTo>
                  <a:lnTo>
                    <a:pt x="6908" y="4603"/>
                  </a:lnTo>
                  <a:lnTo>
                    <a:pt x="69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2"/>
            <p:cNvSpPr/>
            <p:nvPr/>
          </p:nvSpPr>
          <p:spPr>
            <a:xfrm>
              <a:off x="4926600" y="1633875"/>
              <a:ext cx="114350" cy="105900"/>
            </a:xfrm>
            <a:custGeom>
              <a:avLst/>
              <a:gdLst/>
              <a:ahLst/>
              <a:cxnLst/>
              <a:rect l="l" t="t" r="r" b="b"/>
              <a:pathLst>
                <a:path w="4574" h="4236" extrusionOk="0">
                  <a:moveTo>
                    <a:pt x="0" y="1"/>
                  </a:moveTo>
                  <a:lnTo>
                    <a:pt x="0" y="4235"/>
                  </a:lnTo>
                  <a:lnTo>
                    <a:pt x="720" y="4235"/>
                  </a:lnTo>
                  <a:cubicBezTo>
                    <a:pt x="720" y="3801"/>
                    <a:pt x="1075" y="3442"/>
                    <a:pt x="1514" y="3442"/>
                  </a:cubicBezTo>
                  <a:cubicBezTo>
                    <a:pt x="1952" y="3442"/>
                    <a:pt x="2312" y="3801"/>
                    <a:pt x="2312" y="4235"/>
                  </a:cubicBezTo>
                  <a:lnTo>
                    <a:pt x="3032" y="4235"/>
                  </a:lnTo>
                  <a:cubicBezTo>
                    <a:pt x="3032" y="4013"/>
                    <a:pt x="3216" y="3828"/>
                    <a:pt x="3443" y="3828"/>
                  </a:cubicBezTo>
                  <a:cubicBezTo>
                    <a:pt x="3669" y="3828"/>
                    <a:pt x="3849" y="4013"/>
                    <a:pt x="3849" y="4235"/>
                  </a:cubicBezTo>
                  <a:lnTo>
                    <a:pt x="4574" y="4235"/>
                  </a:lnTo>
                  <a:cubicBezTo>
                    <a:pt x="4574" y="3613"/>
                    <a:pt x="4066" y="3104"/>
                    <a:pt x="3443" y="3104"/>
                  </a:cubicBezTo>
                  <a:cubicBezTo>
                    <a:pt x="3178" y="3104"/>
                    <a:pt x="2934" y="3195"/>
                    <a:pt x="2743" y="3348"/>
                  </a:cubicBezTo>
                  <a:cubicBezTo>
                    <a:pt x="2468" y="2969"/>
                    <a:pt x="2019" y="2722"/>
                    <a:pt x="1514" y="2722"/>
                  </a:cubicBezTo>
                  <a:cubicBezTo>
                    <a:pt x="1226" y="2722"/>
                    <a:pt x="954" y="2802"/>
                    <a:pt x="720" y="2945"/>
                  </a:cubicBezTo>
                  <a:lnTo>
                    <a:pt x="7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2"/>
            <p:cNvSpPr/>
            <p:nvPr/>
          </p:nvSpPr>
          <p:spPr>
            <a:xfrm>
              <a:off x="4964425" y="1673025"/>
              <a:ext cx="19350" cy="18025"/>
            </a:xfrm>
            <a:custGeom>
              <a:avLst/>
              <a:gdLst/>
              <a:ahLst/>
              <a:cxnLst/>
              <a:rect l="l" t="t" r="r" b="b"/>
              <a:pathLst>
                <a:path w="774" h="721" extrusionOk="0">
                  <a:moveTo>
                    <a:pt x="1" y="0"/>
                  </a:moveTo>
                  <a:lnTo>
                    <a:pt x="1" y="720"/>
                  </a:lnTo>
                  <a:lnTo>
                    <a:pt x="774" y="720"/>
                  </a:lnTo>
                  <a:lnTo>
                    <a:pt x="7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2"/>
            <p:cNvSpPr/>
            <p:nvPr/>
          </p:nvSpPr>
          <p:spPr>
            <a:xfrm>
              <a:off x="4983750" y="1653700"/>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2"/>
            <p:cNvSpPr/>
            <p:nvPr/>
          </p:nvSpPr>
          <p:spPr>
            <a:xfrm>
              <a:off x="4810350" y="1653700"/>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2"/>
            <p:cNvSpPr/>
            <p:nvPr/>
          </p:nvSpPr>
          <p:spPr>
            <a:xfrm>
              <a:off x="4791100" y="1634500"/>
              <a:ext cx="19275" cy="18000"/>
            </a:xfrm>
            <a:custGeom>
              <a:avLst/>
              <a:gdLst/>
              <a:ahLst/>
              <a:cxnLst/>
              <a:rect l="l" t="t" r="r" b="b"/>
              <a:pathLst>
                <a:path w="771" h="720" extrusionOk="0">
                  <a:moveTo>
                    <a:pt x="1" y="0"/>
                  </a:moveTo>
                  <a:lnTo>
                    <a:pt x="1" y="719"/>
                  </a:lnTo>
                  <a:lnTo>
                    <a:pt x="770" y="719"/>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2"/>
            <p:cNvSpPr/>
            <p:nvPr/>
          </p:nvSpPr>
          <p:spPr>
            <a:xfrm>
              <a:off x="4569575" y="1326275"/>
              <a:ext cx="19350" cy="18125"/>
            </a:xfrm>
            <a:custGeom>
              <a:avLst/>
              <a:gdLst/>
              <a:ahLst/>
              <a:cxnLst/>
              <a:rect l="l" t="t" r="r" b="b"/>
              <a:pathLst>
                <a:path w="774" h="725"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2"/>
            <p:cNvSpPr/>
            <p:nvPr/>
          </p:nvSpPr>
          <p:spPr>
            <a:xfrm>
              <a:off x="4608125" y="1326275"/>
              <a:ext cx="19275" cy="18125"/>
            </a:xfrm>
            <a:custGeom>
              <a:avLst/>
              <a:gdLst/>
              <a:ahLst/>
              <a:cxnLst/>
              <a:rect l="l" t="t" r="r" b="b"/>
              <a:pathLst>
                <a:path w="771" h="725"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2"/>
            <p:cNvSpPr/>
            <p:nvPr/>
          </p:nvSpPr>
          <p:spPr>
            <a:xfrm>
              <a:off x="4646675" y="1326275"/>
              <a:ext cx="19275" cy="18125"/>
            </a:xfrm>
            <a:custGeom>
              <a:avLst/>
              <a:gdLst/>
              <a:ahLst/>
              <a:cxnLst/>
              <a:rect l="l" t="t" r="r" b="b"/>
              <a:pathLst>
                <a:path w="771" h="725"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62"/>
          <p:cNvGrpSpPr/>
          <p:nvPr/>
        </p:nvGrpSpPr>
        <p:grpSpPr>
          <a:xfrm>
            <a:off x="2314718" y="2547301"/>
            <a:ext cx="530053" cy="430512"/>
            <a:chOff x="3501250" y="1249275"/>
            <a:chExt cx="615125" cy="499550"/>
          </a:xfrm>
        </p:grpSpPr>
        <p:sp>
          <p:nvSpPr>
            <p:cNvPr id="1135" name="Google Shape;1135;p62"/>
            <p:cNvSpPr/>
            <p:nvPr/>
          </p:nvSpPr>
          <p:spPr>
            <a:xfrm>
              <a:off x="3645075" y="1287750"/>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2"/>
            <p:cNvSpPr/>
            <p:nvPr/>
          </p:nvSpPr>
          <p:spPr>
            <a:xfrm>
              <a:off x="3683625" y="1287750"/>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2"/>
            <p:cNvSpPr/>
            <p:nvPr/>
          </p:nvSpPr>
          <p:spPr>
            <a:xfrm>
              <a:off x="3722100" y="1287750"/>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2"/>
            <p:cNvSpPr/>
            <p:nvPr/>
          </p:nvSpPr>
          <p:spPr>
            <a:xfrm>
              <a:off x="3501250" y="1249275"/>
              <a:ext cx="326250" cy="413500"/>
            </a:xfrm>
            <a:custGeom>
              <a:avLst/>
              <a:gdLst/>
              <a:ahLst/>
              <a:cxnLst/>
              <a:rect l="l" t="t" r="r" b="b"/>
              <a:pathLst>
                <a:path w="13050" h="16540" extrusionOk="0">
                  <a:moveTo>
                    <a:pt x="3443" y="1"/>
                  </a:moveTo>
                  <a:cubicBezTo>
                    <a:pt x="1543" y="1"/>
                    <a:pt x="1" y="1543"/>
                    <a:pt x="1" y="3443"/>
                  </a:cubicBezTo>
                  <a:lnTo>
                    <a:pt x="1" y="5368"/>
                  </a:lnTo>
                  <a:lnTo>
                    <a:pt x="721" y="5368"/>
                  </a:lnTo>
                  <a:lnTo>
                    <a:pt x="721" y="3443"/>
                  </a:lnTo>
                  <a:cubicBezTo>
                    <a:pt x="721" y="1943"/>
                    <a:pt x="1943" y="721"/>
                    <a:pt x="3443" y="721"/>
                  </a:cubicBezTo>
                  <a:lnTo>
                    <a:pt x="12325" y="721"/>
                  </a:lnTo>
                  <a:lnTo>
                    <a:pt x="12325" y="1752"/>
                  </a:lnTo>
                  <a:lnTo>
                    <a:pt x="10998" y="3081"/>
                  </a:lnTo>
                  <a:lnTo>
                    <a:pt x="4237" y="3081"/>
                  </a:lnTo>
                  <a:lnTo>
                    <a:pt x="4237" y="5779"/>
                  </a:lnTo>
                  <a:lnTo>
                    <a:pt x="2695" y="5779"/>
                  </a:lnTo>
                  <a:lnTo>
                    <a:pt x="2695" y="7829"/>
                  </a:lnTo>
                  <a:lnTo>
                    <a:pt x="3850" y="8984"/>
                  </a:lnTo>
                  <a:lnTo>
                    <a:pt x="3850" y="10613"/>
                  </a:lnTo>
                  <a:lnTo>
                    <a:pt x="3056" y="11406"/>
                  </a:lnTo>
                  <a:lnTo>
                    <a:pt x="721" y="9071"/>
                  </a:lnTo>
                  <a:lnTo>
                    <a:pt x="721" y="6140"/>
                  </a:lnTo>
                  <a:lnTo>
                    <a:pt x="1" y="6140"/>
                  </a:lnTo>
                  <a:lnTo>
                    <a:pt x="1" y="9371"/>
                  </a:lnTo>
                  <a:lnTo>
                    <a:pt x="2695" y="12068"/>
                  </a:lnTo>
                  <a:lnTo>
                    <a:pt x="2695" y="16539"/>
                  </a:lnTo>
                  <a:lnTo>
                    <a:pt x="3418" y="16539"/>
                  </a:lnTo>
                  <a:lnTo>
                    <a:pt x="3418" y="12068"/>
                  </a:lnTo>
                  <a:lnTo>
                    <a:pt x="4574" y="10912"/>
                  </a:lnTo>
                  <a:lnTo>
                    <a:pt x="4574" y="8685"/>
                  </a:lnTo>
                  <a:lnTo>
                    <a:pt x="3418" y="7529"/>
                  </a:lnTo>
                  <a:lnTo>
                    <a:pt x="3418" y="6499"/>
                  </a:lnTo>
                  <a:lnTo>
                    <a:pt x="4960" y="6499"/>
                  </a:lnTo>
                  <a:lnTo>
                    <a:pt x="4960" y="3805"/>
                  </a:lnTo>
                  <a:lnTo>
                    <a:pt x="10786" y="3805"/>
                  </a:lnTo>
                  <a:lnTo>
                    <a:pt x="10786" y="5904"/>
                  </a:lnTo>
                  <a:lnTo>
                    <a:pt x="12325" y="7445"/>
                  </a:lnTo>
                  <a:lnTo>
                    <a:pt x="12325" y="7703"/>
                  </a:lnTo>
                  <a:lnTo>
                    <a:pt x="10786" y="7703"/>
                  </a:lnTo>
                  <a:lnTo>
                    <a:pt x="10786" y="9245"/>
                  </a:lnTo>
                  <a:lnTo>
                    <a:pt x="8685" y="9245"/>
                  </a:lnTo>
                  <a:lnTo>
                    <a:pt x="7703" y="10227"/>
                  </a:lnTo>
                  <a:lnTo>
                    <a:pt x="7703" y="11507"/>
                  </a:lnTo>
                  <a:lnTo>
                    <a:pt x="10786" y="11507"/>
                  </a:lnTo>
                  <a:lnTo>
                    <a:pt x="10786" y="12687"/>
                  </a:lnTo>
                  <a:cubicBezTo>
                    <a:pt x="10786" y="13404"/>
                    <a:pt x="10171" y="13867"/>
                    <a:pt x="9220" y="13867"/>
                  </a:cubicBezTo>
                  <a:lnTo>
                    <a:pt x="5368" y="13867"/>
                  </a:lnTo>
                  <a:lnTo>
                    <a:pt x="5368" y="14591"/>
                  </a:lnTo>
                  <a:lnTo>
                    <a:pt x="6547" y="14591"/>
                  </a:lnTo>
                  <a:lnTo>
                    <a:pt x="6547" y="16539"/>
                  </a:lnTo>
                  <a:lnTo>
                    <a:pt x="7271" y="16539"/>
                  </a:lnTo>
                  <a:lnTo>
                    <a:pt x="7271" y="14591"/>
                  </a:lnTo>
                  <a:lnTo>
                    <a:pt x="9220" y="14591"/>
                  </a:lnTo>
                  <a:cubicBezTo>
                    <a:pt x="10567" y="14591"/>
                    <a:pt x="11507" y="13808"/>
                    <a:pt x="11507" y="12687"/>
                  </a:cubicBezTo>
                  <a:lnTo>
                    <a:pt x="11507" y="10786"/>
                  </a:lnTo>
                  <a:lnTo>
                    <a:pt x="8427" y="10786"/>
                  </a:lnTo>
                  <a:lnTo>
                    <a:pt x="8427" y="10526"/>
                  </a:lnTo>
                  <a:lnTo>
                    <a:pt x="8984" y="9965"/>
                  </a:lnTo>
                  <a:lnTo>
                    <a:pt x="11507" y="9965"/>
                  </a:lnTo>
                  <a:lnTo>
                    <a:pt x="11507" y="8427"/>
                  </a:lnTo>
                  <a:lnTo>
                    <a:pt x="13049" y="8427"/>
                  </a:lnTo>
                  <a:lnTo>
                    <a:pt x="13049" y="7146"/>
                  </a:lnTo>
                  <a:lnTo>
                    <a:pt x="11507" y="5604"/>
                  </a:lnTo>
                  <a:lnTo>
                    <a:pt x="11507" y="3593"/>
                  </a:lnTo>
                  <a:lnTo>
                    <a:pt x="13049" y="2051"/>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2"/>
            <p:cNvSpPr/>
            <p:nvPr/>
          </p:nvSpPr>
          <p:spPr>
            <a:xfrm>
              <a:off x="3944225" y="1326275"/>
              <a:ext cx="172150" cy="230025"/>
            </a:xfrm>
            <a:custGeom>
              <a:avLst/>
              <a:gdLst/>
              <a:ahLst/>
              <a:cxnLst/>
              <a:rect l="l" t="t" r="r" b="b"/>
              <a:pathLst>
                <a:path w="6886" h="9201" extrusionOk="0">
                  <a:moveTo>
                    <a:pt x="1542" y="725"/>
                  </a:moveTo>
                  <a:lnTo>
                    <a:pt x="1542" y="3085"/>
                  </a:lnTo>
                  <a:lnTo>
                    <a:pt x="725" y="3085"/>
                  </a:lnTo>
                  <a:lnTo>
                    <a:pt x="725" y="725"/>
                  </a:lnTo>
                  <a:close/>
                  <a:moveTo>
                    <a:pt x="3854" y="3806"/>
                  </a:moveTo>
                  <a:lnTo>
                    <a:pt x="3854" y="5396"/>
                  </a:lnTo>
                  <a:lnTo>
                    <a:pt x="3036" y="5396"/>
                  </a:lnTo>
                  <a:lnTo>
                    <a:pt x="3036" y="3806"/>
                  </a:lnTo>
                  <a:close/>
                  <a:moveTo>
                    <a:pt x="0" y="1"/>
                  </a:moveTo>
                  <a:lnTo>
                    <a:pt x="0" y="3806"/>
                  </a:lnTo>
                  <a:lnTo>
                    <a:pt x="2312" y="3806"/>
                  </a:lnTo>
                  <a:lnTo>
                    <a:pt x="2312" y="6116"/>
                  </a:lnTo>
                  <a:lnTo>
                    <a:pt x="3854" y="6116"/>
                  </a:lnTo>
                  <a:lnTo>
                    <a:pt x="3854" y="9200"/>
                  </a:lnTo>
                  <a:lnTo>
                    <a:pt x="6885" y="9200"/>
                  </a:lnTo>
                  <a:lnTo>
                    <a:pt x="6885" y="4985"/>
                  </a:lnTo>
                  <a:lnTo>
                    <a:pt x="6164" y="4985"/>
                  </a:lnTo>
                  <a:lnTo>
                    <a:pt x="6164" y="8476"/>
                  </a:lnTo>
                  <a:lnTo>
                    <a:pt x="4574" y="8476"/>
                  </a:lnTo>
                  <a:lnTo>
                    <a:pt x="4574" y="3085"/>
                  </a:lnTo>
                  <a:lnTo>
                    <a:pt x="2263" y="3085"/>
                  </a:lnTo>
                  <a:lnTo>
                    <a:pt x="2263" y="725"/>
                  </a:lnTo>
                  <a:lnTo>
                    <a:pt x="4835" y="725"/>
                  </a:lnTo>
                  <a:lnTo>
                    <a:pt x="6164" y="2055"/>
                  </a:lnTo>
                  <a:lnTo>
                    <a:pt x="6164" y="4216"/>
                  </a:lnTo>
                  <a:lnTo>
                    <a:pt x="6885" y="4216"/>
                  </a:lnTo>
                  <a:lnTo>
                    <a:pt x="6885" y="1755"/>
                  </a:lnTo>
                  <a:lnTo>
                    <a:pt x="51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2"/>
            <p:cNvSpPr/>
            <p:nvPr/>
          </p:nvSpPr>
          <p:spPr>
            <a:xfrm>
              <a:off x="3818400" y="1364825"/>
              <a:ext cx="19350" cy="18050"/>
            </a:xfrm>
            <a:custGeom>
              <a:avLst/>
              <a:gdLst/>
              <a:ahLst/>
              <a:cxnLst/>
              <a:rect l="l" t="t" r="r" b="b"/>
              <a:pathLst>
                <a:path w="774" h="722" extrusionOk="0">
                  <a:moveTo>
                    <a:pt x="1" y="1"/>
                  </a:moveTo>
                  <a:lnTo>
                    <a:pt x="1"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2"/>
            <p:cNvSpPr/>
            <p:nvPr/>
          </p:nvSpPr>
          <p:spPr>
            <a:xfrm>
              <a:off x="3856950" y="1364825"/>
              <a:ext cx="19250" cy="18050"/>
            </a:xfrm>
            <a:custGeom>
              <a:avLst/>
              <a:gdLst/>
              <a:ahLst/>
              <a:cxnLst/>
              <a:rect l="l" t="t" r="r" b="b"/>
              <a:pathLst>
                <a:path w="770" h="722" extrusionOk="0">
                  <a:moveTo>
                    <a:pt x="1" y="1"/>
                  </a:moveTo>
                  <a:lnTo>
                    <a:pt x="1"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2"/>
            <p:cNvSpPr/>
            <p:nvPr/>
          </p:nvSpPr>
          <p:spPr>
            <a:xfrm>
              <a:off x="3895500" y="1364825"/>
              <a:ext cx="19250" cy="18050"/>
            </a:xfrm>
            <a:custGeom>
              <a:avLst/>
              <a:gdLst/>
              <a:ahLst/>
              <a:cxnLst/>
              <a:rect l="l" t="t" r="r" b="b"/>
              <a:pathLst>
                <a:path w="770" h="722" extrusionOk="0">
                  <a:moveTo>
                    <a:pt x="1" y="1"/>
                  </a:moveTo>
                  <a:lnTo>
                    <a:pt x="1"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2"/>
            <p:cNvSpPr/>
            <p:nvPr/>
          </p:nvSpPr>
          <p:spPr>
            <a:xfrm>
              <a:off x="3837725" y="1614650"/>
              <a:ext cx="96275" cy="96225"/>
            </a:xfrm>
            <a:custGeom>
              <a:avLst/>
              <a:gdLst/>
              <a:ahLst/>
              <a:cxnLst/>
              <a:rect l="l" t="t" r="r" b="b"/>
              <a:pathLst>
                <a:path w="3851" h="3849" extrusionOk="0">
                  <a:moveTo>
                    <a:pt x="1925" y="1513"/>
                  </a:moveTo>
                  <a:cubicBezTo>
                    <a:pt x="2151" y="1513"/>
                    <a:pt x="2336" y="1698"/>
                    <a:pt x="2336" y="1924"/>
                  </a:cubicBezTo>
                  <a:cubicBezTo>
                    <a:pt x="2336" y="2151"/>
                    <a:pt x="2151" y="2335"/>
                    <a:pt x="1925" y="2335"/>
                  </a:cubicBezTo>
                  <a:cubicBezTo>
                    <a:pt x="1699" y="2335"/>
                    <a:pt x="1515" y="2151"/>
                    <a:pt x="1515" y="1924"/>
                  </a:cubicBezTo>
                  <a:cubicBezTo>
                    <a:pt x="1515" y="1698"/>
                    <a:pt x="1699" y="1513"/>
                    <a:pt x="1925" y="1513"/>
                  </a:cubicBezTo>
                  <a:close/>
                  <a:moveTo>
                    <a:pt x="1563" y="1"/>
                  </a:moveTo>
                  <a:lnTo>
                    <a:pt x="1563" y="853"/>
                  </a:lnTo>
                  <a:cubicBezTo>
                    <a:pt x="1515" y="870"/>
                    <a:pt x="1470" y="888"/>
                    <a:pt x="1424" y="912"/>
                  </a:cubicBezTo>
                  <a:lnTo>
                    <a:pt x="818" y="306"/>
                  </a:lnTo>
                  <a:lnTo>
                    <a:pt x="307" y="818"/>
                  </a:lnTo>
                  <a:lnTo>
                    <a:pt x="912" y="1423"/>
                  </a:lnTo>
                  <a:cubicBezTo>
                    <a:pt x="888" y="1468"/>
                    <a:pt x="871" y="1513"/>
                    <a:pt x="853" y="1563"/>
                  </a:cubicBezTo>
                  <a:lnTo>
                    <a:pt x="0" y="1563"/>
                  </a:lnTo>
                  <a:lnTo>
                    <a:pt x="0" y="2286"/>
                  </a:lnTo>
                  <a:lnTo>
                    <a:pt x="853" y="2286"/>
                  </a:lnTo>
                  <a:cubicBezTo>
                    <a:pt x="871" y="2335"/>
                    <a:pt x="888" y="2380"/>
                    <a:pt x="912" y="2425"/>
                  </a:cubicBezTo>
                  <a:lnTo>
                    <a:pt x="307" y="3031"/>
                  </a:lnTo>
                  <a:lnTo>
                    <a:pt x="818" y="3542"/>
                  </a:lnTo>
                  <a:lnTo>
                    <a:pt x="1424" y="2937"/>
                  </a:lnTo>
                  <a:cubicBezTo>
                    <a:pt x="1470" y="2962"/>
                    <a:pt x="1515" y="2978"/>
                    <a:pt x="1563" y="2996"/>
                  </a:cubicBezTo>
                  <a:lnTo>
                    <a:pt x="1563" y="3849"/>
                  </a:lnTo>
                  <a:lnTo>
                    <a:pt x="2287" y="3849"/>
                  </a:lnTo>
                  <a:lnTo>
                    <a:pt x="2287" y="2996"/>
                  </a:lnTo>
                  <a:cubicBezTo>
                    <a:pt x="2336" y="2978"/>
                    <a:pt x="2381" y="2962"/>
                    <a:pt x="2426" y="2937"/>
                  </a:cubicBezTo>
                  <a:lnTo>
                    <a:pt x="3032" y="3542"/>
                  </a:lnTo>
                  <a:lnTo>
                    <a:pt x="3544" y="3031"/>
                  </a:lnTo>
                  <a:lnTo>
                    <a:pt x="2938" y="2425"/>
                  </a:lnTo>
                  <a:cubicBezTo>
                    <a:pt x="2962" y="2380"/>
                    <a:pt x="2980" y="2335"/>
                    <a:pt x="2997" y="2286"/>
                  </a:cubicBezTo>
                  <a:lnTo>
                    <a:pt x="3850" y="2286"/>
                  </a:lnTo>
                  <a:lnTo>
                    <a:pt x="3850" y="1563"/>
                  </a:lnTo>
                  <a:lnTo>
                    <a:pt x="2997" y="1563"/>
                  </a:lnTo>
                  <a:cubicBezTo>
                    <a:pt x="2980" y="1513"/>
                    <a:pt x="2962" y="1468"/>
                    <a:pt x="2938" y="1423"/>
                  </a:cubicBezTo>
                  <a:lnTo>
                    <a:pt x="3544" y="818"/>
                  </a:lnTo>
                  <a:lnTo>
                    <a:pt x="3032" y="306"/>
                  </a:lnTo>
                  <a:lnTo>
                    <a:pt x="2426" y="912"/>
                  </a:lnTo>
                  <a:cubicBezTo>
                    <a:pt x="2381" y="888"/>
                    <a:pt x="2336" y="870"/>
                    <a:pt x="2287" y="853"/>
                  </a:cubicBezTo>
                  <a:lnTo>
                    <a:pt x="22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2"/>
            <p:cNvSpPr/>
            <p:nvPr/>
          </p:nvSpPr>
          <p:spPr>
            <a:xfrm>
              <a:off x="3799800" y="1576700"/>
              <a:ext cx="172125" cy="172125"/>
            </a:xfrm>
            <a:custGeom>
              <a:avLst/>
              <a:gdLst/>
              <a:ahLst/>
              <a:cxnLst/>
              <a:rect l="l" t="t" r="r" b="b"/>
              <a:pathLst>
                <a:path w="6885" h="6885" extrusionOk="0">
                  <a:moveTo>
                    <a:pt x="3442" y="722"/>
                  </a:moveTo>
                  <a:cubicBezTo>
                    <a:pt x="4942" y="722"/>
                    <a:pt x="6164" y="1943"/>
                    <a:pt x="6164" y="3442"/>
                  </a:cubicBezTo>
                  <a:cubicBezTo>
                    <a:pt x="6164" y="4943"/>
                    <a:pt x="4942" y="6164"/>
                    <a:pt x="3442" y="6164"/>
                  </a:cubicBezTo>
                  <a:cubicBezTo>
                    <a:pt x="1942" y="6164"/>
                    <a:pt x="720" y="4943"/>
                    <a:pt x="720" y="3442"/>
                  </a:cubicBezTo>
                  <a:cubicBezTo>
                    <a:pt x="720" y="1943"/>
                    <a:pt x="1942" y="722"/>
                    <a:pt x="3442" y="722"/>
                  </a:cubicBezTo>
                  <a:close/>
                  <a:moveTo>
                    <a:pt x="3442" y="1"/>
                  </a:moveTo>
                  <a:cubicBezTo>
                    <a:pt x="1546" y="1"/>
                    <a:pt x="0" y="1546"/>
                    <a:pt x="0" y="3442"/>
                  </a:cubicBezTo>
                  <a:cubicBezTo>
                    <a:pt x="0" y="5339"/>
                    <a:pt x="1546" y="6885"/>
                    <a:pt x="3442" y="6885"/>
                  </a:cubicBezTo>
                  <a:cubicBezTo>
                    <a:pt x="5339" y="6885"/>
                    <a:pt x="6884" y="5339"/>
                    <a:pt x="6884" y="3442"/>
                  </a:cubicBezTo>
                  <a:cubicBezTo>
                    <a:pt x="6884" y="1546"/>
                    <a:pt x="5339" y="1"/>
                    <a:pt x="3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2"/>
            <p:cNvSpPr/>
            <p:nvPr/>
          </p:nvSpPr>
          <p:spPr>
            <a:xfrm>
              <a:off x="4068825" y="1576700"/>
              <a:ext cx="19275" cy="18050"/>
            </a:xfrm>
            <a:custGeom>
              <a:avLst/>
              <a:gdLst/>
              <a:ahLst/>
              <a:cxnLst/>
              <a:rect l="l" t="t" r="r" b="b"/>
              <a:pathLst>
                <a:path w="771" h="722" extrusionOk="0">
                  <a:moveTo>
                    <a:pt x="1" y="1"/>
                  </a:moveTo>
                  <a:lnTo>
                    <a:pt x="1"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2"/>
            <p:cNvSpPr/>
            <p:nvPr/>
          </p:nvSpPr>
          <p:spPr>
            <a:xfrm>
              <a:off x="4068825" y="1615250"/>
              <a:ext cx="19275" cy="18025"/>
            </a:xfrm>
            <a:custGeom>
              <a:avLst/>
              <a:gdLst/>
              <a:ahLst/>
              <a:cxnLst/>
              <a:rect l="l" t="t" r="r" b="b"/>
              <a:pathLst>
                <a:path w="771" h="721" extrusionOk="0">
                  <a:moveTo>
                    <a:pt x="1" y="1"/>
                  </a:moveTo>
                  <a:lnTo>
                    <a:pt x="1"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2"/>
            <p:cNvSpPr/>
            <p:nvPr/>
          </p:nvSpPr>
          <p:spPr>
            <a:xfrm>
              <a:off x="4068825" y="1653700"/>
              <a:ext cx="19275" cy="18100"/>
            </a:xfrm>
            <a:custGeom>
              <a:avLst/>
              <a:gdLst/>
              <a:ahLst/>
              <a:cxnLst/>
              <a:rect l="l" t="t" r="r" b="b"/>
              <a:pathLst>
                <a:path w="771"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2"/>
            <p:cNvSpPr/>
            <p:nvPr/>
          </p:nvSpPr>
          <p:spPr>
            <a:xfrm>
              <a:off x="4030275" y="1653700"/>
              <a:ext cx="19350" cy="18100"/>
            </a:xfrm>
            <a:custGeom>
              <a:avLst/>
              <a:gdLst/>
              <a:ahLst/>
              <a:cxnLst/>
              <a:rect l="l" t="t" r="r" b="b"/>
              <a:pathLst>
                <a:path w="774" h="724" extrusionOk="0">
                  <a:moveTo>
                    <a:pt x="1" y="1"/>
                  </a:moveTo>
                  <a:lnTo>
                    <a:pt x="1"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2"/>
            <p:cNvSpPr/>
            <p:nvPr/>
          </p:nvSpPr>
          <p:spPr>
            <a:xfrm>
              <a:off x="3991725" y="1653700"/>
              <a:ext cx="19350" cy="18100"/>
            </a:xfrm>
            <a:custGeom>
              <a:avLst/>
              <a:gdLst/>
              <a:ahLst/>
              <a:cxnLst/>
              <a:rect l="l" t="t" r="r" b="b"/>
              <a:pathLst>
                <a:path w="774" h="724" extrusionOk="0">
                  <a:moveTo>
                    <a:pt x="1" y="1"/>
                  </a:moveTo>
                  <a:lnTo>
                    <a:pt x="1"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2"/>
            <p:cNvSpPr/>
            <p:nvPr/>
          </p:nvSpPr>
          <p:spPr>
            <a:xfrm>
              <a:off x="3673975" y="1384050"/>
              <a:ext cx="66850" cy="53975"/>
            </a:xfrm>
            <a:custGeom>
              <a:avLst/>
              <a:gdLst/>
              <a:ahLst/>
              <a:cxnLst/>
              <a:rect l="l" t="t" r="r" b="b"/>
              <a:pathLst>
                <a:path w="2674" h="2159" extrusionOk="0">
                  <a:moveTo>
                    <a:pt x="1" y="1"/>
                  </a:moveTo>
                  <a:lnTo>
                    <a:pt x="1" y="725"/>
                  </a:lnTo>
                  <a:lnTo>
                    <a:pt x="1949" y="725"/>
                  </a:lnTo>
                  <a:lnTo>
                    <a:pt x="1949" y="982"/>
                  </a:lnTo>
                  <a:lnTo>
                    <a:pt x="1284" y="1647"/>
                  </a:lnTo>
                  <a:lnTo>
                    <a:pt x="1797" y="2159"/>
                  </a:lnTo>
                  <a:lnTo>
                    <a:pt x="2674" y="1282"/>
                  </a:lnTo>
                  <a:lnTo>
                    <a:pt x="26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62"/>
          <p:cNvGrpSpPr/>
          <p:nvPr/>
        </p:nvGrpSpPr>
        <p:grpSpPr>
          <a:xfrm>
            <a:off x="1518012" y="2547301"/>
            <a:ext cx="530096" cy="430512"/>
            <a:chOff x="2576675" y="1249275"/>
            <a:chExt cx="615175" cy="499550"/>
          </a:xfrm>
        </p:grpSpPr>
        <p:sp>
          <p:nvSpPr>
            <p:cNvPr id="1152" name="Google Shape;1152;p62"/>
            <p:cNvSpPr/>
            <p:nvPr/>
          </p:nvSpPr>
          <p:spPr>
            <a:xfrm>
              <a:off x="3144250" y="1576700"/>
              <a:ext cx="19325" cy="18050"/>
            </a:xfrm>
            <a:custGeom>
              <a:avLst/>
              <a:gdLst/>
              <a:ahLst/>
              <a:cxnLst/>
              <a:rect l="l" t="t" r="r" b="b"/>
              <a:pathLst>
                <a:path w="773" h="722" extrusionOk="0">
                  <a:moveTo>
                    <a:pt x="0" y="1"/>
                  </a:moveTo>
                  <a:lnTo>
                    <a:pt x="0"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2"/>
            <p:cNvSpPr/>
            <p:nvPr/>
          </p:nvSpPr>
          <p:spPr>
            <a:xfrm>
              <a:off x="3144250" y="1615250"/>
              <a:ext cx="19325" cy="18025"/>
            </a:xfrm>
            <a:custGeom>
              <a:avLst/>
              <a:gdLst/>
              <a:ahLst/>
              <a:cxnLst/>
              <a:rect l="l" t="t" r="r" b="b"/>
              <a:pathLst>
                <a:path w="773" h="721" extrusionOk="0">
                  <a:moveTo>
                    <a:pt x="0" y="1"/>
                  </a:moveTo>
                  <a:lnTo>
                    <a:pt x="0"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2"/>
            <p:cNvSpPr/>
            <p:nvPr/>
          </p:nvSpPr>
          <p:spPr>
            <a:xfrm>
              <a:off x="3144250" y="1653700"/>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 name="Google Shape;1155;p62"/>
            <p:cNvGrpSpPr/>
            <p:nvPr/>
          </p:nvGrpSpPr>
          <p:grpSpPr>
            <a:xfrm>
              <a:off x="2576675" y="1249275"/>
              <a:ext cx="615175" cy="499550"/>
              <a:chOff x="2576675" y="1249275"/>
              <a:chExt cx="615175" cy="499550"/>
            </a:xfrm>
          </p:grpSpPr>
          <p:sp>
            <p:nvSpPr>
              <p:cNvPr id="1156" name="Google Shape;1156;p62"/>
              <p:cNvSpPr/>
              <p:nvPr/>
            </p:nvSpPr>
            <p:spPr>
              <a:xfrm>
                <a:off x="2720500" y="1287750"/>
                <a:ext cx="19350" cy="18100"/>
              </a:xfrm>
              <a:custGeom>
                <a:avLst/>
                <a:gdLst/>
                <a:ahLst/>
                <a:cxnLst/>
                <a:rect l="l" t="t" r="r" b="b"/>
                <a:pathLst>
                  <a:path w="774" h="724" extrusionOk="0">
                    <a:moveTo>
                      <a:pt x="1" y="1"/>
                    </a:moveTo>
                    <a:lnTo>
                      <a:pt x="1"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2"/>
              <p:cNvSpPr/>
              <p:nvPr/>
            </p:nvSpPr>
            <p:spPr>
              <a:xfrm>
                <a:off x="2759050" y="1287750"/>
                <a:ext cx="19350" cy="18100"/>
              </a:xfrm>
              <a:custGeom>
                <a:avLst/>
                <a:gdLst/>
                <a:ahLst/>
                <a:cxnLst/>
                <a:rect l="l" t="t" r="r" b="b"/>
                <a:pathLst>
                  <a:path w="774" h="724" extrusionOk="0">
                    <a:moveTo>
                      <a:pt x="1" y="1"/>
                    </a:moveTo>
                    <a:lnTo>
                      <a:pt x="1"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2"/>
              <p:cNvSpPr/>
              <p:nvPr/>
            </p:nvSpPr>
            <p:spPr>
              <a:xfrm>
                <a:off x="2797600" y="1287750"/>
                <a:ext cx="19275" cy="18100"/>
              </a:xfrm>
              <a:custGeom>
                <a:avLst/>
                <a:gdLst/>
                <a:ahLst/>
                <a:cxnLst/>
                <a:rect l="l" t="t" r="r" b="b"/>
                <a:pathLst>
                  <a:path w="771"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2"/>
              <p:cNvSpPr/>
              <p:nvPr/>
            </p:nvSpPr>
            <p:spPr>
              <a:xfrm>
                <a:off x="2576675" y="1249275"/>
                <a:ext cx="326325" cy="413500"/>
              </a:xfrm>
              <a:custGeom>
                <a:avLst/>
                <a:gdLst/>
                <a:ahLst/>
                <a:cxnLst/>
                <a:rect l="l" t="t" r="r" b="b"/>
                <a:pathLst>
                  <a:path w="13053" h="16540" extrusionOk="0">
                    <a:moveTo>
                      <a:pt x="3443" y="1"/>
                    </a:moveTo>
                    <a:cubicBezTo>
                      <a:pt x="1546" y="1"/>
                      <a:pt x="1" y="1543"/>
                      <a:pt x="1" y="3443"/>
                    </a:cubicBezTo>
                    <a:lnTo>
                      <a:pt x="1" y="5368"/>
                    </a:lnTo>
                    <a:lnTo>
                      <a:pt x="724" y="5368"/>
                    </a:lnTo>
                    <a:lnTo>
                      <a:pt x="724" y="3443"/>
                    </a:lnTo>
                    <a:cubicBezTo>
                      <a:pt x="724" y="1943"/>
                      <a:pt x="1943" y="721"/>
                      <a:pt x="3443" y="721"/>
                    </a:cubicBezTo>
                    <a:lnTo>
                      <a:pt x="12329" y="721"/>
                    </a:lnTo>
                    <a:lnTo>
                      <a:pt x="12329" y="1752"/>
                    </a:lnTo>
                    <a:lnTo>
                      <a:pt x="10999" y="3081"/>
                    </a:lnTo>
                    <a:lnTo>
                      <a:pt x="4240" y="3081"/>
                    </a:lnTo>
                    <a:lnTo>
                      <a:pt x="4240" y="5779"/>
                    </a:lnTo>
                    <a:lnTo>
                      <a:pt x="2698" y="5779"/>
                    </a:lnTo>
                    <a:lnTo>
                      <a:pt x="2698" y="7829"/>
                    </a:lnTo>
                    <a:lnTo>
                      <a:pt x="3853" y="8984"/>
                    </a:lnTo>
                    <a:lnTo>
                      <a:pt x="3853" y="10613"/>
                    </a:lnTo>
                    <a:lnTo>
                      <a:pt x="3060" y="11406"/>
                    </a:lnTo>
                    <a:lnTo>
                      <a:pt x="724" y="9071"/>
                    </a:lnTo>
                    <a:lnTo>
                      <a:pt x="724" y="6140"/>
                    </a:lnTo>
                    <a:lnTo>
                      <a:pt x="1" y="6140"/>
                    </a:lnTo>
                    <a:lnTo>
                      <a:pt x="1" y="9371"/>
                    </a:lnTo>
                    <a:lnTo>
                      <a:pt x="2698" y="12068"/>
                    </a:lnTo>
                    <a:lnTo>
                      <a:pt x="2698" y="16539"/>
                    </a:lnTo>
                    <a:lnTo>
                      <a:pt x="3418" y="16539"/>
                    </a:lnTo>
                    <a:lnTo>
                      <a:pt x="3418" y="12068"/>
                    </a:lnTo>
                    <a:lnTo>
                      <a:pt x="4578" y="10912"/>
                    </a:lnTo>
                    <a:lnTo>
                      <a:pt x="4578" y="8685"/>
                    </a:lnTo>
                    <a:lnTo>
                      <a:pt x="3418" y="7529"/>
                    </a:lnTo>
                    <a:lnTo>
                      <a:pt x="3418" y="6499"/>
                    </a:lnTo>
                    <a:lnTo>
                      <a:pt x="4960" y="6499"/>
                    </a:lnTo>
                    <a:lnTo>
                      <a:pt x="4960" y="3805"/>
                    </a:lnTo>
                    <a:lnTo>
                      <a:pt x="10787" y="3805"/>
                    </a:lnTo>
                    <a:lnTo>
                      <a:pt x="10787" y="5904"/>
                    </a:lnTo>
                    <a:lnTo>
                      <a:pt x="12329" y="7445"/>
                    </a:lnTo>
                    <a:lnTo>
                      <a:pt x="12329" y="7703"/>
                    </a:lnTo>
                    <a:lnTo>
                      <a:pt x="10787" y="7703"/>
                    </a:lnTo>
                    <a:lnTo>
                      <a:pt x="10787" y="9245"/>
                    </a:lnTo>
                    <a:lnTo>
                      <a:pt x="7707" y="9245"/>
                    </a:lnTo>
                    <a:lnTo>
                      <a:pt x="7707" y="10526"/>
                    </a:lnTo>
                    <a:lnTo>
                      <a:pt x="8688" y="11507"/>
                    </a:lnTo>
                    <a:lnTo>
                      <a:pt x="10787" y="11507"/>
                    </a:lnTo>
                    <a:lnTo>
                      <a:pt x="10787" y="12687"/>
                    </a:lnTo>
                    <a:cubicBezTo>
                      <a:pt x="10787" y="13404"/>
                      <a:pt x="10174" y="13867"/>
                      <a:pt x="9224" y="13867"/>
                    </a:cubicBezTo>
                    <a:lnTo>
                      <a:pt x="5371" y="13867"/>
                    </a:lnTo>
                    <a:lnTo>
                      <a:pt x="5371" y="14591"/>
                    </a:lnTo>
                    <a:lnTo>
                      <a:pt x="6551" y="14591"/>
                    </a:lnTo>
                    <a:lnTo>
                      <a:pt x="6551" y="16539"/>
                    </a:lnTo>
                    <a:lnTo>
                      <a:pt x="7272" y="16539"/>
                    </a:lnTo>
                    <a:lnTo>
                      <a:pt x="7272" y="14591"/>
                    </a:lnTo>
                    <a:lnTo>
                      <a:pt x="9224" y="14591"/>
                    </a:lnTo>
                    <a:cubicBezTo>
                      <a:pt x="10571" y="14591"/>
                      <a:pt x="11511" y="13808"/>
                      <a:pt x="11511" y="12687"/>
                    </a:cubicBezTo>
                    <a:lnTo>
                      <a:pt x="11511" y="10786"/>
                    </a:lnTo>
                    <a:lnTo>
                      <a:pt x="8987" y="10786"/>
                    </a:lnTo>
                    <a:lnTo>
                      <a:pt x="8427" y="10227"/>
                    </a:lnTo>
                    <a:lnTo>
                      <a:pt x="8427" y="9965"/>
                    </a:lnTo>
                    <a:lnTo>
                      <a:pt x="11511" y="9965"/>
                    </a:lnTo>
                    <a:lnTo>
                      <a:pt x="11511" y="8427"/>
                    </a:lnTo>
                    <a:lnTo>
                      <a:pt x="13053" y="8427"/>
                    </a:lnTo>
                    <a:lnTo>
                      <a:pt x="13053" y="7146"/>
                    </a:lnTo>
                    <a:lnTo>
                      <a:pt x="11511" y="5604"/>
                    </a:lnTo>
                    <a:lnTo>
                      <a:pt x="11511" y="3593"/>
                    </a:lnTo>
                    <a:lnTo>
                      <a:pt x="13053" y="2051"/>
                    </a:lnTo>
                    <a:lnTo>
                      <a:pt x="130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2"/>
              <p:cNvSpPr/>
              <p:nvPr/>
            </p:nvSpPr>
            <p:spPr>
              <a:xfrm>
                <a:off x="2893925" y="1364825"/>
                <a:ext cx="19250" cy="18050"/>
              </a:xfrm>
              <a:custGeom>
                <a:avLst/>
                <a:gdLst/>
                <a:ahLst/>
                <a:cxnLst/>
                <a:rect l="l" t="t" r="r" b="b"/>
                <a:pathLst>
                  <a:path w="770" h="722" extrusionOk="0">
                    <a:moveTo>
                      <a:pt x="0" y="1"/>
                    </a:moveTo>
                    <a:lnTo>
                      <a:pt x="0"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2"/>
              <p:cNvSpPr/>
              <p:nvPr/>
            </p:nvSpPr>
            <p:spPr>
              <a:xfrm>
                <a:off x="2932375" y="1364825"/>
                <a:ext cx="19350" cy="18050"/>
              </a:xfrm>
              <a:custGeom>
                <a:avLst/>
                <a:gdLst/>
                <a:ahLst/>
                <a:cxnLst/>
                <a:rect l="l" t="t" r="r" b="b"/>
                <a:pathLst>
                  <a:path w="774" h="722" extrusionOk="0">
                    <a:moveTo>
                      <a:pt x="1" y="1"/>
                    </a:moveTo>
                    <a:lnTo>
                      <a:pt x="1" y="722"/>
                    </a:lnTo>
                    <a:lnTo>
                      <a:pt x="774" y="722"/>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2"/>
              <p:cNvSpPr/>
              <p:nvPr/>
            </p:nvSpPr>
            <p:spPr>
              <a:xfrm>
                <a:off x="2970925" y="1364825"/>
                <a:ext cx="19350" cy="18050"/>
              </a:xfrm>
              <a:custGeom>
                <a:avLst/>
                <a:gdLst/>
                <a:ahLst/>
                <a:cxnLst/>
                <a:rect l="l" t="t" r="r" b="b"/>
                <a:pathLst>
                  <a:path w="774" h="722" extrusionOk="0">
                    <a:moveTo>
                      <a:pt x="1" y="1"/>
                    </a:moveTo>
                    <a:lnTo>
                      <a:pt x="1" y="722"/>
                    </a:lnTo>
                    <a:lnTo>
                      <a:pt x="774" y="722"/>
                    </a:lnTo>
                    <a:lnTo>
                      <a:pt x="7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2"/>
              <p:cNvSpPr/>
              <p:nvPr/>
            </p:nvSpPr>
            <p:spPr>
              <a:xfrm>
                <a:off x="2875225" y="1576700"/>
                <a:ext cx="172200" cy="172125"/>
              </a:xfrm>
              <a:custGeom>
                <a:avLst/>
                <a:gdLst/>
                <a:ahLst/>
                <a:cxnLst/>
                <a:rect l="l" t="t" r="r" b="b"/>
                <a:pathLst>
                  <a:path w="6888" h="6885" extrusionOk="0">
                    <a:moveTo>
                      <a:pt x="3446" y="3031"/>
                    </a:moveTo>
                    <a:cubicBezTo>
                      <a:pt x="3668" y="3031"/>
                      <a:pt x="3853" y="3216"/>
                      <a:pt x="3853" y="3442"/>
                    </a:cubicBezTo>
                    <a:cubicBezTo>
                      <a:pt x="3853" y="3669"/>
                      <a:pt x="3668" y="3853"/>
                      <a:pt x="3446" y="3853"/>
                    </a:cubicBezTo>
                    <a:cubicBezTo>
                      <a:pt x="3220" y="3853"/>
                      <a:pt x="3035" y="3669"/>
                      <a:pt x="3035" y="3442"/>
                    </a:cubicBezTo>
                    <a:cubicBezTo>
                      <a:pt x="3035" y="3216"/>
                      <a:pt x="3220" y="3031"/>
                      <a:pt x="3446" y="3031"/>
                    </a:cubicBezTo>
                    <a:close/>
                    <a:moveTo>
                      <a:pt x="3446" y="722"/>
                    </a:moveTo>
                    <a:cubicBezTo>
                      <a:pt x="4065" y="722"/>
                      <a:pt x="4637" y="930"/>
                      <a:pt x="5096" y="1281"/>
                    </a:cubicBezTo>
                    <a:lnTo>
                      <a:pt x="3947" y="2430"/>
                    </a:lnTo>
                    <a:cubicBezTo>
                      <a:pt x="3902" y="2406"/>
                      <a:pt x="3853" y="2388"/>
                      <a:pt x="3805" y="2371"/>
                    </a:cubicBezTo>
                    <a:lnTo>
                      <a:pt x="3805" y="1519"/>
                    </a:lnTo>
                    <a:lnTo>
                      <a:pt x="3084" y="1519"/>
                    </a:lnTo>
                    <a:lnTo>
                      <a:pt x="3084" y="2371"/>
                    </a:lnTo>
                    <a:cubicBezTo>
                      <a:pt x="3035" y="2388"/>
                      <a:pt x="2987" y="2406"/>
                      <a:pt x="2941" y="2430"/>
                    </a:cubicBezTo>
                    <a:lnTo>
                      <a:pt x="2339" y="1824"/>
                    </a:lnTo>
                    <a:lnTo>
                      <a:pt x="1827" y="2336"/>
                    </a:lnTo>
                    <a:lnTo>
                      <a:pt x="2430" y="2941"/>
                    </a:lnTo>
                    <a:cubicBezTo>
                      <a:pt x="2409" y="2986"/>
                      <a:pt x="2388" y="3031"/>
                      <a:pt x="2370" y="3081"/>
                    </a:cubicBezTo>
                    <a:lnTo>
                      <a:pt x="1518" y="3081"/>
                    </a:lnTo>
                    <a:lnTo>
                      <a:pt x="1518" y="3804"/>
                    </a:lnTo>
                    <a:lnTo>
                      <a:pt x="2370" y="3804"/>
                    </a:lnTo>
                    <a:cubicBezTo>
                      <a:pt x="2395" y="3870"/>
                      <a:pt x="2423" y="3937"/>
                      <a:pt x="2457" y="3999"/>
                    </a:cubicBezTo>
                    <a:lnTo>
                      <a:pt x="2419" y="3958"/>
                    </a:lnTo>
                    <a:lnTo>
                      <a:pt x="1284" y="5092"/>
                    </a:lnTo>
                    <a:cubicBezTo>
                      <a:pt x="933" y="4636"/>
                      <a:pt x="724" y="4062"/>
                      <a:pt x="724" y="3442"/>
                    </a:cubicBezTo>
                    <a:cubicBezTo>
                      <a:pt x="724" y="1943"/>
                      <a:pt x="1946" y="722"/>
                      <a:pt x="3446" y="722"/>
                    </a:cubicBezTo>
                    <a:close/>
                    <a:moveTo>
                      <a:pt x="5604" y="1793"/>
                    </a:moveTo>
                    <a:cubicBezTo>
                      <a:pt x="5956" y="2249"/>
                      <a:pt x="6164" y="2823"/>
                      <a:pt x="6164" y="3442"/>
                    </a:cubicBezTo>
                    <a:cubicBezTo>
                      <a:pt x="6164" y="4943"/>
                      <a:pt x="4946" y="6164"/>
                      <a:pt x="3446" y="6164"/>
                    </a:cubicBezTo>
                    <a:cubicBezTo>
                      <a:pt x="2823" y="6164"/>
                      <a:pt x="2252" y="5955"/>
                      <a:pt x="1792" y="5603"/>
                    </a:cubicBezTo>
                    <a:lnTo>
                      <a:pt x="2931" y="4469"/>
                    </a:lnTo>
                    <a:lnTo>
                      <a:pt x="2889" y="4427"/>
                    </a:lnTo>
                    <a:lnTo>
                      <a:pt x="2889" y="4427"/>
                    </a:lnTo>
                    <a:cubicBezTo>
                      <a:pt x="2952" y="4462"/>
                      <a:pt x="3014" y="4490"/>
                      <a:pt x="3084" y="4514"/>
                    </a:cubicBezTo>
                    <a:lnTo>
                      <a:pt x="3084" y="5367"/>
                    </a:lnTo>
                    <a:lnTo>
                      <a:pt x="3805" y="5367"/>
                    </a:lnTo>
                    <a:lnTo>
                      <a:pt x="3805" y="4514"/>
                    </a:lnTo>
                    <a:cubicBezTo>
                      <a:pt x="3853" y="4496"/>
                      <a:pt x="3902" y="4480"/>
                      <a:pt x="3947" y="4455"/>
                    </a:cubicBezTo>
                    <a:lnTo>
                      <a:pt x="4549" y="5060"/>
                    </a:lnTo>
                    <a:lnTo>
                      <a:pt x="5061" y="4549"/>
                    </a:lnTo>
                    <a:lnTo>
                      <a:pt x="4459" y="3943"/>
                    </a:lnTo>
                    <a:cubicBezTo>
                      <a:pt x="4480" y="3898"/>
                      <a:pt x="4500" y="3853"/>
                      <a:pt x="4518" y="3804"/>
                    </a:cubicBezTo>
                    <a:lnTo>
                      <a:pt x="5371" y="3804"/>
                    </a:lnTo>
                    <a:lnTo>
                      <a:pt x="5371" y="3081"/>
                    </a:lnTo>
                    <a:lnTo>
                      <a:pt x="4518" y="3081"/>
                    </a:lnTo>
                    <a:cubicBezTo>
                      <a:pt x="4500" y="3031"/>
                      <a:pt x="4480" y="2986"/>
                      <a:pt x="4459" y="2941"/>
                    </a:cubicBezTo>
                    <a:lnTo>
                      <a:pt x="5604" y="1793"/>
                    </a:lnTo>
                    <a:close/>
                    <a:moveTo>
                      <a:pt x="3446" y="1"/>
                    </a:moveTo>
                    <a:cubicBezTo>
                      <a:pt x="1546" y="1"/>
                      <a:pt x="1" y="1546"/>
                      <a:pt x="1" y="3442"/>
                    </a:cubicBezTo>
                    <a:cubicBezTo>
                      <a:pt x="1" y="5339"/>
                      <a:pt x="1546" y="6885"/>
                      <a:pt x="3446" y="6885"/>
                    </a:cubicBezTo>
                    <a:cubicBezTo>
                      <a:pt x="5342" y="6885"/>
                      <a:pt x="6888" y="5339"/>
                      <a:pt x="6888" y="3442"/>
                    </a:cubicBezTo>
                    <a:cubicBezTo>
                      <a:pt x="6888" y="1546"/>
                      <a:pt x="5342" y="1"/>
                      <a:pt x="3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2"/>
              <p:cNvSpPr/>
              <p:nvPr/>
            </p:nvSpPr>
            <p:spPr>
              <a:xfrm>
                <a:off x="3105775" y="1653700"/>
                <a:ext cx="19250" cy="18100"/>
              </a:xfrm>
              <a:custGeom>
                <a:avLst/>
                <a:gdLst/>
                <a:ahLst/>
                <a:cxnLst/>
                <a:rect l="l" t="t" r="r" b="b"/>
                <a:pathLst>
                  <a:path w="770" h="724" extrusionOk="0">
                    <a:moveTo>
                      <a:pt x="0" y="1"/>
                    </a:moveTo>
                    <a:lnTo>
                      <a:pt x="0"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2"/>
              <p:cNvSpPr/>
              <p:nvPr/>
            </p:nvSpPr>
            <p:spPr>
              <a:xfrm>
                <a:off x="3067225" y="1653700"/>
                <a:ext cx="19250" cy="18100"/>
              </a:xfrm>
              <a:custGeom>
                <a:avLst/>
                <a:gdLst/>
                <a:ahLst/>
                <a:cxnLst/>
                <a:rect l="l" t="t" r="r" b="b"/>
                <a:pathLst>
                  <a:path w="770" h="724" extrusionOk="0">
                    <a:moveTo>
                      <a:pt x="0" y="1"/>
                    </a:moveTo>
                    <a:lnTo>
                      <a:pt x="0"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2"/>
              <p:cNvSpPr/>
              <p:nvPr/>
            </p:nvSpPr>
            <p:spPr>
              <a:xfrm>
                <a:off x="2749500" y="1367450"/>
                <a:ext cx="66750" cy="53975"/>
              </a:xfrm>
              <a:custGeom>
                <a:avLst/>
                <a:gdLst/>
                <a:ahLst/>
                <a:cxnLst/>
                <a:rect l="l" t="t" r="r" b="b"/>
                <a:pathLst>
                  <a:path w="2670" h="2159" extrusionOk="0">
                    <a:moveTo>
                      <a:pt x="1796" y="0"/>
                    </a:moveTo>
                    <a:lnTo>
                      <a:pt x="1284" y="512"/>
                    </a:lnTo>
                    <a:lnTo>
                      <a:pt x="1949" y="1177"/>
                    </a:lnTo>
                    <a:lnTo>
                      <a:pt x="1949" y="1438"/>
                    </a:lnTo>
                    <a:lnTo>
                      <a:pt x="0" y="1438"/>
                    </a:lnTo>
                    <a:lnTo>
                      <a:pt x="0" y="2159"/>
                    </a:lnTo>
                    <a:lnTo>
                      <a:pt x="2670" y="2159"/>
                    </a:lnTo>
                    <a:lnTo>
                      <a:pt x="2670" y="877"/>
                    </a:lnTo>
                    <a:lnTo>
                      <a:pt x="17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2"/>
              <p:cNvSpPr/>
              <p:nvPr/>
            </p:nvSpPr>
            <p:spPr>
              <a:xfrm>
                <a:off x="3019725" y="1326275"/>
                <a:ext cx="172125" cy="230025"/>
              </a:xfrm>
              <a:custGeom>
                <a:avLst/>
                <a:gdLst/>
                <a:ahLst/>
                <a:cxnLst/>
                <a:rect l="l" t="t" r="r" b="b"/>
                <a:pathLst>
                  <a:path w="6885" h="9201" extrusionOk="0">
                    <a:moveTo>
                      <a:pt x="1540" y="725"/>
                    </a:moveTo>
                    <a:lnTo>
                      <a:pt x="1540" y="3085"/>
                    </a:lnTo>
                    <a:lnTo>
                      <a:pt x="722" y="3085"/>
                    </a:lnTo>
                    <a:lnTo>
                      <a:pt x="722" y="725"/>
                    </a:lnTo>
                    <a:close/>
                    <a:moveTo>
                      <a:pt x="3850" y="3806"/>
                    </a:moveTo>
                    <a:lnTo>
                      <a:pt x="3850" y="5396"/>
                    </a:lnTo>
                    <a:lnTo>
                      <a:pt x="3032" y="5396"/>
                    </a:lnTo>
                    <a:lnTo>
                      <a:pt x="3032" y="3806"/>
                    </a:lnTo>
                    <a:close/>
                    <a:moveTo>
                      <a:pt x="1" y="1"/>
                    </a:moveTo>
                    <a:lnTo>
                      <a:pt x="1" y="3806"/>
                    </a:lnTo>
                    <a:lnTo>
                      <a:pt x="2311" y="3806"/>
                    </a:lnTo>
                    <a:lnTo>
                      <a:pt x="2311" y="6116"/>
                    </a:lnTo>
                    <a:lnTo>
                      <a:pt x="3850" y="6116"/>
                    </a:lnTo>
                    <a:lnTo>
                      <a:pt x="3850" y="9200"/>
                    </a:lnTo>
                    <a:lnTo>
                      <a:pt x="6885" y="9200"/>
                    </a:lnTo>
                    <a:lnTo>
                      <a:pt x="6885" y="4985"/>
                    </a:lnTo>
                    <a:lnTo>
                      <a:pt x="6161" y="4985"/>
                    </a:lnTo>
                    <a:lnTo>
                      <a:pt x="6161" y="8476"/>
                    </a:lnTo>
                    <a:lnTo>
                      <a:pt x="4574" y="8476"/>
                    </a:lnTo>
                    <a:lnTo>
                      <a:pt x="4574" y="3085"/>
                    </a:lnTo>
                    <a:lnTo>
                      <a:pt x="2263" y="3085"/>
                    </a:lnTo>
                    <a:lnTo>
                      <a:pt x="2263" y="725"/>
                    </a:lnTo>
                    <a:lnTo>
                      <a:pt x="4835" y="725"/>
                    </a:lnTo>
                    <a:lnTo>
                      <a:pt x="6161" y="2055"/>
                    </a:lnTo>
                    <a:lnTo>
                      <a:pt x="6161" y="4216"/>
                    </a:lnTo>
                    <a:lnTo>
                      <a:pt x="6885" y="4216"/>
                    </a:lnTo>
                    <a:lnTo>
                      <a:pt x="6885" y="1755"/>
                    </a:lnTo>
                    <a:lnTo>
                      <a:pt x="51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8" name="Google Shape;1168;p62"/>
          <p:cNvGrpSpPr/>
          <p:nvPr/>
        </p:nvGrpSpPr>
        <p:grpSpPr>
          <a:xfrm>
            <a:off x="721371" y="2584348"/>
            <a:ext cx="530570" cy="356419"/>
            <a:chOff x="1652175" y="1287750"/>
            <a:chExt cx="615725" cy="413575"/>
          </a:xfrm>
        </p:grpSpPr>
        <p:sp>
          <p:nvSpPr>
            <p:cNvPr id="1169" name="Google Shape;1169;p62"/>
            <p:cNvSpPr/>
            <p:nvPr/>
          </p:nvSpPr>
          <p:spPr>
            <a:xfrm>
              <a:off x="1796000" y="1326275"/>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2"/>
            <p:cNvSpPr/>
            <p:nvPr/>
          </p:nvSpPr>
          <p:spPr>
            <a:xfrm>
              <a:off x="1834550" y="1326275"/>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2"/>
            <p:cNvSpPr/>
            <p:nvPr/>
          </p:nvSpPr>
          <p:spPr>
            <a:xfrm>
              <a:off x="1873025" y="1326275"/>
              <a:ext cx="19325" cy="18125"/>
            </a:xfrm>
            <a:custGeom>
              <a:avLst/>
              <a:gdLst/>
              <a:ahLst/>
              <a:cxnLst/>
              <a:rect l="l" t="t" r="r" b="b"/>
              <a:pathLst>
                <a:path w="773" h="725" extrusionOk="0">
                  <a:moveTo>
                    <a:pt x="0" y="1"/>
                  </a:moveTo>
                  <a:lnTo>
                    <a:pt x="0"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2"/>
            <p:cNvSpPr/>
            <p:nvPr/>
          </p:nvSpPr>
          <p:spPr>
            <a:xfrm>
              <a:off x="2046425" y="1499600"/>
              <a:ext cx="19250" cy="18150"/>
            </a:xfrm>
            <a:custGeom>
              <a:avLst/>
              <a:gdLst/>
              <a:ahLst/>
              <a:cxnLst/>
              <a:rect l="l" t="t" r="r" b="b"/>
              <a:pathLst>
                <a:path w="770"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2"/>
            <p:cNvSpPr/>
            <p:nvPr/>
          </p:nvSpPr>
          <p:spPr>
            <a:xfrm>
              <a:off x="2007875" y="1557400"/>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2"/>
            <p:cNvSpPr/>
            <p:nvPr/>
          </p:nvSpPr>
          <p:spPr>
            <a:xfrm>
              <a:off x="2007875" y="1518925"/>
              <a:ext cx="19250" cy="18050"/>
            </a:xfrm>
            <a:custGeom>
              <a:avLst/>
              <a:gdLst/>
              <a:ahLst/>
              <a:cxnLst/>
              <a:rect l="l" t="t" r="r" b="b"/>
              <a:pathLst>
                <a:path w="770" h="722" extrusionOk="0">
                  <a:moveTo>
                    <a:pt x="1" y="0"/>
                  </a:moveTo>
                  <a:lnTo>
                    <a:pt x="1"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2"/>
            <p:cNvSpPr/>
            <p:nvPr/>
          </p:nvSpPr>
          <p:spPr>
            <a:xfrm>
              <a:off x="2046425" y="1576700"/>
              <a:ext cx="19250" cy="18050"/>
            </a:xfrm>
            <a:custGeom>
              <a:avLst/>
              <a:gdLst/>
              <a:ahLst/>
              <a:cxnLst/>
              <a:rect l="l" t="t" r="r" b="b"/>
              <a:pathLst>
                <a:path w="770" h="722" extrusionOk="0">
                  <a:moveTo>
                    <a:pt x="1" y="1"/>
                  </a:moveTo>
                  <a:lnTo>
                    <a:pt x="1"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2"/>
            <p:cNvSpPr/>
            <p:nvPr/>
          </p:nvSpPr>
          <p:spPr>
            <a:xfrm>
              <a:off x="2046425" y="1538150"/>
              <a:ext cx="19250" cy="18150"/>
            </a:xfrm>
            <a:custGeom>
              <a:avLst/>
              <a:gdLst/>
              <a:ahLst/>
              <a:cxnLst/>
              <a:rect l="l" t="t" r="r" b="b"/>
              <a:pathLst>
                <a:path w="770"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2"/>
            <p:cNvSpPr/>
            <p:nvPr/>
          </p:nvSpPr>
          <p:spPr>
            <a:xfrm>
              <a:off x="1969325" y="1538150"/>
              <a:ext cx="19350" cy="18150"/>
            </a:xfrm>
            <a:custGeom>
              <a:avLst/>
              <a:gdLst/>
              <a:ahLst/>
              <a:cxnLst/>
              <a:rect l="l" t="t" r="r" b="b"/>
              <a:pathLst>
                <a:path w="774" h="726"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2"/>
            <p:cNvSpPr/>
            <p:nvPr/>
          </p:nvSpPr>
          <p:spPr>
            <a:xfrm>
              <a:off x="2075300" y="1335350"/>
              <a:ext cx="154150" cy="154100"/>
            </a:xfrm>
            <a:custGeom>
              <a:avLst/>
              <a:gdLst/>
              <a:ahLst/>
              <a:cxnLst/>
              <a:rect l="l" t="t" r="r" b="b"/>
              <a:pathLst>
                <a:path w="6166" h="6164" extrusionOk="0">
                  <a:moveTo>
                    <a:pt x="3081" y="1901"/>
                  </a:moveTo>
                  <a:cubicBezTo>
                    <a:pt x="3732" y="1901"/>
                    <a:pt x="4261" y="2429"/>
                    <a:pt x="4261" y="3080"/>
                  </a:cubicBezTo>
                  <a:cubicBezTo>
                    <a:pt x="4261" y="3731"/>
                    <a:pt x="3732" y="4260"/>
                    <a:pt x="3081" y="4260"/>
                  </a:cubicBezTo>
                  <a:cubicBezTo>
                    <a:pt x="2431" y="4260"/>
                    <a:pt x="1901" y="3731"/>
                    <a:pt x="1901" y="3080"/>
                  </a:cubicBezTo>
                  <a:cubicBezTo>
                    <a:pt x="1901" y="2429"/>
                    <a:pt x="2431" y="1901"/>
                    <a:pt x="3081" y="1901"/>
                  </a:cubicBezTo>
                  <a:close/>
                  <a:moveTo>
                    <a:pt x="2723" y="0"/>
                  </a:moveTo>
                  <a:lnTo>
                    <a:pt x="2723" y="1215"/>
                  </a:lnTo>
                  <a:cubicBezTo>
                    <a:pt x="2465" y="1263"/>
                    <a:pt x="2225" y="1364"/>
                    <a:pt x="2016" y="1507"/>
                  </a:cubicBezTo>
                  <a:lnTo>
                    <a:pt x="1160" y="648"/>
                  </a:lnTo>
                  <a:lnTo>
                    <a:pt x="648" y="1159"/>
                  </a:lnTo>
                  <a:lnTo>
                    <a:pt x="1509" y="2015"/>
                  </a:lnTo>
                  <a:cubicBezTo>
                    <a:pt x="1366" y="2224"/>
                    <a:pt x="1265" y="2464"/>
                    <a:pt x="1216" y="2722"/>
                  </a:cubicBezTo>
                  <a:lnTo>
                    <a:pt x="1" y="2722"/>
                  </a:lnTo>
                  <a:lnTo>
                    <a:pt x="1" y="3443"/>
                  </a:lnTo>
                  <a:lnTo>
                    <a:pt x="1216" y="3443"/>
                  </a:lnTo>
                  <a:cubicBezTo>
                    <a:pt x="1265" y="3700"/>
                    <a:pt x="1366" y="3936"/>
                    <a:pt x="1509" y="4145"/>
                  </a:cubicBezTo>
                  <a:lnTo>
                    <a:pt x="648" y="5005"/>
                  </a:lnTo>
                  <a:lnTo>
                    <a:pt x="1160" y="5517"/>
                  </a:lnTo>
                  <a:lnTo>
                    <a:pt x="2016" y="4657"/>
                  </a:lnTo>
                  <a:cubicBezTo>
                    <a:pt x="2225" y="4800"/>
                    <a:pt x="2465" y="4900"/>
                    <a:pt x="2723" y="4949"/>
                  </a:cubicBezTo>
                  <a:lnTo>
                    <a:pt x="2723" y="6164"/>
                  </a:lnTo>
                  <a:lnTo>
                    <a:pt x="3443" y="6164"/>
                  </a:lnTo>
                  <a:lnTo>
                    <a:pt x="3443" y="4949"/>
                  </a:lnTo>
                  <a:cubicBezTo>
                    <a:pt x="3701" y="4900"/>
                    <a:pt x="3938" y="4800"/>
                    <a:pt x="4147" y="4657"/>
                  </a:cubicBezTo>
                  <a:lnTo>
                    <a:pt x="5006" y="5517"/>
                  </a:lnTo>
                  <a:lnTo>
                    <a:pt x="5518" y="5005"/>
                  </a:lnTo>
                  <a:lnTo>
                    <a:pt x="4658" y="4145"/>
                  </a:lnTo>
                  <a:cubicBezTo>
                    <a:pt x="4801" y="3936"/>
                    <a:pt x="4902" y="3700"/>
                    <a:pt x="4950" y="3443"/>
                  </a:cubicBezTo>
                  <a:lnTo>
                    <a:pt x="6165" y="3443"/>
                  </a:lnTo>
                  <a:lnTo>
                    <a:pt x="6165" y="2722"/>
                  </a:lnTo>
                  <a:lnTo>
                    <a:pt x="4950" y="2722"/>
                  </a:lnTo>
                  <a:cubicBezTo>
                    <a:pt x="4902" y="2464"/>
                    <a:pt x="4801" y="2224"/>
                    <a:pt x="4658" y="2015"/>
                  </a:cubicBezTo>
                  <a:lnTo>
                    <a:pt x="5518" y="1159"/>
                  </a:lnTo>
                  <a:lnTo>
                    <a:pt x="5006" y="648"/>
                  </a:lnTo>
                  <a:lnTo>
                    <a:pt x="4147" y="1507"/>
                  </a:lnTo>
                  <a:cubicBezTo>
                    <a:pt x="3938" y="1364"/>
                    <a:pt x="3701" y="1263"/>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2"/>
            <p:cNvSpPr/>
            <p:nvPr/>
          </p:nvSpPr>
          <p:spPr>
            <a:xfrm>
              <a:off x="2142750" y="1403375"/>
              <a:ext cx="19250" cy="18050"/>
            </a:xfrm>
            <a:custGeom>
              <a:avLst/>
              <a:gdLst/>
              <a:ahLst/>
              <a:cxnLst/>
              <a:rect l="l" t="t" r="r" b="b"/>
              <a:pathLst>
                <a:path w="770" h="722" extrusionOk="0">
                  <a:moveTo>
                    <a:pt x="1" y="1"/>
                  </a:moveTo>
                  <a:lnTo>
                    <a:pt x="1" y="722"/>
                  </a:lnTo>
                  <a:lnTo>
                    <a:pt x="769" y="722"/>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2"/>
            <p:cNvSpPr/>
            <p:nvPr/>
          </p:nvSpPr>
          <p:spPr>
            <a:xfrm>
              <a:off x="2113850" y="1547225"/>
              <a:ext cx="154050" cy="154100"/>
            </a:xfrm>
            <a:custGeom>
              <a:avLst/>
              <a:gdLst/>
              <a:ahLst/>
              <a:cxnLst/>
              <a:rect l="l" t="t" r="r" b="b"/>
              <a:pathLst>
                <a:path w="6162" h="6164" extrusionOk="0">
                  <a:moveTo>
                    <a:pt x="3081" y="1901"/>
                  </a:moveTo>
                  <a:cubicBezTo>
                    <a:pt x="3732" y="1901"/>
                    <a:pt x="4261" y="2429"/>
                    <a:pt x="4261" y="3080"/>
                  </a:cubicBezTo>
                  <a:cubicBezTo>
                    <a:pt x="4261" y="3731"/>
                    <a:pt x="3732" y="4260"/>
                    <a:pt x="3081" y="4260"/>
                  </a:cubicBezTo>
                  <a:cubicBezTo>
                    <a:pt x="2431" y="4260"/>
                    <a:pt x="1901" y="3731"/>
                    <a:pt x="1901" y="3080"/>
                  </a:cubicBezTo>
                  <a:cubicBezTo>
                    <a:pt x="1901" y="2429"/>
                    <a:pt x="2431" y="1901"/>
                    <a:pt x="3081" y="1901"/>
                  </a:cubicBezTo>
                  <a:close/>
                  <a:moveTo>
                    <a:pt x="2719" y="0"/>
                  </a:moveTo>
                  <a:lnTo>
                    <a:pt x="2719" y="1215"/>
                  </a:lnTo>
                  <a:cubicBezTo>
                    <a:pt x="2465" y="1263"/>
                    <a:pt x="2225" y="1364"/>
                    <a:pt x="2016" y="1507"/>
                  </a:cubicBezTo>
                  <a:lnTo>
                    <a:pt x="1157" y="648"/>
                  </a:lnTo>
                  <a:lnTo>
                    <a:pt x="648" y="1159"/>
                  </a:lnTo>
                  <a:lnTo>
                    <a:pt x="1504" y="2015"/>
                  </a:lnTo>
                  <a:cubicBezTo>
                    <a:pt x="1366" y="2224"/>
                    <a:pt x="1265" y="2465"/>
                    <a:pt x="1215" y="2722"/>
                  </a:cubicBezTo>
                  <a:lnTo>
                    <a:pt x="1" y="2722"/>
                  </a:lnTo>
                  <a:lnTo>
                    <a:pt x="1" y="3442"/>
                  </a:lnTo>
                  <a:lnTo>
                    <a:pt x="1215" y="3442"/>
                  </a:lnTo>
                  <a:cubicBezTo>
                    <a:pt x="1265" y="3700"/>
                    <a:pt x="1366" y="3936"/>
                    <a:pt x="1504" y="4144"/>
                  </a:cubicBezTo>
                  <a:lnTo>
                    <a:pt x="648" y="5004"/>
                  </a:lnTo>
                  <a:lnTo>
                    <a:pt x="1157" y="5516"/>
                  </a:lnTo>
                  <a:lnTo>
                    <a:pt x="2016" y="4656"/>
                  </a:lnTo>
                  <a:cubicBezTo>
                    <a:pt x="2225" y="4798"/>
                    <a:pt x="2465" y="4899"/>
                    <a:pt x="2719" y="4949"/>
                  </a:cubicBezTo>
                  <a:lnTo>
                    <a:pt x="2719" y="6163"/>
                  </a:lnTo>
                  <a:lnTo>
                    <a:pt x="3443" y="6163"/>
                  </a:lnTo>
                  <a:lnTo>
                    <a:pt x="3443" y="4949"/>
                  </a:lnTo>
                  <a:cubicBezTo>
                    <a:pt x="3697" y="4899"/>
                    <a:pt x="3938" y="4798"/>
                    <a:pt x="4146" y="4656"/>
                  </a:cubicBezTo>
                  <a:lnTo>
                    <a:pt x="5006" y="5516"/>
                  </a:lnTo>
                  <a:lnTo>
                    <a:pt x="5514" y="5004"/>
                  </a:lnTo>
                  <a:lnTo>
                    <a:pt x="4658" y="4144"/>
                  </a:lnTo>
                  <a:cubicBezTo>
                    <a:pt x="4797" y="3936"/>
                    <a:pt x="4898" y="3700"/>
                    <a:pt x="4947" y="3442"/>
                  </a:cubicBezTo>
                  <a:lnTo>
                    <a:pt x="6161" y="3442"/>
                  </a:lnTo>
                  <a:lnTo>
                    <a:pt x="6161" y="2722"/>
                  </a:lnTo>
                  <a:lnTo>
                    <a:pt x="4947" y="2722"/>
                  </a:lnTo>
                  <a:cubicBezTo>
                    <a:pt x="4898" y="2465"/>
                    <a:pt x="4797" y="2224"/>
                    <a:pt x="4658" y="2015"/>
                  </a:cubicBezTo>
                  <a:lnTo>
                    <a:pt x="5514" y="1159"/>
                  </a:lnTo>
                  <a:lnTo>
                    <a:pt x="5006" y="648"/>
                  </a:lnTo>
                  <a:lnTo>
                    <a:pt x="4146" y="1507"/>
                  </a:lnTo>
                  <a:cubicBezTo>
                    <a:pt x="3938" y="1364"/>
                    <a:pt x="3697" y="1263"/>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2"/>
            <p:cNvSpPr/>
            <p:nvPr/>
          </p:nvSpPr>
          <p:spPr>
            <a:xfrm>
              <a:off x="2181200" y="1615250"/>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2"/>
            <p:cNvSpPr/>
            <p:nvPr/>
          </p:nvSpPr>
          <p:spPr>
            <a:xfrm>
              <a:off x="1652175" y="1287750"/>
              <a:ext cx="326250" cy="413575"/>
            </a:xfrm>
            <a:custGeom>
              <a:avLst/>
              <a:gdLst/>
              <a:ahLst/>
              <a:cxnLst/>
              <a:rect l="l" t="t" r="r" b="b"/>
              <a:pathLst>
                <a:path w="13050" h="16543" extrusionOk="0">
                  <a:moveTo>
                    <a:pt x="3443" y="1"/>
                  </a:moveTo>
                  <a:cubicBezTo>
                    <a:pt x="1543" y="1"/>
                    <a:pt x="1" y="1546"/>
                    <a:pt x="1" y="3446"/>
                  </a:cubicBezTo>
                  <a:lnTo>
                    <a:pt x="1" y="5371"/>
                  </a:lnTo>
                  <a:lnTo>
                    <a:pt x="721" y="5371"/>
                  </a:lnTo>
                  <a:lnTo>
                    <a:pt x="721" y="3446"/>
                  </a:lnTo>
                  <a:cubicBezTo>
                    <a:pt x="721" y="1946"/>
                    <a:pt x="1943" y="724"/>
                    <a:pt x="3443" y="724"/>
                  </a:cubicBezTo>
                  <a:lnTo>
                    <a:pt x="12328" y="724"/>
                  </a:lnTo>
                  <a:lnTo>
                    <a:pt x="12328" y="1755"/>
                  </a:lnTo>
                  <a:lnTo>
                    <a:pt x="10999" y="3084"/>
                  </a:lnTo>
                  <a:lnTo>
                    <a:pt x="4237" y="3084"/>
                  </a:lnTo>
                  <a:lnTo>
                    <a:pt x="4237" y="5781"/>
                  </a:lnTo>
                  <a:lnTo>
                    <a:pt x="2695" y="5781"/>
                  </a:lnTo>
                  <a:lnTo>
                    <a:pt x="2695" y="7832"/>
                  </a:lnTo>
                  <a:lnTo>
                    <a:pt x="3853" y="8987"/>
                  </a:lnTo>
                  <a:lnTo>
                    <a:pt x="3853" y="10616"/>
                  </a:lnTo>
                  <a:lnTo>
                    <a:pt x="3056" y="11409"/>
                  </a:lnTo>
                  <a:lnTo>
                    <a:pt x="721" y="9074"/>
                  </a:lnTo>
                  <a:lnTo>
                    <a:pt x="721" y="6140"/>
                  </a:lnTo>
                  <a:lnTo>
                    <a:pt x="1" y="6140"/>
                  </a:lnTo>
                  <a:lnTo>
                    <a:pt x="1" y="9373"/>
                  </a:lnTo>
                  <a:lnTo>
                    <a:pt x="2695" y="12071"/>
                  </a:lnTo>
                  <a:lnTo>
                    <a:pt x="2695" y="16542"/>
                  </a:lnTo>
                  <a:lnTo>
                    <a:pt x="3419" y="16542"/>
                  </a:lnTo>
                  <a:lnTo>
                    <a:pt x="3419" y="12071"/>
                  </a:lnTo>
                  <a:lnTo>
                    <a:pt x="4574" y="10911"/>
                  </a:lnTo>
                  <a:lnTo>
                    <a:pt x="4574" y="8688"/>
                  </a:lnTo>
                  <a:lnTo>
                    <a:pt x="3419" y="7532"/>
                  </a:lnTo>
                  <a:lnTo>
                    <a:pt x="3419" y="6502"/>
                  </a:lnTo>
                  <a:lnTo>
                    <a:pt x="4960" y="6502"/>
                  </a:lnTo>
                  <a:lnTo>
                    <a:pt x="4960" y="3805"/>
                  </a:lnTo>
                  <a:lnTo>
                    <a:pt x="10786" y="3805"/>
                  </a:lnTo>
                  <a:lnTo>
                    <a:pt x="10786" y="5906"/>
                  </a:lnTo>
                  <a:lnTo>
                    <a:pt x="12328" y="7445"/>
                  </a:lnTo>
                  <a:lnTo>
                    <a:pt x="12328" y="7706"/>
                  </a:lnTo>
                  <a:lnTo>
                    <a:pt x="10786" y="7706"/>
                  </a:lnTo>
                  <a:lnTo>
                    <a:pt x="10786" y="8475"/>
                  </a:lnTo>
                  <a:lnTo>
                    <a:pt x="9220" y="8475"/>
                  </a:lnTo>
                  <a:cubicBezTo>
                    <a:pt x="8810" y="8475"/>
                    <a:pt x="8476" y="8813"/>
                    <a:pt x="8476" y="9223"/>
                  </a:cubicBezTo>
                  <a:lnTo>
                    <a:pt x="8476" y="11535"/>
                  </a:lnTo>
                  <a:cubicBezTo>
                    <a:pt x="8476" y="11946"/>
                    <a:pt x="8810" y="12280"/>
                    <a:pt x="9220" y="12280"/>
                  </a:cubicBezTo>
                  <a:lnTo>
                    <a:pt x="10786" y="12280"/>
                  </a:lnTo>
                  <a:lnTo>
                    <a:pt x="10786" y="12690"/>
                  </a:lnTo>
                  <a:cubicBezTo>
                    <a:pt x="10786" y="13407"/>
                    <a:pt x="10171" y="13870"/>
                    <a:pt x="9220" y="13870"/>
                  </a:cubicBezTo>
                  <a:lnTo>
                    <a:pt x="5368" y="13870"/>
                  </a:lnTo>
                  <a:lnTo>
                    <a:pt x="5368" y="14589"/>
                  </a:lnTo>
                  <a:lnTo>
                    <a:pt x="6547" y="14589"/>
                  </a:lnTo>
                  <a:lnTo>
                    <a:pt x="6547" y="16542"/>
                  </a:lnTo>
                  <a:lnTo>
                    <a:pt x="7271" y="16542"/>
                  </a:lnTo>
                  <a:lnTo>
                    <a:pt x="7271" y="14589"/>
                  </a:lnTo>
                  <a:lnTo>
                    <a:pt x="9220" y="14589"/>
                  </a:lnTo>
                  <a:cubicBezTo>
                    <a:pt x="10567" y="14589"/>
                    <a:pt x="11507" y="13811"/>
                    <a:pt x="11507" y="12690"/>
                  </a:cubicBezTo>
                  <a:lnTo>
                    <a:pt x="11507" y="11559"/>
                  </a:lnTo>
                  <a:lnTo>
                    <a:pt x="9220" y="11559"/>
                  </a:lnTo>
                  <a:cubicBezTo>
                    <a:pt x="9207" y="11559"/>
                    <a:pt x="9196" y="11549"/>
                    <a:pt x="9196" y="11535"/>
                  </a:cubicBezTo>
                  <a:lnTo>
                    <a:pt x="9196" y="9223"/>
                  </a:lnTo>
                  <a:cubicBezTo>
                    <a:pt x="9196" y="9210"/>
                    <a:pt x="9207" y="9199"/>
                    <a:pt x="9220" y="9199"/>
                  </a:cubicBezTo>
                  <a:lnTo>
                    <a:pt x="11507" y="9199"/>
                  </a:lnTo>
                  <a:lnTo>
                    <a:pt x="11507" y="8426"/>
                  </a:lnTo>
                  <a:lnTo>
                    <a:pt x="13049" y="8426"/>
                  </a:lnTo>
                  <a:lnTo>
                    <a:pt x="13049" y="7146"/>
                  </a:lnTo>
                  <a:lnTo>
                    <a:pt x="11507" y="5607"/>
                  </a:lnTo>
                  <a:lnTo>
                    <a:pt x="11507" y="3596"/>
                  </a:lnTo>
                  <a:lnTo>
                    <a:pt x="13049" y="2054"/>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2"/>
            <p:cNvSpPr/>
            <p:nvPr/>
          </p:nvSpPr>
          <p:spPr>
            <a:xfrm>
              <a:off x="1834550" y="1406000"/>
              <a:ext cx="47525" cy="53950"/>
            </a:xfrm>
            <a:custGeom>
              <a:avLst/>
              <a:gdLst/>
              <a:ahLst/>
              <a:cxnLst/>
              <a:rect l="l" t="t" r="r" b="b"/>
              <a:pathLst>
                <a:path w="1901" h="2158" extrusionOk="0">
                  <a:moveTo>
                    <a:pt x="641" y="0"/>
                  </a:moveTo>
                  <a:lnTo>
                    <a:pt x="129" y="512"/>
                  </a:lnTo>
                  <a:lnTo>
                    <a:pt x="1055" y="1434"/>
                  </a:lnTo>
                  <a:lnTo>
                    <a:pt x="0" y="1434"/>
                  </a:lnTo>
                  <a:lnTo>
                    <a:pt x="0" y="2158"/>
                  </a:lnTo>
                  <a:lnTo>
                    <a:pt x="1901" y="2158"/>
                  </a:lnTo>
                  <a:lnTo>
                    <a:pt x="1901" y="1260"/>
                  </a:lnTo>
                  <a:lnTo>
                    <a:pt x="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 name="Google Shape;1184;p62"/>
          <p:cNvGrpSpPr/>
          <p:nvPr/>
        </p:nvGrpSpPr>
        <p:grpSpPr>
          <a:xfrm>
            <a:off x="3982712" y="1700203"/>
            <a:ext cx="380764" cy="530696"/>
            <a:chOff x="5417700" y="238025"/>
            <a:chExt cx="441875" cy="615800"/>
          </a:xfrm>
        </p:grpSpPr>
        <p:sp>
          <p:nvSpPr>
            <p:cNvPr id="1185" name="Google Shape;1185;p62"/>
            <p:cNvSpPr/>
            <p:nvPr/>
          </p:nvSpPr>
          <p:spPr>
            <a:xfrm>
              <a:off x="5561600" y="478800"/>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2"/>
            <p:cNvSpPr/>
            <p:nvPr/>
          </p:nvSpPr>
          <p:spPr>
            <a:xfrm>
              <a:off x="5600075" y="478800"/>
              <a:ext cx="19325" cy="18125"/>
            </a:xfrm>
            <a:custGeom>
              <a:avLst/>
              <a:gdLst/>
              <a:ahLst/>
              <a:cxnLst/>
              <a:rect l="l" t="t" r="r" b="b"/>
              <a:pathLst>
                <a:path w="773" h="725" extrusionOk="0">
                  <a:moveTo>
                    <a:pt x="0" y="0"/>
                  </a:moveTo>
                  <a:lnTo>
                    <a:pt x="0"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2"/>
            <p:cNvSpPr/>
            <p:nvPr/>
          </p:nvSpPr>
          <p:spPr>
            <a:xfrm>
              <a:off x="5638625" y="478800"/>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2"/>
            <p:cNvSpPr/>
            <p:nvPr/>
          </p:nvSpPr>
          <p:spPr>
            <a:xfrm>
              <a:off x="5417700" y="440250"/>
              <a:ext cx="326325" cy="413575"/>
            </a:xfrm>
            <a:custGeom>
              <a:avLst/>
              <a:gdLst/>
              <a:ahLst/>
              <a:cxnLst/>
              <a:rect l="l" t="t" r="r" b="b"/>
              <a:pathLst>
                <a:path w="13053" h="16543" extrusionOk="0">
                  <a:moveTo>
                    <a:pt x="3446" y="0"/>
                  </a:moveTo>
                  <a:cubicBezTo>
                    <a:pt x="1546" y="0"/>
                    <a:pt x="0" y="1545"/>
                    <a:pt x="0" y="3446"/>
                  </a:cubicBezTo>
                  <a:lnTo>
                    <a:pt x="0" y="5370"/>
                  </a:lnTo>
                  <a:lnTo>
                    <a:pt x="724" y="5370"/>
                  </a:lnTo>
                  <a:lnTo>
                    <a:pt x="724" y="3446"/>
                  </a:lnTo>
                  <a:cubicBezTo>
                    <a:pt x="724" y="1945"/>
                    <a:pt x="1946" y="724"/>
                    <a:pt x="3446" y="724"/>
                  </a:cubicBezTo>
                  <a:lnTo>
                    <a:pt x="12328" y="724"/>
                  </a:lnTo>
                  <a:lnTo>
                    <a:pt x="12328" y="1754"/>
                  </a:lnTo>
                  <a:lnTo>
                    <a:pt x="10998" y="3084"/>
                  </a:lnTo>
                  <a:lnTo>
                    <a:pt x="4240" y="3084"/>
                  </a:lnTo>
                  <a:lnTo>
                    <a:pt x="4240" y="5781"/>
                  </a:lnTo>
                  <a:lnTo>
                    <a:pt x="2698" y="5781"/>
                  </a:lnTo>
                  <a:lnTo>
                    <a:pt x="2698" y="7831"/>
                  </a:lnTo>
                  <a:lnTo>
                    <a:pt x="3853" y="8987"/>
                  </a:lnTo>
                  <a:lnTo>
                    <a:pt x="3853" y="10616"/>
                  </a:lnTo>
                  <a:lnTo>
                    <a:pt x="3059" y="11410"/>
                  </a:lnTo>
                  <a:lnTo>
                    <a:pt x="724" y="9074"/>
                  </a:lnTo>
                  <a:lnTo>
                    <a:pt x="724" y="6140"/>
                  </a:lnTo>
                  <a:lnTo>
                    <a:pt x="0" y="6140"/>
                  </a:lnTo>
                  <a:lnTo>
                    <a:pt x="0" y="9373"/>
                  </a:lnTo>
                  <a:lnTo>
                    <a:pt x="2698" y="12070"/>
                  </a:lnTo>
                  <a:lnTo>
                    <a:pt x="2698" y="16543"/>
                  </a:lnTo>
                  <a:lnTo>
                    <a:pt x="3421" y="16543"/>
                  </a:lnTo>
                  <a:lnTo>
                    <a:pt x="3421" y="12070"/>
                  </a:lnTo>
                  <a:lnTo>
                    <a:pt x="4577" y="10912"/>
                  </a:lnTo>
                  <a:lnTo>
                    <a:pt x="4577" y="8687"/>
                  </a:lnTo>
                  <a:lnTo>
                    <a:pt x="3421" y="7532"/>
                  </a:lnTo>
                  <a:lnTo>
                    <a:pt x="3421" y="6502"/>
                  </a:lnTo>
                  <a:lnTo>
                    <a:pt x="4960" y="6502"/>
                  </a:lnTo>
                  <a:lnTo>
                    <a:pt x="4960" y="3804"/>
                  </a:lnTo>
                  <a:lnTo>
                    <a:pt x="10786" y="3804"/>
                  </a:lnTo>
                  <a:lnTo>
                    <a:pt x="10786" y="5907"/>
                  </a:lnTo>
                  <a:lnTo>
                    <a:pt x="12328" y="7445"/>
                  </a:lnTo>
                  <a:lnTo>
                    <a:pt x="12328" y="7706"/>
                  </a:lnTo>
                  <a:lnTo>
                    <a:pt x="10786" y="7706"/>
                  </a:lnTo>
                  <a:lnTo>
                    <a:pt x="10786" y="9248"/>
                  </a:lnTo>
                  <a:lnTo>
                    <a:pt x="8688" y="9248"/>
                  </a:lnTo>
                  <a:lnTo>
                    <a:pt x="7706" y="10229"/>
                  </a:lnTo>
                  <a:lnTo>
                    <a:pt x="7706" y="11510"/>
                  </a:lnTo>
                  <a:lnTo>
                    <a:pt x="10786" y="11510"/>
                  </a:lnTo>
                  <a:lnTo>
                    <a:pt x="10786" y="12690"/>
                  </a:lnTo>
                  <a:cubicBezTo>
                    <a:pt x="10786" y="13407"/>
                    <a:pt x="10174" y="13870"/>
                    <a:pt x="9223" y="13870"/>
                  </a:cubicBezTo>
                  <a:lnTo>
                    <a:pt x="5371" y="13870"/>
                  </a:lnTo>
                  <a:lnTo>
                    <a:pt x="5371" y="14591"/>
                  </a:lnTo>
                  <a:lnTo>
                    <a:pt x="6550" y="14591"/>
                  </a:lnTo>
                  <a:lnTo>
                    <a:pt x="6550" y="16543"/>
                  </a:lnTo>
                  <a:lnTo>
                    <a:pt x="7271" y="16543"/>
                  </a:lnTo>
                  <a:lnTo>
                    <a:pt x="7271" y="14591"/>
                  </a:lnTo>
                  <a:lnTo>
                    <a:pt x="9223" y="14591"/>
                  </a:lnTo>
                  <a:cubicBezTo>
                    <a:pt x="10571" y="14591"/>
                    <a:pt x="11510" y="13811"/>
                    <a:pt x="11510" y="12690"/>
                  </a:cubicBezTo>
                  <a:lnTo>
                    <a:pt x="11510" y="10786"/>
                  </a:lnTo>
                  <a:lnTo>
                    <a:pt x="8426" y="10786"/>
                  </a:lnTo>
                  <a:lnTo>
                    <a:pt x="8426" y="10528"/>
                  </a:lnTo>
                  <a:lnTo>
                    <a:pt x="8987" y="9969"/>
                  </a:lnTo>
                  <a:lnTo>
                    <a:pt x="11510" y="9969"/>
                  </a:lnTo>
                  <a:lnTo>
                    <a:pt x="11510" y="8427"/>
                  </a:lnTo>
                  <a:lnTo>
                    <a:pt x="13052" y="8427"/>
                  </a:lnTo>
                  <a:lnTo>
                    <a:pt x="13052" y="7145"/>
                  </a:lnTo>
                  <a:lnTo>
                    <a:pt x="11510" y="5608"/>
                  </a:lnTo>
                  <a:lnTo>
                    <a:pt x="11510" y="3595"/>
                  </a:lnTo>
                  <a:lnTo>
                    <a:pt x="13052" y="2054"/>
                  </a:lnTo>
                  <a:lnTo>
                    <a:pt x="130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2"/>
            <p:cNvSpPr/>
            <p:nvPr/>
          </p:nvSpPr>
          <p:spPr>
            <a:xfrm>
              <a:off x="5590500" y="575125"/>
              <a:ext cx="66850" cy="53950"/>
            </a:xfrm>
            <a:custGeom>
              <a:avLst/>
              <a:gdLst/>
              <a:ahLst/>
              <a:cxnLst/>
              <a:rect l="l" t="t" r="r" b="b"/>
              <a:pathLst>
                <a:path w="2674" h="2158" extrusionOk="0">
                  <a:moveTo>
                    <a:pt x="1" y="0"/>
                  </a:moveTo>
                  <a:lnTo>
                    <a:pt x="1" y="720"/>
                  </a:lnTo>
                  <a:lnTo>
                    <a:pt x="1949" y="720"/>
                  </a:lnTo>
                  <a:lnTo>
                    <a:pt x="1949" y="982"/>
                  </a:lnTo>
                  <a:lnTo>
                    <a:pt x="1285" y="1646"/>
                  </a:lnTo>
                  <a:lnTo>
                    <a:pt x="1797" y="2158"/>
                  </a:lnTo>
                  <a:lnTo>
                    <a:pt x="2674" y="1281"/>
                  </a:lnTo>
                  <a:lnTo>
                    <a:pt x="26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2"/>
            <p:cNvSpPr/>
            <p:nvPr/>
          </p:nvSpPr>
          <p:spPr>
            <a:xfrm>
              <a:off x="5764450" y="238025"/>
              <a:ext cx="95125" cy="364800"/>
            </a:xfrm>
            <a:custGeom>
              <a:avLst/>
              <a:gdLst/>
              <a:ahLst/>
              <a:cxnLst/>
              <a:rect l="l" t="t" r="r" b="b"/>
              <a:pathLst>
                <a:path w="3805" h="14592" extrusionOk="0">
                  <a:moveTo>
                    <a:pt x="3056" y="725"/>
                  </a:moveTo>
                  <a:cubicBezTo>
                    <a:pt x="3070" y="725"/>
                    <a:pt x="3080" y="735"/>
                    <a:pt x="3080" y="746"/>
                  </a:cubicBezTo>
                  <a:lnTo>
                    <a:pt x="3080" y="2312"/>
                  </a:lnTo>
                  <a:lnTo>
                    <a:pt x="720" y="2312"/>
                  </a:lnTo>
                  <a:lnTo>
                    <a:pt x="720" y="746"/>
                  </a:lnTo>
                  <a:cubicBezTo>
                    <a:pt x="720" y="735"/>
                    <a:pt x="734" y="725"/>
                    <a:pt x="744" y="725"/>
                  </a:cubicBezTo>
                  <a:close/>
                  <a:moveTo>
                    <a:pt x="2311" y="13049"/>
                  </a:moveTo>
                  <a:lnTo>
                    <a:pt x="2311" y="13459"/>
                  </a:lnTo>
                  <a:cubicBezTo>
                    <a:pt x="2311" y="13686"/>
                    <a:pt x="2127" y="13870"/>
                    <a:pt x="1900" y="13870"/>
                  </a:cubicBezTo>
                  <a:cubicBezTo>
                    <a:pt x="1677" y="13870"/>
                    <a:pt x="1493" y="13686"/>
                    <a:pt x="1493" y="13459"/>
                  </a:cubicBezTo>
                  <a:lnTo>
                    <a:pt x="1493" y="13049"/>
                  </a:lnTo>
                  <a:close/>
                  <a:moveTo>
                    <a:pt x="744" y="1"/>
                  </a:moveTo>
                  <a:cubicBezTo>
                    <a:pt x="334" y="1"/>
                    <a:pt x="0" y="335"/>
                    <a:pt x="0" y="746"/>
                  </a:cubicBezTo>
                  <a:lnTo>
                    <a:pt x="0" y="4985"/>
                  </a:lnTo>
                  <a:lnTo>
                    <a:pt x="720" y="4985"/>
                  </a:lnTo>
                  <a:lnTo>
                    <a:pt x="720" y="3035"/>
                  </a:lnTo>
                  <a:lnTo>
                    <a:pt x="3080" y="3035"/>
                  </a:lnTo>
                  <a:lnTo>
                    <a:pt x="3080" y="3853"/>
                  </a:lnTo>
                  <a:lnTo>
                    <a:pt x="1900" y="3853"/>
                  </a:lnTo>
                  <a:lnTo>
                    <a:pt x="1900" y="4574"/>
                  </a:lnTo>
                  <a:lnTo>
                    <a:pt x="3080" y="4574"/>
                  </a:lnTo>
                  <a:lnTo>
                    <a:pt x="3080" y="5395"/>
                  </a:lnTo>
                  <a:lnTo>
                    <a:pt x="1900" y="5395"/>
                  </a:lnTo>
                  <a:lnTo>
                    <a:pt x="1900" y="6116"/>
                  </a:lnTo>
                  <a:lnTo>
                    <a:pt x="3080" y="6116"/>
                  </a:lnTo>
                  <a:lnTo>
                    <a:pt x="3080" y="6934"/>
                  </a:lnTo>
                  <a:lnTo>
                    <a:pt x="1900" y="6934"/>
                  </a:lnTo>
                  <a:lnTo>
                    <a:pt x="1900" y="7658"/>
                  </a:lnTo>
                  <a:lnTo>
                    <a:pt x="3080" y="7658"/>
                  </a:lnTo>
                  <a:lnTo>
                    <a:pt x="3080" y="8476"/>
                  </a:lnTo>
                  <a:lnTo>
                    <a:pt x="1900" y="8476"/>
                  </a:lnTo>
                  <a:lnTo>
                    <a:pt x="1900" y="9199"/>
                  </a:lnTo>
                  <a:lnTo>
                    <a:pt x="3080" y="9199"/>
                  </a:lnTo>
                  <a:lnTo>
                    <a:pt x="3080" y="9457"/>
                  </a:lnTo>
                  <a:lnTo>
                    <a:pt x="2311" y="10230"/>
                  </a:lnTo>
                  <a:lnTo>
                    <a:pt x="2311" y="12328"/>
                  </a:lnTo>
                  <a:lnTo>
                    <a:pt x="1493" y="12328"/>
                  </a:lnTo>
                  <a:lnTo>
                    <a:pt x="1493" y="10230"/>
                  </a:lnTo>
                  <a:lnTo>
                    <a:pt x="720" y="9457"/>
                  </a:lnTo>
                  <a:lnTo>
                    <a:pt x="720" y="5753"/>
                  </a:lnTo>
                  <a:lnTo>
                    <a:pt x="0" y="5753"/>
                  </a:lnTo>
                  <a:lnTo>
                    <a:pt x="0" y="9756"/>
                  </a:lnTo>
                  <a:lnTo>
                    <a:pt x="769" y="10526"/>
                  </a:lnTo>
                  <a:lnTo>
                    <a:pt x="769" y="13459"/>
                  </a:lnTo>
                  <a:cubicBezTo>
                    <a:pt x="769" y="14082"/>
                    <a:pt x="1277" y="14591"/>
                    <a:pt x="1900" y="14591"/>
                  </a:cubicBezTo>
                  <a:cubicBezTo>
                    <a:pt x="2527" y="14591"/>
                    <a:pt x="3031" y="14082"/>
                    <a:pt x="3031" y="13459"/>
                  </a:cubicBezTo>
                  <a:lnTo>
                    <a:pt x="3031" y="10526"/>
                  </a:lnTo>
                  <a:lnTo>
                    <a:pt x="3804" y="9756"/>
                  </a:lnTo>
                  <a:lnTo>
                    <a:pt x="3804" y="746"/>
                  </a:lnTo>
                  <a:cubicBezTo>
                    <a:pt x="3804" y="335"/>
                    <a:pt x="3470" y="1"/>
                    <a:pt x="30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62"/>
          <p:cNvGrpSpPr/>
          <p:nvPr/>
        </p:nvGrpSpPr>
        <p:grpSpPr>
          <a:xfrm>
            <a:off x="3111360" y="1791758"/>
            <a:ext cx="530118" cy="347585"/>
            <a:chOff x="4425750" y="343925"/>
            <a:chExt cx="615200" cy="403325"/>
          </a:xfrm>
        </p:grpSpPr>
        <p:sp>
          <p:nvSpPr>
            <p:cNvPr id="1192" name="Google Shape;1192;p62"/>
            <p:cNvSpPr/>
            <p:nvPr/>
          </p:nvSpPr>
          <p:spPr>
            <a:xfrm>
              <a:off x="4608725" y="382475"/>
              <a:ext cx="249225" cy="326325"/>
            </a:xfrm>
            <a:custGeom>
              <a:avLst/>
              <a:gdLst/>
              <a:ahLst/>
              <a:cxnLst/>
              <a:rect l="l" t="t" r="r" b="b"/>
              <a:pathLst>
                <a:path w="9969" h="13053" extrusionOk="0">
                  <a:moveTo>
                    <a:pt x="3294" y="1"/>
                  </a:moveTo>
                  <a:lnTo>
                    <a:pt x="1" y="3293"/>
                  </a:lnTo>
                  <a:lnTo>
                    <a:pt x="1" y="8068"/>
                  </a:lnTo>
                  <a:cubicBezTo>
                    <a:pt x="1" y="10814"/>
                    <a:pt x="2235" y="13052"/>
                    <a:pt x="4985" y="13052"/>
                  </a:cubicBezTo>
                  <a:cubicBezTo>
                    <a:pt x="7734" y="13052"/>
                    <a:pt x="9969" y="10814"/>
                    <a:pt x="9969" y="8068"/>
                  </a:cubicBezTo>
                  <a:lnTo>
                    <a:pt x="9969" y="6526"/>
                  </a:lnTo>
                  <a:lnTo>
                    <a:pt x="9245" y="6526"/>
                  </a:lnTo>
                  <a:lnTo>
                    <a:pt x="9245" y="8068"/>
                  </a:lnTo>
                  <a:cubicBezTo>
                    <a:pt x="9245" y="10417"/>
                    <a:pt x="7334" y="12328"/>
                    <a:pt x="4985" y="12328"/>
                  </a:cubicBezTo>
                  <a:cubicBezTo>
                    <a:pt x="2636" y="12328"/>
                    <a:pt x="725" y="10417"/>
                    <a:pt x="725" y="8068"/>
                  </a:cubicBezTo>
                  <a:lnTo>
                    <a:pt x="725" y="3592"/>
                  </a:lnTo>
                  <a:lnTo>
                    <a:pt x="3593" y="724"/>
                  </a:lnTo>
                  <a:lnTo>
                    <a:pt x="6377" y="724"/>
                  </a:lnTo>
                  <a:lnTo>
                    <a:pt x="9245" y="3592"/>
                  </a:lnTo>
                  <a:lnTo>
                    <a:pt x="9245" y="5757"/>
                  </a:lnTo>
                  <a:lnTo>
                    <a:pt x="9969" y="5757"/>
                  </a:lnTo>
                  <a:lnTo>
                    <a:pt x="9969" y="3293"/>
                  </a:lnTo>
                  <a:lnTo>
                    <a:pt x="667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2"/>
            <p:cNvSpPr/>
            <p:nvPr/>
          </p:nvSpPr>
          <p:spPr>
            <a:xfrm>
              <a:off x="4659550" y="421000"/>
              <a:ext cx="147600" cy="54000"/>
            </a:xfrm>
            <a:custGeom>
              <a:avLst/>
              <a:gdLst/>
              <a:ahLst/>
              <a:cxnLst/>
              <a:rect l="l" t="t" r="r" b="b"/>
              <a:pathLst>
                <a:path w="5904" h="2160" extrusionOk="0">
                  <a:moveTo>
                    <a:pt x="1647" y="1"/>
                  </a:moveTo>
                  <a:lnTo>
                    <a:pt x="0" y="1647"/>
                  </a:lnTo>
                  <a:lnTo>
                    <a:pt x="512" y="2159"/>
                  </a:lnTo>
                  <a:lnTo>
                    <a:pt x="1947" y="722"/>
                  </a:lnTo>
                  <a:lnTo>
                    <a:pt x="3958" y="722"/>
                  </a:lnTo>
                  <a:lnTo>
                    <a:pt x="5392" y="2159"/>
                  </a:lnTo>
                  <a:lnTo>
                    <a:pt x="5903" y="1647"/>
                  </a:lnTo>
                  <a:lnTo>
                    <a:pt x="42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2"/>
            <p:cNvSpPr/>
            <p:nvPr/>
          </p:nvSpPr>
          <p:spPr>
            <a:xfrm>
              <a:off x="4666525" y="526375"/>
              <a:ext cx="18100" cy="115600"/>
            </a:xfrm>
            <a:custGeom>
              <a:avLst/>
              <a:gdLst/>
              <a:ahLst/>
              <a:cxnLst/>
              <a:rect l="l" t="t" r="r" b="b"/>
              <a:pathLst>
                <a:path w="724" h="4624" extrusionOk="0">
                  <a:moveTo>
                    <a:pt x="0" y="1"/>
                  </a:moveTo>
                  <a:lnTo>
                    <a:pt x="0" y="4623"/>
                  </a:lnTo>
                  <a:lnTo>
                    <a:pt x="724" y="4623"/>
                  </a:lnTo>
                  <a:lnTo>
                    <a:pt x="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2"/>
            <p:cNvSpPr/>
            <p:nvPr/>
          </p:nvSpPr>
          <p:spPr>
            <a:xfrm>
              <a:off x="4724275" y="535975"/>
              <a:ext cx="18150" cy="125200"/>
            </a:xfrm>
            <a:custGeom>
              <a:avLst/>
              <a:gdLst/>
              <a:ahLst/>
              <a:cxnLst/>
              <a:rect l="l" t="t" r="r" b="b"/>
              <a:pathLst>
                <a:path w="726" h="5008" extrusionOk="0">
                  <a:moveTo>
                    <a:pt x="1" y="0"/>
                  </a:moveTo>
                  <a:lnTo>
                    <a:pt x="1" y="5008"/>
                  </a:lnTo>
                  <a:lnTo>
                    <a:pt x="725" y="5008"/>
                  </a:lnTo>
                  <a:lnTo>
                    <a:pt x="7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2"/>
            <p:cNvSpPr/>
            <p:nvPr/>
          </p:nvSpPr>
          <p:spPr>
            <a:xfrm>
              <a:off x="4782075" y="526375"/>
              <a:ext cx="18125" cy="115600"/>
            </a:xfrm>
            <a:custGeom>
              <a:avLst/>
              <a:gdLst/>
              <a:ahLst/>
              <a:cxnLst/>
              <a:rect l="l" t="t" r="r" b="b"/>
              <a:pathLst>
                <a:path w="725" h="4624" extrusionOk="0">
                  <a:moveTo>
                    <a:pt x="0" y="1"/>
                  </a:moveTo>
                  <a:lnTo>
                    <a:pt x="0" y="4623"/>
                  </a:lnTo>
                  <a:lnTo>
                    <a:pt x="724" y="4623"/>
                  </a:lnTo>
                  <a:lnTo>
                    <a:pt x="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2"/>
            <p:cNvSpPr/>
            <p:nvPr/>
          </p:nvSpPr>
          <p:spPr>
            <a:xfrm>
              <a:off x="4685225" y="488450"/>
              <a:ext cx="19250" cy="18025"/>
            </a:xfrm>
            <a:custGeom>
              <a:avLst/>
              <a:gdLst/>
              <a:ahLst/>
              <a:cxnLst/>
              <a:rect l="l" t="t" r="r" b="b"/>
              <a:pathLst>
                <a:path w="770" h="721" extrusionOk="0">
                  <a:moveTo>
                    <a:pt x="1" y="1"/>
                  </a:moveTo>
                  <a:lnTo>
                    <a:pt x="1" y="721"/>
                  </a:lnTo>
                  <a:lnTo>
                    <a:pt x="769" y="721"/>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2"/>
            <p:cNvSpPr/>
            <p:nvPr/>
          </p:nvSpPr>
          <p:spPr>
            <a:xfrm>
              <a:off x="4723675" y="488450"/>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2"/>
            <p:cNvSpPr/>
            <p:nvPr/>
          </p:nvSpPr>
          <p:spPr>
            <a:xfrm>
              <a:off x="4762225" y="488450"/>
              <a:ext cx="19250" cy="18025"/>
            </a:xfrm>
            <a:custGeom>
              <a:avLst/>
              <a:gdLst/>
              <a:ahLst/>
              <a:cxnLst/>
              <a:rect l="l" t="t" r="r" b="b"/>
              <a:pathLst>
                <a:path w="770" h="721" extrusionOk="0">
                  <a:moveTo>
                    <a:pt x="1" y="1"/>
                  </a:moveTo>
                  <a:lnTo>
                    <a:pt x="1" y="721"/>
                  </a:lnTo>
                  <a:lnTo>
                    <a:pt x="770" y="721"/>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2"/>
            <p:cNvSpPr/>
            <p:nvPr/>
          </p:nvSpPr>
          <p:spPr>
            <a:xfrm>
              <a:off x="4425750" y="343925"/>
              <a:ext cx="615200" cy="403325"/>
            </a:xfrm>
            <a:custGeom>
              <a:avLst/>
              <a:gdLst/>
              <a:ahLst/>
              <a:cxnLst/>
              <a:rect l="l" t="t" r="r" b="b"/>
              <a:pathLst>
                <a:path w="24608" h="16133" extrusionOk="0">
                  <a:moveTo>
                    <a:pt x="5778" y="6119"/>
                  </a:moveTo>
                  <a:lnTo>
                    <a:pt x="5778" y="8476"/>
                  </a:lnTo>
                  <a:lnTo>
                    <a:pt x="2263" y="8476"/>
                  </a:lnTo>
                  <a:lnTo>
                    <a:pt x="2263" y="6119"/>
                  </a:lnTo>
                  <a:close/>
                  <a:moveTo>
                    <a:pt x="22346" y="6119"/>
                  </a:moveTo>
                  <a:lnTo>
                    <a:pt x="22346" y="8476"/>
                  </a:lnTo>
                  <a:lnTo>
                    <a:pt x="18830" y="8476"/>
                  </a:lnTo>
                  <a:lnTo>
                    <a:pt x="18830" y="6119"/>
                  </a:lnTo>
                  <a:close/>
                  <a:moveTo>
                    <a:pt x="23859" y="4577"/>
                  </a:moveTo>
                  <a:cubicBezTo>
                    <a:pt x="23873" y="4577"/>
                    <a:pt x="23883" y="4587"/>
                    <a:pt x="23883" y="4601"/>
                  </a:cubicBezTo>
                  <a:lnTo>
                    <a:pt x="23883" y="9993"/>
                  </a:lnTo>
                  <a:cubicBezTo>
                    <a:pt x="23883" y="10007"/>
                    <a:pt x="23873" y="10017"/>
                    <a:pt x="23859" y="10017"/>
                  </a:cubicBezTo>
                  <a:lnTo>
                    <a:pt x="18816" y="10017"/>
                  </a:lnTo>
                  <a:cubicBezTo>
                    <a:pt x="18823" y="9882"/>
                    <a:pt x="18830" y="9745"/>
                    <a:pt x="18830" y="9610"/>
                  </a:cubicBezTo>
                  <a:lnTo>
                    <a:pt x="18830" y="9199"/>
                  </a:lnTo>
                  <a:lnTo>
                    <a:pt x="23066" y="9199"/>
                  </a:lnTo>
                  <a:lnTo>
                    <a:pt x="23066" y="5395"/>
                  </a:lnTo>
                  <a:lnTo>
                    <a:pt x="18830" y="5395"/>
                  </a:lnTo>
                  <a:lnTo>
                    <a:pt x="18830" y="4577"/>
                  </a:lnTo>
                  <a:close/>
                  <a:moveTo>
                    <a:pt x="14465" y="724"/>
                  </a:moveTo>
                  <a:lnTo>
                    <a:pt x="18106" y="4365"/>
                  </a:lnTo>
                  <a:lnTo>
                    <a:pt x="18106" y="9610"/>
                  </a:lnTo>
                  <a:cubicBezTo>
                    <a:pt x="18106" y="12808"/>
                    <a:pt x="15503" y="15412"/>
                    <a:pt x="12304" y="15412"/>
                  </a:cubicBezTo>
                  <a:cubicBezTo>
                    <a:pt x="9106" y="15412"/>
                    <a:pt x="6502" y="12808"/>
                    <a:pt x="6502" y="9610"/>
                  </a:cubicBezTo>
                  <a:lnTo>
                    <a:pt x="6502" y="4365"/>
                  </a:lnTo>
                  <a:lnTo>
                    <a:pt x="10143" y="724"/>
                  </a:lnTo>
                  <a:close/>
                  <a:moveTo>
                    <a:pt x="9843" y="1"/>
                  </a:moveTo>
                  <a:lnTo>
                    <a:pt x="5990" y="3853"/>
                  </a:lnTo>
                  <a:lnTo>
                    <a:pt x="749" y="3853"/>
                  </a:lnTo>
                  <a:cubicBezTo>
                    <a:pt x="335" y="3853"/>
                    <a:pt x="1" y="4190"/>
                    <a:pt x="1" y="4601"/>
                  </a:cubicBezTo>
                  <a:lnTo>
                    <a:pt x="1" y="6913"/>
                  </a:lnTo>
                  <a:lnTo>
                    <a:pt x="724" y="6913"/>
                  </a:lnTo>
                  <a:lnTo>
                    <a:pt x="724" y="4601"/>
                  </a:lnTo>
                  <a:cubicBezTo>
                    <a:pt x="724" y="4587"/>
                    <a:pt x="735" y="4577"/>
                    <a:pt x="749" y="4577"/>
                  </a:cubicBezTo>
                  <a:lnTo>
                    <a:pt x="5778" y="4577"/>
                  </a:lnTo>
                  <a:lnTo>
                    <a:pt x="5778" y="5395"/>
                  </a:lnTo>
                  <a:lnTo>
                    <a:pt x="1542" y="5395"/>
                  </a:lnTo>
                  <a:lnTo>
                    <a:pt x="1542" y="9199"/>
                  </a:lnTo>
                  <a:lnTo>
                    <a:pt x="5778" y="9199"/>
                  </a:lnTo>
                  <a:lnTo>
                    <a:pt x="5778" y="9610"/>
                  </a:lnTo>
                  <a:cubicBezTo>
                    <a:pt x="5778" y="9745"/>
                    <a:pt x="5786" y="9882"/>
                    <a:pt x="5792" y="10017"/>
                  </a:cubicBezTo>
                  <a:lnTo>
                    <a:pt x="749" y="10017"/>
                  </a:lnTo>
                  <a:cubicBezTo>
                    <a:pt x="735" y="10017"/>
                    <a:pt x="724" y="10007"/>
                    <a:pt x="724" y="9993"/>
                  </a:cubicBezTo>
                  <a:lnTo>
                    <a:pt x="724" y="7682"/>
                  </a:lnTo>
                  <a:lnTo>
                    <a:pt x="1" y="7682"/>
                  </a:lnTo>
                  <a:lnTo>
                    <a:pt x="1" y="9993"/>
                  </a:lnTo>
                  <a:cubicBezTo>
                    <a:pt x="1" y="10407"/>
                    <a:pt x="335" y="10741"/>
                    <a:pt x="749" y="10741"/>
                  </a:cubicBezTo>
                  <a:lnTo>
                    <a:pt x="5879" y="10741"/>
                  </a:lnTo>
                  <a:cubicBezTo>
                    <a:pt x="6415" y="13801"/>
                    <a:pt x="9092" y="16132"/>
                    <a:pt x="12304" y="16132"/>
                  </a:cubicBezTo>
                  <a:cubicBezTo>
                    <a:pt x="15517" y="16132"/>
                    <a:pt x="18193" y="13801"/>
                    <a:pt x="18729" y="10741"/>
                  </a:cubicBezTo>
                  <a:lnTo>
                    <a:pt x="23859" y="10741"/>
                  </a:lnTo>
                  <a:cubicBezTo>
                    <a:pt x="24274" y="10741"/>
                    <a:pt x="24608" y="10407"/>
                    <a:pt x="24608" y="9993"/>
                  </a:cubicBezTo>
                  <a:lnTo>
                    <a:pt x="24608" y="4601"/>
                  </a:lnTo>
                  <a:cubicBezTo>
                    <a:pt x="24608" y="4190"/>
                    <a:pt x="24274" y="3853"/>
                    <a:pt x="23859" y="3853"/>
                  </a:cubicBezTo>
                  <a:lnTo>
                    <a:pt x="18618" y="3853"/>
                  </a:lnTo>
                  <a:lnTo>
                    <a:pt x="147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62"/>
          <p:cNvGrpSpPr/>
          <p:nvPr/>
        </p:nvGrpSpPr>
        <p:grpSpPr>
          <a:xfrm>
            <a:off x="2314460" y="1724829"/>
            <a:ext cx="530570" cy="481445"/>
            <a:chOff x="3501250" y="266300"/>
            <a:chExt cx="615725" cy="558650"/>
          </a:xfrm>
        </p:grpSpPr>
        <p:sp>
          <p:nvSpPr>
            <p:cNvPr id="1202" name="Google Shape;1202;p62"/>
            <p:cNvSpPr/>
            <p:nvPr/>
          </p:nvSpPr>
          <p:spPr>
            <a:xfrm>
              <a:off x="3645075" y="382475"/>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2"/>
            <p:cNvSpPr/>
            <p:nvPr/>
          </p:nvSpPr>
          <p:spPr>
            <a:xfrm>
              <a:off x="3683625" y="382475"/>
              <a:ext cx="19250" cy="18100"/>
            </a:xfrm>
            <a:custGeom>
              <a:avLst/>
              <a:gdLst/>
              <a:ahLst/>
              <a:cxnLst/>
              <a:rect l="l" t="t" r="r" b="b"/>
              <a:pathLst>
                <a:path w="770" h="724"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2"/>
            <p:cNvSpPr/>
            <p:nvPr/>
          </p:nvSpPr>
          <p:spPr>
            <a:xfrm>
              <a:off x="3722100" y="382475"/>
              <a:ext cx="19325" cy="18100"/>
            </a:xfrm>
            <a:custGeom>
              <a:avLst/>
              <a:gdLst/>
              <a:ahLst/>
              <a:cxnLst/>
              <a:rect l="l" t="t" r="r" b="b"/>
              <a:pathLst>
                <a:path w="773" h="724" extrusionOk="0">
                  <a:moveTo>
                    <a:pt x="0" y="1"/>
                  </a:moveTo>
                  <a:lnTo>
                    <a:pt x="0" y="724"/>
                  </a:lnTo>
                  <a:lnTo>
                    <a:pt x="773" y="724"/>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2"/>
            <p:cNvSpPr/>
            <p:nvPr/>
          </p:nvSpPr>
          <p:spPr>
            <a:xfrm>
              <a:off x="3501250" y="343925"/>
              <a:ext cx="326250" cy="413600"/>
            </a:xfrm>
            <a:custGeom>
              <a:avLst/>
              <a:gdLst/>
              <a:ahLst/>
              <a:cxnLst/>
              <a:rect l="l" t="t" r="r" b="b"/>
              <a:pathLst>
                <a:path w="13050" h="16544" extrusionOk="0">
                  <a:moveTo>
                    <a:pt x="10786" y="3805"/>
                  </a:moveTo>
                  <a:lnTo>
                    <a:pt x="10786" y="6676"/>
                  </a:lnTo>
                  <a:lnTo>
                    <a:pt x="12325" y="8218"/>
                  </a:lnTo>
                  <a:lnTo>
                    <a:pt x="12325" y="8476"/>
                  </a:lnTo>
                  <a:lnTo>
                    <a:pt x="10786" y="8476"/>
                  </a:lnTo>
                  <a:lnTo>
                    <a:pt x="10786" y="9248"/>
                  </a:lnTo>
                  <a:lnTo>
                    <a:pt x="7146" y="9248"/>
                  </a:lnTo>
                  <a:lnTo>
                    <a:pt x="6140" y="10254"/>
                  </a:lnTo>
                  <a:lnTo>
                    <a:pt x="3418" y="7532"/>
                  </a:lnTo>
                  <a:lnTo>
                    <a:pt x="3418" y="6502"/>
                  </a:lnTo>
                  <a:lnTo>
                    <a:pt x="4960" y="6502"/>
                  </a:lnTo>
                  <a:lnTo>
                    <a:pt x="4960" y="3805"/>
                  </a:lnTo>
                  <a:close/>
                  <a:moveTo>
                    <a:pt x="10786" y="9968"/>
                  </a:moveTo>
                  <a:lnTo>
                    <a:pt x="10786" y="11173"/>
                  </a:lnTo>
                  <a:lnTo>
                    <a:pt x="6499" y="11173"/>
                  </a:lnTo>
                  <a:lnTo>
                    <a:pt x="6499" y="10915"/>
                  </a:lnTo>
                  <a:lnTo>
                    <a:pt x="7445" y="9968"/>
                  </a:lnTo>
                  <a:close/>
                  <a:moveTo>
                    <a:pt x="4574" y="9711"/>
                  </a:moveTo>
                  <a:lnTo>
                    <a:pt x="5778" y="10915"/>
                  </a:lnTo>
                  <a:lnTo>
                    <a:pt x="5778" y="12328"/>
                  </a:lnTo>
                  <a:lnTo>
                    <a:pt x="3418" y="12328"/>
                  </a:lnTo>
                  <a:lnTo>
                    <a:pt x="3418" y="12071"/>
                  </a:lnTo>
                  <a:lnTo>
                    <a:pt x="4574" y="10915"/>
                  </a:lnTo>
                  <a:lnTo>
                    <a:pt x="4574" y="9711"/>
                  </a:lnTo>
                  <a:close/>
                  <a:moveTo>
                    <a:pt x="10786" y="11896"/>
                  </a:moveTo>
                  <a:lnTo>
                    <a:pt x="10786" y="12690"/>
                  </a:lnTo>
                  <a:cubicBezTo>
                    <a:pt x="10786" y="13407"/>
                    <a:pt x="10171" y="13870"/>
                    <a:pt x="9220" y="13870"/>
                  </a:cubicBezTo>
                  <a:lnTo>
                    <a:pt x="6499" y="13870"/>
                  </a:lnTo>
                  <a:lnTo>
                    <a:pt x="6499" y="11896"/>
                  </a:lnTo>
                  <a:close/>
                  <a:moveTo>
                    <a:pt x="3443" y="1"/>
                  </a:moveTo>
                  <a:cubicBezTo>
                    <a:pt x="1543" y="1"/>
                    <a:pt x="1" y="1546"/>
                    <a:pt x="1" y="3446"/>
                  </a:cubicBezTo>
                  <a:lnTo>
                    <a:pt x="1" y="5371"/>
                  </a:lnTo>
                  <a:lnTo>
                    <a:pt x="721" y="5371"/>
                  </a:lnTo>
                  <a:lnTo>
                    <a:pt x="721" y="3446"/>
                  </a:lnTo>
                  <a:cubicBezTo>
                    <a:pt x="721" y="1946"/>
                    <a:pt x="1943" y="724"/>
                    <a:pt x="3443" y="724"/>
                  </a:cubicBezTo>
                  <a:lnTo>
                    <a:pt x="12325" y="724"/>
                  </a:lnTo>
                  <a:lnTo>
                    <a:pt x="12325" y="1755"/>
                  </a:lnTo>
                  <a:lnTo>
                    <a:pt x="10998" y="3084"/>
                  </a:lnTo>
                  <a:lnTo>
                    <a:pt x="4237" y="3084"/>
                  </a:lnTo>
                  <a:lnTo>
                    <a:pt x="4237" y="5782"/>
                  </a:lnTo>
                  <a:lnTo>
                    <a:pt x="2695" y="5782"/>
                  </a:lnTo>
                  <a:lnTo>
                    <a:pt x="2695" y="7832"/>
                  </a:lnTo>
                  <a:lnTo>
                    <a:pt x="3850" y="8987"/>
                  </a:lnTo>
                  <a:lnTo>
                    <a:pt x="3850" y="10616"/>
                  </a:lnTo>
                  <a:lnTo>
                    <a:pt x="3056" y="11409"/>
                  </a:lnTo>
                  <a:lnTo>
                    <a:pt x="721" y="9074"/>
                  </a:lnTo>
                  <a:lnTo>
                    <a:pt x="721" y="6140"/>
                  </a:lnTo>
                  <a:lnTo>
                    <a:pt x="1" y="6140"/>
                  </a:lnTo>
                  <a:lnTo>
                    <a:pt x="1" y="9374"/>
                  </a:lnTo>
                  <a:lnTo>
                    <a:pt x="2695" y="12071"/>
                  </a:lnTo>
                  <a:lnTo>
                    <a:pt x="2695" y="16543"/>
                  </a:lnTo>
                  <a:lnTo>
                    <a:pt x="3418" y="16543"/>
                  </a:lnTo>
                  <a:lnTo>
                    <a:pt x="3418" y="13052"/>
                  </a:lnTo>
                  <a:lnTo>
                    <a:pt x="5778" y="13052"/>
                  </a:lnTo>
                  <a:lnTo>
                    <a:pt x="5778" y="13870"/>
                  </a:lnTo>
                  <a:lnTo>
                    <a:pt x="4984" y="13870"/>
                  </a:lnTo>
                  <a:lnTo>
                    <a:pt x="4984" y="14594"/>
                  </a:lnTo>
                  <a:lnTo>
                    <a:pt x="6547" y="14594"/>
                  </a:lnTo>
                  <a:lnTo>
                    <a:pt x="6547" y="16543"/>
                  </a:lnTo>
                  <a:lnTo>
                    <a:pt x="7271" y="16543"/>
                  </a:lnTo>
                  <a:lnTo>
                    <a:pt x="7271" y="14594"/>
                  </a:lnTo>
                  <a:lnTo>
                    <a:pt x="9220" y="14594"/>
                  </a:lnTo>
                  <a:cubicBezTo>
                    <a:pt x="10567" y="14594"/>
                    <a:pt x="11507" y="13811"/>
                    <a:pt x="11507" y="12690"/>
                  </a:cubicBezTo>
                  <a:lnTo>
                    <a:pt x="11507" y="9199"/>
                  </a:lnTo>
                  <a:lnTo>
                    <a:pt x="13049" y="9199"/>
                  </a:lnTo>
                  <a:lnTo>
                    <a:pt x="13049" y="7919"/>
                  </a:lnTo>
                  <a:lnTo>
                    <a:pt x="11507" y="6377"/>
                  </a:lnTo>
                  <a:lnTo>
                    <a:pt x="11507" y="3596"/>
                  </a:lnTo>
                  <a:lnTo>
                    <a:pt x="13049" y="2054"/>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2"/>
            <p:cNvSpPr/>
            <p:nvPr/>
          </p:nvSpPr>
          <p:spPr>
            <a:xfrm>
              <a:off x="3673975" y="498025"/>
              <a:ext cx="57800" cy="18125"/>
            </a:xfrm>
            <a:custGeom>
              <a:avLst/>
              <a:gdLst/>
              <a:ahLst/>
              <a:cxnLst/>
              <a:rect l="l" t="t" r="r" b="b"/>
              <a:pathLst>
                <a:path w="2312" h="725" extrusionOk="0">
                  <a:moveTo>
                    <a:pt x="1" y="0"/>
                  </a:moveTo>
                  <a:lnTo>
                    <a:pt x="1" y="725"/>
                  </a:lnTo>
                  <a:lnTo>
                    <a:pt x="2311" y="725"/>
                  </a:lnTo>
                  <a:lnTo>
                    <a:pt x="2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2"/>
            <p:cNvSpPr/>
            <p:nvPr/>
          </p:nvSpPr>
          <p:spPr>
            <a:xfrm>
              <a:off x="3905075" y="266300"/>
              <a:ext cx="154100" cy="154125"/>
            </a:xfrm>
            <a:custGeom>
              <a:avLst/>
              <a:gdLst/>
              <a:ahLst/>
              <a:cxnLst/>
              <a:rect l="l" t="t" r="r" b="b"/>
              <a:pathLst>
                <a:path w="6164" h="6165" extrusionOk="0">
                  <a:moveTo>
                    <a:pt x="3084" y="1904"/>
                  </a:moveTo>
                  <a:cubicBezTo>
                    <a:pt x="3735" y="1904"/>
                    <a:pt x="4264" y="2434"/>
                    <a:pt x="4264" y="3085"/>
                  </a:cubicBezTo>
                  <a:cubicBezTo>
                    <a:pt x="4264" y="3732"/>
                    <a:pt x="3735" y="4264"/>
                    <a:pt x="3084" y="4264"/>
                  </a:cubicBezTo>
                  <a:cubicBezTo>
                    <a:pt x="2433" y="4264"/>
                    <a:pt x="1904" y="3732"/>
                    <a:pt x="1904" y="3085"/>
                  </a:cubicBezTo>
                  <a:cubicBezTo>
                    <a:pt x="1904" y="2434"/>
                    <a:pt x="2433" y="1904"/>
                    <a:pt x="3084" y="1904"/>
                  </a:cubicBezTo>
                  <a:close/>
                  <a:moveTo>
                    <a:pt x="2722" y="1"/>
                  </a:moveTo>
                  <a:lnTo>
                    <a:pt x="2722" y="1215"/>
                  </a:lnTo>
                  <a:cubicBezTo>
                    <a:pt x="2464" y="1265"/>
                    <a:pt x="2228" y="1365"/>
                    <a:pt x="2019" y="1508"/>
                  </a:cubicBezTo>
                  <a:lnTo>
                    <a:pt x="1160" y="648"/>
                  </a:lnTo>
                  <a:lnTo>
                    <a:pt x="648" y="1160"/>
                  </a:lnTo>
                  <a:lnTo>
                    <a:pt x="1507" y="2020"/>
                  </a:lnTo>
                  <a:cubicBezTo>
                    <a:pt x="1368" y="2228"/>
                    <a:pt x="1267" y="2465"/>
                    <a:pt x="1215" y="2722"/>
                  </a:cubicBezTo>
                  <a:lnTo>
                    <a:pt x="0" y="2722"/>
                  </a:lnTo>
                  <a:lnTo>
                    <a:pt x="0" y="3443"/>
                  </a:lnTo>
                  <a:lnTo>
                    <a:pt x="1215" y="3443"/>
                  </a:lnTo>
                  <a:cubicBezTo>
                    <a:pt x="1267" y="3700"/>
                    <a:pt x="1368" y="3938"/>
                    <a:pt x="1507" y="4146"/>
                  </a:cubicBezTo>
                  <a:lnTo>
                    <a:pt x="648" y="5006"/>
                  </a:lnTo>
                  <a:lnTo>
                    <a:pt x="1160" y="5517"/>
                  </a:lnTo>
                  <a:lnTo>
                    <a:pt x="2019" y="4658"/>
                  </a:lnTo>
                  <a:cubicBezTo>
                    <a:pt x="2228" y="4800"/>
                    <a:pt x="2464" y="4901"/>
                    <a:pt x="2722" y="4950"/>
                  </a:cubicBezTo>
                  <a:lnTo>
                    <a:pt x="2722" y="6164"/>
                  </a:lnTo>
                  <a:lnTo>
                    <a:pt x="3446" y="6164"/>
                  </a:lnTo>
                  <a:lnTo>
                    <a:pt x="3446" y="4950"/>
                  </a:lnTo>
                  <a:cubicBezTo>
                    <a:pt x="3700" y="4901"/>
                    <a:pt x="3940" y="4800"/>
                    <a:pt x="4149" y="4658"/>
                  </a:cubicBezTo>
                  <a:lnTo>
                    <a:pt x="5009" y="5517"/>
                  </a:lnTo>
                  <a:lnTo>
                    <a:pt x="5517" y="5006"/>
                  </a:lnTo>
                  <a:lnTo>
                    <a:pt x="4657" y="4146"/>
                  </a:lnTo>
                  <a:cubicBezTo>
                    <a:pt x="4800" y="3938"/>
                    <a:pt x="4901" y="3700"/>
                    <a:pt x="4949" y="3443"/>
                  </a:cubicBezTo>
                  <a:lnTo>
                    <a:pt x="6164" y="3443"/>
                  </a:lnTo>
                  <a:lnTo>
                    <a:pt x="6164" y="2722"/>
                  </a:lnTo>
                  <a:lnTo>
                    <a:pt x="4949" y="2722"/>
                  </a:lnTo>
                  <a:cubicBezTo>
                    <a:pt x="4901" y="2465"/>
                    <a:pt x="4800" y="2228"/>
                    <a:pt x="4657" y="2020"/>
                  </a:cubicBezTo>
                  <a:lnTo>
                    <a:pt x="5517" y="1160"/>
                  </a:lnTo>
                  <a:lnTo>
                    <a:pt x="5009" y="648"/>
                  </a:lnTo>
                  <a:lnTo>
                    <a:pt x="4149" y="1508"/>
                  </a:lnTo>
                  <a:cubicBezTo>
                    <a:pt x="3940" y="1365"/>
                    <a:pt x="3700" y="1265"/>
                    <a:pt x="3446" y="1215"/>
                  </a:cubicBezTo>
                  <a:lnTo>
                    <a:pt x="34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2"/>
            <p:cNvSpPr/>
            <p:nvPr/>
          </p:nvSpPr>
          <p:spPr>
            <a:xfrm>
              <a:off x="3972500" y="334350"/>
              <a:ext cx="19250" cy="18050"/>
            </a:xfrm>
            <a:custGeom>
              <a:avLst/>
              <a:gdLst/>
              <a:ahLst/>
              <a:cxnLst/>
              <a:rect l="l" t="t" r="r" b="b"/>
              <a:pathLst>
                <a:path w="770" h="722" extrusionOk="0">
                  <a:moveTo>
                    <a:pt x="0" y="0"/>
                  </a:moveTo>
                  <a:lnTo>
                    <a:pt x="0"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2"/>
            <p:cNvSpPr/>
            <p:nvPr/>
          </p:nvSpPr>
          <p:spPr>
            <a:xfrm>
              <a:off x="3905075" y="670825"/>
              <a:ext cx="154100" cy="154125"/>
            </a:xfrm>
            <a:custGeom>
              <a:avLst/>
              <a:gdLst/>
              <a:ahLst/>
              <a:cxnLst/>
              <a:rect l="l" t="t" r="r" b="b"/>
              <a:pathLst>
                <a:path w="6164" h="6165" extrusionOk="0">
                  <a:moveTo>
                    <a:pt x="3084" y="1901"/>
                  </a:moveTo>
                  <a:cubicBezTo>
                    <a:pt x="3735" y="1901"/>
                    <a:pt x="4264" y="2430"/>
                    <a:pt x="4264" y="3080"/>
                  </a:cubicBezTo>
                  <a:cubicBezTo>
                    <a:pt x="4264" y="3732"/>
                    <a:pt x="3735" y="4261"/>
                    <a:pt x="3084" y="4261"/>
                  </a:cubicBezTo>
                  <a:cubicBezTo>
                    <a:pt x="2433" y="4261"/>
                    <a:pt x="1904" y="3732"/>
                    <a:pt x="1904" y="3080"/>
                  </a:cubicBezTo>
                  <a:cubicBezTo>
                    <a:pt x="1904" y="2430"/>
                    <a:pt x="2433" y="1901"/>
                    <a:pt x="3084" y="1901"/>
                  </a:cubicBezTo>
                  <a:close/>
                  <a:moveTo>
                    <a:pt x="2722" y="1"/>
                  </a:moveTo>
                  <a:lnTo>
                    <a:pt x="2722" y="1215"/>
                  </a:lnTo>
                  <a:cubicBezTo>
                    <a:pt x="2464" y="1264"/>
                    <a:pt x="2228" y="1365"/>
                    <a:pt x="2019" y="1508"/>
                  </a:cubicBezTo>
                  <a:lnTo>
                    <a:pt x="1160" y="648"/>
                  </a:lnTo>
                  <a:lnTo>
                    <a:pt x="648" y="1156"/>
                  </a:lnTo>
                  <a:lnTo>
                    <a:pt x="1507" y="2015"/>
                  </a:lnTo>
                  <a:cubicBezTo>
                    <a:pt x="1368" y="2224"/>
                    <a:pt x="1267" y="2465"/>
                    <a:pt x="1215" y="2719"/>
                  </a:cubicBezTo>
                  <a:lnTo>
                    <a:pt x="0" y="2719"/>
                  </a:lnTo>
                  <a:lnTo>
                    <a:pt x="0" y="3443"/>
                  </a:lnTo>
                  <a:lnTo>
                    <a:pt x="1215" y="3443"/>
                  </a:lnTo>
                  <a:cubicBezTo>
                    <a:pt x="1267" y="3700"/>
                    <a:pt x="1368" y="3937"/>
                    <a:pt x="1507" y="4145"/>
                  </a:cubicBezTo>
                  <a:lnTo>
                    <a:pt x="648" y="5006"/>
                  </a:lnTo>
                  <a:lnTo>
                    <a:pt x="1160" y="5517"/>
                  </a:lnTo>
                  <a:lnTo>
                    <a:pt x="2019" y="4657"/>
                  </a:lnTo>
                  <a:cubicBezTo>
                    <a:pt x="2228" y="4800"/>
                    <a:pt x="2464" y="4897"/>
                    <a:pt x="2722" y="4950"/>
                  </a:cubicBezTo>
                  <a:lnTo>
                    <a:pt x="2722" y="6164"/>
                  </a:lnTo>
                  <a:lnTo>
                    <a:pt x="3446" y="6164"/>
                  </a:lnTo>
                  <a:lnTo>
                    <a:pt x="3446" y="4950"/>
                  </a:lnTo>
                  <a:cubicBezTo>
                    <a:pt x="3700" y="4897"/>
                    <a:pt x="3940" y="4800"/>
                    <a:pt x="4149" y="4657"/>
                  </a:cubicBezTo>
                  <a:lnTo>
                    <a:pt x="5009" y="5517"/>
                  </a:lnTo>
                  <a:lnTo>
                    <a:pt x="5517" y="5006"/>
                  </a:lnTo>
                  <a:lnTo>
                    <a:pt x="4657" y="4145"/>
                  </a:lnTo>
                  <a:cubicBezTo>
                    <a:pt x="4800" y="3937"/>
                    <a:pt x="4901" y="3700"/>
                    <a:pt x="4949" y="3443"/>
                  </a:cubicBezTo>
                  <a:lnTo>
                    <a:pt x="6164" y="3443"/>
                  </a:lnTo>
                  <a:lnTo>
                    <a:pt x="6164" y="2719"/>
                  </a:lnTo>
                  <a:lnTo>
                    <a:pt x="4949" y="2719"/>
                  </a:lnTo>
                  <a:cubicBezTo>
                    <a:pt x="4901" y="2465"/>
                    <a:pt x="4800" y="2224"/>
                    <a:pt x="4657" y="2015"/>
                  </a:cubicBezTo>
                  <a:lnTo>
                    <a:pt x="5517" y="1156"/>
                  </a:lnTo>
                  <a:lnTo>
                    <a:pt x="5009" y="648"/>
                  </a:lnTo>
                  <a:lnTo>
                    <a:pt x="4149" y="1508"/>
                  </a:lnTo>
                  <a:cubicBezTo>
                    <a:pt x="3940" y="1365"/>
                    <a:pt x="3700" y="1264"/>
                    <a:pt x="3446" y="1215"/>
                  </a:cubicBezTo>
                  <a:lnTo>
                    <a:pt x="34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2"/>
            <p:cNvSpPr/>
            <p:nvPr/>
          </p:nvSpPr>
          <p:spPr>
            <a:xfrm>
              <a:off x="3972500" y="738775"/>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2"/>
            <p:cNvSpPr/>
            <p:nvPr/>
          </p:nvSpPr>
          <p:spPr>
            <a:xfrm>
              <a:off x="3815275" y="411350"/>
              <a:ext cx="98875" cy="121400"/>
            </a:xfrm>
            <a:custGeom>
              <a:avLst/>
              <a:gdLst/>
              <a:ahLst/>
              <a:cxnLst/>
              <a:rect l="l" t="t" r="r" b="b"/>
              <a:pathLst>
                <a:path w="3955" h="4856" extrusionOk="0">
                  <a:moveTo>
                    <a:pt x="1282" y="1"/>
                  </a:moveTo>
                  <a:lnTo>
                    <a:pt x="1282" y="725"/>
                  </a:lnTo>
                  <a:lnTo>
                    <a:pt x="2723" y="725"/>
                  </a:lnTo>
                  <a:lnTo>
                    <a:pt x="0" y="3443"/>
                  </a:lnTo>
                  <a:lnTo>
                    <a:pt x="1414" y="4856"/>
                  </a:lnTo>
                  <a:lnTo>
                    <a:pt x="1922" y="4344"/>
                  </a:lnTo>
                  <a:lnTo>
                    <a:pt x="1024" y="3443"/>
                  </a:lnTo>
                  <a:lnTo>
                    <a:pt x="3234" y="1236"/>
                  </a:lnTo>
                  <a:lnTo>
                    <a:pt x="3234" y="2674"/>
                  </a:lnTo>
                  <a:lnTo>
                    <a:pt x="3955" y="2674"/>
                  </a:lnTo>
                  <a:lnTo>
                    <a:pt x="39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2"/>
            <p:cNvSpPr/>
            <p:nvPr/>
          </p:nvSpPr>
          <p:spPr>
            <a:xfrm>
              <a:off x="3815275" y="491075"/>
              <a:ext cx="115475" cy="188825"/>
            </a:xfrm>
            <a:custGeom>
              <a:avLst/>
              <a:gdLst/>
              <a:ahLst/>
              <a:cxnLst/>
              <a:rect l="l" t="t" r="r" b="b"/>
              <a:pathLst>
                <a:path w="4619" h="7553" extrusionOk="0">
                  <a:moveTo>
                    <a:pt x="4108" y="0"/>
                  </a:moveTo>
                  <a:lnTo>
                    <a:pt x="0" y="4107"/>
                  </a:lnTo>
                  <a:lnTo>
                    <a:pt x="2723" y="6829"/>
                  </a:lnTo>
                  <a:lnTo>
                    <a:pt x="1282" y="6829"/>
                  </a:lnTo>
                  <a:lnTo>
                    <a:pt x="1282" y="7552"/>
                  </a:lnTo>
                  <a:lnTo>
                    <a:pt x="3955" y="7552"/>
                  </a:lnTo>
                  <a:lnTo>
                    <a:pt x="3955" y="4879"/>
                  </a:lnTo>
                  <a:lnTo>
                    <a:pt x="3234" y="4879"/>
                  </a:lnTo>
                  <a:lnTo>
                    <a:pt x="3234" y="6317"/>
                  </a:lnTo>
                  <a:lnTo>
                    <a:pt x="1024" y="4107"/>
                  </a:lnTo>
                  <a:lnTo>
                    <a:pt x="2437" y="2694"/>
                  </a:lnTo>
                  <a:lnTo>
                    <a:pt x="3725" y="3978"/>
                  </a:lnTo>
                  <a:lnTo>
                    <a:pt x="4233" y="3467"/>
                  </a:lnTo>
                  <a:lnTo>
                    <a:pt x="2948" y="2182"/>
                  </a:lnTo>
                  <a:lnTo>
                    <a:pt x="4619" y="511"/>
                  </a:lnTo>
                  <a:lnTo>
                    <a:pt x="41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2"/>
            <p:cNvSpPr/>
            <p:nvPr/>
          </p:nvSpPr>
          <p:spPr>
            <a:xfrm>
              <a:off x="4020725" y="574500"/>
              <a:ext cx="96250" cy="96350"/>
            </a:xfrm>
            <a:custGeom>
              <a:avLst/>
              <a:gdLst/>
              <a:ahLst/>
              <a:cxnLst/>
              <a:rect l="l" t="t" r="r" b="b"/>
              <a:pathLst>
                <a:path w="3850" h="3854" extrusionOk="0">
                  <a:moveTo>
                    <a:pt x="1925" y="1518"/>
                  </a:moveTo>
                  <a:cubicBezTo>
                    <a:pt x="2151" y="1518"/>
                    <a:pt x="2336" y="1703"/>
                    <a:pt x="2336" y="1926"/>
                  </a:cubicBezTo>
                  <a:cubicBezTo>
                    <a:pt x="2336" y="2151"/>
                    <a:pt x="2151" y="2336"/>
                    <a:pt x="1925" y="2336"/>
                  </a:cubicBezTo>
                  <a:cubicBezTo>
                    <a:pt x="1698" y="2336"/>
                    <a:pt x="1514" y="2151"/>
                    <a:pt x="1514" y="1926"/>
                  </a:cubicBezTo>
                  <a:cubicBezTo>
                    <a:pt x="1514" y="1703"/>
                    <a:pt x="1698" y="1518"/>
                    <a:pt x="1925" y="1518"/>
                  </a:cubicBezTo>
                  <a:close/>
                  <a:moveTo>
                    <a:pt x="1563" y="0"/>
                  </a:moveTo>
                  <a:lnTo>
                    <a:pt x="1563" y="853"/>
                  </a:lnTo>
                  <a:cubicBezTo>
                    <a:pt x="1514" y="871"/>
                    <a:pt x="1469" y="892"/>
                    <a:pt x="1424" y="912"/>
                  </a:cubicBezTo>
                  <a:lnTo>
                    <a:pt x="818" y="310"/>
                  </a:lnTo>
                  <a:lnTo>
                    <a:pt x="306" y="819"/>
                  </a:lnTo>
                  <a:lnTo>
                    <a:pt x="912" y="1424"/>
                  </a:lnTo>
                  <a:cubicBezTo>
                    <a:pt x="887" y="1470"/>
                    <a:pt x="870" y="1518"/>
                    <a:pt x="853" y="1566"/>
                  </a:cubicBezTo>
                  <a:lnTo>
                    <a:pt x="0" y="1566"/>
                  </a:lnTo>
                  <a:lnTo>
                    <a:pt x="0" y="2287"/>
                  </a:lnTo>
                  <a:lnTo>
                    <a:pt x="853" y="2287"/>
                  </a:lnTo>
                  <a:cubicBezTo>
                    <a:pt x="870" y="2336"/>
                    <a:pt x="887" y="2385"/>
                    <a:pt x="912" y="2430"/>
                  </a:cubicBezTo>
                  <a:lnTo>
                    <a:pt x="306" y="3032"/>
                  </a:lnTo>
                  <a:lnTo>
                    <a:pt x="818" y="3544"/>
                  </a:lnTo>
                  <a:lnTo>
                    <a:pt x="1424" y="2941"/>
                  </a:lnTo>
                  <a:cubicBezTo>
                    <a:pt x="1469" y="2962"/>
                    <a:pt x="1514" y="2983"/>
                    <a:pt x="1563" y="2997"/>
                  </a:cubicBezTo>
                  <a:lnTo>
                    <a:pt x="1563" y="3854"/>
                  </a:lnTo>
                  <a:lnTo>
                    <a:pt x="2286" y="3854"/>
                  </a:lnTo>
                  <a:lnTo>
                    <a:pt x="2286" y="2997"/>
                  </a:lnTo>
                  <a:cubicBezTo>
                    <a:pt x="2336" y="2983"/>
                    <a:pt x="2381" y="2962"/>
                    <a:pt x="2426" y="2941"/>
                  </a:cubicBezTo>
                  <a:lnTo>
                    <a:pt x="3032" y="3544"/>
                  </a:lnTo>
                  <a:lnTo>
                    <a:pt x="3543" y="3032"/>
                  </a:lnTo>
                  <a:lnTo>
                    <a:pt x="2937" y="2430"/>
                  </a:lnTo>
                  <a:cubicBezTo>
                    <a:pt x="2962" y="2385"/>
                    <a:pt x="2979" y="2336"/>
                    <a:pt x="2996" y="2287"/>
                  </a:cubicBezTo>
                  <a:lnTo>
                    <a:pt x="3849" y="2287"/>
                  </a:lnTo>
                  <a:lnTo>
                    <a:pt x="3849" y="1566"/>
                  </a:lnTo>
                  <a:lnTo>
                    <a:pt x="2996" y="1566"/>
                  </a:lnTo>
                  <a:cubicBezTo>
                    <a:pt x="2979" y="1518"/>
                    <a:pt x="2962" y="1470"/>
                    <a:pt x="2937" y="1424"/>
                  </a:cubicBezTo>
                  <a:lnTo>
                    <a:pt x="3543" y="819"/>
                  </a:lnTo>
                  <a:lnTo>
                    <a:pt x="3032" y="310"/>
                  </a:lnTo>
                  <a:lnTo>
                    <a:pt x="2426" y="912"/>
                  </a:lnTo>
                  <a:cubicBezTo>
                    <a:pt x="2381" y="892"/>
                    <a:pt x="2336" y="871"/>
                    <a:pt x="2286" y="853"/>
                  </a:cubicBezTo>
                  <a:lnTo>
                    <a:pt x="2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2"/>
            <p:cNvSpPr/>
            <p:nvPr/>
          </p:nvSpPr>
          <p:spPr>
            <a:xfrm>
              <a:off x="4020725" y="420400"/>
              <a:ext cx="96250" cy="96350"/>
            </a:xfrm>
            <a:custGeom>
              <a:avLst/>
              <a:gdLst/>
              <a:ahLst/>
              <a:cxnLst/>
              <a:rect l="l" t="t" r="r" b="b"/>
              <a:pathLst>
                <a:path w="3850" h="3854" extrusionOk="0">
                  <a:moveTo>
                    <a:pt x="1925" y="1518"/>
                  </a:moveTo>
                  <a:cubicBezTo>
                    <a:pt x="2151" y="1518"/>
                    <a:pt x="2336" y="1703"/>
                    <a:pt x="2336" y="1925"/>
                  </a:cubicBezTo>
                  <a:cubicBezTo>
                    <a:pt x="2336" y="2151"/>
                    <a:pt x="2151" y="2336"/>
                    <a:pt x="1925" y="2336"/>
                  </a:cubicBezTo>
                  <a:cubicBezTo>
                    <a:pt x="1698" y="2336"/>
                    <a:pt x="1514" y="2151"/>
                    <a:pt x="1514" y="1925"/>
                  </a:cubicBezTo>
                  <a:cubicBezTo>
                    <a:pt x="1514" y="1703"/>
                    <a:pt x="1698" y="1518"/>
                    <a:pt x="1925" y="1518"/>
                  </a:cubicBezTo>
                  <a:close/>
                  <a:moveTo>
                    <a:pt x="1563" y="0"/>
                  </a:moveTo>
                  <a:lnTo>
                    <a:pt x="1563" y="853"/>
                  </a:lnTo>
                  <a:cubicBezTo>
                    <a:pt x="1514" y="871"/>
                    <a:pt x="1469" y="892"/>
                    <a:pt x="1424" y="913"/>
                  </a:cubicBezTo>
                  <a:lnTo>
                    <a:pt x="818" y="310"/>
                  </a:lnTo>
                  <a:lnTo>
                    <a:pt x="306" y="818"/>
                  </a:lnTo>
                  <a:lnTo>
                    <a:pt x="912" y="1424"/>
                  </a:lnTo>
                  <a:cubicBezTo>
                    <a:pt x="887" y="1470"/>
                    <a:pt x="870" y="1518"/>
                    <a:pt x="853" y="1567"/>
                  </a:cubicBezTo>
                  <a:lnTo>
                    <a:pt x="0" y="1567"/>
                  </a:lnTo>
                  <a:lnTo>
                    <a:pt x="0" y="2288"/>
                  </a:lnTo>
                  <a:lnTo>
                    <a:pt x="853" y="2288"/>
                  </a:lnTo>
                  <a:cubicBezTo>
                    <a:pt x="870" y="2336"/>
                    <a:pt x="887" y="2384"/>
                    <a:pt x="912" y="2430"/>
                  </a:cubicBezTo>
                  <a:lnTo>
                    <a:pt x="306" y="3032"/>
                  </a:lnTo>
                  <a:lnTo>
                    <a:pt x="818" y="3544"/>
                  </a:lnTo>
                  <a:lnTo>
                    <a:pt x="1424" y="2942"/>
                  </a:lnTo>
                  <a:cubicBezTo>
                    <a:pt x="1469" y="2963"/>
                    <a:pt x="1514" y="2983"/>
                    <a:pt x="1563" y="2998"/>
                  </a:cubicBezTo>
                  <a:lnTo>
                    <a:pt x="1563" y="3854"/>
                  </a:lnTo>
                  <a:lnTo>
                    <a:pt x="2286" y="3854"/>
                  </a:lnTo>
                  <a:lnTo>
                    <a:pt x="2286" y="2998"/>
                  </a:lnTo>
                  <a:cubicBezTo>
                    <a:pt x="2336" y="2983"/>
                    <a:pt x="2381" y="2963"/>
                    <a:pt x="2426" y="2942"/>
                  </a:cubicBezTo>
                  <a:lnTo>
                    <a:pt x="3032" y="3544"/>
                  </a:lnTo>
                  <a:lnTo>
                    <a:pt x="3543" y="3032"/>
                  </a:lnTo>
                  <a:lnTo>
                    <a:pt x="2937" y="2430"/>
                  </a:lnTo>
                  <a:cubicBezTo>
                    <a:pt x="2962" y="2384"/>
                    <a:pt x="2979" y="2336"/>
                    <a:pt x="2996" y="2288"/>
                  </a:cubicBezTo>
                  <a:lnTo>
                    <a:pt x="3849" y="2288"/>
                  </a:lnTo>
                  <a:lnTo>
                    <a:pt x="3849" y="1567"/>
                  </a:lnTo>
                  <a:lnTo>
                    <a:pt x="2996" y="1567"/>
                  </a:lnTo>
                  <a:cubicBezTo>
                    <a:pt x="2979" y="1518"/>
                    <a:pt x="2962" y="1470"/>
                    <a:pt x="2937" y="1424"/>
                  </a:cubicBezTo>
                  <a:lnTo>
                    <a:pt x="3543" y="818"/>
                  </a:lnTo>
                  <a:lnTo>
                    <a:pt x="3032" y="310"/>
                  </a:lnTo>
                  <a:lnTo>
                    <a:pt x="2426" y="913"/>
                  </a:lnTo>
                  <a:cubicBezTo>
                    <a:pt x="2381" y="892"/>
                    <a:pt x="2336" y="871"/>
                    <a:pt x="2286" y="853"/>
                  </a:cubicBezTo>
                  <a:lnTo>
                    <a:pt x="228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62"/>
          <p:cNvGrpSpPr/>
          <p:nvPr/>
        </p:nvGrpSpPr>
        <p:grpSpPr>
          <a:xfrm>
            <a:off x="1518012" y="1700461"/>
            <a:ext cx="530096" cy="530179"/>
            <a:chOff x="2576675" y="238025"/>
            <a:chExt cx="615175" cy="615200"/>
          </a:xfrm>
        </p:grpSpPr>
        <p:sp>
          <p:nvSpPr>
            <p:cNvPr id="1216" name="Google Shape;1216;p62"/>
            <p:cNvSpPr/>
            <p:nvPr/>
          </p:nvSpPr>
          <p:spPr>
            <a:xfrm>
              <a:off x="2652825" y="314175"/>
              <a:ext cx="539025" cy="539050"/>
            </a:xfrm>
            <a:custGeom>
              <a:avLst/>
              <a:gdLst/>
              <a:ahLst/>
              <a:cxnLst/>
              <a:rect l="l" t="t" r="r" b="b"/>
              <a:pathLst>
                <a:path w="21561" h="21562" extrusionOk="0">
                  <a:moveTo>
                    <a:pt x="16612" y="724"/>
                  </a:moveTo>
                  <a:cubicBezTo>
                    <a:pt x="16928" y="724"/>
                    <a:pt x="17224" y="846"/>
                    <a:pt x="17447" y="1069"/>
                  </a:cubicBezTo>
                  <a:cubicBezTo>
                    <a:pt x="17670" y="1292"/>
                    <a:pt x="17792" y="1587"/>
                    <a:pt x="17792" y="1904"/>
                  </a:cubicBezTo>
                  <a:cubicBezTo>
                    <a:pt x="17792" y="2217"/>
                    <a:pt x="17670" y="2513"/>
                    <a:pt x="17447" y="2736"/>
                  </a:cubicBezTo>
                  <a:cubicBezTo>
                    <a:pt x="17217" y="2967"/>
                    <a:pt x="16915" y="3083"/>
                    <a:pt x="16614" y="3083"/>
                  </a:cubicBezTo>
                  <a:cubicBezTo>
                    <a:pt x="16312" y="3083"/>
                    <a:pt x="16010" y="2967"/>
                    <a:pt x="15780" y="2736"/>
                  </a:cubicBezTo>
                  <a:cubicBezTo>
                    <a:pt x="15318" y="2276"/>
                    <a:pt x="15318" y="1528"/>
                    <a:pt x="15780" y="1069"/>
                  </a:cubicBezTo>
                  <a:cubicBezTo>
                    <a:pt x="16003" y="846"/>
                    <a:pt x="16299" y="724"/>
                    <a:pt x="16612" y="724"/>
                  </a:cubicBezTo>
                  <a:close/>
                  <a:moveTo>
                    <a:pt x="17802" y="8847"/>
                  </a:moveTo>
                  <a:cubicBezTo>
                    <a:pt x="17774" y="8980"/>
                    <a:pt x="17757" y="9119"/>
                    <a:pt x="17757" y="9258"/>
                  </a:cubicBezTo>
                  <a:cubicBezTo>
                    <a:pt x="17757" y="9398"/>
                    <a:pt x="17774" y="9536"/>
                    <a:pt x="17802" y="9666"/>
                  </a:cubicBezTo>
                  <a:lnTo>
                    <a:pt x="15770" y="9666"/>
                  </a:lnTo>
                  <a:cubicBezTo>
                    <a:pt x="15777" y="9530"/>
                    <a:pt x="15784" y="9394"/>
                    <a:pt x="15784" y="9258"/>
                  </a:cubicBezTo>
                  <a:cubicBezTo>
                    <a:pt x="15784" y="9123"/>
                    <a:pt x="15777" y="8983"/>
                    <a:pt x="15770" y="8847"/>
                  </a:cubicBezTo>
                  <a:close/>
                  <a:moveTo>
                    <a:pt x="19657" y="8079"/>
                  </a:moveTo>
                  <a:cubicBezTo>
                    <a:pt x="20308" y="8079"/>
                    <a:pt x="20837" y="8607"/>
                    <a:pt x="20837" y="9258"/>
                  </a:cubicBezTo>
                  <a:cubicBezTo>
                    <a:pt x="20837" y="9909"/>
                    <a:pt x="20308" y="10438"/>
                    <a:pt x="19657" y="10438"/>
                  </a:cubicBezTo>
                  <a:cubicBezTo>
                    <a:pt x="19010" y="10438"/>
                    <a:pt x="18481" y="9909"/>
                    <a:pt x="18481" y="9258"/>
                  </a:cubicBezTo>
                  <a:cubicBezTo>
                    <a:pt x="18481" y="8607"/>
                    <a:pt x="19010" y="8079"/>
                    <a:pt x="19657" y="8079"/>
                  </a:cubicBezTo>
                  <a:close/>
                  <a:moveTo>
                    <a:pt x="1904" y="15433"/>
                  </a:moveTo>
                  <a:cubicBezTo>
                    <a:pt x="2207" y="15433"/>
                    <a:pt x="2510" y="15547"/>
                    <a:pt x="2739" y="15777"/>
                  </a:cubicBezTo>
                  <a:cubicBezTo>
                    <a:pt x="3199" y="16240"/>
                    <a:pt x="3199" y="16988"/>
                    <a:pt x="2739" y="17447"/>
                  </a:cubicBezTo>
                  <a:cubicBezTo>
                    <a:pt x="2516" y="17671"/>
                    <a:pt x="2217" y="17792"/>
                    <a:pt x="1904" y="17792"/>
                  </a:cubicBezTo>
                  <a:cubicBezTo>
                    <a:pt x="1588" y="17792"/>
                    <a:pt x="1291" y="17671"/>
                    <a:pt x="1069" y="17447"/>
                  </a:cubicBezTo>
                  <a:cubicBezTo>
                    <a:pt x="846" y="17225"/>
                    <a:pt x="724" y="16929"/>
                    <a:pt x="724" y="16612"/>
                  </a:cubicBezTo>
                  <a:cubicBezTo>
                    <a:pt x="724" y="16296"/>
                    <a:pt x="846" y="16000"/>
                    <a:pt x="1069" y="15777"/>
                  </a:cubicBezTo>
                  <a:cubicBezTo>
                    <a:pt x="1299" y="15547"/>
                    <a:pt x="1601" y="15433"/>
                    <a:pt x="1904" y="15433"/>
                  </a:cubicBezTo>
                  <a:close/>
                  <a:moveTo>
                    <a:pt x="16612" y="15433"/>
                  </a:moveTo>
                  <a:cubicBezTo>
                    <a:pt x="16915" y="15433"/>
                    <a:pt x="17217" y="15547"/>
                    <a:pt x="17447" y="15777"/>
                  </a:cubicBezTo>
                  <a:cubicBezTo>
                    <a:pt x="17670" y="16000"/>
                    <a:pt x="17792" y="16296"/>
                    <a:pt x="17792" y="16612"/>
                  </a:cubicBezTo>
                  <a:cubicBezTo>
                    <a:pt x="17792" y="16929"/>
                    <a:pt x="17670" y="17225"/>
                    <a:pt x="17447" y="17447"/>
                  </a:cubicBezTo>
                  <a:cubicBezTo>
                    <a:pt x="17224" y="17671"/>
                    <a:pt x="16928" y="17792"/>
                    <a:pt x="16612" y="17792"/>
                  </a:cubicBezTo>
                  <a:cubicBezTo>
                    <a:pt x="16299" y="17792"/>
                    <a:pt x="16003" y="17671"/>
                    <a:pt x="15780" y="17447"/>
                  </a:cubicBezTo>
                  <a:cubicBezTo>
                    <a:pt x="15318" y="16988"/>
                    <a:pt x="15318" y="16240"/>
                    <a:pt x="15780" y="15777"/>
                  </a:cubicBezTo>
                  <a:cubicBezTo>
                    <a:pt x="16010" y="15547"/>
                    <a:pt x="16310" y="15433"/>
                    <a:pt x="16612" y="15433"/>
                  </a:cubicBezTo>
                  <a:close/>
                  <a:moveTo>
                    <a:pt x="9669" y="15770"/>
                  </a:moveTo>
                  <a:lnTo>
                    <a:pt x="9669" y="17802"/>
                  </a:lnTo>
                  <a:cubicBezTo>
                    <a:pt x="9536" y="17772"/>
                    <a:pt x="9398" y="17757"/>
                    <a:pt x="9258" y="17757"/>
                  </a:cubicBezTo>
                  <a:cubicBezTo>
                    <a:pt x="9119" y="17757"/>
                    <a:pt x="8980" y="17772"/>
                    <a:pt x="8847" y="17802"/>
                  </a:cubicBezTo>
                  <a:lnTo>
                    <a:pt x="8847" y="15770"/>
                  </a:lnTo>
                  <a:cubicBezTo>
                    <a:pt x="8987" y="15777"/>
                    <a:pt x="9122" y="15784"/>
                    <a:pt x="9258" y="15784"/>
                  </a:cubicBezTo>
                  <a:cubicBezTo>
                    <a:pt x="9394" y="15784"/>
                    <a:pt x="9533" y="15777"/>
                    <a:pt x="9669" y="15770"/>
                  </a:cubicBezTo>
                  <a:close/>
                  <a:moveTo>
                    <a:pt x="9258" y="18478"/>
                  </a:moveTo>
                  <a:cubicBezTo>
                    <a:pt x="9909" y="18478"/>
                    <a:pt x="10438" y="19007"/>
                    <a:pt x="10438" y="19658"/>
                  </a:cubicBezTo>
                  <a:cubicBezTo>
                    <a:pt x="10438" y="20308"/>
                    <a:pt x="9909" y="20838"/>
                    <a:pt x="9258" y="20838"/>
                  </a:cubicBezTo>
                  <a:cubicBezTo>
                    <a:pt x="8608" y="20838"/>
                    <a:pt x="8078" y="20308"/>
                    <a:pt x="8078" y="19658"/>
                  </a:cubicBezTo>
                  <a:cubicBezTo>
                    <a:pt x="8078" y="19007"/>
                    <a:pt x="8608" y="18478"/>
                    <a:pt x="9258" y="18478"/>
                  </a:cubicBezTo>
                  <a:close/>
                  <a:moveTo>
                    <a:pt x="16612" y="0"/>
                  </a:moveTo>
                  <a:cubicBezTo>
                    <a:pt x="16105" y="0"/>
                    <a:pt x="15628" y="198"/>
                    <a:pt x="15269" y="557"/>
                  </a:cubicBezTo>
                  <a:cubicBezTo>
                    <a:pt x="14827" y="999"/>
                    <a:pt x="14649" y="1608"/>
                    <a:pt x="14733" y="2182"/>
                  </a:cubicBezTo>
                  <a:lnTo>
                    <a:pt x="11726" y="5189"/>
                  </a:lnTo>
                  <a:lnTo>
                    <a:pt x="12238" y="5701"/>
                  </a:lnTo>
                  <a:lnTo>
                    <a:pt x="15011" y="2927"/>
                  </a:lnTo>
                  <a:cubicBezTo>
                    <a:pt x="15085" y="3042"/>
                    <a:pt x="15168" y="3150"/>
                    <a:pt x="15269" y="3247"/>
                  </a:cubicBezTo>
                  <a:cubicBezTo>
                    <a:pt x="15366" y="3348"/>
                    <a:pt x="15475" y="3432"/>
                    <a:pt x="15589" y="3505"/>
                  </a:cubicBezTo>
                  <a:lnTo>
                    <a:pt x="12815" y="6278"/>
                  </a:lnTo>
                  <a:lnTo>
                    <a:pt x="13327" y="6791"/>
                  </a:lnTo>
                  <a:lnTo>
                    <a:pt x="14082" y="6032"/>
                  </a:lnTo>
                  <a:cubicBezTo>
                    <a:pt x="14726" y="6985"/>
                    <a:pt x="15060" y="8092"/>
                    <a:pt x="15060" y="9258"/>
                  </a:cubicBezTo>
                  <a:cubicBezTo>
                    <a:pt x="15060" y="10424"/>
                    <a:pt x="14726" y="11531"/>
                    <a:pt x="14082" y="12481"/>
                  </a:cubicBezTo>
                  <a:lnTo>
                    <a:pt x="13327" y="11726"/>
                  </a:lnTo>
                  <a:lnTo>
                    <a:pt x="12815" y="12238"/>
                  </a:lnTo>
                  <a:lnTo>
                    <a:pt x="15589" y="15012"/>
                  </a:lnTo>
                  <a:cubicBezTo>
                    <a:pt x="15475" y="15081"/>
                    <a:pt x="15366" y="15168"/>
                    <a:pt x="15269" y="15269"/>
                  </a:cubicBezTo>
                  <a:cubicBezTo>
                    <a:pt x="15168" y="15367"/>
                    <a:pt x="15085" y="15474"/>
                    <a:pt x="15011" y="15589"/>
                  </a:cubicBezTo>
                  <a:lnTo>
                    <a:pt x="12238" y="12815"/>
                  </a:lnTo>
                  <a:lnTo>
                    <a:pt x="11726" y="13327"/>
                  </a:lnTo>
                  <a:lnTo>
                    <a:pt x="12484" y="14082"/>
                  </a:lnTo>
                  <a:cubicBezTo>
                    <a:pt x="11531" y="14723"/>
                    <a:pt x="10424" y="15060"/>
                    <a:pt x="9258" y="15060"/>
                  </a:cubicBezTo>
                  <a:cubicBezTo>
                    <a:pt x="8092" y="15060"/>
                    <a:pt x="6985" y="14723"/>
                    <a:pt x="6036" y="14082"/>
                  </a:cubicBezTo>
                  <a:lnTo>
                    <a:pt x="6791" y="13327"/>
                  </a:lnTo>
                  <a:lnTo>
                    <a:pt x="6279" y="12815"/>
                  </a:lnTo>
                  <a:lnTo>
                    <a:pt x="3505" y="15589"/>
                  </a:lnTo>
                  <a:cubicBezTo>
                    <a:pt x="3435" y="15474"/>
                    <a:pt x="3348" y="15367"/>
                    <a:pt x="3247" y="15269"/>
                  </a:cubicBezTo>
                  <a:cubicBezTo>
                    <a:pt x="2877" y="14898"/>
                    <a:pt x="2391" y="14713"/>
                    <a:pt x="1904" y="14713"/>
                  </a:cubicBezTo>
                  <a:cubicBezTo>
                    <a:pt x="1418" y="14713"/>
                    <a:pt x="931" y="14898"/>
                    <a:pt x="560" y="15269"/>
                  </a:cubicBezTo>
                  <a:cubicBezTo>
                    <a:pt x="198" y="15627"/>
                    <a:pt x="0" y="16104"/>
                    <a:pt x="0" y="16612"/>
                  </a:cubicBezTo>
                  <a:cubicBezTo>
                    <a:pt x="0" y="17121"/>
                    <a:pt x="198" y="17597"/>
                    <a:pt x="560" y="17956"/>
                  </a:cubicBezTo>
                  <a:cubicBezTo>
                    <a:pt x="919" y="18318"/>
                    <a:pt x="1395" y="18516"/>
                    <a:pt x="1904" y="18516"/>
                  </a:cubicBezTo>
                  <a:cubicBezTo>
                    <a:pt x="2412" y="18516"/>
                    <a:pt x="2889" y="18318"/>
                    <a:pt x="3247" y="17956"/>
                  </a:cubicBezTo>
                  <a:cubicBezTo>
                    <a:pt x="3689" y="17513"/>
                    <a:pt x="3871" y="16908"/>
                    <a:pt x="3784" y="16334"/>
                  </a:cubicBezTo>
                  <a:lnTo>
                    <a:pt x="5514" y="14601"/>
                  </a:lnTo>
                  <a:cubicBezTo>
                    <a:pt x="6296" y="15147"/>
                    <a:pt x="7191" y="15516"/>
                    <a:pt x="8127" y="15683"/>
                  </a:cubicBezTo>
                  <a:lnTo>
                    <a:pt x="8127" y="18130"/>
                  </a:lnTo>
                  <a:cubicBezTo>
                    <a:pt x="7660" y="18478"/>
                    <a:pt x="7358" y="19035"/>
                    <a:pt x="7358" y="19658"/>
                  </a:cubicBezTo>
                  <a:cubicBezTo>
                    <a:pt x="7358" y="20709"/>
                    <a:pt x="8211" y="21561"/>
                    <a:pt x="9258" y="21561"/>
                  </a:cubicBezTo>
                  <a:cubicBezTo>
                    <a:pt x="10306" y="21561"/>
                    <a:pt x="11162" y="20709"/>
                    <a:pt x="11162" y="19658"/>
                  </a:cubicBezTo>
                  <a:cubicBezTo>
                    <a:pt x="11162" y="19035"/>
                    <a:pt x="10855" y="18478"/>
                    <a:pt x="10389" y="18130"/>
                  </a:cubicBezTo>
                  <a:lnTo>
                    <a:pt x="10389" y="15683"/>
                  </a:lnTo>
                  <a:cubicBezTo>
                    <a:pt x="11326" y="15516"/>
                    <a:pt x="12220" y="15147"/>
                    <a:pt x="13003" y="14601"/>
                  </a:cubicBezTo>
                  <a:lnTo>
                    <a:pt x="14733" y="16334"/>
                  </a:lnTo>
                  <a:cubicBezTo>
                    <a:pt x="14649" y="16908"/>
                    <a:pt x="14827" y="17513"/>
                    <a:pt x="15269" y="17956"/>
                  </a:cubicBezTo>
                  <a:cubicBezTo>
                    <a:pt x="15628" y="18318"/>
                    <a:pt x="16105" y="18516"/>
                    <a:pt x="16612" y="18516"/>
                  </a:cubicBezTo>
                  <a:cubicBezTo>
                    <a:pt x="17119" y="18516"/>
                    <a:pt x="17596" y="18318"/>
                    <a:pt x="17959" y="17956"/>
                  </a:cubicBezTo>
                  <a:cubicBezTo>
                    <a:pt x="18317" y="17597"/>
                    <a:pt x="18515" y="17121"/>
                    <a:pt x="18515" y="16612"/>
                  </a:cubicBezTo>
                  <a:cubicBezTo>
                    <a:pt x="18515" y="16104"/>
                    <a:pt x="18317" y="15627"/>
                    <a:pt x="17959" y="15269"/>
                  </a:cubicBezTo>
                  <a:cubicBezTo>
                    <a:pt x="17588" y="14899"/>
                    <a:pt x="17101" y="14712"/>
                    <a:pt x="16615" y="14712"/>
                  </a:cubicBezTo>
                  <a:cubicBezTo>
                    <a:pt x="16521" y="14712"/>
                    <a:pt x="16427" y="14719"/>
                    <a:pt x="16334" y="14733"/>
                  </a:cubicBezTo>
                  <a:lnTo>
                    <a:pt x="14604" y="13003"/>
                  </a:lnTo>
                  <a:cubicBezTo>
                    <a:pt x="15151" y="12220"/>
                    <a:pt x="15520" y="11325"/>
                    <a:pt x="15684" y="10389"/>
                  </a:cubicBezTo>
                  <a:lnTo>
                    <a:pt x="18133" y="10389"/>
                  </a:lnTo>
                  <a:cubicBezTo>
                    <a:pt x="18477" y="10856"/>
                    <a:pt x="19034" y="11158"/>
                    <a:pt x="19657" y="11158"/>
                  </a:cubicBezTo>
                  <a:cubicBezTo>
                    <a:pt x="20708" y="11158"/>
                    <a:pt x="21561" y="10306"/>
                    <a:pt x="21561" y="9258"/>
                  </a:cubicBezTo>
                  <a:cubicBezTo>
                    <a:pt x="21561" y="8211"/>
                    <a:pt x="20708" y="7354"/>
                    <a:pt x="19657" y="7354"/>
                  </a:cubicBezTo>
                  <a:cubicBezTo>
                    <a:pt x="19034" y="7354"/>
                    <a:pt x="18477" y="7661"/>
                    <a:pt x="18133" y="8127"/>
                  </a:cubicBezTo>
                  <a:lnTo>
                    <a:pt x="15684" y="8127"/>
                  </a:lnTo>
                  <a:cubicBezTo>
                    <a:pt x="15520" y="7191"/>
                    <a:pt x="15151" y="6296"/>
                    <a:pt x="14604" y="5513"/>
                  </a:cubicBezTo>
                  <a:lnTo>
                    <a:pt x="16334" y="3783"/>
                  </a:lnTo>
                  <a:cubicBezTo>
                    <a:pt x="16424" y="3798"/>
                    <a:pt x="16518" y="3804"/>
                    <a:pt x="16612" y="3804"/>
                  </a:cubicBezTo>
                  <a:cubicBezTo>
                    <a:pt x="17099" y="3804"/>
                    <a:pt x="17586" y="3620"/>
                    <a:pt x="17959" y="3247"/>
                  </a:cubicBezTo>
                  <a:cubicBezTo>
                    <a:pt x="18317" y="2889"/>
                    <a:pt x="18515" y="2412"/>
                    <a:pt x="18515" y="1904"/>
                  </a:cubicBezTo>
                  <a:cubicBezTo>
                    <a:pt x="18515" y="1396"/>
                    <a:pt x="18317" y="919"/>
                    <a:pt x="17959" y="557"/>
                  </a:cubicBezTo>
                  <a:cubicBezTo>
                    <a:pt x="17596" y="198"/>
                    <a:pt x="17119" y="0"/>
                    <a:pt x="16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2"/>
            <p:cNvSpPr/>
            <p:nvPr/>
          </p:nvSpPr>
          <p:spPr>
            <a:xfrm>
              <a:off x="2576675" y="238025"/>
              <a:ext cx="381925" cy="439250"/>
            </a:xfrm>
            <a:custGeom>
              <a:avLst/>
              <a:gdLst/>
              <a:ahLst/>
              <a:cxnLst/>
              <a:rect l="l" t="t" r="r" b="b"/>
              <a:pathLst>
                <a:path w="15277" h="17570" extrusionOk="0">
                  <a:moveTo>
                    <a:pt x="12304" y="725"/>
                  </a:moveTo>
                  <a:cubicBezTo>
                    <a:pt x="12955" y="725"/>
                    <a:pt x="13484" y="1254"/>
                    <a:pt x="13484" y="1901"/>
                  </a:cubicBezTo>
                  <a:cubicBezTo>
                    <a:pt x="13484" y="2552"/>
                    <a:pt x="12955" y="3080"/>
                    <a:pt x="12304" y="3080"/>
                  </a:cubicBezTo>
                  <a:cubicBezTo>
                    <a:pt x="11654" y="3080"/>
                    <a:pt x="11124" y="2552"/>
                    <a:pt x="11124" y="1901"/>
                  </a:cubicBezTo>
                  <a:cubicBezTo>
                    <a:pt x="11124" y="1254"/>
                    <a:pt x="11654" y="725"/>
                    <a:pt x="12304" y="725"/>
                  </a:cubicBezTo>
                  <a:close/>
                  <a:moveTo>
                    <a:pt x="12715" y="3760"/>
                  </a:moveTo>
                  <a:lnTo>
                    <a:pt x="12715" y="5792"/>
                  </a:lnTo>
                  <a:cubicBezTo>
                    <a:pt x="12579" y="5782"/>
                    <a:pt x="12444" y="5779"/>
                    <a:pt x="12304" y="5779"/>
                  </a:cubicBezTo>
                  <a:cubicBezTo>
                    <a:pt x="12168" y="5779"/>
                    <a:pt x="12033" y="5782"/>
                    <a:pt x="11893" y="5792"/>
                  </a:cubicBezTo>
                  <a:lnTo>
                    <a:pt x="11893" y="3760"/>
                  </a:lnTo>
                  <a:cubicBezTo>
                    <a:pt x="12026" y="3787"/>
                    <a:pt x="12165" y="3805"/>
                    <a:pt x="12304" y="3805"/>
                  </a:cubicBezTo>
                  <a:cubicBezTo>
                    <a:pt x="12444" y="3805"/>
                    <a:pt x="12582" y="3787"/>
                    <a:pt x="12715" y="3760"/>
                  </a:cubicBezTo>
                  <a:close/>
                  <a:moveTo>
                    <a:pt x="4950" y="3770"/>
                  </a:moveTo>
                  <a:cubicBezTo>
                    <a:pt x="5263" y="3770"/>
                    <a:pt x="5562" y="3892"/>
                    <a:pt x="5785" y="4115"/>
                  </a:cubicBezTo>
                  <a:cubicBezTo>
                    <a:pt x="6245" y="4574"/>
                    <a:pt x="6245" y="5322"/>
                    <a:pt x="5785" y="5782"/>
                  </a:cubicBezTo>
                  <a:cubicBezTo>
                    <a:pt x="5554" y="6013"/>
                    <a:pt x="5251" y="6129"/>
                    <a:pt x="4949" y="6129"/>
                  </a:cubicBezTo>
                  <a:cubicBezTo>
                    <a:pt x="4647" y="6129"/>
                    <a:pt x="4345" y="6013"/>
                    <a:pt x="4115" y="5782"/>
                  </a:cubicBezTo>
                  <a:cubicBezTo>
                    <a:pt x="3892" y="5559"/>
                    <a:pt x="3770" y="5263"/>
                    <a:pt x="3770" y="4950"/>
                  </a:cubicBezTo>
                  <a:cubicBezTo>
                    <a:pt x="3770" y="4633"/>
                    <a:pt x="3892" y="4338"/>
                    <a:pt x="4115" y="4115"/>
                  </a:cubicBezTo>
                  <a:cubicBezTo>
                    <a:pt x="4337" y="3892"/>
                    <a:pt x="4634" y="3770"/>
                    <a:pt x="4950" y="3770"/>
                  </a:cubicBezTo>
                  <a:close/>
                  <a:moveTo>
                    <a:pt x="5792" y="11893"/>
                  </a:moveTo>
                  <a:cubicBezTo>
                    <a:pt x="5785" y="12029"/>
                    <a:pt x="5778" y="12169"/>
                    <a:pt x="5778" y="12304"/>
                  </a:cubicBezTo>
                  <a:cubicBezTo>
                    <a:pt x="5778" y="12440"/>
                    <a:pt x="5785" y="12576"/>
                    <a:pt x="5792" y="12712"/>
                  </a:cubicBezTo>
                  <a:lnTo>
                    <a:pt x="3760" y="12712"/>
                  </a:lnTo>
                  <a:cubicBezTo>
                    <a:pt x="3791" y="12582"/>
                    <a:pt x="3805" y="12444"/>
                    <a:pt x="3805" y="12304"/>
                  </a:cubicBezTo>
                  <a:cubicBezTo>
                    <a:pt x="3805" y="12165"/>
                    <a:pt x="3791" y="12026"/>
                    <a:pt x="3760" y="11893"/>
                  </a:cubicBezTo>
                  <a:close/>
                  <a:moveTo>
                    <a:pt x="1905" y="11125"/>
                  </a:moveTo>
                  <a:cubicBezTo>
                    <a:pt x="2555" y="11125"/>
                    <a:pt x="3084" y="11653"/>
                    <a:pt x="3084" y="12304"/>
                  </a:cubicBezTo>
                  <a:cubicBezTo>
                    <a:pt x="3084" y="12955"/>
                    <a:pt x="2555" y="13484"/>
                    <a:pt x="1905" y="13484"/>
                  </a:cubicBezTo>
                  <a:cubicBezTo>
                    <a:pt x="1254" y="13484"/>
                    <a:pt x="724" y="12955"/>
                    <a:pt x="724" y="12304"/>
                  </a:cubicBezTo>
                  <a:cubicBezTo>
                    <a:pt x="724" y="11653"/>
                    <a:pt x="1254" y="11125"/>
                    <a:pt x="1905" y="11125"/>
                  </a:cubicBezTo>
                  <a:close/>
                  <a:moveTo>
                    <a:pt x="12304" y="1"/>
                  </a:moveTo>
                  <a:cubicBezTo>
                    <a:pt x="11257" y="1"/>
                    <a:pt x="10404" y="854"/>
                    <a:pt x="10404" y="1901"/>
                  </a:cubicBezTo>
                  <a:cubicBezTo>
                    <a:pt x="10404" y="2527"/>
                    <a:pt x="10706" y="3085"/>
                    <a:pt x="11173" y="3429"/>
                  </a:cubicBezTo>
                  <a:lnTo>
                    <a:pt x="11173" y="5879"/>
                  </a:lnTo>
                  <a:cubicBezTo>
                    <a:pt x="10237" y="6043"/>
                    <a:pt x="9342" y="6412"/>
                    <a:pt x="8560" y="6958"/>
                  </a:cubicBezTo>
                  <a:lnTo>
                    <a:pt x="6830" y="5228"/>
                  </a:lnTo>
                  <a:cubicBezTo>
                    <a:pt x="6917" y="4654"/>
                    <a:pt x="6735" y="4045"/>
                    <a:pt x="6293" y="3603"/>
                  </a:cubicBezTo>
                  <a:cubicBezTo>
                    <a:pt x="5935" y="3244"/>
                    <a:pt x="5458" y="3046"/>
                    <a:pt x="4950" y="3046"/>
                  </a:cubicBezTo>
                  <a:cubicBezTo>
                    <a:pt x="4441" y="3046"/>
                    <a:pt x="3965" y="3244"/>
                    <a:pt x="3606" y="3603"/>
                  </a:cubicBezTo>
                  <a:cubicBezTo>
                    <a:pt x="3244" y="3965"/>
                    <a:pt x="3046" y="4442"/>
                    <a:pt x="3046" y="4950"/>
                  </a:cubicBezTo>
                  <a:cubicBezTo>
                    <a:pt x="3046" y="5458"/>
                    <a:pt x="3244" y="5935"/>
                    <a:pt x="3606" y="6293"/>
                  </a:cubicBezTo>
                  <a:cubicBezTo>
                    <a:pt x="3975" y="6666"/>
                    <a:pt x="4462" y="6850"/>
                    <a:pt x="4950" y="6850"/>
                  </a:cubicBezTo>
                  <a:cubicBezTo>
                    <a:pt x="5044" y="6850"/>
                    <a:pt x="5138" y="6844"/>
                    <a:pt x="5228" y="6829"/>
                  </a:cubicBezTo>
                  <a:lnTo>
                    <a:pt x="6962" y="8559"/>
                  </a:lnTo>
                  <a:cubicBezTo>
                    <a:pt x="6415" y="9342"/>
                    <a:pt x="6046" y="10237"/>
                    <a:pt x="5879" y="11173"/>
                  </a:cubicBezTo>
                  <a:lnTo>
                    <a:pt x="3432" y="11173"/>
                  </a:lnTo>
                  <a:cubicBezTo>
                    <a:pt x="3084" y="10707"/>
                    <a:pt x="2528" y="10400"/>
                    <a:pt x="1905" y="10400"/>
                  </a:cubicBezTo>
                  <a:cubicBezTo>
                    <a:pt x="854" y="10400"/>
                    <a:pt x="1" y="11257"/>
                    <a:pt x="1" y="12304"/>
                  </a:cubicBezTo>
                  <a:cubicBezTo>
                    <a:pt x="1" y="13352"/>
                    <a:pt x="854" y="14204"/>
                    <a:pt x="1905" y="14204"/>
                  </a:cubicBezTo>
                  <a:cubicBezTo>
                    <a:pt x="2528" y="14204"/>
                    <a:pt x="3084" y="13902"/>
                    <a:pt x="3432" y="13435"/>
                  </a:cubicBezTo>
                  <a:lnTo>
                    <a:pt x="5879" y="13435"/>
                  </a:lnTo>
                  <a:cubicBezTo>
                    <a:pt x="6043" y="14365"/>
                    <a:pt x="6409" y="15249"/>
                    <a:pt x="6944" y="16025"/>
                  </a:cubicBezTo>
                  <a:lnTo>
                    <a:pt x="5890" y="17051"/>
                  </a:lnTo>
                  <a:lnTo>
                    <a:pt x="6391" y="17570"/>
                  </a:lnTo>
                  <a:lnTo>
                    <a:pt x="8743" y="15287"/>
                  </a:lnTo>
                  <a:lnTo>
                    <a:pt x="8239" y="14768"/>
                  </a:lnTo>
                  <a:lnTo>
                    <a:pt x="7469" y="15517"/>
                  </a:lnTo>
                  <a:cubicBezTo>
                    <a:pt x="6836" y="14566"/>
                    <a:pt x="6502" y="13463"/>
                    <a:pt x="6502" y="12304"/>
                  </a:cubicBezTo>
                  <a:cubicBezTo>
                    <a:pt x="6502" y="11138"/>
                    <a:pt x="6840" y="10031"/>
                    <a:pt x="7480" y="9078"/>
                  </a:cubicBezTo>
                  <a:lnTo>
                    <a:pt x="8235" y="9837"/>
                  </a:lnTo>
                  <a:lnTo>
                    <a:pt x="8748" y="9324"/>
                  </a:lnTo>
                  <a:lnTo>
                    <a:pt x="5973" y="6551"/>
                  </a:lnTo>
                  <a:cubicBezTo>
                    <a:pt x="6088" y="6478"/>
                    <a:pt x="6196" y="6394"/>
                    <a:pt x="6293" y="6293"/>
                  </a:cubicBezTo>
                  <a:cubicBezTo>
                    <a:pt x="6394" y="6196"/>
                    <a:pt x="6481" y="6088"/>
                    <a:pt x="6551" y="5973"/>
                  </a:cubicBezTo>
                  <a:lnTo>
                    <a:pt x="9325" y="8747"/>
                  </a:lnTo>
                  <a:lnTo>
                    <a:pt x="9837" y="8235"/>
                  </a:lnTo>
                  <a:lnTo>
                    <a:pt x="9082" y="7480"/>
                  </a:lnTo>
                  <a:cubicBezTo>
                    <a:pt x="10031" y="6836"/>
                    <a:pt x="11138" y="6502"/>
                    <a:pt x="12304" y="6502"/>
                  </a:cubicBezTo>
                  <a:cubicBezTo>
                    <a:pt x="13233" y="6502"/>
                    <a:pt x="14124" y="6714"/>
                    <a:pt x="14946" y="7136"/>
                  </a:cubicBezTo>
                  <a:lnTo>
                    <a:pt x="15276" y="6492"/>
                  </a:lnTo>
                  <a:cubicBezTo>
                    <a:pt x="14688" y="6192"/>
                    <a:pt x="14076" y="5987"/>
                    <a:pt x="13435" y="5875"/>
                  </a:cubicBezTo>
                  <a:lnTo>
                    <a:pt x="13435" y="3429"/>
                  </a:lnTo>
                  <a:cubicBezTo>
                    <a:pt x="13901" y="3085"/>
                    <a:pt x="14208" y="2527"/>
                    <a:pt x="14208" y="1901"/>
                  </a:cubicBezTo>
                  <a:cubicBezTo>
                    <a:pt x="14208" y="854"/>
                    <a:pt x="13352" y="1"/>
                    <a:pt x="12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2"/>
            <p:cNvSpPr/>
            <p:nvPr/>
          </p:nvSpPr>
          <p:spPr>
            <a:xfrm>
              <a:off x="2798200" y="536575"/>
              <a:ext cx="95125" cy="95125"/>
            </a:xfrm>
            <a:custGeom>
              <a:avLst/>
              <a:gdLst/>
              <a:ahLst/>
              <a:cxnLst/>
              <a:rect l="l" t="t" r="r" b="b"/>
              <a:pathLst>
                <a:path w="3805" h="3805" extrusionOk="0">
                  <a:moveTo>
                    <a:pt x="1901" y="724"/>
                  </a:moveTo>
                  <a:cubicBezTo>
                    <a:pt x="2552" y="724"/>
                    <a:pt x="3082" y="1253"/>
                    <a:pt x="3082" y="1904"/>
                  </a:cubicBezTo>
                  <a:cubicBezTo>
                    <a:pt x="3082" y="2555"/>
                    <a:pt x="2552" y="3083"/>
                    <a:pt x="1901" y="3083"/>
                  </a:cubicBezTo>
                  <a:cubicBezTo>
                    <a:pt x="1251" y="3083"/>
                    <a:pt x="722" y="2555"/>
                    <a:pt x="722" y="1904"/>
                  </a:cubicBezTo>
                  <a:cubicBezTo>
                    <a:pt x="722" y="1253"/>
                    <a:pt x="1251" y="724"/>
                    <a:pt x="1901" y="724"/>
                  </a:cubicBezTo>
                  <a:close/>
                  <a:moveTo>
                    <a:pt x="1901" y="0"/>
                  </a:moveTo>
                  <a:cubicBezTo>
                    <a:pt x="854" y="0"/>
                    <a:pt x="1" y="853"/>
                    <a:pt x="1" y="1904"/>
                  </a:cubicBezTo>
                  <a:cubicBezTo>
                    <a:pt x="1" y="2952"/>
                    <a:pt x="854" y="3804"/>
                    <a:pt x="1901" y="3804"/>
                  </a:cubicBezTo>
                  <a:cubicBezTo>
                    <a:pt x="2952" y="3804"/>
                    <a:pt x="3805" y="2952"/>
                    <a:pt x="3805" y="1904"/>
                  </a:cubicBezTo>
                  <a:cubicBezTo>
                    <a:pt x="3805" y="853"/>
                    <a:pt x="2952" y="0"/>
                    <a:pt x="19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2"/>
            <p:cNvSpPr/>
            <p:nvPr/>
          </p:nvSpPr>
          <p:spPr>
            <a:xfrm>
              <a:off x="2904100" y="488450"/>
              <a:ext cx="75900" cy="75825"/>
            </a:xfrm>
            <a:custGeom>
              <a:avLst/>
              <a:gdLst/>
              <a:ahLst/>
              <a:cxnLst/>
              <a:rect l="l" t="t" r="r" b="b"/>
              <a:pathLst>
                <a:path w="3036" h="3033" extrusionOk="0">
                  <a:moveTo>
                    <a:pt x="1519" y="721"/>
                  </a:moveTo>
                  <a:cubicBezTo>
                    <a:pt x="1957" y="721"/>
                    <a:pt x="2312" y="1079"/>
                    <a:pt x="2312" y="1518"/>
                  </a:cubicBezTo>
                  <a:cubicBezTo>
                    <a:pt x="2312" y="1953"/>
                    <a:pt x="1957" y="2311"/>
                    <a:pt x="1519" y="2311"/>
                  </a:cubicBezTo>
                  <a:cubicBezTo>
                    <a:pt x="1080" y="2311"/>
                    <a:pt x="725" y="1953"/>
                    <a:pt x="725" y="1518"/>
                  </a:cubicBezTo>
                  <a:cubicBezTo>
                    <a:pt x="725" y="1079"/>
                    <a:pt x="1080" y="721"/>
                    <a:pt x="1519" y="721"/>
                  </a:cubicBezTo>
                  <a:close/>
                  <a:moveTo>
                    <a:pt x="1519" y="1"/>
                  </a:moveTo>
                  <a:cubicBezTo>
                    <a:pt x="683" y="1"/>
                    <a:pt x="1" y="679"/>
                    <a:pt x="1" y="1518"/>
                  </a:cubicBezTo>
                  <a:cubicBezTo>
                    <a:pt x="1" y="2353"/>
                    <a:pt x="683" y="3032"/>
                    <a:pt x="1519" y="3032"/>
                  </a:cubicBezTo>
                  <a:cubicBezTo>
                    <a:pt x="2354" y="3032"/>
                    <a:pt x="3036" y="2353"/>
                    <a:pt x="3036" y="1518"/>
                  </a:cubicBezTo>
                  <a:cubicBezTo>
                    <a:pt x="3036" y="679"/>
                    <a:pt x="2354" y="1"/>
                    <a:pt x="1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2"/>
            <p:cNvSpPr/>
            <p:nvPr/>
          </p:nvSpPr>
          <p:spPr>
            <a:xfrm>
              <a:off x="2836750" y="449900"/>
              <a:ext cx="56575" cy="56575"/>
            </a:xfrm>
            <a:custGeom>
              <a:avLst/>
              <a:gdLst/>
              <a:ahLst/>
              <a:cxnLst/>
              <a:rect l="l" t="t" r="r" b="b"/>
              <a:pathLst>
                <a:path w="2263" h="2263" extrusionOk="0">
                  <a:moveTo>
                    <a:pt x="1132" y="724"/>
                  </a:moveTo>
                  <a:cubicBezTo>
                    <a:pt x="1358" y="724"/>
                    <a:pt x="1540" y="905"/>
                    <a:pt x="1540" y="1132"/>
                  </a:cubicBezTo>
                  <a:cubicBezTo>
                    <a:pt x="1540" y="1358"/>
                    <a:pt x="1358" y="1543"/>
                    <a:pt x="1132" y="1543"/>
                  </a:cubicBezTo>
                  <a:cubicBezTo>
                    <a:pt x="906" y="1543"/>
                    <a:pt x="721" y="1358"/>
                    <a:pt x="721" y="1132"/>
                  </a:cubicBezTo>
                  <a:cubicBezTo>
                    <a:pt x="721" y="905"/>
                    <a:pt x="906" y="724"/>
                    <a:pt x="1132" y="724"/>
                  </a:cubicBezTo>
                  <a:close/>
                  <a:moveTo>
                    <a:pt x="1132" y="1"/>
                  </a:moveTo>
                  <a:cubicBezTo>
                    <a:pt x="505" y="1"/>
                    <a:pt x="1" y="509"/>
                    <a:pt x="1" y="1132"/>
                  </a:cubicBezTo>
                  <a:cubicBezTo>
                    <a:pt x="1" y="1755"/>
                    <a:pt x="505" y="2263"/>
                    <a:pt x="1132" y="2263"/>
                  </a:cubicBezTo>
                  <a:cubicBezTo>
                    <a:pt x="1755" y="2263"/>
                    <a:pt x="2263" y="1755"/>
                    <a:pt x="2263" y="1132"/>
                  </a:cubicBezTo>
                  <a:cubicBezTo>
                    <a:pt x="2263" y="509"/>
                    <a:pt x="1755"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2"/>
            <p:cNvSpPr/>
            <p:nvPr/>
          </p:nvSpPr>
          <p:spPr>
            <a:xfrm>
              <a:off x="2787925" y="507675"/>
              <a:ext cx="19350" cy="18125"/>
            </a:xfrm>
            <a:custGeom>
              <a:avLst/>
              <a:gdLst/>
              <a:ahLst/>
              <a:cxnLst/>
              <a:rect l="l" t="t" r="r" b="b"/>
              <a:pathLst>
                <a:path w="774" h="725" extrusionOk="0">
                  <a:moveTo>
                    <a:pt x="1" y="0"/>
                  </a:moveTo>
                  <a:lnTo>
                    <a:pt x="1" y="724"/>
                  </a:lnTo>
                  <a:lnTo>
                    <a:pt x="774" y="724"/>
                  </a:lnTo>
                  <a:lnTo>
                    <a:pt x="7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2"/>
            <p:cNvSpPr/>
            <p:nvPr/>
          </p:nvSpPr>
          <p:spPr>
            <a:xfrm>
              <a:off x="2768725" y="526900"/>
              <a:ext cx="19225" cy="18125"/>
            </a:xfrm>
            <a:custGeom>
              <a:avLst/>
              <a:gdLst/>
              <a:ahLst/>
              <a:cxnLst/>
              <a:rect l="l" t="t" r="r" b="b"/>
              <a:pathLst>
                <a:path w="769" h="725" extrusionOk="0">
                  <a:moveTo>
                    <a:pt x="0" y="1"/>
                  </a:moveTo>
                  <a:lnTo>
                    <a:pt x="0" y="725"/>
                  </a:lnTo>
                  <a:lnTo>
                    <a:pt x="769" y="725"/>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2"/>
            <p:cNvSpPr/>
            <p:nvPr/>
          </p:nvSpPr>
          <p:spPr>
            <a:xfrm>
              <a:off x="2990250" y="555800"/>
              <a:ext cx="19250" cy="18125"/>
            </a:xfrm>
            <a:custGeom>
              <a:avLst/>
              <a:gdLst/>
              <a:ahLst/>
              <a:cxnLst/>
              <a:rect l="l" t="t" r="r" b="b"/>
              <a:pathLst>
                <a:path w="770" h="725" extrusionOk="0">
                  <a:moveTo>
                    <a:pt x="1" y="1"/>
                  </a:moveTo>
                  <a:lnTo>
                    <a:pt x="1" y="724"/>
                  </a:lnTo>
                  <a:lnTo>
                    <a:pt x="770" y="724"/>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2"/>
            <p:cNvSpPr/>
            <p:nvPr/>
          </p:nvSpPr>
          <p:spPr>
            <a:xfrm>
              <a:off x="2970925" y="575125"/>
              <a:ext cx="19350" cy="18025"/>
            </a:xfrm>
            <a:custGeom>
              <a:avLst/>
              <a:gdLst/>
              <a:ahLst/>
              <a:cxnLst/>
              <a:rect l="l" t="t" r="r" b="b"/>
              <a:pathLst>
                <a:path w="774" h="721" extrusionOk="0">
                  <a:moveTo>
                    <a:pt x="1" y="0"/>
                  </a:moveTo>
                  <a:lnTo>
                    <a:pt x="1" y="720"/>
                  </a:lnTo>
                  <a:lnTo>
                    <a:pt x="774" y="720"/>
                  </a:lnTo>
                  <a:lnTo>
                    <a:pt x="7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62"/>
          <p:cNvGrpSpPr/>
          <p:nvPr/>
        </p:nvGrpSpPr>
        <p:grpSpPr>
          <a:xfrm>
            <a:off x="721597" y="1758568"/>
            <a:ext cx="530118" cy="413966"/>
            <a:chOff x="1652175" y="305450"/>
            <a:chExt cx="615200" cy="480350"/>
          </a:xfrm>
        </p:grpSpPr>
        <p:sp>
          <p:nvSpPr>
            <p:cNvPr id="1226" name="Google Shape;1226;p62"/>
            <p:cNvSpPr/>
            <p:nvPr/>
          </p:nvSpPr>
          <p:spPr>
            <a:xfrm>
              <a:off x="1709950" y="305450"/>
              <a:ext cx="557425" cy="480350"/>
            </a:xfrm>
            <a:custGeom>
              <a:avLst/>
              <a:gdLst/>
              <a:ahLst/>
              <a:cxnLst/>
              <a:rect l="l" t="t" r="r" b="b"/>
              <a:pathLst>
                <a:path w="22297" h="19214" extrusionOk="0">
                  <a:moveTo>
                    <a:pt x="13098" y="2263"/>
                  </a:moveTo>
                  <a:lnTo>
                    <a:pt x="13098" y="3082"/>
                  </a:lnTo>
                  <a:lnTo>
                    <a:pt x="9464" y="3082"/>
                  </a:lnTo>
                  <a:cubicBezTo>
                    <a:pt x="9057" y="2751"/>
                    <a:pt x="8570" y="2510"/>
                    <a:pt x="8041" y="2396"/>
                  </a:cubicBezTo>
                  <a:lnTo>
                    <a:pt x="8041" y="2263"/>
                  </a:lnTo>
                  <a:close/>
                  <a:moveTo>
                    <a:pt x="13098" y="3805"/>
                  </a:moveTo>
                  <a:lnTo>
                    <a:pt x="13098" y="4264"/>
                  </a:lnTo>
                  <a:cubicBezTo>
                    <a:pt x="12774" y="4007"/>
                    <a:pt x="12364" y="3854"/>
                    <a:pt x="11918" y="3854"/>
                  </a:cubicBezTo>
                  <a:cubicBezTo>
                    <a:pt x="11354" y="3854"/>
                    <a:pt x="10846" y="4101"/>
                    <a:pt x="10498" y="4491"/>
                  </a:cubicBezTo>
                  <a:cubicBezTo>
                    <a:pt x="10401" y="4247"/>
                    <a:pt x="10279" y="4017"/>
                    <a:pt x="10129" y="3805"/>
                  </a:cubicBezTo>
                  <a:close/>
                  <a:moveTo>
                    <a:pt x="16564" y="722"/>
                  </a:moveTo>
                  <a:lnTo>
                    <a:pt x="16564" y="2263"/>
                  </a:lnTo>
                  <a:lnTo>
                    <a:pt x="21573" y="2263"/>
                  </a:lnTo>
                  <a:lnTo>
                    <a:pt x="21573" y="6165"/>
                  </a:lnTo>
                  <a:lnTo>
                    <a:pt x="16564" y="6165"/>
                  </a:lnTo>
                  <a:lnTo>
                    <a:pt x="16564" y="7703"/>
                  </a:lnTo>
                  <a:lnTo>
                    <a:pt x="14977" y="7703"/>
                  </a:lnTo>
                  <a:lnTo>
                    <a:pt x="14977" y="6165"/>
                  </a:lnTo>
                  <a:lnTo>
                    <a:pt x="13821" y="6165"/>
                  </a:lnTo>
                  <a:lnTo>
                    <a:pt x="13821" y="2263"/>
                  </a:lnTo>
                  <a:lnTo>
                    <a:pt x="14253" y="2263"/>
                  </a:lnTo>
                  <a:lnTo>
                    <a:pt x="14253" y="3443"/>
                  </a:lnTo>
                  <a:cubicBezTo>
                    <a:pt x="14253" y="3854"/>
                    <a:pt x="14587" y="4188"/>
                    <a:pt x="14998" y="4188"/>
                  </a:cubicBezTo>
                  <a:lnTo>
                    <a:pt x="16157" y="4188"/>
                  </a:lnTo>
                  <a:lnTo>
                    <a:pt x="16157" y="3467"/>
                  </a:lnTo>
                  <a:lnTo>
                    <a:pt x="14998" y="3467"/>
                  </a:lnTo>
                  <a:cubicBezTo>
                    <a:pt x="14987" y="3467"/>
                    <a:pt x="14977" y="3457"/>
                    <a:pt x="14977" y="3443"/>
                  </a:cubicBezTo>
                  <a:lnTo>
                    <a:pt x="14977" y="1540"/>
                  </a:lnTo>
                  <a:lnTo>
                    <a:pt x="11893" y="1540"/>
                  </a:lnTo>
                  <a:lnTo>
                    <a:pt x="11893" y="722"/>
                  </a:lnTo>
                  <a:close/>
                  <a:moveTo>
                    <a:pt x="14253" y="6886"/>
                  </a:moveTo>
                  <a:lnTo>
                    <a:pt x="14253" y="8428"/>
                  </a:lnTo>
                  <a:lnTo>
                    <a:pt x="20031" y="8428"/>
                  </a:lnTo>
                  <a:lnTo>
                    <a:pt x="20031" y="12328"/>
                  </a:lnTo>
                  <a:lnTo>
                    <a:pt x="14253" y="12328"/>
                  </a:lnTo>
                  <a:lnTo>
                    <a:pt x="14253" y="13867"/>
                  </a:lnTo>
                  <a:lnTo>
                    <a:pt x="7272" y="13867"/>
                  </a:lnTo>
                  <a:lnTo>
                    <a:pt x="7272" y="13049"/>
                  </a:lnTo>
                  <a:lnTo>
                    <a:pt x="11148" y="13049"/>
                  </a:lnTo>
                  <a:lnTo>
                    <a:pt x="11148" y="12328"/>
                  </a:lnTo>
                  <a:lnTo>
                    <a:pt x="5347" y="12328"/>
                  </a:lnTo>
                  <a:lnTo>
                    <a:pt x="5347" y="11507"/>
                  </a:lnTo>
                  <a:lnTo>
                    <a:pt x="11148" y="11507"/>
                  </a:lnTo>
                  <a:lnTo>
                    <a:pt x="11148" y="10787"/>
                  </a:lnTo>
                  <a:lnTo>
                    <a:pt x="4574" y="10787"/>
                  </a:lnTo>
                  <a:lnTo>
                    <a:pt x="4574" y="9969"/>
                  </a:lnTo>
                  <a:lnTo>
                    <a:pt x="11148" y="9969"/>
                  </a:lnTo>
                  <a:lnTo>
                    <a:pt x="11148" y="9245"/>
                  </a:lnTo>
                  <a:lnTo>
                    <a:pt x="5730" y="9245"/>
                  </a:lnTo>
                  <a:lnTo>
                    <a:pt x="5730" y="8428"/>
                  </a:lnTo>
                  <a:lnTo>
                    <a:pt x="12304" y="8428"/>
                  </a:lnTo>
                  <a:lnTo>
                    <a:pt x="12304" y="7703"/>
                  </a:lnTo>
                  <a:lnTo>
                    <a:pt x="9582" y="7703"/>
                  </a:lnTo>
                  <a:lnTo>
                    <a:pt x="9582" y="6886"/>
                  </a:lnTo>
                  <a:close/>
                  <a:moveTo>
                    <a:pt x="11173" y="1"/>
                  </a:moveTo>
                  <a:lnTo>
                    <a:pt x="11173" y="1540"/>
                  </a:lnTo>
                  <a:lnTo>
                    <a:pt x="7320" y="1540"/>
                  </a:lnTo>
                  <a:lnTo>
                    <a:pt x="7320" y="2312"/>
                  </a:lnTo>
                  <a:lnTo>
                    <a:pt x="7296" y="2312"/>
                  </a:lnTo>
                  <a:cubicBezTo>
                    <a:pt x="5517" y="2312"/>
                    <a:pt x="4052" y="3662"/>
                    <a:pt x="3871" y="5392"/>
                  </a:cubicBezTo>
                  <a:lnTo>
                    <a:pt x="3057" y="5392"/>
                  </a:lnTo>
                  <a:cubicBezTo>
                    <a:pt x="2433" y="5392"/>
                    <a:pt x="1926" y="5901"/>
                    <a:pt x="1926" y="6523"/>
                  </a:cubicBezTo>
                  <a:cubicBezTo>
                    <a:pt x="1926" y="6669"/>
                    <a:pt x="1953" y="6809"/>
                    <a:pt x="2002" y="6934"/>
                  </a:cubicBezTo>
                  <a:lnTo>
                    <a:pt x="1901" y="6934"/>
                  </a:lnTo>
                  <a:cubicBezTo>
                    <a:pt x="853" y="6934"/>
                    <a:pt x="1" y="7787"/>
                    <a:pt x="1" y="8838"/>
                  </a:cubicBezTo>
                  <a:cubicBezTo>
                    <a:pt x="1" y="9576"/>
                    <a:pt x="425" y="10219"/>
                    <a:pt x="1045" y="10533"/>
                  </a:cubicBezTo>
                  <a:cubicBezTo>
                    <a:pt x="874" y="10756"/>
                    <a:pt x="769" y="11038"/>
                    <a:pt x="769" y="11340"/>
                  </a:cubicBezTo>
                  <a:cubicBezTo>
                    <a:pt x="769" y="12071"/>
                    <a:pt x="1365" y="12663"/>
                    <a:pt x="2096" y="12663"/>
                  </a:cubicBezTo>
                  <a:lnTo>
                    <a:pt x="3829" y="12663"/>
                  </a:lnTo>
                  <a:lnTo>
                    <a:pt x="3829" y="11943"/>
                  </a:lnTo>
                  <a:lnTo>
                    <a:pt x="2096" y="11943"/>
                  </a:lnTo>
                  <a:cubicBezTo>
                    <a:pt x="1762" y="11943"/>
                    <a:pt x="1494" y="11671"/>
                    <a:pt x="1494" y="11340"/>
                  </a:cubicBezTo>
                  <a:cubicBezTo>
                    <a:pt x="1494" y="11010"/>
                    <a:pt x="1762" y="10738"/>
                    <a:pt x="2096" y="10738"/>
                  </a:cubicBezTo>
                  <a:lnTo>
                    <a:pt x="3057" y="10738"/>
                  </a:lnTo>
                  <a:lnTo>
                    <a:pt x="3057" y="10015"/>
                  </a:lnTo>
                  <a:lnTo>
                    <a:pt x="2096" y="10015"/>
                  </a:lnTo>
                  <a:cubicBezTo>
                    <a:pt x="2030" y="10015"/>
                    <a:pt x="1964" y="10021"/>
                    <a:pt x="1901" y="10031"/>
                  </a:cubicBezTo>
                  <a:lnTo>
                    <a:pt x="1901" y="10015"/>
                  </a:lnTo>
                  <a:cubicBezTo>
                    <a:pt x="1250" y="10015"/>
                    <a:pt x="721" y="9485"/>
                    <a:pt x="721" y="8838"/>
                  </a:cubicBezTo>
                  <a:cubicBezTo>
                    <a:pt x="721" y="8187"/>
                    <a:pt x="1250" y="7658"/>
                    <a:pt x="1901" y="7658"/>
                  </a:cubicBezTo>
                  <a:lnTo>
                    <a:pt x="4212" y="7658"/>
                  </a:lnTo>
                  <a:lnTo>
                    <a:pt x="4212" y="6934"/>
                  </a:lnTo>
                  <a:lnTo>
                    <a:pt x="3057" y="6934"/>
                  </a:lnTo>
                  <a:cubicBezTo>
                    <a:pt x="2834" y="6934"/>
                    <a:pt x="2649" y="6749"/>
                    <a:pt x="2649" y="6523"/>
                  </a:cubicBezTo>
                  <a:cubicBezTo>
                    <a:pt x="2649" y="6301"/>
                    <a:pt x="2834" y="6116"/>
                    <a:pt x="3057" y="6116"/>
                  </a:cubicBezTo>
                  <a:lnTo>
                    <a:pt x="5754" y="6116"/>
                  </a:lnTo>
                  <a:lnTo>
                    <a:pt x="5754" y="5392"/>
                  </a:lnTo>
                  <a:lnTo>
                    <a:pt x="4599" y="5392"/>
                  </a:lnTo>
                  <a:cubicBezTo>
                    <a:pt x="4776" y="4063"/>
                    <a:pt x="5918" y="3032"/>
                    <a:pt x="7296" y="3032"/>
                  </a:cubicBezTo>
                  <a:cubicBezTo>
                    <a:pt x="8796" y="3032"/>
                    <a:pt x="10017" y="4254"/>
                    <a:pt x="10017" y="5755"/>
                  </a:cubicBezTo>
                  <a:lnTo>
                    <a:pt x="10738" y="5755"/>
                  </a:lnTo>
                  <a:cubicBezTo>
                    <a:pt x="10738" y="5103"/>
                    <a:pt x="11267" y="4574"/>
                    <a:pt x="11918" y="4574"/>
                  </a:cubicBezTo>
                  <a:cubicBezTo>
                    <a:pt x="12568" y="4574"/>
                    <a:pt x="13098" y="5103"/>
                    <a:pt x="13098" y="5755"/>
                  </a:cubicBezTo>
                  <a:lnTo>
                    <a:pt x="13098" y="6165"/>
                  </a:lnTo>
                  <a:lnTo>
                    <a:pt x="8862" y="6165"/>
                  </a:lnTo>
                  <a:lnTo>
                    <a:pt x="8862" y="7703"/>
                  </a:lnTo>
                  <a:lnTo>
                    <a:pt x="5009" y="7703"/>
                  </a:lnTo>
                  <a:lnTo>
                    <a:pt x="5009" y="9245"/>
                  </a:lnTo>
                  <a:lnTo>
                    <a:pt x="3853" y="9245"/>
                  </a:lnTo>
                  <a:lnTo>
                    <a:pt x="3853" y="11507"/>
                  </a:lnTo>
                  <a:lnTo>
                    <a:pt x="4623" y="11507"/>
                  </a:lnTo>
                  <a:lnTo>
                    <a:pt x="4623" y="13049"/>
                  </a:lnTo>
                  <a:lnTo>
                    <a:pt x="5392" y="13049"/>
                  </a:lnTo>
                  <a:lnTo>
                    <a:pt x="5392" y="16540"/>
                  </a:lnTo>
                  <a:cubicBezTo>
                    <a:pt x="5392" y="17163"/>
                    <a:pt x="5900" y="17671"/>
                    <a:pt x="6523" y="17671"/>
                  </a:cubicBezTo>
                  <a:cubicBezTo>
                    <a:pt x="6669" y="17671"/>
                    <a:pt x="6809" y="17644"/>
                    <a:pt x="6934" y="17595"/>
                  </a:cubicBezTo>
                  <a:lnTo>
                    <a:pt x="6934" y="18082"/>
                  </a:lnTo>
                  <a:cubicBezTo>
                    <a:pt x="6934" y="18705"/>
                    <a:pt x="7442" y="19213"/>
                    <a:pt x="8065" y="19213"/>
                  </a:cubicBezTo>
                  <a:cubicBezTo>
                    <a:pt x="8688" y="19213"/>
                    <a:pt x="9196" y="18705"/>
                    <a:pt x="9196" y="18082"/>
                  </a:cubicBezTo>
                  <a:lnTo>
                    <a:pt x="9196" y="15385"/>
                  </a:lnTo>
                  <a:lnTo>
                    <a:pt x="8475" y="15385"/>
                  </a:lnTo>
                  <a:lnTo>
                    <a:pt x="8475" y="18082"/>
                  </a:lnTo>
                  <a:cubicBezTo>
                    <a:pt x="8475" y="18309"/>
                    <a:pt x="8291" y="18489"/>
                    <a:pt x="8065" y="18489"/>
                  </a:cubicBezTo>
                  <a:cubicBezTo>
                    <a:pt x="7839" y="18489"/>
                    <a:pt x="7657" y="18309"/>
                    <a:pt x="7657" y="18082"/>
                  </a:cubicBezTo>
                  <a:lnTo>
                    <a:pt x="7657" y="15385"/>
                  </a:lnTo>
                  <a:lnTo>
                    <a:pt x="6934" y="15385"/>
                  </a:lnTo>
                  <a:lnTo>
                    <a:pt x="6934" y="16540"/>
                  </a:lnTo>
                  <a:cubicBezTo>
                    <a:pt x="6934" y="16767"/>
                    <a:pt x="6749" y="16951"/>
                    <a:pt x="6523" y="16951"/>
                  </a:cubicBezTo>
                  <a:cubicBezTo>
                    <a:pt x="6300" y="16951"/>
                    <a:pt x="6115" y="16767"/>
                    <a:pt x="6115" y="16540"/>
                  </a:cubicBezTo>
                  <a:lnTo>
                    <a:pt x="6115" y="13049"/>
                  </a:lnTo>
                  <a:lnTo>
                    <a:pt x="6547" y="13049"/>
                  </a:lnTo>
                  <a:lnTo>
                    <a:pt x="6547" y="14591"/>
                  </a:lnTo>
                  <a:lnTo>
                    <a:pt x="14977" y="14591"/>
                  </a:lnTo>
                  <a:lnTo>
                    <a:pt x="14977" y="13049"/>
                  </a:lnTo>
                  <a:lnTo>
                    <a:pt x="20754" y="13049"/>
                  </a:lnTo>
                  <a:lnTo>
                    <a:pt x="20754" y="7703"/>
                  </a:lnTo>
                  <a:lnTo>
                    <a:pt x="17288" y="7703"/>
                  </a:lnTo>
                  <a:lnTo>
                    <a:pt x="17288" y="6886"/>
                  </a:lnTo>
                  <a:lnTo>
                    <a:pt x="22296" y="6886"/>
                  </a:lnTo>
                  <a:lnTo>
                    <a:pt x="22296" y="1540"/>
                  </a:lnTo>
                  <a:lnTo>
                    <a:pt x="17288" y="1540"/>
                  </a:lnTo>
                  <a:lnTo>
                    <a:pt x="172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2"/>
            <p:cNvSpPr/>
            <p:nvPr/>
          </p:nvSpPr>
          <p:spPr>
            <a:xfrm>
              <a:off x="1652175" y="411350"/>
              <a:ext cx="75825" cy="75900"/>
            </a:xfrm>
            <a:custGeom>
              <a:avLst/>
              <a:gdLst/>
              <a:ahLst/>
              <a:cxnLst/>
              <a:rect l="l" t="t" r="r" b="b"/>
              <a:pathLst>
                <a:path w="3033" h="3036" extrusionOk="0">
                  <a:moveTo>
                    <a:pt x="1518" y="725"/>
                  </a:moveTo>
                  <a:cubicBezTo>
                    <a:pt x="1953" y="725"/>
                    <a:pt x="2312" y="1080"/>
                    <a:pt x="2312" y="1519"/>
                  </a:cubicBezTo>
                  <a:cubicBezTo>
                    <a:pt x="2312" y="1957"/>
                    <a:pt x="1953" y="2312"/>
                    <a:pt x="1518" y="2312"/>
                  </a:cubicBezTo>
                  <a:cubicBezTo>
                    <a:pt x="1080" y="2312"/>
                    <a:pt x="721" y="1957"/>
                    <a:pt x="721" y="1519"/>
                  </a:cubicBezTo>
                  <a:cubicBezTo>
                    <a:pt x="721" y="1080"/>
                    <a:pt x="1080" y="725"/>
                    <a:pt x="1518" y="725"/>
                  </a:cubicBezTo>
                  <a:close/>
                  <a:moveTo>
                    <a:pt x="1518" y="1"/>
                  </a:moveTo>
                  <a:cubicBezTo>
                    <a:pt x="679" y="1"/>
                    <a:pt x="1" y="683"/>
                    <a:pt x="1" y="1519"/>
                  </a:cubicBezTo>
                  <a:cubicBezTo>
                    <a:pt x="1" y="2354"/>
                    <a:pt x="679" y="3035"/>
                    <a:pt x="1518" y="3035"/>
                  </a:cubicBezTo>
                  <a:cubicBezTo>
                    <a:pt x="2354" y="3035"/>
                    <a:pt x="3032" y="2354"/>
                    <a:pt x="3032" y="1519"/>
                  </a:cubicBezTo>
                  <a:cubicBezTo>
                    <a:pt x="3032" y="683"/>
                    <a:pt x="2354" y="1"/>
                    <a:pt x="1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2"/>
            <p:cNvSpPr/>
            <p:nvPr/>
          </p:nvSpPr>
          <p:spPr>
            <a:xfrm>
              <a:off x="1709950" y="343925"/>
              <a:ext cx="56600" cy="56650"/>
            </a:xfrm>
            <a:custGeom>
              <a:avLst/>
              <a:gdLst/>
              <a:ahLst/>
              <a:cxnLst/>
              <a:rect l="l" t="t" r="r" b="b"/>
              <a:pathLst>
                <a:path w="2264" h="2266" extrusionOk="0">
                  <a:moveTo>
                    <a:pt x="1132" y="724"/>
                  </a:moveTo>
                  <a:cubicBezTo>
                    <a:pt x="1358" y="724"/>
                    <a:pt x="1542" y="909"/>
                    <a:pt x="1542" y="1135"/>
                  </a:cubicBezTo>
                  <a:cubicBezTo>
                    <a:pt x="1542" y="1358"/>
                    <a:pt x="1358" y="1543"/>
                    <a:pt x="1132" y="1543"/>
                  </a:cubicBezTo>
                  <a:cubicBezTo>
                    <a:pt x="906" y="1543"/>
                    <a:pt x="721" y="1358"/>
                    <a:pt x="721" y="1135"/>
                  </a:cubicBezTo>
                  <a:cubicBezTo>
                    <a:pt x="721" y="909"/>
                    <a:pt x="906" y="724"/>
                    <a:pt x="1132" y="724"/>
                  </a:cubicBezTo>
                  <a:close/>
                  <a:moveTo>
                    <a:pt x="1132" y="1"/>
                  </a:moveTo>
                  <a:cubicBezTo>
                    <a:pt x="509" y="1"/>
                    <a:pt x="1" y="508"/>
                    <a:pt x="1" y="1135"/>
                  </a:cubicBezTo>
                  <a:cubicBezTo>
                    <a:pt x="1" y="1758"/>
                    <a:pt x="509" y="2266"/>
                    <a:pt x="1132" y="2266"/>
                  </a:cubicBezTo>
                  <a:cubicBezTo>
                    <a:pt x="1755" y="2266"/>
                    <a:pt x="2263" y="1758"/>
                    <a:pt x="2263" y="1135"/>
                  </a:cubicBezTo>
                  <a:cubicBezTo>
                    <a:pt x="2263" y="508"/>
                    <a:pt x="1755"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2"/>
            <p:cNvSpPr/>
            <p:nvPr/>
          </p:nvSpPr>
          <p:spPr>
            <a:xfrm>
              <a:off x="1873025" y="459550"/>
              <a:ext cx="19325" cy="18050"/>
            </a:xfrm>
            <a:custGeom>
              <a:avLst/>
              <a:gdLst/>
              <a:ahLst/>
              <a:cxnLst/>
              <a:rect l="l" t="t" r="r" b="b"/>
              <a:pathLst>
                <a:path w="773" h="722" extrusionOk="0">
                  <a:moveTo>
                    <a:pt x="0" y="1"/>
                  </a:moveTo>
                  <a:lnTo>
                    <a:pt x="0" y="722"/>
                  </a:lnTo>
                  <a:lnTo>
                    <a:pt x="773" y="722"/>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2"/>
            <p:cNvSpPr/>
            <p:nvPr/>
          </p:nvSpPr>
          <p:spPr>
            <a:xfrm>
              <a:off x="1892325" y="440250"/>
              <a:ext cx="19275" cy="18125"/>
            </a:xfrm>
            <a:custGeom>
              <a:avLst/>
              <a:gdLst/>
              <a:ahLst/>
              <a:cxnLst/>
              <a:rect l="l" t="t" r="r" b="b"/>
              <a:pathLst>
                <a:path w="771"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4"/>
        <p:cNvGrpSpPr/>
        <p:nvPr/>
      </p:nvGrpSpPr>
      <p:grpSpPr>
        <a:xfrm>
          <a:off x="0" y="0"/>
          <a:ext cx="0" cy="0"/>
          <a:chOff x="0" y="0"/>
          <a:chExt cx="0" cy="0"/>
        </a:xfrm>
      </p:grpSpPr>
      <p:sp>
        <p:nvSpPr>
          <p:cNvPr id="1235" name="Google Shape;1235;p63"/>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pic>
        <p:nvPicPr>
          <p:cNvPr id="1236" name="Google Shape;1236;p63"/>
          <p:cNvPicPr preferRelativeResize="0"/>
          <p:nvPr/>
        </p:nvPicPr>
        <p:blipFill>
          <a:blip r:embed="rId4">
            <a:alphaModFix/>
          </a:blip>
          <a:stretch>
            <a:fillRect/>
          </a:stretch>
        </p:blipFill>
        <p:spPr>
          <a:xfrm>
            <a:off x="2697329" y="2103887"/>
            <a:ext cx="1811074" cy="1807291"/>
          </a:xfrm>
          <a:prstGeom prst="rect">
            <a:avLst/>
          </a:prstGeom>
          <a:noFill/>
          <a:ln>
            <a:noFill/>
          </a:ln>
        </p:spPr>
      </p:pic>
      <p:pic>
        <p:nvPicPr>
          <p:cNvPr id="1237" name="Google Shape;1237;p63"/>
          <p:cNvPicPr preferRelativeResize="0"/>
          <p:nvPr/>
        </p:nvPicPr>
        <p:blipFill>
          <a:blip r:embed="rId5">
            <a:alphaModFix/>
          </a:blip>
          <a:stretch>
            <a:fillRect/>
          </a:stretch>
        </p:blipFill>
        <p:spPr>
          <a:xfrm>
            <a:off x="789925" y="2103879"/>
            <a:ext cx="1811074" cy="1807296"/>
          </a:xfrm>
          <a:prstGeom prst="rect">
            <a:avLst/>
          </a:prstGeom>
          <a:noFill/>
          <a:ln>
            <a:noFill/>
          </a:ln>
        </p:spPr>
      </p:pic>
      <p:pic>
        <p:nvPicPr>
          <p:cNvPr id="1238" name="Google Shape;1238;p63"/>
          <p:cNvPicPr preferRelativeResize="0"/>
          <p:nvPr/>
        </p:nvPicPr>
        <p:blipFill>
          <a:blip r:embed="rId6">
            <a:alphaModFix/>
          </a:blip>
          <a:stretch>
            <a:fillRect/>
          </a:stretch>
        </p:blipFill>
        <p:spPr>
          <a:xfrm>
            <a:off x="6543000" y="2103835"/>
            <a:ext cx="1811076" cy="1807383"/>
          </a:xfrm>
          <a:prstGeom prst="rect">
            <a:avLst/>
          </a:prstGeom>
          <a:noFill/>
          <a:ln>
            <a:noFill/>
          </a:ln>
        </p:spPr>
      </p:pic>
      <p:pic>
        <p:nvPicPr>
          <p:cNvPr id="1239" name="Google Shape;1239;p63"/>
          <p:cNvPicPr preferRelativeResize="0"/>
          <p:nvPr/>
        </p:nvPicPr>
        <p:blipFill>
          <a:blip r:embed="rId7">
            <a:alphaModFix/>
          </a:blip>
          <a:stretch>
            <a:fillRect/>
          </a:stretch>
        </p:blipFill>
        <p:spPr>
          <a:xfrm>
            <a:off x="4604744" y="2103802"/>
            <a:ext cx="1811075" cy="180745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43"/>
        <p:cNvGrpSpPr/>
        <p:nvPr/>
      </p:nvGrpSpPr>
      <p:grpSpPr>
        <a:xfrm>
          <a:off x="0" y="0"/>
          <a:ext cx="0" cy="0"/>
          <a:chOff x="0" y="0"/>
          <a:chExt cx="0" cy="0"/>
        </a:xfrm>
      </p:grpSpPr>
      <p:sp>
        <p:nvSpPr>
          <p:cNvPr id="1244" name="Google Shape;1244;p64"/>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4"/>
          <p:cNvSpPr txBox="1">
            <a:spLocks noGrp="1"/>
          </p:cNvSpPr>
          <p:nvPr>
            <p:ph type="body" idx="1"/>
          </p:nvPr>
        </p:nvSpPr>
        <p:spPr>
          <a:xfrm>
            <a:off x="720050" y="980350"/>
            <a:ext cx="7703700" cy="3575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endParaRPr dirty="0"/>
          </a:p>
          <a:p>
            <a:pPr marL="0" lvl="0" indent="0" algn="l" rtl="0">
              <a:lnSpc>
                <a:spcPct val="100000"/>
              </a:lnSpc>
              <a:spcBef>
                <a:spcPts val="1600"/>
              </a:spcBef>
              <a:spcAft>
                <a:spcPts val="0"/>
              </a:spcAft>
              <a:buNone/>
            </a:pPr>
            <a:r>
              <a:rPr lang="en" sz="1800" dirty="0">
                <a:latin typeface="Saira SemiCondensed Medium"/>
                <a:ea typeface="Saira SemiCondensed Medium"/>
                <a:cs typeface="Saira SemiCondensed Medium"/>
                <a:sym typeface="Saira SemiCondensed Medium"/>
              </a:rPr>
              <a:t>PHOTOS</a:t>
            </a:r>
            <a:endParaRPr sz="1800" dirty="0">
              <a:latin typeface="Saira SemiCondensed Medium"/>
              <a:ea typeface="Saira SemiCondensed Medium"/>
              <a:cs typeface="Saira SemiCondensed Medium"/>
              <a:sym typeface="Saira SemiCondensed Medium"/>
            </a:endParaRPr>
          </a:p>
          <a:p>
            <a:pPr marL="457200" lvl="0" indent="-298450" algn="l" rtl="0">
              <a:lnSpc>
                <a:spcPct val="100000"/>
              </a:lnSpc>
              <a:spcBef>
                <a:spcPts val="1600"/>
              </a:spcBef>
              <a:spcAft>
                <a:spcPts val="0"/>
              </a:spcAft>
              <a:buSzPts val="1100"/>
              <a:buChar char="●"/>
            </a:pPr>
            <a:r>
              <a:rPr lang="en" dirty="0">
                <a:solidFill>
                  <a:schemeClr val="hlink"/>
                </a:solidFill>
                <a:uFill>
                  <a:noFill/>
                </a:uFill>
              </a:rPr>
              <a:t>Dangerous flu strain cases Free</a:t>
            </a:r>
            <a:endParaRPr dirty="0"/>
          </a:p>
          <a:p>
            <a:pPr marL="457200" lvl="0" indent="-298450" algn="l" rtl="0">
              <a:lnSpc>
                <a:spcPct val="100000"/>
              </a:lnSpc>
              <a:spcBef>
                <a:spcPts val="0"/>
              </a:spcBef>
              <a:spcAft>
                <a:spcPts val="0"/>
              </a:spcAft>
              <a:buSzPts val="1100"/>
              <a:buChar char="●"/>
            </a:pPr>
            <a:r>
              <a:rPr lang="en" dirty="0">
                <a:solidFill>
                  <a:schemeClr val="hlink"/>
                </a:solidFill>
                <a:uFill>
                  <a:noFill/>
                </a:uFill>
              </a:rPr>
              <a:t>Portrait of adult woman wearing surgical mask</a:t>
            </a:r>
            <a:endParaRPr dirty="0"/>
          </a:p>
          <a:p>
            <a:pPr marL="457200" lvl="0" indent="-298450" algn="l" rtl="0">
              <a:lnSpc>
                <a:spcPct val="100000"/>
              </a:lnSpc>
              <a:spcBef>
                <a:spcPts val="0"/>
              </a:spcBef>
              <a:spcAft>
                <a:spcPts val="0"/>
              </a:spcAft>
              <a:buSzPts val="1100"/>
              <a:buChar char="●"/>
            </a:pPr>
            <a:r>
              <a:rPr lang="en" dirty="0">
                <a:solidFill>
                  <a:schemeClr val="hlink"/>
                </a:solidFill>
                <a:uFill>
                  <a:noFill/>
                </a:uFill>
              </a:rPr>
              <a:t>Close-up dangerous virus samples and tablets</a:t>
            </a:r>
            <a:endParaRPr dirty="0"/>
          </a:p>
        </p:txBody>
      </p:sp>
      <p:sp>
        <p:nvSpPr>
          <p:cNvPr id="1246" name="Google Shape;1246;p64"/>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50"/>
        <p:cNvGrpSpPr/>
        <p:nvPr/>
      </p:nvGrpSpPr>
      <p:grpSpPr>
        <a:xfrm>
          <a:off x="0" y="0"/>
          <a:ext cx="0" cy="0"/>
          <a:chOff x="0" y="0"/>
          <a:chExt cx="0" cy="0"/>
        </a:xfrm>
      </p:grpSpPr>
      <p:sp>
        <p:nvSpPr>
          <p:cNvPr id="1251" name="Google Shape;1251;p65"/>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5"/>
          <p:cNvSpPr txBox="1">
            <a:spLocks noGrp="1"/>
          </p:cNvSpPr>
          <p:nvPr>
            <p:ph type="body" idx="1"/>
          </p:nvPr>
        </p:nvSpPr>
        <p:spPr>
          <a:xfrm>
            <a:off x="720050" y="980350"/>
            <a:ext cx="7703700" cy="35751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endParaRPr dirty="0"/>
          </a:p>
          <a:p>
            <a:pPr marL="0" lvl="0" indent="0" algn="l" rtl="0">
              <a:lnSpc>
                <a:spcPct val="100000"/>
              </a:lnSpc>
              <a:spcBef>
                <a:spcPts val="1600"/>
              </a:spcBef>
              <a:spcAft>
                <a:spcPts val="0"/>
              </a:spcAft>
              <a:buNone/>
            </a:pPr>
            <a:r>
              <a:rPr lang="en" sz="1800" dirty="0">
                <a:latin typeface="Saira SemiCondensed Medium"/>
                <a:ea typeface="Saira SemiCondensed Medium"/>
                <a:cs typeface="Saira SemiCondensed Medium"/>
                <a:sym typeface="Saira SemiCondensed Medium"/>
              </a:rPr>
              <a:t>ICONS</a:t>
            </a:r>
            <a:endParaRPr sz="1800" dirty="0">
              <a:latin typeface="Saira SemiCondensed Medium"/>
              <a:ea typeface="Saira SemiCondensed Medium"/>
              <a:cs typeface="Saira SemiCondensed Medium"/>
              <a:sym typeface="Saira SemiCondensed Medium"/>
            </a:endParaRPr>
          </a:p>
          <a:p>
            <a:pPr marL="457200" lvl="0" indent="-304800" algn="l" rtl="0">
              <a:lnSpc>
                <a:spcPct val="100000"/>
              </a:lnSpc>
              <a:spcBef>
                <a:spcPts val="1600"/>
              </a:spcBef>
              <a:spcAft>
                <a:spcPts val="0"/>
              </a:spcAft>
              <a:buSzPts val="1200"/>
              <a:buChar char="●"/>
            </a:pPr>
            <a:r>
              <a:rPr lang="en" dirty="0">
                <a:solidFill>
                  <a:schemeClr val="hlink"/>
                </a:solidFill>
                <a:uFill>
                  <a:noFill/>
                </a:uFill>
              </a:rPr>
              <a:t>Virus Transmission</a:t>
            </a:r>
            <a:endParaRPr dirty="0"/>
          </a:p>
          <a:p>
            <a:pPr marL="0" lvl="0" indent="0" algn="l" rtl="0">
              <a:lnSpc>
                <a:spcPct val="100000"/>
              </a:lnSpc>
              <a:spcBef>
                <a:spcPts val="1600"/>
              </a:spcBef>
              <a:spcAft>
                <a:spcPts val="0"/>
              </a:spcAft>
              <a:buNone/>
            </a:pPr>
            <a:r>
              <a:rPr lang="en" sz="1800" dirty="0">
                <a:latin typeface="Saira SemiCondensed Medium"/>
                <a:ea typeface="Saira SemiCondensed Medium"/>
                <a:cs typeface="Saira SemiCondensed Medium"/>
                <a:sym typeface="Saira SemiCondensed Medium"/>
              </a:rPr>
              <a:t>PHOTOS</a:t>
            </a:r>
            <a:endParaRPr sz="1800" dirty="0">
              <a:latin typeface="Saira SemiCondensed Medium"/>
              <a:ea typeface="Saira SemiCondensed Medium"/>
              <a:cs typeface="Saira SemiCondensed Medium"/>
              <a:sym typeface="Saira SemiCondensed Medium"/>
            </a:endParaRPr>
          </a:p>
          <a:p>
            <a:pPr marL="457200" lvl="0" indent="-298450" algn="l" rtl="0">
              <a:lnSpc>
                <a:spcPct val="100000"/>
              </a:lnSpc>
              <a:spcBef>
                <a:spcPts val="1600"/>
              </a:spcBef>
              <a:spcAft>
                <a:spcPts val="0"/>
              </a:spcAft>
              <a:buSzPts val="1100"/>
              <a:buChar char="●"/>
            </a:pPr>
            <a:r>
              <a:rPr lang="en" dirty="0">
                <a:solidFill>
                  <a:schemeClr val="hlink"/>
                </a:solidFill>
                <a:uFill>
                  <a:noFill/>
                </a:uFill>
              </a:rPr>
              <a:t>Coronavirus outbreak in blue shades</a:t>
            </a:r>
            <a:endParaRPr dirty="0"/>
          </a:p>
          <a:p>
            <a:pPr marL="457200" lvl="0" indent="-298450" algn="l" rtl="0">
              <a:lnSpc>
                <a:spcPct val="100000"/>
              </a:lnSpc>
              <a:spcBef>
                <a:spcPts val="0"/>
              </a:spcBef>
              <a:spcAft>
                <a:spcPts val="0"/>
              </a:spcAft>
              <a:buSzPts val="1100"/>
              <a:buChar char="●"/>
            </a:pPr>
            <a:r>
              <a:rPr lang="en" dirty="0">
                <a:solidFill>
                  <a:schemeClr val="hlink"/>
                </a:solidFill>
                <a:uFill>
                  <a:noFill/>
                </a:uFill>
              </a:rPr>
              <a:t>Man with medical mask posing in the city with copy space</a:t>
            </a:r>
            <a:endParaRPr dirty="0"/>
          </a:p>
          <a:p>
            <a:pPr marL="457200" lvl="0" indent="-298450" algn="l" rtl="0">
              <a:lnSpc>
                <a:spcPct val="100000"/>
              </a:lnSpc>
              <a:spcBef>
                <a:spcPts val="0"/>
              </a:spcBef>
              <a:spcAft>
                <a:spcPts val="0"/>
              </a:spcAft>
              <a:buSzPts val="1100"/>
              <a:buChar char="●"/>
            </a:pPr>
            <a:r>
              <a:rPr lang="en" dirty="0">
                <a:solidFill>
                  <a:schemeClr val="hlink"/>
                </a:solidFill>
                <a:uFill>
                  <a:noFill/>
                </a:uFill>
              </a:rPr>
              <a:t>Close-up doctor holding dangerous virus samples</a:t>
            </a:r>
            <a:endParaRPr dirty="0"/>
          </a:p>
        </p:txBody>
      </p:sp>
      <p:sp>
        <p:nvSpPr>
          <p:cNvPr id="1253" name="Google Shape;1253;p65"/>
          <p:cNvSpPr txBox="1">
            <a:spLocks noGrp="1"/>
          </p:cNvSpPr>
          <p:nvPr>
            <p:ph type="ctrTitle"/>
          </p:nvPr>
        </p:nvSpPr>
        <p:spPr>
          <a:xfrm>
            <a:off x="939300" y="351842"/>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
        <p:cNvGrpSpPr/>
        <p:nvPr/>
      </p:nvGrpSpPr>
      <p:grpSpPr>
        <a:xfrm>
          <a:off x="0" y="0"/>
          <a:ext cx="0" cy="0"/>
          <a:chOff x="0" y="0"/>
          <a:chExt cx="0" cy="0"/>
        </a:xfrm>
      </p:grpSpPr>
      <p:sp>
        <p:nvSpPr>
          <p:cNvPr id="1265" name="Google Shape;1265;p6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266" name="Google Shape;1266;p6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267" name="Google Shape;1267;p6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Saira Semi Condensed</a:t>
            </a:r>
            <a:endParaRPr b="1">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https://fonts.google.com/specimen/Saira+Semi+Condensed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Anaheim</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https://fonts.google.com/specimen/Anaheim</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1268" name="Google Shape;1268;p67"/>
          <p:cNvSpPr/>
          <p:nvPr/>
        </p:nvSpPr>
        <p:spPr>
          <a:xfrm>
            <a:off x="3803105" y="3627236"/>
            <a:ext cx="656700" cy="625800"/>
          </a:xfrm>
          <a:prstGeom prst="roundRect">
            <a:avLst>
              <a:gd name="adj" fmla="val 16667"/>
            </a:avLst>
          </a:prstGeom>
          <a:solidFill>
            <a:srgbClr val="0028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7"/>
          <p:cNvSpPr/>
          <p:nvPr/>
        </p:nvSpPr>
        <p:spPr>
          <a:xfrm>
            <a:off x="4684208" y="3627236"/>
            <a:ext cx="656700" cy="625800"/>
          </a:xfrm>
          <a:prstGeom prst="roundRect">
            <a:avLst>
              <a:gd name="adj" fmla="val 16667"/>
            </a:avLst>
          </a:prstGeom>
          <a:solidFill>
            <a:srgbClr val="00C5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7"/>
          <p:cNvSpPr/>
          <p:nvPr/>
        </p:nvSpPr>
        <p:spPr>
          <a:xfrm>
            <a:off x="5565311" y="3627236"/>
            <a:ext cx="656700" cy="625800"/>
          </a:xfrm>
          <a:prstGeom prst="roundRect">
            <a:avLst>
              <a:gd name="adj" fmla="val 16667"/>
            </a:avLst>
          </a:prstGeom>
          <a:solidFill>
            <a:srgbClr val="6CF6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7"/>
          <p:cNvSpPr/>
          <p:nvPr/>
        </p:nvSpPr>
        <p:spPr>
          <a:xfrm>
            <a:off x="2921998" y="3627236"/>
            <a:ext cx="656700" cy="625800"/>
          </a:xfrm>
          <a:prstGeom prst="roundRect">
            <a:avLst>
              <a:gd name="adj" fmla="val 16667"/>
            </a:avLst>
          </a:prstGeom>
          <a:solidFill>
            <a:srgbClr val="00151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7"/>
          <p:cNvSpPr txBox="1"/>
          <p:nvPr/>
        </p:nvSpPr>
        <p:spPr>
          <a:xfrm>
            <a:off x="3803105" y="3757557"/>
            <a:ext cx="6567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#00287f</a:t>
            </a:r>
            <a:endParaRPr sz="900">
              <a:solidFill>
                <a:srgbClr val="FFFFFF"/>
              </a:solidFill>
            </a:endParaRPr>
          </a:p>
        </p:txBody>
      </p:sp>
      <p:sp>
        <p:nvSpPr>
          <p:cNvPr id="1273" name="Google Shape;1273;p67"/>
          <p:cNvSpPr txBox="1"/>
          <p:nvPr/>
        </p:nvSpPr>
        <p:spPr>
          <a:xfrm>
            <a:off x="4684213" y="3757557"/>
            <a:ext cx="6567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434343"/>
                </a:solidFill>
              </a:rPr>
              <a:t>#00c5ff</a:t>
            </a:r>
            <a:endParaRPr sz="900">
              <a:solidFill>
                <a:srgbClr val="434343"/>
              </a:solidFill>
            </a:endParaRPr>
          </a:p>
        </p:txBody>
      </p:sp>
      <p:sp>
        <p:nvSpPr>
          <p:cNvPr id="1274" name="Google Shape;1274;p67"/>
          <p:cNvSpPr txBox="1"/>
          <p:nvPr/>
        </p:nvSpPr>
        <p:spPr>
          <a:xfrm>
            <a:off x="5565320" y="3757557"/>
            <a:ext cx="6567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434343"/>
                </a:solidFill>
              </a:rPr>
              <a:t>#6cf6ea</a:t>
            </a:r>
            <a:endParaRPr sz="900">
              <a:solidFill>
                <a:srgbClr val="434343"/>
              </a:solidFill>
            </a:endParaRPr>
          </a:p>
        </p:txBody>
      </p:sp>
      <p:sp>
        <p:nvSpPr>
          <p:cNvPr id="1275" name="Google Shape;1275;p67"/>
          <p:cNvSpPr txBox="1"/>
          <p:nvPr/>
        </p:nvSpPr>
        <p:spPr>
          <a:xfrm>
            <a:off x="2921998" y="3757557"/>
            <a:ext cx="656700" cy="36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3F3F3"/>
                </a:solidFill>
              </a:rPr>
              <a:t>#00151f</a:t>
            </a:r>
            <a:endParaRPr sz="900">
              <a:solidFill>
                <a:srgbClr val="F3F3F3"/>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3"/>
        <p:cNvGrpSpPr/>
        <p:nvPr/>
      </p:nvGrpSpPr>
      <p:grpSpPr>
        <a:xfrm>
          <a:off x="0" y="0"/>
          <a:ext cx="0" cy="0"/>
          <a:chOff x="0" y="0"/>
          <a:chExt cx="0" cy="0"/>
        </a:xfrm>
      </p:grpSpPr>
      <p:sp>
        <p:nvSpPr>
          <p:cNvPr id="1294" name="Google Shape;1294;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1295" name="Google Shape;1295;p69"/>
          <p:cNvGrpSpPr/>
          <p:nvPr/>
        </p:nvGrpSpPr>
        <p:grpSpPr>
          <a:xfrm>
            <a:off x="5156078" y="3085736"/>
            <a:ext cx="474294" cy="551291"/>
            <a:chOff x="4727025" y="1332775"/>
            <a:chExt cx="59900" cy="69625"/>
          </a:xfrm>
        </p:grpSpPr>
        <p:sp>
          <p:nvSpPr>
            <p:cNvPr id="1296" name="Google Shape;1296;p6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 name="Google Shape;1298;p69"/>
          <p:cNvGrpSpPr/>
          <p:nvPr/>
        </p:nvGrpSpPr>
        <p:grpSpPr>
          <a:xfrm>
            <a:off x="5769734" y="2314340"/>
            <a:ext cx="555653" cy="557031"/>
            <a:chOff x="4820425" y="1329900"/>
            <a:chExt cx="70175" cy="70350"/>
          </a:xfrm>
        </p:grpSpPr>
        <p:sp>
          <p:nvSpPr>
            <p:cNvPr id="1299" name="Google Shape;1299;p6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69"/>
          <p:cNvGrpSpPr/>
          <p:nvPr/>
        </p:nvGrpSpPr>
        <p:grpSpPr>
          <a:xfrm>
            <a:off x="6396103" y="2318845"/>
            <a:ext cx="582574" cy="533871"/>
            <a:chOff x="4903200" y="1331525"/>
            <a:chExt cx="73575" cy="67425"/>
          </a:xfrm>
        </p:grpSpPr>
        <p:sp>
          <p:nvSpPr>
            <p:cNvPr id="1304" name="Google Shape;1304;p6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69"/>
          <p:cNvGrpSpPr/>
          <p:nvPr/>
        </p:nvGrpSpPr>
        <p:grpSpPr>
          <a:xfrm>
            <a:off x="5755581" y="3078709"/>
            <a:ext cx="583960" cy="565345"/>
            <a:chOff x="4815575" y="1416800"/>
            <a:chExt cx="73750" cy="71400"/>
          </a:xfrm>
        </p:grpSpPr>
        <p:sp>
          <p:nvSpPr>
            <p:cNvPr id="1307" name="Google Shape;1307;p6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69"/>
          <p:cNvGrpSpPr/>
          <p:nvPr/>
        </p:nvGrpSpPr>
        <p:grpSpPr>
          <a:xfrm>
            <a:off x="6390362" y="3108896"/>
            <a:ext cx="589898" cy="504970"/>
            <a:chOff x="4902475" y="1418875"/>
            <a:chExt cx="74500" cy="63775"/>
          </a:xfrm>
        </p:grpSpPr>
        <p:sp>
          <p:nvSpPr>
            <p:cNvPr id="1311" name="Google Shape;1311;p6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69"/>
          <p:cNvGrpSpPr/>
          <p:nvPr/>
        </p:nvGrpSpPr>
        <p:grpSpPr>
          <a:xfrm>
            <a:off x="5765577" y="3826000"/>
            <a:ext cx="563967" cy="567127"/>
            <a:chOff x="4818100" y="1507675"/>
            <a:chExt cx="71225" cy="71625"/>
          </a:xfrm>
        </p:grpSpPr>
        <p:sp>
          <p:nvSpPr>
            <p:cNvPr id="1314" name="Google Shape;1314;p6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 name="Google Shape;1318;p69"/>
          <p:cNvGrpSpPr/>
          <p:nvPr/>
        </p:nvGrpSpPr>
        <p:grpSpPr>
          <a:xfrm>
            <a:off x="5079075" y="3829461"/>
            <a:ext cx="628301" cy="588505"/>
            <a:chOff x="4721450" y="1509475"/>
            <a:chExt cx="79350" cy="74325"/>
          </a:xfrm>
        </p:grpSpPr>
        <p:sp>
          <p:nvSpPr>
            <p:cNvPr id="1319" name="Google Shape;1319;p6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69"/>
          <p:cNvGrpSpPr/>
          <p:nvPr/>
        </p:nvGrpSpPr>
        <p:grpSpPr>
          <a:xfrm>
            <a:off x="6424608" y="3814027"/>
            <a:ext cx="557038" cy="562772"/>
            <a:chOff x="4906800" y="1507500"/>
            <a:chExt cx="70350" cy="71075"/>
          </a:xfrm>
        </p:grpSpPr>
        <p:sp>
          <p:nvSpPr>
            <p:cNvPr id="1324" name="Google Shape;1324;p6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69"/>
          <p:cNvGrpSpPr/>
          <p:nvPr/>
        </p:nvGrpSpPr>
        <p:grpSpPr>
          <a:xfrm>
            <a:off x="4462216" y="2340963"/>
            <a:ext cx="517934" cy="517934"/>
            <a:chOff x="3736598" y="2170606"/>
            <a:chExt cx="404889" cy="404889"/>
          </a:xfrm>
        </p:grpSpPr>
        <p:sp>
          <p:nvSpPr>
            <p:cNvPr id="1330" name="Google Shape;1330;p6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 name="Google Shape;1334;p69"/>
          <p:cNvGrpSpPr/>
          <p:nvPr/>
        </p:nvGrpSpPr>
        <p:grpSpPr>
          <a:xfrm>
            <a:off x="3729277" y="2341061"/>
            <a:ext cx="586986" cy="517740"/>
            <a:chOff x="3161917" y="2170682"/>
            <a:chExt cx="458870" cy="404737"/>
          </a:xfrm>
        </p:grpSpPr>
        <p:sp>
          <p:nvSpPr>
            <p:cNvPr id="1335" name="Google Shape;1335;p6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 name="Google Shape;1338;p69"/>
          <p:cNvGrpSpPr/>
          <p:nvPr/>
        </p:nvGrpSpPr>
        <p:grpSpPr>
          <a:xfrm>
            <a:off x="3752299" y="3102400"/>
            <a:ext cx="540943" cy="517963"/>
            <a:chOff x="3179914" y="2889488"/>
            <a:chExt cx="422876" cy="404911"/>
          </a:xfrm>
        </p:grpSpPr>
        <p:sp>
          <p:nvSpPr>
            <p:cNvPr id="1339" name="Google Shape;1339;p6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69"/>
          <p:cNvGrpSpPr/>
          <p:nvPr/>
        </p:nvGrpSpPr>
        <p:grpSpPr>
          <a:xfrm>
            <a:off x="4453093" y="3102358"/>
            <a:ext cx="536180" cy="518047"/>
            <a:chOff x="3729467" y="2889422"/>
            <a:chExt cx="419153" cy="404977"/>
          </a:xfrm>
        </p:grpSpPr>
        <p:sp>
          <p:nvSpPr>
            <p:cNvPr id="1346" name="Google Shape;1346;p6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 name="Google Shape;1353;p69"/>
          <p:cNvGrpSpPr/>
          <p:nvPr/>
        </p:nvGrpSpPr>
        <p:grpSpPr>
          <a:xfrm>
            <a:off x="1990126" y="3445787"/>
            <a:ext cx="965351" cy="134611"/>
            <a:chOff x="4411970" y="2962952"/>
            <a:chExt cx="706544" cy="104212"/>
          </a:xfrm>
        </p:grpSpPr>
        <p:sp>
          <p:nvSpPr>
            <p:cNvPr id="1354" name="Google Shape;1354;p6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9"/>
          <p:cNvGrpSpPr/>
          <p:nvPr/>
        </p:nvGrpSpPr>
        <p:grpSpPr>
          <a:xfrm>
            <a:off x="1990126" y="3041077"/>
            <a:ext cx="960158" cy="289172"/>
            <a:chOff x="4411970" y="2726085"/>
            <a:chExt cx="643107" cy="193659"/>
          </a:xfrm>
        </p:grpSpPr>
        <p:sp>
          <p:nvSpPr>
            <p:cNvPr id="1359" name="Google Shape;1359;p6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69"/>
          <p:cNvGrpSpPr/>
          <p:nvPr/>
        </p:nvGrpSpPr>
        <p:grpSpPr>
          <a:xfrm>
            <a:off x="998624" y="3295400"/>
            <a:ext cx="811503" cy="252584"/>
            <a:chOff x="4411970" y="4340222"/>
            <a:chExt cx="779467" cy="242683"/>
          </a:xfrm>
        </p:grpSpPr>
        <p:sp>
          <p:nvSpPr>
            <p:cNvPr id="1363" name="Google Shape;1363;p6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69"/>
          <p:cNvGrpSpPr/>
          <p:nvPr/>
        </p:nvGrpSpPr>
        <p:grpSpPr>
          <a:xfrm>
            <a:off x="1990126" y="2709308"/>
            <a:ext cx="965160" cy="216230"/>
            <a:chOff x="4411970" y="2468674"/>
            <a:chExt cx="747317" cy="167425"/>
          </a:xfrm>
        </p:grpSpPr>
        <p:sp>
          <p:nvSpPr>
            <p:cNvPr id="1367" name="Google Shape;1367;p6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6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 name="Google Shape;1370;p69"/>
          <p:cNvGrpSpPr/>
          <p:nvPr/>
        </p:nvGrpSpPr>
        <p:grpSpPr>
          <a:xfrm>
            <a:off x="997692" y="2334687"/>
            <a:ext cx="1959041" cy="208784"/>
            <a:chOff x="6336019" y="3733725"/>
            <a:chExt cx="2566206" cy="351310"/>
          </a:xfrm>
        </p:grpSpPr>
        <p:sp>
          <p:nvSpPr>
            <p:cNvPr id="1371" name="Google Shape;1371;p6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69"/>
          <p:cNvGrpSpPr/>
          <p:nvPr/>
        </p:nvGrpSpPr>
        <p:grpSpPr>
          <a:xfrm>
            <a:off x="1990126" y="3950602"/>
            <a:ext cx="946551" cy="153200"/>
            <a:chOff x="4404545" y="3301592"/>
            <a:chExt cx="782403" cy="129272"/>
          </a:xfrm>
        </p:grpSpPr>
        <p:sp>
          <p:nvSpPr>
            <p:cNvPr id="1376" name="Google Shape;1376;p6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69"/>
          <p:cNvGrpSpPr/>
          <p:nvPr/>
        </p:nvGrpSpPr>
        <p:grpSpPr>
          <a:xfrm>
            <a:off x="1990126" y="3695937"/>
            <a:ext cx="962257" cy="139127"/>
            <a:chOff x="4411970" y="3131459"/>
            <a:chExt cx="710520" cy="117397"/>
          </a:xfrm>
        </p:grpSpPr>
        <p:sp>
          <p:nvSpPr>
            <p:cNvPr id="1379" name="Google Shape;1379;p6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 name="Google Shape;1381;p6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 name="Google Shape;1382;p69"/>
          <p:cNvGrpSpPr/>
          <p:nvPr/>
        </p:nvGrpSpPr>
        <p:grpSpPr>
          <a:xfrm>
            <a:off x="990271" y="3621603"/>
            <a:ext cx="823838" cy="458988"/>
            <a:chOff x="4411970" y="1801825"/>
            <a:chExt cx="734586" cy="409262"/>
          </a:xfrm>
        </p:grpSpPr>
        <p:sp>
          <p:nvSpPr>
            <p:cNvPr id="1383" name="Google Shape;1383;p6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69"/>
          <p:cNvGrpSpPr/>
          <p:nvPr/>
        </p:nvGrpSpPr>
        <p:grpSpPr>
          <a:xfrm>
            <a:off x="3095243" y="2339173"/>
            <a:ext cx="521514" cy="521514"/>
            <a:chOff x="5681300" y="2527788"/>
            <a:chExt cx="805800" cy="805800"/>
          </a:xfrm>
        </p:grpSpPr>
        <p:sp>
          <p:nvSpPr>
            <p:cNvPr id="1386" name="Google Shape;1386;p6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69"/>
          <p:cNvGrpSpPr/>
          <p:nvPr/>
        </p:nvGrpSpPr>
        <p:grpSpPr>
          <a:xfrm>
            <a:off x="3089483" y="3094865"/>
            <a:ext cx="533033" cy="533033"/>
            <a:chOff x="4049800" y="640400"/>
            <a:chExt cx="858900" cy="858900"/>
          </a:xfrm>
        </p:grpSpPr>
        <p:sp>
          <p:nvSpPr>
            <p:cNvPr id="1389" name="Google Shape;1389;p6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69"/>
          <p:cNvGrpSpPr/>
          <p:nvPr/>
        </p:nvGrpSpPr>
        <p:grpSpPr>
          <a:xfrm>
            <a:off x="3014966" y="3772543"/>
            <a:ext cx="682068" cy="682068"/>
            <a:chOff x="5080188" y="927900"/>
            <a:chExt cx="961200" cy="961200"/>
          </a:xfrm>
        </p:grpSpPr>
        <p:sp>
          <p:nvSpPr>
            <p:cNvPr id="1392" name="Google Shape;1392;p6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69"/>
          <p:cNvGrpSpPr/>
          <p:nvPr/>
        </p:nvGrpSpPr>
        <p:grpSpPr>
          <a:xfrm>
            <a:off x="4478465" y="3869234"/>
            <a:ext cx="505650" cy="504006"/>
            <a:chOff x="6039282" y="1042577"/>
            <a:chExt cx="734315" cy="731929"/>
          </a:xfrm>
        </p:grpSpPr>
        <p:sp>
          <p:nvSpPr>
            <p:cNvPr id="1401" name="Google Shape;1401;p6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69"/>
          <p:cNvGrpSpPr/>
          <p:nvPr/>
        </p:nvGrpSpPr>
        <p:grpSpPr>
          <a:xfrm>
            <a:off x="5091067" y="2298862"/>
            <a:ext cx="567744" cy="602136"/>
            <a:chOff x="1825800" y="1651625"/>
            <a:chExt cx="539989" cy="571775"/>
          </a:xfrm>
        </p:grpSpPr>
        <p:sp>
          <p:nvSpPr>
            <p:cNvPr id="1423" name="Google Shape;1423;p6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 name="Google Shape;1427;p69"/>
          <p:cNvGrpSpPr/>
          <p:nvPr/>
        </p:nvGrpSpPr>
        <p:grpSpPr>
          <a:xfrm>
            <a:off x="3765995" y="3855579"/>
            <a:ext cx="508123" cy="507955"/>
            <a:chOff x="1897577" y="2802432"/>
            <a:chExt cx="492176" cy="492014"/>
          </a:xfrm>
        </p:grpSpPr>
        <p:sp>
          <p:nvSpPr>
            <p:cNvPr id="1428" name="Google Shape;1428;p6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 name="Google Shape;1440;p69"/>
          <p:cNvGrpSpPr/>
          <p:nvPr/>
        </p:nvGrpSpPr>
        <p:grpSpPr>
          <a:xfrm>
            <a:off x="997525" y="4169123"/>
            <a:ext cx="809227" cy="200842"/>
            <a:chOff x="2013045" y="4813233"/>
            <a:chExt cx="921986" cy="228854"/>
          </a:xfrm>
        </p:grpSpPr>
        <p:sp>
          <p:nvSpPr>
            <p:cNvPr id="1441" name="Google Shape;1441;p6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69"/>
          <p:cNvGrpSpPr/>
          <p:nvPr/>
        </p:nvGrpSpPr>
        <p:grpSpPr>
          <a:xfrm>
            <a:off x="1005985" y="2656004"/>
            <a:ext cx="792421" cy="269941"/>
            <a:chOff x="1046767" y="4756633"/>
            <a:chExt cx="859646" cy="292841"/>
          </a:xfrm>
        </p:grpSpPr>
        <p:sp>
          <p:nvSpPr>
            <p:cNvPr id="1444" name="Google Shape;1444;p6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6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 name="Google Shape;1451;p69"/>
          <p:cNvGrpSpPr/>
          <p:nvPr/>
        </p:nvGrpSpPr>
        <p:grpSpPr>
          <a:xfrm>
            <a:off x="7141841" y="2550562"/>
            <a:ext cx="166473" cy="141497"/>
            <a:chOff x="4660325" y="1866850"/>
            <a:chExt cx="68350" cy="58100"/>
          </a:xfrm>
        </p:grpSpPr>
        <p:sp>
          <p:nvSpPr>
            <p:cNvPr id="1452" name="Google Shape;1452;p6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 name="Google Shape;1454;p69"/>
          <p:cNvGrpSpPr/>
          <p:nvPr/>
        </p:nvGrpSpPr>
        <p:grpSpPr>
          <a:xfrm>
            <a:off x="7451186" y="2576286"/>
            <a:ext cx="162515" cy="90049"/>
            <a:chOff x="4791775" y="1877500"/>
            <a:chExt cx="66725" cy="36975"/>
          </a:xfrm>
        </p:grpSpPr>
        <p:sp>
          <p:nvSpPr>
            <p:cNvPr id="1455" name="Google Shape;1455;p6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69"/>
          <p:cNvGrpSpPr/>
          <p:nvPr/>
        </p:nvGrpSpPr>
        <p:grpSpPr>
          <a:xfrm>
            <a:off x="7772899" y="2576286"/>
            <a:ext cx="144979" cy="90049"/>
            <a:chOff x="4923925" y="1877500"/>
            <a:chExt cx="59525" cy="36975"/>
          </a:xfrm>
        </p:grpSpPr>
        <p:sp>
          <p:nvSpPr>
            <p:cNvPr id="1458" name="Google Shape;1458;p6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69"/>
          <p:cNvGrpSpPr/>
          <p:nvPr/>
        </p:nvGrpSpPr>
        <p:grpSpPr>
          <a:xfrm>
            <a:off x="8067390" y="2558477"/>
            <a:ext cx="141447" cy="125667"/>
            <a:chOff x="5058450" y="1870100"/>
            <a:chExt cx="58075" cy="51600"/>
          </a:xfrm>
        </p:grpSpPr>
        <p:sp>
          <p:nvSpPr>
            <p:cNvPr id="1461" name="Google Shape;1461;p6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69"/>
          <p:cNvGrpSpPr/>
          <p:nvPr/>
        </p:nvGrpSpPr>
        <p:grpSpPr>
          <a:xfrm>
            <a:off x="7481905" y="2980885"/>
            <a:ext cx="101077" cy="107645"/>
            <a:chOff x="4811425" y="2065025"/>
            <a:chExt cx="41500" cy="44200"/>
          </a:xfrm>
        </p:grpSpPr>
        <p:sp>
          <p:nvSpPr>
            <p:cNvPr id="1464" name="Google Shape;1464;p6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 name="Google Shape;1466;p69"/>
          <p:cNvGrpSpPr/>
          <p:nvPr/>
        </p:nvGrpSpPr>
        <p:grpSpPr>
          <a:xfrm>
            <a:off x="7774342" y="2981098"/>
            <a:ext cx="120867" cy="107218"/>
            <a:chOff x="4929875" y="2065025"/>
            <a:chExt cx="49625" cy="44025"/>
          </a:xfrm>
        </p:grpSpPr>
        <p:sp>
          <p:nvSpPr>
            <p:cNvPr id="1467" name="Google Shape;1467;p6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69"/>
          <p:cNvGrpSpPr/>
          <p:nvPr/>
        </p:nvGrpSpPr>
        <p:grpSpPr>
          <a:xfrm>
            <a:off x="8103011" y="2984112"/>
            <a:ext cx="70206" cy="101191"/>
            <a:chOff x="5083925" y="2066350"/>
            <a:chExt cx="28825" cy="41550"/>
          </a:xfrm>
        </p:grpSpPr>
        <p:sp>
          <p:nvSpPr>
            <p:cNvPr id="1470" name="Google Shape;1470;p6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69"/>
          <p:cNvGrpSpPr/>
          <p:nvPr/>
        </p:nvGrpSpPr>
        <p:grpSpPr>
          <a:xfrm>
            <a:off x="7134565" y="2999759"/>
            <a:ext cx="181026" cy="69896"/>
            <a:chOff x="4659775" y="2072775"/>
            <a:chExt cx="74325" cy="28700"/>
          </a:xfrm>
        </p:grpSpPr>
        <p:sp>
          <p:nvSpPr>
            <p:cNvPr id="1473" name="Google Shape;1473;p6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9"/>
          <p:cNvGrpSpPr/>
          <p:nvPr/>
        </p:nvGrpSpPr>
        <p:grpSpPr>
          <a:xfrm>
            <a:off x="8054421" y="2790324"/>
            <a:ext cx="167387" cy="89197"/>
            <a:chOff x="4662475" y="1976500"/>
            <a:chExt cx="68725" cy="36625"/>
          </a:xfrm>
        </p:grpSpPr>
        <p:sp>
          <p:nvSpPr>
            <p:cNvPr id="1477" name="Google Shape;1477;p6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69"/>
          <p:cNvGrpSpPr/>
          <p:nvPr/>
        </p:nvGrpSpPr>
        <p:grpSpPr>
          <a:xfrm>
            <a:off x="7751326" y="2793764"/>
            <a:ext cx="166899" cy="82317"/>
            <a:chOff x="4920150" y="1977875"/>
            <a:chExt cx="68525" cy="33800"/>
          </a:xfrm>
        </p:grpSpPr>
        <p:sp>
          <p:nvSpPr>
            <p:cNvPr id="1481" name="Google Shape;1481;p6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69"/>
          <p:cNvGrpSpPr/>
          <p:nvPr/>
        </p:nvGrpSpPr>
        <p:grpSpPr>
          <a:xfrm>
            <a:off x="7162483" y="3197682"/>
            <a:ext cx="125190" cy="127859"/>
            <a:chOff x="4676550" y="2160575"/>
            <a:chExt cx="51400" cy="52500"/>
          </a:xfrm>
        </p:grpSpPr>
        <p:sp>
          <p:nvSpPr>
            <p:cNvPr id="1485" name="Google Shape;1485;p6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69"/>
          <p:cNvGrpSpPr/>
          <p:nvPr/>
        </p:nvGrpSpPr>
        <p:grpSpPr>
          <a:xfrm>
            <a:off x="7459741" y="3204714"/>
            <a:ext cx="145405" cy="113794"/>
            <a:chOff x="4768325" y="2163475"/>
            <a:chExt cx="59700" cy="46725"/>
          </a:xfrm>
        </p:grpSpPr>
        <p:sp>
          <p:nvSpPr>
            <p:cNvPr id="1489" name="Google Shape;1489;p6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6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69"/>
          <p:cNvGrpSpPr/>
          <p:nvPr/>
        </p:nvGrpSpPr>
        <p:grpSpPr>
          <a:xfrm>
            <a:off x="7476059" y="3459808"/>
            <a:ext cx="112768" cy="106853"/>
            <a:chOff x="4768575" y="2253950"/>
            <a:chExt cx="46300" cy="43875"/>
          </a:xfrm>
        </p:grpSpPr>
        <p:sp>
          <p:nvSpPr>
            <p:cNvPr id="1498" name="Google Shape;1498;p6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 name="Google Shape;1500;p69"/>
          <p:cNvGrpSpPr/>
          <p:nvPr/>
        </p:nvGrpSpPr>
        <p:grpSpPr>
          <a:xfrm>
            <a:off x="7775682" y="3948834"/>
            <a:ext cx="118187" cy="146246"/>
            <a:chOff x="4960900" y="2433225"/>
            <a:chExt cx="48525" cy="60050"/>
          </a:xfrm>
        </p:grpSpPr>
        <p:sp>
          <p:nvSpPr>
            <p:cNvPr id="1501" name="Google Shape;1501;p6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69"/>
          <p:cNvGrpSpPr/>
          <p:nvPr/>
        </p:nvGrpSpPr>
        <p:grpSpPr>
          <a:xfrm>
            <a:off x="7464247" y="4212895"/>
            <a:ext cx="136394" cy="143810"/>
            <a:chOff x="4854075" y="2527625"/>
            <a:chExt cx="56000" cy="59050"/>
          </a:xfrm>
        </p:grpSpPr>
        <p:sp>
          <p:nvSpPr>
            <p:cNvPr id="1504" name="Google Shape;1504;p6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 name="Google Shape;1506;p6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 name="Google Shape;1509;p69"/>
          <p:cNvGrpSpPr/>
          <p:nvPr/>
        </p:nvGrpSpPr>
        <p:grpSpPr>
          <a:xfrm>
            <a:off x="8088458" y="3676639"/>
            <a:ext cx="99312" cy="160797"/>
            <a:chOff x="5059700" y="2334775"/>
            <a:chExt cx="40775" cy="66025"/>
          </a:xfrm>
        </p:grpSpPr>
        <p:sp>
          <p:nvSpPr>
            <p:cNvPr id="1510" name="Google Shape;1510;p6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 name="Google Shape;1519;p69"/>
          <p:cNvGrpSpPr/>
          <p:nvPr/>
        </p:nvGrpSpPr>
        <p:grpSpPr>
          <a:xfrm>
            <a:off x="8045622" y="3941771"/>
            <a:ext cx="184984" cy="160371"/>
            <a:chOff x="5037700" y="2430325"/>
            <a:chExt cx="75950" cy="65850"/>
          </a:xfrm>
        </p:grpSpPr>
        <p:sp>
          <p:nvSpPr>
            <p:cNvPr id="1520" name="Google Shape;1520;p6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69"/>
          <p:cNvGrpSpPr/>
          <p:nvPr/>
        </p:nvGrpSpPr>
        <p:grpSpPr>
          <a:xfrm>
            <a:off x="7465128" y="3708223"/>
            <a:ext cx="173014" cy="97629"/>
            <a:chOff x="4756975" y="2341800"/>
            <a:chExt cx="91975" cy="51925"/>
          </a:xfrm>
        </p:grpSpPr>
        <p:sp>
          <p:nvSpPr>
            <p:cNvPr id="1523" name="Google Shape;1523;p6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69"/>
          <p:cNvGrpSpPr/>
          <p:nvPr/>
        </p:nvGrpSpPr>
        <p:grpSpPr>
          <a:xfrm>
            <a:off x="7732065" y="4196920"/>
            <a:ext cx="212497" cy="175761"/>
            <a:chOff x="4943575" y="2516350"/>
            <a:chExt cx="98675" cy="81700"/>
          </a:xfrm>
        </p:grpSpPr>
        <p:sp>
          <p:nvSpPr>
            <p:cNvPr id="1544" name="Google Shape;1544;p6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2" name="Google Shape;1622;p6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9"/>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630"/>
        <p:cNvGrpSpPr/>
        <p:nvPr/>
      </p:nvGrpSpPr>
      <p:grpSpPr>
        <a:xfrm>
          <a:off x="0" y="0"/>
          <a:ext cx="0" cy="0"/>
          <a:chOff x="0" y="0"/>
          <a:chExt cx="0" cy="0"/>
        </a:xfrm>
      </p:grpSpPr>
      <p:grpSp>
        <p:nvGrpSpPr>
          <p:cNvPr id="1631" name="Google Shape;1631;p70"/>
          <p:cNvGrpSpPr/>
          <p:nvPr/>
        </p:nvGrpSpPr>
        <p:grpSpPr>
          <a:xfrm>
            <a:off x="3642951" y="1176740"/>
            <a:ext cx="2078182" cy="1366558"/>
            <a:chOff x="235800" y="830650"/>
            <a:chExt cx="6978450" cy="4588844"/>
          </a:xfrm>
        </p:grpSpPr>
        <p:sp>
          <p:nvSpPr>
            <p:cNvPr id="1632" name="Google Shape;1632;p7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70"/>
          <p:cNvGrpSpPr/>
          <p:nvPr/>
        </p:nvGrpSpPr>
        <p:grpSpPr>
          <a:xfrm>
            <a:off x="738454" y="3007842"/>
            <a:ext cx="2622876" cy="1333540"/>
            <a:chOff x="238125" y="1038125"/>
            <a:chExt cx="7146800" cy="3633625"/>
          </a:xfrm>
        </p:grpSpPr>
        <p:sp>
          <p:nvSpPr>
            <p:cNvPr id="1639" name="Google Shape;1639;p7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70"/>
          <p:cNvGrpSpPr/>
          <p:nvPr/>
        </p:nvGrpSpPr>
        <p:grpSpPr>
          <a:xfrm>
            <a:off x="5961311" y="1231136"/>
            <a:ext cx="2435960" cy="1297725"/>
            <a:chOff x="233350" y="949250"/>
            <a:chExt cx="7137300" cy="3802300"/>
          </a:xfrm>
        </p:grpSpPr>
        <p:sp>
          <p:nvSpPr>
            <p:cNvPr id="3212" name="Google Shape;3212;p7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3" name="Google Shape;3263;p70"/>
          <p:cNvGrpSpPr/>
          <p:nvPr/>
        </p:nvGrpSpPr>
        <p:grpSpPr>
          <a:xfrm>
            <a:off x="7714435" y="3194726"/>
            <a:ext cx="104231" cy="320340"/>
            <a:chOff x="7564426" y="3224343"/>
            <a:chExt cx="119985" cy="368801"/>
          </a:xfrm>
        </p:grpSpPr>
        <p:sp>
          <p:nvSpPr>
            <p:cNvPr id="3264" name="Google Shape;3264;p7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6" name="Google Shape;3266;p70"/>
          <p:cNvGrpSpPr/>
          <p:nvPr/>
        </p:nvGrpSpPr>
        <p:grpSpPr>
          <a:xfrm>
            <a:off x="7413923" y="3188827"/>
            <a:ext cx="189489" cy="332132"/>
            <a:chOff x="8370831" y="3202002"/>
            <a:chExt cx="218129" cy="382376"/>
          </a:xfrm>
        </p:grpSpPr>
        <p:sp>
          <p:nvSpPr>
            <p:cNvPr id="3267" name="Google Shape;3267;p7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70"/>
          <p:cNvGrpSpPr/>
          <p:nvPr/>
        </p:nvGrpSpPr>
        <p:grpSpPr>
          <a:xfrm>
            <a:off x="8137312" y="3599959"/>
            <a:ext cx="309429" cy="267000"/>
            <a:chOff x="6742064" y="3750480"/>
            <a:chExt cx="399315" cy="344560"/>
          </a:xfrm>
        </p:grpSpPr>
        <p:sp>
          <p:nvSpPr>
            <p:cNvPr id="3270" name="Google Shape;3270;p7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70"/>
          <p:cNvGrpSpPr/>
          <p:nvPr/>
        </p:nvGrpSpPr>
        <p:grpSpPr>
          <a:xfrm>
            <a:off x="7676331" y="3951006"/>
            <a:ext cx="180437" cy="281608"/>
            <a:chOff x="7248525" y="3739696"/>
            <a:chExt cx="230531" cy="359790"/>
          </a:xfrm>
        </p:grpSpPr>
        <p:sp>
          <p:nvSpPr>
            <p:cNvPr id="3273" name="Google Shape;3273;p7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70"/>
          <p:cNvGrpSpPr/>
          <p:nvPr/>
        </p:nvGrpSpPr>
        <p:grpSpPr>
          <a:xfrm>
            <a:off x="7922251" y="3594231"/>
            <a:ext cx="162896" cy="278710"/>
            <a:chOff x="7601242" y="3729267"/>
            <a:chExt cx="222566" cy="380803"/>
          </a:xfrm>
        </p:grpSpPr>
        <p:sp>
          <p:nvSpPr>
            <p:cNvPr id="3276" name="Google Shape;3276;p7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7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9" name="Google Shape;3279;p70"/>
          <p:cNvGrpSpPr/>
          <p:nvPr/>
        </p:nvGrpSpPr>
        <p:grpSpPr>
          <a:xfrm>
            <a:off x="7411896" y="3595371"/>
            <a:ext cx="193543" cy="275990"/>
            <a:chOff x="8304647" y="3738687"/>
            <a:chExt cx="225076" cy="320956"/>
          </a:xfrm>
        </p:grpSpPr>
        <p:sp>
          <p:nvSpPr>
            <p:cNvPr id="3280" name="Google Shape;3280;p7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70"/>
          <p:cNvGrpSpPr/>
          <p:nvPr/>
        </p:nvGrpSpPr>
        <p:grpSpPr>
          <a:xfrm>
            <a:off x="7684389" y="3595371"/>
            <a:ext cx="178492" cy="275990"/>
            <a:chOff x="8615101" y="3738687"/>
            <a:chExt cx="207573" cy="320956"/>
          </a:xfrm>
        </p:grpSpPr>
        <p:sp>
          <p:nvSpPr>
            <p:cNvPr id="3284" name="Google Shape;3284;p7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7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8" name="Google Shape;3288;p70"/>
          <p:cNvGrpSpPr/>
          <p:nvPr/>
        </p:nvGrpSpPr>
        <p:grpSpPr>
          <a:xfrm>
            <a:off x="7909920" y="3998032"/>
            <a:ext cx="187557" cy="187557"/>
            <a:chOff x="8565775" y="671075"/>
            <a:chExt cx="441000" cy="441000"/>
          </a:xfrm>
        </p:grpSpPr>
        <p:sp>
          <p:nvSpPr>
            <p:cNvPr id="3289" name="Google Shape;3289;p7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1" name="Google Shape;3291;p7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3" name="Google Shape;3293;p70"/>
          <p:cNvGrpSpPr/>
          <p:nvPr/>
        </p:nvGrpSpPr>
        <p:grpSpPr>
          <a:xfrm>
            <a:off x="3561370" y="3009282"/>
            <a:ext cx="2241344" cy="1330656"/>
            <a:chOff x="230250" y="739925"/>
            <a:chExt cx="7124425" cy="4229675"/>
          </a:xfrm>
        </p:grpSpPr>
        <p:sp>
          <p:nvSpPr>
            <p:cNvPr id="3294" name="Google Shape;3294;p70"/>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0"/>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0"/>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0"/>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0"/>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0"/>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0"/>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0"/>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0"/>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0"/>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0"/>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0"/>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0"/>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0"/>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0"/>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0"/>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0"/>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0"/>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0"/>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0"/>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0"/>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0"/>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0"/>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0"/>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0"/>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0"/>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0"/>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0"/>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0"/>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0"/>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0"/>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0"/>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0"/>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0"/>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0"/>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0"/>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0"/>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0"/>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0"/>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0"/>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0"/>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0"/>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0"/>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0"/>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0"/>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0"/>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0"/>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0"/>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0"/>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0"/>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0"/>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0"/>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0"/>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0"/>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0"/>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0"/>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0"/>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0"/>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0"/>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0"/>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0"/>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0"/>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0"/>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0"/>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0"/>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0"/>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0"/>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0"/>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0"/>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0"/>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0"/>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0"/>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0"/>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0"/>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0"/>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0"/>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0"/>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0"/>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0"/>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0"/>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0"/>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0"/>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0"/>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0"/>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0"/>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0"/>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0"/>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0"/>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0"/>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0"/>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0"/>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0"/>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0"/>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0"/>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0"/>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0"/>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0"/>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0"/>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0"/>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0"/>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0"/>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0"/>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0"/>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0"/>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0"/>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0"/>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0"/>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0"/>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0"/>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0"/>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0"/>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0"/>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0"/>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0"/>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0"/>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0"/>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0"/>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0"/>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0"/>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0"/>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0"/>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0"/>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0"/>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0"/>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0"/>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0"/>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0"/>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0"/>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0"/>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0"/>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0"/>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0"/>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0"/>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0"/>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0"/>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0"/>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0"/>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0"/>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0"/>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0"/>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0"/>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0"/>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0"/>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0"/>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0"/>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0"/>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0"/>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0"/>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0"/>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0"/>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0"/>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0"/>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0"/>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0"/>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0"/>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0"/>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0"/>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0"/>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0"/>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0"/>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0"/>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0"/>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0"/>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0"/>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0"/>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0"/>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0"/>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0"/>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0"/>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0"/>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0"/>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0"/>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0"/>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0"/>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0"/>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0"/>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0"/>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0"/>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0"/>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0"/>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0"/>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0"/>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0"/>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0"/>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0"/>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0"/>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0"/>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0"/>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0"/>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0"/>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0"/>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0"/>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0"/>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0"/>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0"/>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0"/>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0"/>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0"/>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0"/>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0"/>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0"/>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0"/>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0"/>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0"/>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0"/>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0"/>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0"/>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0"/>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0"/>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0"/>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0"/>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0"/>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0"/>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0"/>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0"/>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0"/>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0"/>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0"/>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0"/>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0"/>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0"/>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0"/>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0"/>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0"/>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0"/>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0"/>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0"/>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0"/>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0"/>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0"/>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0"/>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0"/>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0"/>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0"/>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0"/>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0"/>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0"/>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0"/>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0"/>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0"/>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0"/>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0"/>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0"/>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0"/>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0"/>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0"/>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0"/>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0"/>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0"/>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0"/>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0"/>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0"/>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0"/>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0"/>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0"/>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0"/>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0"/>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0"/>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0"/>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0"/>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0"/>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0"/>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0"/>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0"/>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0"/>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0"/>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0"/>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0"/>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0"/>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0"/>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0"/>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0"/>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0"/>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0"/>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0"/>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0"/>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0"/>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0"/>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0"/>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0"/>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0"/>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0"/>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0"/>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0"/>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0"/>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0"/>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0"/>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0"/>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0"/>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0"/>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0"/>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0"/>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0"/>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0"/>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0"/>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0"/>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0"/>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0"/>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0"/>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0"/>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0"/>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0"/>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0"/>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0"/>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0"/>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0"/>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0"/>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0"/>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0"/>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0"/>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0"/>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0"/>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0"/>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0"/>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0"/>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0"/>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0"/>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0"/>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0"/>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0"/>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0"/>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0"/>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0"/>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0"/>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0"/>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0"/>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0"/>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0"/>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0"/>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0"/>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0"/>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0"/>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0"/>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0"/>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0"/>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0"/>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0"/>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0"/>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0"/>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0"/>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0"/>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0"/>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0"/>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0"/>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0"/>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0"/>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0"/>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0"/>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0"/>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0"/>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0"/>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0"/>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0"/>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0"/>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0"/>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0"/>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0"/>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0"/>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0"/>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0"/>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0"/>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0"/>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0"/>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0"/>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0"/>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0"/>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0"/>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0"/>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0"/>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0"/>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0"/>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0"/>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0"/>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0"/>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0"/>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0"/>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0"/>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0"/>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0"/>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0"/>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0"/>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0"/>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0"/>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0"/>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0"/>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0"/>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0"/>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0"/>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0"/>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0"/>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0"/>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0"/>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0"/>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0"/>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0"/>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0"/>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0"/>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0"/>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0"/>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0"/>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0"/>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0"/>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0"/>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0"/>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0"/>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0"/>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0"/>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0"/>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0"/>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0"/>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0"/>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0"/>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0"/>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0"/>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0"/>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0"/>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0"/>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0"/>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0"/>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0"/>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0"/>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0"/>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0"/>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0"/>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0"/>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0"/>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0"/>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0"/>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0"/>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0"/>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0"/>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0"/>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0"/>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0"/>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0"/>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0"/>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0"/>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0"/>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0"/>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0"/>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0"/>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0"/>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0"/>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0"/>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0"/>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0"/>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0"/>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0"/>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0"/>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0"/>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0"/>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0"/>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0"/>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0"/>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0"/>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0"/>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0"/>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0"/>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0"/>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0"/>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0"/>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0"/>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0"/>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0"/>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0"/>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0"/>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0"/>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0"/>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0"/>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0"/>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0"/>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0"/>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0"/>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0"/>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0"/>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0"/>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0"/>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0"/>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0"/>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0"/>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0"/>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0"/>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0"/>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0"/>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0"/>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0"/>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0"/>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0"/>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0"/>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0"/>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0"/>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0"/>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0"/>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0"/>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0"/>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0"/>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0"/>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0"/>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0"/>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0"/>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0"/>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0"/>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0"/>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0"/>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0"/>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0"/>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0"/>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0"/>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0"/>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0"/>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0"/>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0"/>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0"/>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0"/>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0"/>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0"/>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0"/>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0"/>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0"/>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0"/>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0"/>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0"/>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0"/>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0"/>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0"/>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0"/>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0"/>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0"/>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0"/>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0"/>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0"/>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0"/>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0"/>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0"/>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0"/>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0"/>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0"/>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0"/>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0"/>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0"/>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0"/>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0"/>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0"/>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0"/>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0"/>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0"/>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0"/>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0"/>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0"/>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0"/>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0"/>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0"/>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0"/>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0"/>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0"/>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0"/>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0"/>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0"/>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0"/>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0"/>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0"/>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0"/>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0"/>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0"/>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0"/>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0"/>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0"/>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0"/>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0"/>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0"/>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0"/>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0"/>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0"/>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0"/>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0"/>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0"/>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0"/>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0"/>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0"/>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0"/>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0"/>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0"/>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0"/>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0"/>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0"/>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0"/>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0"/>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0"/>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2" name="Google Shape;3882;p70"/>
          <p:cNvGrpSpPr/>
          <p:nvPr/>
        </p:nvGrpSpPr>
        <p:grpSpPr>
          <a:xfrm>
            <a:off x="6064392" y="3070557"/>
            <a:ext cx="587865" cy="517731"/>
            <a:chOff x="6000718" y="3070557"/>
            <a:chExt cx="587865" cy="517731"/>
          </a:xfrm>
        </p:grpSpPr>
        <p:sp>
          <p:nvSpPr>
            <p:cNvPr id="3883" name="Google Shape;3883;p7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70"/>
          <p:cNvGrpSpPr/>
          <p:nvPr/>
        </p:nvGrpSpPr>
        <p:grpSpPr>
          <a:xfrm>
            <a:off x="6079197" y="3714217"/>
            <a:ext cx="557665" cy="516387"/>
            <a:chOff x="6015523" y="3714217"/>
            <a:chExt cx="557665" cy="516387"/>
          </a:xfrm>
        </p:grpSpPr>
        <p:grpSp>
          <p:nvGrpSpPr>
            <p:cNvPr id="3894" name="Google Shape;3894;p70"/>
            <p:cNvGrpSpPr/>
            <p:nvPr/>
          </p:nvGrpSpPr>
          <p:grpSpPr>
            <a:xfrm>
              <a:off x="6036094" y="3716980"/>
              <a:ext cx="529822" cy="510480"/>
              <a:chOff x="3148311" y="-545634"/>
              <a:chExt cx="1006118" cy="969572"/>
            </a:xfrm>
          </p:grpSpPr>
          <p:sp>
            <p:nvSpPr>
              <p:cNvPr id="3895" name="Google Shape;3895;p7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5" name="Google Shape;3905;p7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70"/>
          <p:cNvGrpSpPr/>
          <p:nvPr/>
        </p:nvGrpSpPr>
        <p:grpSpPr>
          <a:xfrm>
            <a:off x="6707979" y="3073628"/>
            <a:ext cx="576302" cy="511871"/>
            <a:chOff x="6644304" y="3073628"/>
            <a:chExt cx="576302" cy="511871"/>
          </a:xfrm>
        </p:grpSpPr>
        <p:grpSp>
          <p:nvGrpSpPr>
            <p:cNvPr id="3907" name="Google Shape;3907;p70"/>
            <p:cNvGrpSpPr/>
            <p:nvPr/>
          </p:nvGrpSpPr>
          <p:grpSpPr>
            <a:xfrm>
              <a:off x="6712169" y="3073651"/>
              <a:ext cx="481611" cy="506713"/>
              <a:chOff x="1833536" y="-546641"/>
              <a:chExt cx="914567" cy="962419"/>
            </a:xfrm>
          </p:grpSpPr>
          <p:grpSp>
            <p:nvGrpSpPr>
              <p:cNvPr id="3908" name="Google Shape;3908;p70"/>
              <p:cNvGrpSpPr/>
              <p:nvPr/>
            </p:nvGrpSpPr>
            <p:grpSpPr>
              <a:xfrm>
                <a:off x="1833536" y="-524249"/>
                <a:ext cx="914567" cy="940027"/>
                <a:chOff x="1833536" y="-524249"/>
                <a:chExt cx="914567" cy="940027"/>
              </a:xfrm>
            </p:grpSpPr>
            <p:sp>
              <p:nvSpPr>
                <p:cNvPr id="3909" name="Google Shape;3909;p7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4" name="Google Shape;3914;p7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8" name="Google Shape;3918;p7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9" name="Google Shape;3919;p70"/>
          <p:cNvGrpSpPr/>
          <p:nvPr/>
        </p:nvGrpSpPr>
        <p:grpSpPr>
          <a:xfrm>
            <a:off x="6715725" y="3714143"/>
            <a:ext cx="560636" cy="516497"/>
            <a:chOff x="6652051" y="3714143"/>
            <a:chExt cx="560636" cy="516497"/>
          </a:xfrm>
        </p:grpSpPr>
        <p:grpSp>
          <p:nvGrpSpPr>
            <p:cNvPr id="3920" name="Google Shape;3920;p70"/>
            <p:cNvGrpSpPr/>
            <p:nvPr/>
          </p:nvGrpSpPr>
          <p:grpSpPr>
            <a:xfrm>
              <a:off x="6669657" y="3716715"/>
              <a:ext cx="466768" cy="464314"/>
              <a:chOff x="3139766" y="765669"/>
              <a:chExt cx="886380" cy="881888"/>
            </a:xfrm>
          </p:grpSpPr>
          <p:grpSp>
            <p:nvGrpSpPr>
              <p:cNvPr id="3921" name="Google Shape;3921;p70"/>
              <p:cNvGrpSpPr/>
              <p:nvPr/>
            </p:nvGrpSpPr>
            <p:grpSpPr>
              <a:xfrm>
                <a:off x="3139766" y="765669"/>
                <a:ext cx="886380" cy="881888"/>
                <a:chOff x="3139766" y="765669"/>
                <a:chExt cx="886380" cy="881888"/>
              </a:xfrm>
            </p:grpSpPr>
            <p:sp>
              <p:nvSpPr>
                <p:cNvPr id="3922" name="Google Shape;3922;p7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1" name="Google Shape;3931;p7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5" name="Google Shape;3935;p7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70"/>
          <p:cNvGrpSpPr/>
          <p:nvPr/>
        </p:nvGrpSpPr>
        <p:grpSpPr>
          <a:xfrm>
            <a:off x="726609" y="1192826"/>
            <a:ext cx="2665073" cy="1317140"/>
            <a:chOff x="793334" y="1192826"/>
            <a:chExt cx="2665073" cy="1317140"/>
          </a:xfrm>
        </p:grpSpPr>
        <p:sp>
          <p:nvSpPr>
            <p:cNvPr id="3937" name="Google Shape;3937;p7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7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7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7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7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7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907"/>
        <p:cNvGrpSpPr/>
        <p:nvPr/>
      </p:nvGrpSpPr>
      <p:grpSpPr>
        <a:xfrm>
          <a:off x="0" y="0"/>
          <a:ext cx="0" cy="0"/>
          <a:chOff x="0" y="0"/>
          <a:chExt cx="0" cy="0"/>
        </a:xfrm>
      </p:grpSpPr>
      <p:grpSp>
        <p:nvGrpSpPr>
          <p:cNvPr id="7908" name="Google Shape;7908;p71"/>
          <p:cNvGrpSpPr/>
          <p:nvPr/>
        </p:nvGrpSpPr>
        <p:grpSpPr>
          <a:xfrm>
            <a:off x="2126623" y="3607908"/>
            <a:ext cx="1102891" cy="760337"/>
            <a:chOff x="4967783" y="2151471"/>
            <a:chExt cx="3920692" cy="2702940"/>
          </a:xfrm>
        </p:grpSpPr>
        <p:grpSp>
          <p:nvGrpSpPr>
            <p:cNvPr id="7909" name="Google Shape;7909;p71"/>
            <p:cNvGrpSpPr/>
            <p:nvPr/>
          </p:nvGrpSpPr>
          <p:grpSpPr>
            <a:xfrm>
              <a:off x="5045709" y="2252109"/>
              <a:ext cx="3761071" cy="2501708"/>
              <a:chOff x="2691784" y="1805334"/>
              <a:chExt cx="3761071" cy="2501708"/>
            </a:xfrm>
          </p:grpSpPr>
          <p:sp>
            <p:nvSpPr>
              <p:cNvPr id="7910" name="Google Shape;7910;p7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71"/>
            <p:cNvGrpSpPr/>
            <p:nvPr/>
          </p:nvGrpSpPr>
          <p:grpSpPr>
            <a:xfrm>
              <a:off x="4967783" y="2151471"/>
              <a:ext cx="3920692" cy="2702940"/>
              <a:chOff x="2613858" y="1704696"/>
              <a:chExt cx="3920692" cy="2702940"/>
            </a:xfrm>
          </p:grpSpPr>
          <p:sp>
            <p:nvSpPr>
              <p:cNvPr id="7918" name="Google Shape;7918;p7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3" name="Google Shape;7923;p71"/>
          <p:cNvGrpSpPr/>
          <p:nvPr/>
        </p:nvGrpSpPr>
        <p:grpSpPr>
          <a:xfrm>
            <a:off x="3530532" y="1496185"/>
            <a:ext cx="1561911" cy="708580"/>
            <a:chOff x="3530532" y="1496185"/>
            <a:chExt cx="1561911" cy="708580"/>
          </a:xfrm>
        </p:grpSpPr>
        <p:grpSp>
          <p:nvGrpSpPr>
            <p:cNvPr id="7924" name="Google Shape;7924;p71"/>
            <p:cNvGrpSpPr/>
            <p:nvPr/>
          </p:nvGrpSpPr>
          <p:grpSpPr>
            <a:xfrm>
              <a:off x="3720318" y="1857562"/>
              <a:ext cx="1372125" cy="54"/>
              <a:chOff x="3720318" y="1857562"/>
              <a:chExt cx="1372125" cy="54"/>
            </a:xfrm>
          </p:grpSpPr>
          <p:cxnSp>
            <p:nvCxnSpPr>
              <p:cNvPr id="7925" name="Google Shape;7925;p71"/>
              <p:cNvCxnSpPr>
                <a:endCxn id="792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7" name="Google Shape;7927;p7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8" name="Google Shape;7928;p7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29" name="Google Shape;7929;p71"/>
              <p:cNvCxnSpPr>
                <a:stCxn id="792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930" name="Google Shape;7930;p71"/>
            <p:cNvGrpSpPr/>
            <p:nvPr/>
          </p:nvGrpSpPr>
          <p:grpSpPr>
            <a:xfrm>
              <a:off x="3567462" y="1496185"/>
              <a:ext cx="286500" cy="272914"/>
              <a:chOff x="3567462" y="1496185"/>
              <a:chExt cx="286500" cy="272914"/>
            </a:xfrm>
          </p:grpSpPr>
          <p:cxnSp>
            <p:nvCxnSpPr>
              <p:cNvPr id="7931" name="Google Shape;7931;p7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32" name="Google Shape;7932;p7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3" name="Google Shape;7933;p7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5" name="Google Shape;7935;p71"/>
            <p:cNvGrpSpPr/>
            <p:nvPr/>
          </p:nvGrpSpPr>
          <p:grpSpPr>
            <a:xfrm>
              <a:off x="3929014" y="1960574"/>
              <a:ext cx="286500" cy="242342"/>
              <a:chOff x="3929014" y="1960574"/>
              <a:chExt cx="286500" cy="242342"/>
            </a:xfrm>
          </p:grpSpPr>
          <p:cxnSp>
            <p:nvCxnSpPr>
              <p:cNvPr id="7936" name="Google Shape;7936;p7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937" name="Google Shape;7937;p7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71"/>
            <p:cNvGrpSpPr/>
            <p:nvPr/>
          </p:nvGrpSpPr>
          <p:grpSpPr>
            <a:xfrm>
              <a:off x="4290828" y="1496185"/>
              <a:ext cx="286500" cy="272914"/>
              <a:chOff x="4290828" y="1496185"/>
              <a:chExt cx="286500" cy="272914"/>
            </a:xfrm>
          </p:grpSpPr>
          <p:cxnSp>
            <p:nvCxnSpPr>
              <p:cNvPr id="7939" name="Google Shape;7939;p7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40" name="Google Shape;7940;p7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1" name="Google Shape;7941;p7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2" name="Google Shape;7942;p71"/>
            <p:cNvGrpSpPr/>
            <p:nvPr/>
          </p:nvGrpSpPr>
          <p:grpSpPr>
            <a:xfrm>
              <a:off x="4657726" y="1959674"/>
              <a:ext cx="286500" cy="245092"/>
              <a:chOff x="4657726" y="1959674"/>
              <a:chExt cx="286500" cy="245092"/>
            </a:xfrm>
          </p:grpSpPr>
          <p:cxnSp>
            <p:nvCxnSpPr>
              <p:cNvPr id="7943" name="Google Shape;7943;p7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944" name="Google Shape;7944;p7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5" name="Google Shape;7945;p71"/>
          <p:cNvGrpSpPr/>
          <p:nvPr/>
        </p:nvGrpSpPr>
        <p:grpSpPr>
          <a:xfrm>
            <a:off x="3512551" y="2358282"/>
            <a:ext cx="1597032" cy="378649"/>
            <a:chOff x="3512551" y="2358282"/>
            <a:chExt cx="1597032" cy="378649"/>
          </a:xfrm>
        </p:grpSpPr>
        <p:grpSp>
          <p:nvGrpSpPr>
            <p:cNvPr id="7946" name="Google Shape;7946;p71"/>
            <p:cNvGrpSpPr/>
            <p:nvPr/>
          </p:nvGrpSpPr>
          <p:grpSpPr>
            <a:xfrm>
              <a:off x="3738198" y="2553002"/>
              <a:ext cx="1145834" cy="117"/>
              <a:chOff x="3738198" y="2553002"/>
              <a:chExt cx="1145834" cy="117"/>
            </a:xfrm>
          </p:grpSpPr>
          <p:cxnSp>
            <p:nvCxnSpPr>
              <p:cNvPr id="7947" name="Google Shape;7947;p7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48" name="Google Shape;7948;p7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49" name="Google Shape;7949;p71"/>
              <p:cNvCxnSpPr>
                <a:stCxn id="7950" idx="6"/>
                <a:endCxn id="795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952" name="Google Shape;7952;p71"/>
            <p:cNvGrpSpPr/>
            <p:nvPr/>
          </p:nvGrpSpPr>
          <p:grpSpPr>
            <a:xfrm>
              <a:off x="3969644" y="2440153"/>
              <a:ext cx="225900" cy="296779"/>
              <a:chOff x="3969644" y="2440153"/>
              <a:chExt cx="225900" cy="296779"/>
            </a:xfrm>
          </p:grpSpPr>
          <p:cxnSp>
            <p:nvCxnSpPr>
              <p:cNvPr id="7953" name="Google Shape;7953;p7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951" name="Google Shape;7951;p7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1"/>
            <p:cNvGrpSpPr/>
            <p:nvPr/>
          </p:nvGrpSpPr>
          <p:grpSpPr>
            <a:xfrm>
              <a:off x="4426818" y="2358282"/>
              <a:ext cx="225600" cy="307471"/>
              <a:chOff x="4426818" y="2358282"/>
              <a:chExt cx="225600" cy="307471"/>
            </a:xfrm>
          </p:grpSpPr>
          <p:cxnSp>
            <p:nvCxnSpPr>
              <p:cNvPr id="7956" name="Google Shape;7956;p71"/>
              <p:cNvCxnSpPr>
                <a:stCxn id="795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958" name="Google Shape;7958;p7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71"/>
            <p:cNvGrpSpPr/>
            <p:nvPr/>
          </p:nvGrpSpPr>
          <p:grpSpPr>
            <a:xfrm>
              <a:off x="4883984" y="2440153"/>
              <a:ext cx="225600" cy="296479"/>
              <a:chOff x="4883984" y="2440153"/>
              <a:chExt cx="225600" cy="296479"/>
            </a:xfrm>
          </p:grpSpPr>
          <p:cxnSp>
            <p:nvCxnSpPr>
              <p:cNvPr id="7960" name="Google Shape;7960;p7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961" name="Google Shape;7961;p7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1"/>
            <p:cNvGrpSpPr/>
            <p:nvPr/>
          </p:nvGrpSpPr>
          <p:grpSpPr>
            <a:xfrm>
              <a:off x="3512551" y="2358356"/>
              <a:ext cx="225647" cy="307629"/>
              <a:chOff x="2182679" y="2005014"/>
              <a:chExt cx="792300" cy="1080158"/>
            </a:xfrm>
          </p:grpSpPr>
          <p:cxnSp>
            <p:nvCxnSpPr>
              <p:cNvPr id="7964" name="Google Shape;7964;p71"/>
              <p:cNvCxnSpPr>
                <a:stCxn id="796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950" name="Google Shape;7950;p7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6" name="Google Shape;7966;p71"/>
          <p:cNvGrpSpPr/>
          <p:nvPr/>
        </p:nvGrpSpPr>
        <p:grpSpPr>
          <a:xfrm>
            <a:off x="6872633" y="1182079"/>
            <a:ext cx="1559809" cy="722610"/>
            <a:chOff x="634175" y="2986275"/>
            <a:chExt cx="3147949" cy="1458344"/>
          </a:xfrm>
        </p:grpSpPr>
        <p:cxnSp>
          <p:nvCxnSpPr>
            <p:cNvPr id="7967" name="Google Shape;7967;p71"/>
            <p:cNvCxnSpPr>
              <a:stCxn id="7968" idx="4"/>
              <a:endCxn id="7969"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970" name="Google Shape;7970;p71"/>
            <p:cNvCxnSpPr>
              <a:stCxn id="7969" idx="0"/>
              <a:endCxn id="7971"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972" name="Google Shape;7972;p71"/>
            <p:cNvCxnSpPr>
              <a:stCxn id="7971" idx="4"/>
              <a:endCxn id="7973"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974" name="Google Shape;7974;p71"/>
            <p:cNvCxnSpPr>
              <a:stCxn id="7973" idx="0"/>
              <a:endCxn id="7975"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975" name="Google Shape;7975;p7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71" name="Google Shape;7971;p7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8" name="Google Shape;7968;p7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73" name="Google Shape;7973;p7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69" name="Google Shape;7969;p7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976" name="Google Shape;7976;p71"/>
          <p:cNvGrpSpPr/>
          <p:nvPr/>
        </p:nvGrpSpPr>
        <p:grpSpPr>
          <a:xfrm>
            <a:off x="3526424" y="2891987"/>
            <a:ext cx="1570719" cy="294123"/>
            <a:chOff x="998425" y="1182125"/>
            <a:chExt cx="1065400" cy="199500"/>
          </a:xfrm>
        </p:grpSpPr>
        <p:sp>
          <p:nvSpPr>
            <p:cNvPr id="7977" name="Google Shape;7977;p7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71"/>
          <p:cNvGrpSpPr/>
          <p:nvPr/>
        </p:nvGrpSpPr>
        <p:grpSpPr>
          <a:xfrm>
            <a:off x="6869680" y="2009474"/>
            <a:ext cx="1565716" cy="366729"/>
            <a:chOff x="1247650" y="2075423"/>
            <a:chExt cx="6648477" cy="1557238"/>
          </a:xfrm>
        </p:grpSpPr>
        <p:sp>
          <p:nvSpPr>
            <p:cNvPr id="7983" name="Google Shape;7983;p7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7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71"/>
          <p:cNvGrpSpPr/>
          <p:nvPr/>
        </p:nvGrpSpPr>
        <p:grpSpPr>
          <a:xfrm>
            <a:off x="6853992" y="3158289"/>
            <a:ext cx="1597061" cy="663440"/>
            <a:chOff x="6796238" y="3158297"/>
            <a:chExt cx="1630319" cy="677257"/>
          </a:xfrm>
        </p:grpSpPr>
        <p:cxnSp>
          <p:nvCxnSpPr>
            <p:cNvPr id="7990" name="Google Shape;7990;p7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91" name="Google Shape;7991;p7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92" name="Google Shape;7992;p7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93" name="Google Shape;7993;p7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94" name="Google Shape;7994;p71"/>
            <p:cNvGrpSpPr/>
            <p:nvPr/>
          </p:nvGrpSpPr>
          <p:grpSpPr>
            <a:xfrm>
              <a:off x="6796238" y="3311904"/>
              <a:ext cx="1630319" cy="377697"/>
              <a:chOff x="6796238" y="3311904"/>
              <a:chExt cx="1630319" cy="377697"/>
            </a:xfrm>
          </p:grpSpPr>
          <p:sp>
            <p:nvSpPr>
              <p:cNvPr id="7995" name="Google Shape;7995;p7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8" name="Google Shape;7998;p71"/>
          <p:cNvGrpSpPr/>
          <p:nvPr/>
        </p:nvGrpSpPr>
        <p:grpSpPr>
          <a:xfrm>
            <a:off x="5375130" y="1179681"/>
            <a:ext cx="1368606" cy="1593805"/>
            <a:chOff x="1839112" y="2209163"/>
            <a:chExt cx="1918159" cy="2233784"/>
          </a:xfrm>
        </p:grpSpPr>
        <p:sp>
          <p:nvSpPr>
            <p:cNvPr id="7999" name="Google Shape;7999;p7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2" name="Google Shape;8002;p71"/>
            <p:cNvCxnSpPr>
              <a:stCxn id="7999" idx="6"/>
              <a:endCxn id="8000"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003" name="Google Shape;8003;p71"/>
            <p:cNvCxnSpPr>
              <a:stCxn id="8000" idx="4"/>
              <a:endCxn id="800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005" name="Google Shape;8005;p71"/>
            <p:cNvCxnSpPr>
              <a:stCxn id="8004" idx="6"/>
              <a:endCxn id="8001"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006" name="Google Shape;8006;p71"/>
            <p:cNvCxnSpPr>
              <a:stCxn id="8001" idx="4"/>
              <a:endCxn id="800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004" name="Google Shape;8004;p7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9" name="Google Shape;8009;p71"/>
            <p:cNvCxnSpPr>
              <a:endCxn id="800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010" name="Google Shape;8010;p71"/>
          <p:cNvGrpSpPr/>
          <p:nvPr/>
        </p:nvGrpSpPr>
        <p:grpSpPr>
          <a:xfrm>
            <a:off x="3507503" y="1185917"/>
            <a:ext cx="1637968" cy="154942"/>
            <a:chOff x="238125" y="2506075"/>
            <a:chExt cx="7115411" cy="673075"/>
          </a:xfrm>
        </p:grpSpPr>
        <p:sp>
          <p:nvSpPr>
            <p:cNvPr id="8011" name="Google Shape;8011;p7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6" name="Google Shape;8016;p71"/>
          <p:cNvGrpSpPr/>
          <p:nvPr/>
        </p:nvGrpSpPr>
        <p:grpSpPr>
          <a:xfrm>
            <a:off x="746187" y="1507514"/>
            <a:ext cx="2476762" cy="91743"/>
            <a:chOff x="1464850" y="436376"/>
            <a:chExt cx="6001362" cy="222300"/>
          </a:xfrm>
        </p:grpSpPr>
        <p:sp>
          <p:nvSpPr>
            <p:cNvPr id="8017" name="Google Shape;8017;p7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22" name="Google Shape;8022;p7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23" name="Google Shape;8023;p7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24" name="Google Shape;8024;p7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25" name="Google Shape;8025;p7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026" name="Google Shape;8026;p71"/>
          <p:cNvGrpSpPr/>
          <p:nvPr/>
        </p:nvGrpSpPr>
        <p:grpSpPr>
          <a:xfrm>
            <a:off x="732455" y="2742980"/>
            <a:ext cx="1452710" cy="651923"/>
            <a:chOff x="803162" y="2667727"/>
            <a:chExt cx="1411906" cy="633611"/>
          </a:xfrm>
        </p:grpSpPr>
        <p:cxnSp>
          <p:nvCxnSpPr>
            <p:cNvPr id="8027" name="Google Shape;8027;p71"/>
            <p:cNvCxnSpPr>
              <a:stCxn id="8028" idx="2"/>
              <a:endCxn id="802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0" name="Google Shape;8030;p71"/>
            <p:cNvCxnSpPr>
              <a:stCxn id="8031" idx="0"/>
              <a:endCxn id="802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2" name="Google Shape;8032;p71"/>
            <p:cNvCxnSpPr>
              <a:stCxn id="8031" idx="2"/>
              <a:endCxn id="803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4" name="Google Shape;8034;p71"/>
            <p:cNvCxnSpPr>
              <a:stCxn id="8035" idx="0"/>
              <a:endCxn id="803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6" name="Google Shape;8036;p71"/>
            <p:cNvCxnSpPr>
              <a:stCxn id="8029" idx="2"/>
              <a:endCxn id="803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38" name="Google Shape;8038;p71"/>
            <p:cNvCxnSpPr>
              <a:stCxn id="8039" idx="0"/>
              <a:endCxn id="802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035" name="Google Shape;8035;p7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3" name="Google Shape;8033;p7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9" name="Google Shape;8039;p7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7" name="Google Shape;8037;p7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9" name="Google Shape;8029;p7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31" name="Google Shape;8031;p7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8" name="Google Shape;8028;p7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040" name="Google Shape;8040;p71"/>
          <p:cNvGrpSpPr/>
          <p:nvPr/>
        </p:nvGrpSpPr>
        <p:grpSpPr>
          <a:xfrm>
            <a:off x="732456" y="1178518"/>
            <a:ext cx="2518541" cy="209309"/>
            <a:chOff x="803163" y="1111966"/>
            <a:chExt cx="2447800" cy="203430"/>
          </a:xfrm>
        </p:grpSpPr>
        <p:grpSp>
          <p:nvGrpSpPr>
            <p:cNvPr id="8041" name="Google Shape;8041;p71"/>
            <p:cNvGrpSpPr/>
            <p:nvPr/>
          </p:nvGrpSpPr>
          <p:grpSpPr>
            <a:xfrm>
              <a:off x="1958180" y="1111966"/>
              <a:ext cx="588019" cy="121396"/>
              <a:chOff x="4808316" y="2800065"/>
              <a:chExt cx="1999386" cy="412910"/>
            </a:xfrm>
          </p:grpSpPr>
          <p:sp>
            <p:nvSpPr>
              <p:cNvPr id="8042" name="Google Shape;8042;p7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3" name="Google Shape;8043;p71"/>
              <p:cNvGrpSpPr/>
              <p:nvPr/>
            </p:nvGrpSpPr>
            <p:grpSpPr>
              <a:xfrm>
                <a:off x="4808316" y="2800065"/>
                <a:ext cx="92400" cy="411825"/>
                <a:chOff x="845575" y="2563700"/>
                <a:chExt cx="92400" cy="411825"/>
              </a:xfrm>
            </p:grpSpPr>
            <p:cxnSp>
              <p:nvCxnSpPr>
                <p:cNvPr id="8044" name="Google Shape;8044;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5" name="Google Shape;8045;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046" name="Google Shape;8046;p7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047" name="Google Shape;8047;p7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8" name="Google Shape;8048;p71"/>
            <p:cNvGrpSpPr/>
            <p:nvPr/>
          </p:nvGrpSpPr>
          <p:grpSpPr>
            <a:xfrm>
              <a:off x="803163" y="1111974"/>
              <a:ext cx="591158" cy="121545"/>
              <a:chOff x="803163" y="1111974"/>
              <a:chExt cx="591158" cy="121545"/>
            </a:xfrm>
          </p:grpSpPr>
          <p:grpSp>
            <p:nvGrpSpPr>
              <p:cNvPr id="8049" name="Google Shape;8049;p71"/>
              <p:cNvGrpSpPr/>
              <p:nvPr/>
            </p:nvGrpSpPr>
            <p:grpSpPr>
              <a:xfrm>
                <a:off x="803163" y="1111974"/>
                <a:ext cx="27175" cy="121077"/>
                <a:chOff x="845575" y="2563700"/>
                <a:chExt cx="92400" cy="411825"/>
              </a:xfrm>
            </p:grpSpPr>
            <p:cxnSp>
              <p:nvCxnSpPr>
                <p:cNvPr id="8050" name="Google Shape;8050;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51" name="Google Shape;8051;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2" name="Google Shape;8052;p7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1"/>
            <p:cNvGrpSpPr/>
            <p:nvPr/>
          </p:nvGrpSpPr>
          <p:grpSpPr>
            <a:xfrm>
              <a:off x="1381910" y="1194219"/>
              <a:ext cx="588341" cy="121177"/>
              <a:chOff x="1381910" y="1194219"/>
              <a:chExt cx="588341" cy="121177"/>
            </a:xfrm>
          </p:grpSpPr>
          <p:grpSp>
            <p:nvGrpSpPr>
              <p:cNvPr id="8054" name="Google Shape;8054;p71"/>
              <p:cNvGrpSpPr/>
              <p:nvPr/>
            </p:nvGrpSpPr>
            <p:grpSpPr>
              <a:xfrm rot="10800000">
                <a:off x="1381910" y="1194319"/>
                <a:ext cx="27175" cy="121077"/>
                <a:chOff x="2070100" y="2563700"/>
                <a:chExt cx="92400" cy="411825"/>
              </a:xfrm>
            </p:grpSpPr>
            <p:cxnSp>
              <p:nvCxnSpPr>
                <p:cNvPr id="8055" name="Google Shape;8055;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56" name="Google Shape;8056;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7" name="Google Shape;8057;p7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1"/>
            <p:cNvGrpSpPr/>
            <p:nvPr/>
          </p:nvGrpSpPr>
          <p:grpSpPr>
            <a:xfrm>
              <a:off x="2532079" y="1194219"/>
              <a:ext cx="704927" cy="121177"/>
              <a:chOff x="2532079" y="1194219"/>
              <a:chExt cx="704927" cy="121177"/>
            </a:xfrm>
          </p:grpSpPr>
          <p:grpSp>
            <p:nvGrpSpPr>
              <p:cNvPr id="8059" name="Google Shape;8059;p71"/>
              <p:cNvGrpSpPr/>
              <p:nvPr/>
            </p:nvGrpSpPr>
            <p:grpSpPr>
              <a:xfrm rot="10800000">
                <a:off x="2532079" y="1194319"/>
                <a:ext cx="27175" cy="121077"/>
                <a:chOff x="2070100" y="2563700"/>
                <a:chExt cx="92400" cy="411825"/>
              </a:xfrm>
            </p:grpSpPr>
            <p:cxnSp>
              <p:nvCxnSpPr>
                <p:cNvPr id="8060" name="Google Shape;8060;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61" name="Google Shape;8061;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2" name="Google Shape;8062;p7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3" name="Google Shape;8063;p71"/>
          <p:cNvGrpSpPr/>
          <p:nvPr/>
        </p:nvGrpSpPr>
        <p:grpSpPr>
          <a:xfrm>
            <a:off x="3525467" y="3875150"/>
            <a:ext cx="1567778" cy="491677"/>
            <a:chOff x="5194708" y="3484366"/>
            <a:chExt cx="3148148" cy="987304"/>
          </a:xfrm>
        </p:grpSpPr>
        <p:grpSp>
          <p:nvGrpSpPr>
            <p:cNvPr id="8064" name="Google Shape;8064;p71"/>
            <p:cNvGrpSpPr/>
            <p:nvPr/>
          </p:nvGrpSpPr>
          <p:grpSpPr>
            <a:xfrm>
              <a:off x="7531521" y="3484366"/>
              <a:ext cx="811335" cy="987304"/>
              <a:chOff x="3379425" y="1617275"/>
              <a:chExt cx="1090650" cy="1327200"/>
            </a:xfrm>
          </p:grpSpPr>
          <p:sp>
            <p:nvSpPr>
              <p:cNvPr id="8065" name="Google Shape;8065;p7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71"/>
            <p:cNvGrpSpPr/>
            <p:nvPr/>
          </p:nvGrpSpPr>
          <p:grpSpPr>
            <a:xfrm>
              <a:off x="6752546" y="3484366"/>
              <a:ext cx="811428" cy="987304"/>
              <a:chOff x="2332275" y="1617275"/>
              <a:chExt cx="1090775" cy="1327200"/>
            </a:xfrm>
          </p:grpSpPr>
          <p:sp>
            <p:nvSpPr>
              <p:cNvPr id="8069" name="Google Shape;8069;p7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71"/>
            <p:cNvGrpSpPr/>
            <p:nvPr/>
          </p:nvGrpSpPr>
          <p:grpSpPr>
            <a:xfrm>
              <a:off x="5973664" y="3484366"/>
              <a:ext cx="811335" cy="987304"/>
              <a:chOff x="1285250" y="1617275"/>
              <a:chExt cx="1090650" cy="1327200"/>
            </a:xfrm>
          </p:grpSpPr>
          <p:sp>
            <p:nvSpPr>
              <p:cNvPr id="8073" name="Google Shape;8073;p7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71"/>
            <p:cNvGrpSpPr/>
            <p:nvPr/>
          </p:nvGrpSpPr>
          <p:grpSpPr>
            <a:xfrm>
              <a:off x="5194708" y="3484366"/>
              <a:ext cx="811409" cy="987304"/>
              <a:chOff x="238125" y="1617275"/>
              <a:chExt cx="1090750" cy="1327200"/>
            </a:xfrm>
          </p:grpSpPr>
          <p:sp>
            <p:nvSpPr>
              <p:cNvPr id="8077" name="Google Shape;8077;p7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0" name="Google Shape;8080;p71"/>
          <p:cNvGrpSpPr/>
          <p:nvPr/>
        </p:nvGrpSpPr>
        <p:grpSpPr>
          <a:xfrm>
            <a:off x="3486076" y="3355561"/>
            <a:ext cx="1616964" cy="346256"/>
            <a:chOff x="1808063" y="4294338"/>
            <a:chExt cx="3370782" cy="721817"/>
          </a:xfrm>
        </p:grpSpPr>
        <p:sp>
          <p:nvSpPr>
            <p:cNvPr id="8081" name="Google Shape;8081;p7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71"/>
          <p:cNvGrpSpPr/>
          <p:nvPr/>
        </p:nvGrpSpPr>
        <p:grpSpPr>
          <a:xfrm>
            <a:off x="764288" y="3641590"/>
            <a:ext cx="1295882" cy="646587"/>
            <a:chOff x="834100" y="3642869"/>
            <a:chExt cx="1259483" cy="628426"/>
          </a:xfrm>
        </p:grpSpPr>
        <p:sp>
          <p:nvSpPr>
            <p:cNvPr id="8092" name="Google Shape;8092;p7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7" name="Google Shape;8117;p71"/>
            <p:cNvGrpSpPr/>
            <p:nvPr/>
          </p:nvGrpSpPr>
          <p:grpSpPr>
            <a:xfrm>
              <a:off x="1360364" y="3847835"/>
              <a:ext cx="208119" cy="224359"/>
              <a:chOff x="1360769" y="3847100"/>
              <a:chExt cx="208119" cy="224359"/>
            </a:xfrm>
          </p:grpSpPr>
          <p:sp>
            <p:nvSpPr>
              <p:cNvPr id="8118" name="Google Shape;8118;p7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8" name="Google Shape;8138;p7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71"/>
          <p:cNvGrpSpPr/>
          <p:nvPr/>
        </p:nvGrpSpPr>
        <p:grpSpPr>
          <a:xfrm rot="5400000">
            <a:off x="5977401" y="3438087"/>
            <a:ext cx="164064" cy="1414916"/>
            <a:chOff x="4428249" y="1369375"/>
            <a:chExt cx="36905" cy="429569"/>
          </a:xfrm>
        </p:grpSpPr>
        <p:sp>
          <p:nvSpPr>
            <p:cNvPr id="8153" name="Google Shape;8153;p7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71"/>
          <p:cNvGrpSpPr/>
          <p:nvPr/>
        </p:nvGrpSpPr>
        <p:grpSpPr>
          <a:xfrm rot="10800000" flipH="1">
            <a:off x="5349830" y="3026630"/>
            <a:ext cx="1419207" cy="24808"/>
            <a:chOff x="219558" y="4738465"/>
            <a:chExt cx="5852400" cy="102300"/>
          </a:xfrm>
        </p:grpSpPr>
        <p:cxnSp>
          <p:nvCxnSpPr>
            <p:cNvPr id="8186" name="Google Shape;8186;p7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187" name="Google Shape;8187;p7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1"/>
          <p:cNvGrpSpPr/>
          <p:nvPr/>
        </p:nvGrpSpPr>
        <p:grpSpPr>
          <a:xfrm>
            <a:off x="5361148" y="3399694"/>
            <a:ext cx="1396570" cy="385016"/>
            <a:chOff x="5286284" y="2966544"/>
            <a:chExt cx="1396570" cy="385016"/>
          </a:xfrm>
        </p:grpSpPr>
        <p:cxnSp>
          <p:nvCxnSpPr>
            <p:cNvPr id="8193" name="Google Shape;8193;p7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94" name="Google Shape;8194;p7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95" name="Google Shape;8195;p71"/>
            <p:cNvGrpSpPr/>
            <p:nvPr/>
          </p:nvGrpSpPr>
          <p:grpSpPr>
            <a:xfrm>
              <a:off x="5287688" y="3173364"/>
              <a:ext cx="1395166" cy="74100"/>
              <a:chOff x="5287688" y="3173364"/>
              <a:chExt cx="1395166" cy="74100"/>
            </a:xfrm>
          </p:grpSpPr>
          <p:cxnSp>
            <p:nvCxnSpPr>
              <p:cNvPr id="8196" name="Google Shape;8196;p7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97" name="Google Shape;8197;p7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98" name="Google Shape;8198;p7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99" name="Google Shape;8199;p7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00" name="Google Shape;8200;p7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01" name="Google Shape;8201;p7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02" name="Google Shape;8202;p7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203" name="Google Shape;8203;p7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204" name="Google Shape;8204;p7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205" name="Google Shape;8205;p71"/>
          <p:cNvGrpSpPr/>
          <p:nvPr/>
        </p:nvGrpSpPr>
        <p:grpSpPr>
          <a:xfrm>
            <a:off x="2047214" y="1818470"/>
            <a:ext cx="1182276" cy="662027"/>
            <a:chOff x="2029517" y="1732295"/>
            <a:chExt cx="1149068" cy="643432"/>
          </a:xfrm>
        </p:grpSpPr>
        <p:grpSp>
          <p:nvGrpSpPr>
            <p:cNvPr id="8206" name="Google Shape;8206;p71"/>
            <p:cNvGrpSpPr/>
            <p:nvPr/>
          </p:nvGrpSpPr>
          <p:grpSpPr>
            <a:xfrm>
              <a:off x="2708660" y="1746937"/>
              <a:ext cx="455427" cy="244429"/>
              <a:chOff x="2700693" y="1746937"/>
              <a:chExt cx="455427" cy="244429"/>
            </a:xfrm>
          </p:grpSpPr>
          <p:grpSp>
            <p:nvGrpSpPr>
              <p:cNvPr id="8207" name="Google Shape;8207;p71"/>
              <p:cNvGrpSpPr/>
              <p:nvPr/>
            </p:nvGrpSpPr>
            <p:grpSpPr>
              <a:xfrm>
                <a:off x="2905682" y="1782817"/>
                <a:ext cx="250438" cy="208549"/>
                <a:chOff x="2905682" y="1782817"/>
                <a:chExt cx="250438" cy="208549"/>
              </a:xfrm>
            </p:grpSpPr>
            <p:cxnSp>
              <p:nvCxnSpPr>
                <p:cNvPr id="8208" name="Google Shape;8208;p7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9" name="Google Shape;8209;p7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1"/>
              <p:cNvGrpSpPr/>
              <p:nvPr/>
            </p:nvGrpSpPr>
            <p:grpSpPr>
              <a:xfrm>
                <a:off x="2700693" y="1746937"/>
                <a:ext cx="449967" cy="72374"/>
                <a:chOff x="2700693" y="1746937"/>
                <a:chExt cx="449967" cy="72374"/>
              </a:xfrm>
            </p:grpSpPr>
            <p:cxnSp>
              <p:nvCxnSpPr>
                <p:cNvPr id="8211" name="Google Shape;8211;p7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12" name="Google Shape;8212;p7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3" name="Google Shape;8213;p71"/>
            <p:cNvGrpSpPr/>
            <p:nvPr/>
          </p:nvGrpSpPr>
          <p:grpSpPr>
            <a:xfrm>
              <a:off x="2029517" y="1732295"/>
              <a:ext cx="1149068" cy="643432"/>
              <a:chOff x="2029517" y="1732295"/>
              <a:chExt cx="1149068" cy="643432"/>
            </a:xfrm>
          </p:grpSpPr>
          <p:grpSp>
            <p:nvGrpSpPr>
              <p:cNvPr id="8214" name="Google Shape;8214;p71"/>
              <p:cNvGrpSpPr/>
              <p:nvPr/>
            </p:nvGrpSpPr>
            <p:grpSpPr>
              <a:xfrm>
                <a:off x="2703618" y="2103152"/>
                <a:ext cx="474966" cy="260017"/>
                <a:chOff x="2703618" y="2103152"/>
                <a:chExt cx="474966" cy="260017"/>
              </a:xfrm>
            </p:grpSpPr>
            <p:grpSp>
              <p:nvGrpSpPr>
                <p:cNvPr id="8215" name="Google Shape;8215;p71"/>
                <p:cNvGrpSpPr/>
                <p:nvPr/>
              </p:nvGrpSpPr>
              <p:grpSpPr>
                <a:xfrm>
                  <a:off x="2703618" y="2290640"/>
                  <a:ext cx="450291" cy="72529"/>
                  <a:chOff x="2703618" y="2290640"/>
                  <a:chExt cx="450291" cy="72529"/>
                </a:xfrm>
              </p:grpSpPr>
              <p:cxnSp>
                <p:nvCxnSpPr>
                  <p:cNvPr id="8216" name="Google Shape;8216;p7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17" name="Google Shape;8217;p7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71"/>
                <p:cNvGrpSpPr/>
                <p:nvPr/>
              </p:nvGrpSpPr>
              <p:grpSpPr>
                <a:xfrm>
                  <a:off x="2908607" y="2103152"/>
                  <a:ext cx="269977" cy="223538"/>
                  <a:chOff x="2908607" y="2103152"/>
                  <a:chExt cx="269977" cy="223538"/>
                </a:xfrm>
              </p:grpSpPr>
              <p:cxnSp>
                <p:nvCxnSpPr>
                  <p:cNvPr id="8219" name="Google Shape;8219;p7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20" name="Google Shape;8220;p7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1"/>
              <p:cNvGrpSpPr/>
              <p:nvPr/>
            </p:nvGrpSpPr>
            <p:grpSpPr>
              <a:xfrm>
                <a:off x="2029517" y="1732295"/>
                <a:ext cx="685827" cy="643432"/>
                <a:chOff x="2029517" y="1732295"/>
                <a:chExt cx="685827" cy="643432"/>
              </a:xfrm>
            </p:grpSpPr>
            <p:sp>
              <p:nvSpPr>
                <p:cNvPr id="8222" name="Google Shape;8222;p7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3" name="Google Shape;8223;p71"/>
                <p:cNvGrpSpPr/>
                <p:nvPr/>
              </p:nvGrpSpPr>
              <p:grpSpPr>
                <a:xfrm>
                  <a:off x="2158948" y="1732295"/>
                  <a:ext cx="556396" cy="333108"/>
                  <a:chOff x="2158948" y="1732295"/>
                  <a:chExt cx="556396" cy="333108"/>
                </a:xfrm>
              </p:grpSpPr>
              <p:cxnSp>
                <p:nvCxnSpPr>
                  <p:cNvPr id="8224" name="Google Shape;8224;p7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25" name="Google Shape;8225;p7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71"/>
                <p:cNvGrpSpPr/>
                <p:nvPr/>
              </p:nvGrpSpPr>
              <p:grpSpPr>
                <a:xfrm>
                  <a:off x="2159908" y="2065057"/>
                  <a:ext cx="550884" cy="310670"/>
                  <a:chOff x="2159908" y="2065057"/>
                  <a:chExt cx="550884" cy="310670"/>
                </a:xfrm>
              </p:grpSpPr>
              <p:cxnSp>
                <p:nvCxnSpPr>
                  <p:cNvPr id="8227" name="Google Shape;8227;p7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28" name="Google Shape;8228;p7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229" name="Google Shape;8229;p71"/>
          <p:cNvGrpSpPr/>
          <p:nvPr/>
        </p:nvGrpSpPr>
        <p:grpSpPr>
          <a:xfrm>
            <a:off x="732462" y="1766083"/>
            <a:ext cx="962651" cy="810058"/>
            <a:chOff x="844912" y="1681380"/>
            <a:chExt cx="935611" cy="787305"/>
          </a:xfrm>
        </p:grpSpPr>
        <p:grpSp>
          <p:nvGrpSpPr>
            <p:cNvPr id="8230" name="Google Shape;8230;p71"/>
            <p:cNvGrpSpPr/>
            <p:nvPr/>
          </p:nvGrpSpPr>
          <p:grpSpPr>
            <a:xfrm>
              <a:off x="844912" y="1819635"/>
              <a:ext cx="329836" cy="510016"/>
              <a:chOff x="844912" y="1819635"/>
              <a:chExt cx="329836" cy="510016"/>
            </a:xfrm>
          </p:grpSpPr>
          <p:sp>
            <p:nvSpPr>
              <p:cNvPr id="8231" name="Google Shape;8231;p7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71"/>
            <p:cNvGrpSpPr/>
            <p:nvPr/>
          </p:nvGrpSpPr>
          <p:grpSpPr>
            <a:xfrm>
              <a:off x="1284601" y="2158168"/>
              <a:ext cx="495923" cy="310517"/>
              <a:chOff x="1284601" y="2158168"/>
              <a:chExt cx="495923" cy="310517"/>
            </a:xfrm>
          </p:grpSpPr>
          <p:sp>
            <p:nvSpPr>
              <p:cNvPr id="8238" name="Google Shape;8238;p7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9" name="Google Shape;8239;p71"/>
              <p:cNvGrpSpPr/>
              <p:nvPr/>
            </p:nvGrpSpPr>
            <p:grpSpPr>
              <a:xfrm>
                <a:off x="1507666" y="2158168"/>
                <a:ext cx="272858" cy="310517"/>
                <a:chOff x="1507666" y="2158168"/>
                <a:chExt cx="272858" cy="310517"/>
              </a:xfrm>
            </p:grpSpPr>
            <p:grpSp>
              <p:nvGrpSpPr>
                <p:cNvPr id="8240" name="Google Shape;8240;p71"/>
                <p:cNvGrpSpPr/>
                <p:nvPr/>
              </p:nvGrpSpPr>
              <p:grpSpPr>
                <a:xfrm>
                  <a:off x="1507666" y="2176104"/>
                  <a:ext cx="166395" cy="273149"/>
                  <a:chOff x="1507666" y="2176104"/>
                  <a:chExt cx="166395" cy="273149"/>
                </a:xfrm>
              </p:grpSpPr>
              <p:sp>
                <p:nvSpPr>
                  <p:cNvPr id="8241" name="Google Shape;8241;p7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8" name="Google Shape;8248;p7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0" name="Google Shape;8250;p71"/>
            <p:cNvGrpSpPr/>
            <p:nvPr/>
          </p:nvGrpSpPr>
          <p:grpSpPr>
            <a:xfrm>
              <a:off x="1284601" y="1681380"/>
              <a:ext cx="495923" cy="310517"/>
              <a:chOff x="1284601" y="1681380"/>
              <a:chExt cx="495923" cy="310517"/>
            </a:xfrm>
          </p:grpSpPr>
          <p:sp>
            <p:nvSpPr>
              <p:cNvPr id="8251" name="Google Shape;8251;p7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2" name="Google Shape;8252;p71"/>
              <p:cNvGrpSpPr/>
              <p:nvPr/>
            </p:nvGrpSpPr>
            <p:grpSpPr>
              <a:xfrm>
                <a:off x="1507666" y="1681380"/>
                <a:ext cx="272858" cy="310517"/>
                <a:chOff x="1507666" y="1681380"/>
                <a:chExt cx="272858" cy="310517"/>
              </a:xfrm>
            </p:grpSpPr>
            <p:grpSp>
              <p:nvGrpSpPr>
                <p:cNvPr id="8253" name="Google Shape;8253;p71"/>
                <p:cNvGrpSpPr/>
                <p:nvPr/>
              </p:nvGrpSpPr>
              <p:grpSpPr>
                <a:xfrm>
                  <a:off x="1507666" y="1700120"/>
                  <a:ext cx="166395" cy="272984"/>
                  <a:chOff x="1507666" y="1700120"/>
                  <a:chExt cx="166395" cy="272984"/>
                </a:xfrm>
              </p:grpSpPr>
              <p:sp>
                <p:nvSpPr>
                  <p:cNvPr id="8254" name="Google Shape;8254;p7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1" name="Google Shape;8261;p7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63" name="Google Shape;8263;p71"/>
          <p:cNvGrpSpPr/>
          <p:nvPr/>
        </p:nvGrpSpPr>
        <p:grpSpPr>
          <a:xfrm>
            <a:off x="6841403" y="2533512"/>
            <a:ext cx="1622269" cy="552443"/>
            <a:chOff x="6894650" y="2574740"/>
            <a:chExt cx="1445100" cy="492111"/>
          </a:xfrm>
        </p:grpSpPr>
        <p:sp>
          <p:nvSpPr>
            <p:cNvPr id="8264" name="Google Shape;8264;p7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9" name="Google Shape;8269;p7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270" name="Google Shape;8270;p71"/>
          <p:cNvGrpSpPr/>
          <p:nvPr/>
        </p:nvGrpSpPr>
        <p:grpSpPr>
          <a:xfrm>
            <a:off x="6860946" y="3907768"/>
            <a:ext cx="1583206" cy="475705"/>
            <a:chOff x="6953919" y="3907920"/>
            <a:chExt cx="1377300" cy="475705"/>
          </a:xfrm>
        </p:grpSpPr>
        <p:cxnSp>
          <p:nvCxnSpPr>
            <p:cNvPr id="8271" name="Google Shape;8271;p7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72" name="Google Shape;8272;p7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273" name="Google Shape;8273;p7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74" name="Google Shape;8274;p7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275" name="Google Shape;8275;p7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276" name="Google Shape;8276;p71"/>
          <p:cNvGrpSpPr/>
          <p:nvPr/>
        </p:nvGrpSpPr>
        <p:grpSpPr>
          <a:xfrm>
            <a:off x="2364534" y="2668913"/>
            <a:ext cx="836286" cy="824529"/>
            <a:chOff x="2389399" y="2595741"/>
            <a:chExt cx="812796" cy="801369"/>
          </a:xfrm>
        </p:grpSpPr>
        <p:grpSp>
          <p:nvGrpSpPr>
            <p:cNvPr id="8277" name="Google Shape;8277;p71"/>
            <p:cNvGrpSpPr/>
            <p:nvPr/>
          </p:nvGrpSpPr>
          <p:grpSpPr>
            <a:xfrm>
              <a:off x="2492145" y="2881565"/>
              <a:ext cx="607300" cy="229751"/>
              <a:chOff x="2492145" y="2881565"/>
              <a:chExt cx="607300" cy="229751"/>
            </a:xfrm>
          </p:grpSpPr>
          <p:sp>
            <p:nvSpPr>
              <p:cNvPr id="8278" name="Google Shape;8278;p7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1"/>
            <p:cNvGrpSpPr/>
            <p:nvPr/>
          </p:nvGrpSpPr>
          <p:grpSpPr>
            <a:xfrm>
              <a:off x="2389399" y="2595741"/>
              <a:ext cx="812796" cy="296825"/>
              <a:chOff x="2389399" y="2595741"/>
              <a:chExt cx="812796" cy="296825"/>
            </a:xfrm>
          </p:grpSpPr>
          <p:grpSp>
            <p:nvGrpSpPr>
              <p:cNvPr id="8282" name="Google Shape;8282;p71"/>
              <p:cNvGrpSpPr/>
              <p:nvPr/>
            </p:nvGrpSpPr>
            <p:grpSpPr>
              <a:xfrm>
                <a:off x="2389399" y="2595741"/>
                <a:ext cx="363638" cy="296825"/>
                <a:chOff x="2389399" y="2595741"/>
                <a:chExt cx="363638" cy="296825"/>
              </a:xfrm>
            </p:grpSpPr>
            <p:grpSp>
              <p:nvGrpSpPr>
                <p:cNvPr id="8283" name="Google Shape;8283;p71"/>
                <p:cNvGrpSpPr/>
                <p:nvPr/>
              </p:nvGrpSpPr>
              <p:grpSpPr>
                <a:xfrm>
                  <a:off x="2493852" y="2794333"/>
                  <a:ext cx="259185" cy="98232"/>
                  <a:chOff x="2493852" y="2794333"/>
                  <a:chExt cx="259185" cy="98232"/>
                </a:xfrm>
              </p:grpSpPr>
              <p:sp>
                <p:nvSpPr>
                  <p:cNvPr id="8284" name="Google Shape;8284;p7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71"/>
                <p:cNvGrpSpPr/>
                <p:nvPr/>
              </p:nvGrpSpPr>
              <p:grpSpPr>
                <a:xfrm>
                  <a:off x="2389399" y="2595741"/>
                  <a:ext cx="224343" cy="182054"/>
                  <a:chOff x="2389399" y="2595741"/>
                  <a:chExt cx="224343" cy="182054"/>
                </a:xfrm>
              </p:grpSpPr>
              <p:sp>
                <p:nvSpPr>
                  <p:cNvPr id="8288" name="Google Shape;8288;p7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0" name="Google Shape;8290;p71"/>
              <p:cNvGrpSpPr/>
              <p:nvPr/>
            </p:nvGrpSpPr>
            <p:grpSpPr>
              <a:xfrm>
                <a:off x="2683630" y="2595741"/>
                <a:ext cx="224334" cy="296825"/>
                <a:chOff x="2683630" y="2595741"/>
                <a:chExt cx="224334" cy="296825"/>
              </a:xfrm>
            </p:grpSpPr>
            <p:grpSp>
              <p:nvGrpSpPr>
                <p:cNvPr id="8291" name="Google Shape;8291;p71"/>
                <p:cNvGrpSpPr/>
                <p:nvPr/>
              </p:nvGrpSpPr>
              <p:grpSpPr>
                <a:xfrm>
                  <a:off x="2788083" y="2794333"/>
                  <a:ext cx="15356" cy="98232"/>
                  <a:chOff x="2788083" y="2794333"/>
                  <a:chExt cx="15356" cy="98232"/>
                </a:xfrm>
              </p:grpSpPr>
              <p:sp>
                <p:nvSpPr>
                  <p:cNvPr id="8292" name="Google Shape;8292;p7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1"/>
                <p:cNvGrpSpPr/>
                <p:nvPr/>
              </p:nvGrpSpPr>
              <p:grpSpPr>
                <a:xfrm>
                  <a:off x="2683630" y="2595741"/>
                  <a:ext cx="224334" cy="182054"/>
                  <a:chOff x="2683630" y="2595741"/>
                  <a:chExt cx="224334" cy="182054"/>
                </a:xfrm>
              </p:grpSpPr>
              <p:sp>
                <p:nvSpPr>
                  <p:cNvPr id="8296" name="Google Shape;8296;p7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8" name="Google Shape;8298;p71"/>
              <p:cNvGrpSpPr/>
              <p:nvPr/>
            </p:nvGrpSpPr>
            <p:grpSpPr>
              <a:xfrm>
                <a:off x="2838475" y="2595741"/>
                <a:ext cx="363719" cy="296825"/>
                <a:chOff x="2838475" y="2595741"/>
                <a:chExt cx="363719" cy="296825"/>
              </a:xfrm>
            </p:grpSpPr>
            <p:grpSp>
              <p:nvGrpSpPr>
                <p:cNvPr id="8299" name="Google Shape;8299;p71"/>
                <p:cNvGrpSpPr/>
                <p:nvPr/>
              </p:nvGrpSpPr>
              <p:grpSpPr>
                <a:xfrm>
                  <a:off x="2838475" y="2794333"/>
                  <a:ext cx="259185" cy="98232"/>
                  <a:chOff x="2838475" y="2794333"/>
                  <a:chExt cx="259185" cy="98232"/>
                </a:xfrm>
              </p:grpSpPr>
              <p:sp>
                <p:nvSpPr>
                  <p:cNvPr id="8300" name="Google Shape;8300;p7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71"/>
                <p:cNvGrpSpPr/>
                <p:nvPr/>
              </p:nvGrpSpPr>
              <p:grpSpPr>
                <a:xfrm>
                  <a:off x="2977852" y="2595741"/>
                  <a:ext cx="224343" cy="182054"/>
                  <a:chOff x="2977852" y="2595741"/>
                  <a:chExt cx="224343" cy="182054"/>
                </a:xfrm>
              </p:grpSpPr>
              <p:sp>
                <p:nvSpPr>
                  <p:cNvPr id="8304" name="Google Shape;8304;p7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6" name="Google Shape;8306;p71"/>
            <p:cNvGrpSpPr/>
            <p:nvPr/>
          </p:nvGrpSpPr>
          <p:grpSpPr>
            <a:xfrm>
              <a:off x="2389399" y="3100241"/>
              <a:ext cx="812796" cy="296869"/>
              <a:chOff x="2389399" y="3100241"/>
              <a:chExt cx="812796" cy="296869"/>
            </a:xfrm>
          </p:grpSpPr>
          <p:grpSp>
            <p:nvGrpSpPr>
              <p:cNvPr id="8307" name="Google Shape;8307;p71"/>
              <p:cNvGrpSpPr/>
              <p:nvPr/>
            </p:nvGrpSpPr>
            <p:grpSpPr>
              <a:xfrm>
                <a:off x="2683630" y="3100241"/>
                <a:ext cx="224334" cy="296869"/>
                <a:chOff x="2683630" y="3100241"/>
                <a:chExt cx="224334" cy="296869"/>
              </a:xfrm>
            </p:grpSpPr>
            <p:grpSp>
              <p:nvGrpSpPr>
                <p:cNvPr id="8308" name="Google Shape;8308;p71"/>
                <p:cNvGrpSpPr/>
                <p:nvPr/>
              </p:nvGrpSpPr>
              <p:grpSpPr>
                <a:xfrm>
                  <a:off x="2788083" y="3100241"/>
                  <a:ext cx="15356" cy="98237"/>
                  <a:chOff x="2788083" y="3100241"/>
                  <a:chExt cx="15356" cy="98237"/>
                </a:xfrm>
              </p:grpSpPr>
              <p:sp>
                <p:nvSpPr>
                  <p:cNvPr id="8309" name="Google Shape;8309;p7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2" name="Google Shape;8312;p71"/>
                <p:cNvGrpSpPr/>
                <p:nvPr/>
              </p:nvGrpSpPr>
              <p:grpSpPr>
                <a:xfrm>
                  <a:off x="2683630" y="3215065"/>
                  <a:ext cx="224334" cy="182045"/>
                  <a:chOff x="2683630" y="3215065"/>
                  <a:chExt cx="224334" cy="182045"/>
                </a:xfrm>
              </p:grpSpPr>
              <p:sp>
                <p:nvSpPr>
                  <p:cNvPr id="8313" name="Google Shape;8313;p7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5" name="Google Shape;8315;p71"/>
              <p:cNvGrpSpPr/>
              <p:nvPr/>
            </p:nvGrpSpPr>
            <p:grpSpPr>
              <a:xfrm>
                <a:off x="2389399" y="3100241"/>
                <a:ext cx="363638" cy="296869"/>
                <a:chOff x="2389399" y="3100241"/>
                <a:chExt cx="363638" cy="296869"/>
              </a:xfrm>
            </p:grpSpPr>
            <p:grpSp>
              <p:nvGrpSpPr>
                <p:cNvPr id="8316" name="Google Shape;8316;p71"/>
                <p:cNvGrpSpPr/>
                <p:nvPr/>
              </p:nvGrpSpPr>
              <p:grpSpPr>
                <a:xfrm>
                  <a:off x="2493852" y="3100241"/>
                  <a:ext cx="259185" cy="98237"/>
                  <a:chOff x="2493852" y="3100241"/>
                  <a:chExt cx="259185" cy="98237"/>
                </a:xfrm>
              </p:grpSpPr>
              <p:sp>
                <p:nvSpPr>
                  <p:cNvPr id="8317" name="Google Shape;8317;p7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71"/>
                <p:cNvGrpSpPr/>
                <p:nvPr/>
              </p:nvGrpSpPr>
              <p:grpSpPr>
                <a:xfrm>
                  <a:off x="2389399" y="3215065"/>
                  <a:ext cx="224343" cy="182045"/>
                  <a:chOff x="2389399" y="3215065"/>
                  <a:chExt cx="224343" cy="182045"/>
                </a:xfrm>
              </p:grpSpPr>
              <p:sp>
                <p:nvSpPr>
                  <p:cNvPr id="8321" name="Google Shape;8321;p7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3" name="Google Shape;8323;p71"/>
              <p:cNvGrpSpPr/>
              <p:nvPr/>
            </p:nvGrpSpPr>
            <p:grpSpPr>
              <a:xfrm>
                <a:off x="2838475" y="3100241"/>
                <a:ext cx="363719" cy="296869"/>
                <a:chOff x="2838475" y="3100241"/>
                <a:chExt cx="363719" cy="296869"/>
              </a:xfrm>
            </p:grpSpPr>
            <p:grpSp>
              <p:nvGrpSpPr>
                <p:cNvPr id="8324" name="Google Shape;8324;p71"/>
                <p:cNvGrpSpPr/>
                <p:nvPr/>
              </p:nvGrpSpPr>
              <p:grpSpPr>
                <a:xfrm>
                  <a:off x="2838475" y="3100241"/>
                  <a:ext cx="259185" cy="98237"/>
                  <a:chOff x="2838475" y="3100241"/>
                  <a:chExt cx="259185" cy="98237"/>
                </a:xfrm>
              </p:grpSpPr>
              <p:sp>
                <p:nvSpPr>
                  <p:cNvPr id="8325" name="Google Shape;8325;p7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1"/>
                <p:cNvGrpSpPr/>
                <p:nvPr/>
              </p:nvGrpSpPr>
              <p:grpSpPr>
                <a:xfrm>
                  <a:off x="2977852" y="3215065"/>
                  <a:ext cx="224343" cy="182045"/>
                  <a:chOff x="2977852" y="3215065"/>
                  <a:chExt cx="224343" cy="182045"/>
                </a:xfrm>
              </p:grpSpPr>
              <p:sp>
                <p:nvSpPr>
                  <p:cNvPr id="8329" name="Google Shape;8329;p7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334"/>
        <p:cNvGrpSpPr/>
        <p:nvPr/>
      </p:nvGrpSpPr>
      <p:grpSpPr>
        <a:xfrm>
          <a:off x="0" y="0"/>
          <a:ext cx="0" cy="0"/>
          <a:chOff x="0" y="0"/>
          <a:chExt cx="0" cy="0"/>
        </a:xfrm>
      </p:grpSpPr>
      <p:grpSp>
        <p:nvGrpSpPr>
          <p:cNvPr id="8335" name="Google Shape;8335;p72"/>
          <p:cNvGrpSpPr/>
          <p:nvPr/>
        </p:nvGrpSpPr>
        <p:grpSpPr>
          <a:xfrm>
            <a:off x="718875" y="3363288"/>
            <a:ext cx="2390414" cy="1024800"/>
            <a:chOff x="728925" y="3296613"/>
            <a:chExt cx="2390414" cy="1024800"/>
          </a:xfrm>
        </p:grpSpPr>
        <p:grpSp>
          <p:nvGrpSpPr>
            <p:cNvPr id="8336" name="Google Shape;8336;p72"/>
            <p:cNvGrpSpPr/>
            <p:nvPr/>
          </p:nvGrpSpPr>
          <p:grpSpPr>
            <a:xfrm>
              <a:off x="728925" y="3619800"/>
              <a:ext cx="2390414" cy="500893"/>
              <a:chOff x="728925" y="3619800"/>
              <a:chExt cx="2390414" cy="500893"/>
            </a:xfrm>
          </p:grpSpPr>
          <p:sp>
            <p:nvSpPr>
              <p:cNvPr id="8337" name="Google Shape;8337;p7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38" name="Google Shape;8338;p7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39" name="Google Shape;8339;p72"/>
            <p:cNvGrpSpPr/>
            <p:nvPr/>
          </p:nvGrpSpPr>
          <p:grpSpPr>
            <a:xfrm>
              <a:off x="1348050" y="3296613"/>
              <a:ext cx="1706152" cy="1024800"/>
              <a:chOff x="1348050" y="3296613"/>
              <a:chExt cx="1706152" cy="1024800"/>
            </a:xfrm>
          </p:grpSpPr>
          <p:sp>
            <p:nvSpPr>
              <p:cNvPr id="8340" name="Google Shape;8340;p7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41" name="Google Shape;8341;p7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42" name="Google Shape;8342;p7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43" name="Google Shape;8343;p7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44" name="Google Shape;8344;p7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45" name="Google Shape;8345;p72"/>
            <p:cNvGrpSpPr/>
            <p:nvPr/>
          </p:nvGrpSpPr>
          <p:grpSpPr>
            <a:xfrm>
              <a:off x="1455707" y="3654858"/>
              <a:ext cx="1491150" cy="417657"/>
              <a:chOff x="1455707" y="3654858"/>
              <a:chExt cx="1491150" cy="417657"/>
            </a:xfrm>
          </p:grpSpPr>
          <p:sp>
            <p:nvSpPr>
              <p:cNvPr id="8346" name="Google Shape;8346;p7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66" name="Google Shape;8366;p72"/>
          <p:cNvGraphicFramePr/>
          <p:nvPr/>
        </p:nvGraphicFramePr>
        <p:xfrm>
          <a:off x="5954575" y="2361200"/>
          <a:ext cx="2504100" cy="868600"/>
        </p:xfrm>
        <a:graphic>
          <a:graphicData uri="http://schemas.openxmlformats.org/drawingml/2006/table">
            <a:tbl>
              <a:tblPr>
                <a:noFill/>
                <a:tableStyleId>{36E8F84F-3823-48EF-A3E1-95FBAD6AD05B}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367" name="Google Shape;8367;p72"/>
          <p:cNvGrpSpPr/>
          <p:nvPr/>
        </p:nvGrpSpPr>
        <p:grpSpPr>
          <a:xfrm>
            <a:off x="727251" y="1188964"/>
            <a:ext cx="2396505" cy="976502"/>
            <a:chOff x="749309" y="1112739"/>
            <a:chExt cx="2371603" cy="976502"/>
          </a:xfrm>
        </p:grpSpPr>
        <p:grpSp>
          <p:nvGrpSpPr>
            <p:cNvPr id="8368" name="Google Shape;8368;p72"/>
            <p:cNvGrpSpPr/>
            <p:nvPr/>
          </p:nvGrpSpPr>
          <p:grpSpPr>
            <a:xfrm>
              <a:off x="1092126" y="1112739"/>
              <a:ext cx="2028786" cy="975464"/>
              <a:chOff x="1092126" y="1112739"/>
              <a:chExt cx="2028786" cy="975464"/>
            </a:xfrm>
          </p:grpSpPr>
          <p:sp>
            <p:nvSpPr>
              <p:cNvPr id="8369" name="Google Shape;8369;p7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2"/>
            <p:cNvGrpSpPr/>
            <p:nvPr/>
          </p:nvGrpSpPr>
          <p:grpSpPr>
            <a:xfrm>
              <a:off x="749309" y="1112739"/>
              <a:ext cx="314700" cy="975464"/>
              <a:chOff x="749309" y="1112739"/>
              <a:chExt cx="314700" cy="975464"/>
            </a:xfrm>
          </p:grpSpPr>
          <p:sp>
            <p:nvSpPr>
              <p:cNvPr id="8394" name="Google Shape;8394;p7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8" name="Google Shape;8398;p7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402" name="Google Shape;8402;p72"/>
          <p:cNvGraphicFramePr/>
          <p:nvPr/>
        </p:nvGraphicFramePr>
        <p:xfrm>
          <a:off x="5954600" y="1188950"/>
          <a:ext cx="2504100" cy="976500"/>
        </p:xfrm>
        <a:graphic>
          <a:graphicData uri="http://schemas.openxmlformats.org/drawingml/2006/table">
            <a:tbl>
              <a:tblPr>
                <a:noFill/>
                <a:tableStyleId>{36E8F84F-3823-48EF-A3E1-95FBAD6AD05B}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403" name="Google Shape;8403;p72"/>
          <p:cNvGraphicFramePr/>
          <p:nvPr/>
        </p:nvGraphicFramePr>
        <p:xfrm>
          <a:off x="3375463" y="2361200"/>
          <a:ext cx="2363400" cy="868575"/>
        </p:xfrm>
        <a:graphic>
          <a:graphicData uri="http://schemas.openxmlformats.org/drawingml/2006/table">
            <a:tbl>
              <a:tblPr>
                <a:noFill/>
                <a:tableStyleId>{36E8F84F-3823-48EF-A3E1-95FBAD6AD05B}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404" name="Google Shape;8404;p72"/>
          <p:cNvGrpSpPr/>
          <p:nvPr/>
        </p:nvGrpSpPr>
        <p:grpSpPr>
          <a:xfrm>
            <a:off x="3377449" y="3352160"/>
            <a:ext cx="2363377" cy="1047062"/>
            <a:chOff x="3358399" y="3285485"/>
            <a:chExt cx="2363377" cy="1047062"/>
          </a:xfrm>
        </p:grpSpPr>
        <p:grpSp>
          <p:nvGrpSpPr>
            <p:cNvPr id="8405" name="Google Shape;8405;p72"/>
            <p:cNvGrpSpPr/>
            <p:nvPr/>
          </p:nvGrpSpPr>
          <p:grpSpPr>
            <a:xfrm>
              <a:off x="3358412" y="3285485"/>
              <a:ext cx="2363244" cy="139500"/>
              <a:chOff x="3358412" y="3285485"/>
              <a:chExt cx="2363244" cy="139500"/>
            </a:xfrm>
          </p:grpSpPr>
          <p:sp>
            <p:nvSpPr>
              <p:cNvPr id="8406" name="Google Shape;8406;p7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2"/>
            <p:cNvGrpSpPr/>
            <p:nvPr/>
          </p:nvGrpSpPr>
          <p:grpSpPr>
            <a:xfrm>
              <a:off x="3358412" y="3466996"/>
              <a:ext cx="2363244" cy="139500"/>
              <a:chOff x="3358412" y="3466996"/>
              <a:chExt cx="2363244" cy="139500"/>
            </a:xfrm>
          </p:grpSpPr>
          <p:sp>
            <p:nvSpPr>
              <p:cNvPr id="8412" name="Google Shape;8412;p7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72"/>
            <p:cNvGrpSpPr/>
            <p:nvPr/>
          </p:nvGrpSpPr>
          <p:grpSpPr>
            <a:xfrm>
              <a:off x="3358412" y="3648507"/>
              <a:ext cx="2363244" cy="139500"/>
              <a:chOff x="3358412" y="3648507"/>
              <a:chExt cx="2363244" cy="139500"/>
            </a:xfrm>
          </p:grpSpPr>
          <p:sp>
            <p:nvSpPr>
              <p:cNvPr id="8418" name="Google Shape;8418;p7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72"/>
            <p:cNvGrpSpPr/>
            <p:nvPr/>
          </p:nvGrpSpPr>
          <p:grpSpPr>
            <a:xfrm>
              <a:off x="3358412" y="3830018"/>
              <a:ext cx="2363244" cy="139500"/>
              <a:chOff x="3358412" y="3830018"/>
              <a:chExt cx="2363244" cy="139500"/>
            </a:xfrm>
          </p:grpSpPr>
          <p:sp>
            <p:nvSpPr>
              <p:cNvPr id="8424" name="Google Shape;8424;p7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2"/>
            <p:cNvGrpSpPr/>
            <p:nvPr/>
          </p:nvGrpSpPr>
          <p:grpSpPr>
            <a:xfrm>
              <a:off x="3358399" y="4011514"/>
              <a:ext cx="2363377" cy="139537"/>
              <a:chOff x="3294800" y="4134603"/>
              <a:chExt cx="2638876" cy="152400"/>
            </a:xfrm>
          </p:grpSpPr>
          <p:sp>
            <p:nvSpPr>
              <p:cNvPr id="8430" name="Google Shape;8430;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72"/>
            <p:cNvGrpSpPr/>
            <p:nvPr/>
          </p:nvGrpSpPr>
          <p:grpSpPr>
            <a:xfrm>
              <a:off x="3358399" y="4193010"/>
              <a:ext cx="2363377" cy="139537"/>
              <a:chOff x="3294800" y="4134603"/>
              <a:chExt cx="2638876" cy="152400"/>
            </a:xfrm>
          </p:grpSpPr>
          <p:sp>
            <p:nvSpPr>
              <p:cNvPr id="8436" name="Google Shape;8436;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441" name="Google Shape;8441;p72"/>
          <p:cNvGraphicFramePr/>
          <p:nvPr/>
        </p:nvGraphicFramePr>
        <p:xfrm>
          <a:off x="728250" y="2361200"/>
          <a:ext cx="2369800" cy="889350"/>
        </p:xfrm>
        <a:graphic>
          <a:graphicData uri="http://schemas.openxmlformats.org/drawingml/2006/table">
            <a:tbl>
              <a:tblPr>
                <a:noFill/>
                <a:tableStyleId>{36E8F84F-3823-48EF-A3E1-95FBAD6AD05B}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442" name="Google Shape;8442;p72"/>
          <p:cNvGrpSpPr/>
          <p:nvPr/>
        </p:nvGrpSpPr>
        <p:grpSpPr>
          <a:xfrm>
            <a:off x="4177919" y="2765014"/>
            <a:ext cx="1302095" cy="60959"/>
            <a:chOff x="3558802" y="4011427"/>
            <a:chExt cx="1866000" cy="111300"/>
          </a:xfrm>
        </p:grpSpPr>
        <p:sp>
          <p:nvSpPr>
            <p:cNvPr id="8443" name="Google Shape;8443;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2"/>
          <p:cNvGrpSpPr/>
          <p:nvPr/>
        </p:nvGrpSpPr>
        <p:grpSpPr>
          <a:xfrm>
            <a:off x="4723407" y="3047174"/>
            <a:ext cx="914340" cy="60959"/>
            <a:chOff x="3558802" y="4011427"/>
            <a:chExt cx="1866000" cy="111300"/>
          </a:xfrm>
        </p:grpSpPr>
        <p:sp>
          <p:nvSpPr>
            <p:cNvPr id="8446" name="Google Shape;8446;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72"/>
          <p:cNvGrpSpPr/>
          <p:nvPr/>
        </p:nvGrpSpPr>
        <p:grpSpPr>
          <a:xfrm>
            <a:off x="5926924" y="3381697"/>
            <a:ext cx="2519825" cy="1001454"/>
            <a:chOff x="1906114" y="789980"/>
            <a:chExt cx="1487676" cy="606868"/>
          </a:xfrm>
        </p:grpSpPr>
        <p:cxnSp>
          <p:nvCxnSpPr>
            <p:cNvPr id="8449" name="Google Shape;8449;p7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50" name="Google Shape;8450;p7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51" name="Google Shape;8451;p7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452" name="Google Shape;8452;p7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453" name="Google Shape;8453;p7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454" name="Google Shape;8454;p7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455" name="Google Shape;8455;p7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456" name="Google Shape;8456;p7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463" name="Google Shape;8463;p7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64" name="Google Shape;8464;p7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65" name="Google Shape;8465;p7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72"/>
          <p:cNvGrpSpPr/>
          <p:nvPr/>
        </p:nvGrpSpPr>
        <p:grpSpPr>
          <a:xfrm>
            <a:off x="3372612" y="1159008"/>
            <a:ext cx="2363393" cy="1005865"/>
            <a:chOff x="3292400" y="1193188"/>
            <a:chExt cx="2615240" cy="1131075"/>
          </a:xfrm>
        </p:grpSpPr>
        <p:sp>
          <p:nvSpPr>
            <p:cNvPr id="8467" name="Google Shape;8467;p7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8" name="Google Shape;8468;p7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9" name="Google Shape;8469;p7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470" name="Google Shape;8470;p7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471" name="Google Shape;8471;p7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472" name="Google Shape;8472;p7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473" name="Google Shape;8473;p7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474" name="Google Shape;8474;p7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475" name="Google Shape;8475;p7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476" name="Google Shape;8476;p7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477" name="Google Shape;8477;p7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78" name="Google Shape;8478;p7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479" name="Google Shape;8479;p7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80" name="Google Shape;8480;p7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481" name="Google Shape;8481;p72"/>
            <p:cNvGrpSpPr/>
            <p:nvPr/>
          </p:nvGrpSpPr>
          <p:grpSpPr>
            <a:xfrm>
              <a:off x="3748438" y="1378608"/>
              <a:ext cx="2159202" cy="903971"/>
              <a:chOff x="1683525" y="2179850"/>
              <a:chExt cx="4519050" cy="2134525"/>
            </a:xfrm>
          </p:grpSpPr>
          <p:sp>
            <p:nvSpPr>
              <p:cNvPr id="8482" name="Google Shape;8482;p7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3" name="Google Shape;8483;p7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4" name="Google Shape;8484;p7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5" name="Google Shape;8485;p7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6" name="Google Shape;8486;p7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7" name="Google Shape;8487;p7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8" name="Google Shape;8488;p7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89" name="Google Shape;8489;p7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90" name="Google Shape;8490;p7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91" name="Google Shape;8491;p7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92" name="Google Shape;8492;p7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93" name="Google Shape;8493;p7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4"/>
        <p:cNvGrpSpPr/>
        <p:nvPr/>
      </p:nvGrpSpPr>
      <p:grpSpPr>
        <a:xfrm>
          <a:off x="0" y="0"/>
          <a:ext cx="0" cy="0"/>
          <a:chOff x="0" y="0"/>
          <a:chExt cx="0" cy="0"/>
        </a:xfrm>
      </p:grpSpPr>
      <p:sp>
        <p:nvSpPr>
          <p:cNvPr id="235" name="Google Shape;235;p35"/>
          <p:cNvSpPr txBox="1">
            <a:spLocks noGrp="1"/>
          </p:cNvSpPr>
          <p:nvPr>
            <p:ph type="subTitle" idx="1"/>
          </p:nvPr>
        </p:nvSpPr>
        <p:spPr>
          <a:xfrm>
            <a:off x="4540575" y="2722193"/>
            <a:ext cx="3893700" cy="1849800"/>
          </a:xfrm>
          <a:prstGeom prst="rect">
            <a:avLst/>
          </a:prstGeom>
        </p:spPr>
        <p:txBody>
          <a:bodyPr spcFirstLastPara="1" wrap="square" lIns="91425" tIns="91425" rIns="91425" bIns="91425" anchor="b" anchorCtr="0">
            <a:noAutofit/>
          </a:bodyPr>
          <a:lstStyle/>
          <a:p>
            <a:pPr marL="0" lvl="0" indent="0" algn="r" rtl="0">
              <a:spcBef>
                <a:spcPts val="0"/>
              </a:spcBef>
              <a:spcAft>
                <a:spcPts val="1600"/>
              </a:spcAft>
              <a:buNone/>
            </a:pPr>
            <a:r>
              <a:rPr lang="en"/>
              <a:t>COVID-19 is an infectious disease caused by the recently found virus known as SARS-CoV-2 (or coronavirus). Before the outbreak originated in Wuhan, China on December 2019, there was no information about this virus</a:t>
            </a:r>
            <a:endParaRPr/>
          </a:p>
        </p:txBody>
      </p:sp>
      <p:sp>
        <p:nvSpPr>
          <p:cNvPr id="236" name="Google Shape;236;p35"/>
          <p:cNvSpPr txBox="1">
            <a:spLocks noGrp="1"/>
          </p:cNvSpPr>
          <p:nvPr>
            <p:ph type="ctrTitle"/>
          </p:nvPr>
        </p:nvSpPr>
        <p:spPr>
          <a:xfrm>
            <a:off x="4540675" y="1234000"/>
            <a:ext cx="3893700" cy="95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COVID-19</a:t>
            </a:r>
            <a:endParaRPr/>
          </a:p>
        </p:txBody>
      </p:sp>
      <p:sp>
        <p:nvSpPr>
          <p:cNvPr id="237" name="Google Shape;237;p35"/>
          <p:cNvSpPr/>
          <p:nvPr/>
        </p:nvSpPr>
        <p:spPr>
          <a:xfrm rot="10800000">
            <a:off x="8333378" y="108155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497"/>
        <p:cNvGrpSpPr/>
        <p:nvPr/>
      </p:nvGrpSpPr>
      <p:grpSpPr>
        <a:xfrm>
          <a:off x="0" y="0"/>
          <a:ext cx="0" cy="0"/>
          <a:chOff x="0" y="0"/>
          <a:chExt cx="0" cy="0"/>
        </a:xfrm>
      </p:grpSpPr>
      <p:grpSp>
        <p:nvGrpSpPr>
          <p:cNvPr id="8498" name="Google Shape;8498;p73"/>
          <p:cNvGrpSpPr/>
          <p:nvPr/>
        </p:nvGrpSpPr>
        <p:grpSpPr>
          <a:xfrm>
            <a:off x="4814684" y="1191441"/>
            <a:ext cx="745431" cy="718863"/>
            <a:chOff x="4249973" y="1201875"/>
            <a:chExt cx="1958568" cy="1888762"/>
          </a:xfrm>
        </p:grpSpPr>
        <p:sp>
          <p:nvSpPr>
            <p:cNvPr id="8499" name="Google Shape;8499;p7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0" name="Google Shape;8500;p73"/>
            <p:cNvGrpSpPr/>
            <p:nvPr/>
          </p:nvGrpSpPr>
          <p:grpSpPr>
            <a:xfrm>
              <a:off x="5853086" y="1789142"/>
              <a:ext cx="355454" cy="1048099"/>
              <a:chOff x="5576108" y="2016725"/>
              <a:chExt cx="565200" cy="1666560"/>
            </a:xfrm>
          </p:grpSpPr>
          <p:sp>
            <p:nvSpPr>
              <p:cNvPr id="8501" name="Google Shape;8501;p7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2" name="Google Shape;8502;p7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3"/>
            <p:cNvGrpSpPr/>
            <p:nvPr/>
          </p:nvGrpSpPr>
          <p:grpSpPr>
            <a:xfrm>
              <a:off x="4869455" y="2691676"/>
              <a:ext cx="1013897" cy="398961"/>
              <a:chOff x="4012057" y="3451825"/>
              <a:chExt cx="1612175" cy="634379"/>
            </a:xfrm>
          </p:grpSpPr>
          <p:sp>
            <p:nvSpPr>
              <p:cNvPr id="8504" name="Google Shape;8504;p7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5" name="Google Shape;8505;p7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73"/>
            <p:cNvGrpSpPr/>
            <p:nvPr/>
          </p:nvGrpSpPr>
          <p:grpSpPr>
            <a:xfrm>
              <a:off x="4276937" y="2155961"/>
              <a:ext cx="651965" cy="891358"/>
              <a:chOff x="3069908" y="2599997"/>
              <a:chExt cx="1036675" cy="1417328"/>
            </a:xfrm>
          </p:grpSpPr>
          <p:sp>
            <p:nvSpPr>
              <p:cNvPr id="8507" name="Google Shape;8507;p7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08" name="Google Shape;8508;p7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73"/>
            <p:cNvGrpSpPr/>
            <p:nvPr/>
          </p:nvGrpSpPr>
          <p:grpSpPr>
            <a:xfrm>
              <a:off x="5054918" y="1201875"/>
              <a:ext cx="999548" cy="602711"/>
              <a:chOff x="4306958" y="1082925"/>
              <a:chExt cx="1589359" cy="958358"/>
            </a:xfrm>
          </p:grpSpPr>
          <p:sp>
            <p:nvSpPr>
              <p:cNvPr id="8510" name="Google Shape;8510;p7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11" name="Google Shape;8511;p7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3"/>
            <p:cNvGrpSpPr/>
            <p:nvPr/>
          </p:nvGrpSpPr>
          <p:grpSpPr>
            <a:xfrm>
              <a:off x="4249973" y="1303451"/>
              <a:ext cx="799317" cy="841334"/>
              <a:chOff x="3027033" y="1244439"/>
              <a:chExt cx="1270977" cy="1337786"/>
            </a:xfrm>
          </p:grpSpPr>
          <p:sp>
            <p:nvSpPr>
              <p:cNvPr id="8513" name="Google Shape;8513;p7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514" name="Google Shape;8514;p7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5" name="Google Shape;8515;p73"/>
          <p:cNvGrpSpPr/>
          <p:nvPr/>
        </p:nvGrpSpPr>
        <p:grpSpPr>
          <a:xfrm>
            <a:off x="731057" y="2069890"/>
            <a:ext cx="761767" cy="729896"/>
            <a:chOff x="2657744" y="2337745"/>
            <a:chExt cx="832987" cy="798137"/>
          </a:xfrm>
        </p:grpSpPr>
        <p:sp>
          <p:nvSpPr>
            <p:cNvPr id="8516" name="Google Shape;8516;p7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73"/>
          <p:cNvGrpSpPr/>
          <p:nvPr/>
        </p:nvGrpSpPr>
        <p:grpSpPr>
          <a:xfrm>
            <a:off x="3242022" y="2073097"/>
            <a:ext cx="685569" cy="723586"/>
            <a:chOff x="3398134" y="2057755"/>
            <a:chExt cx="704087" cy="743130"/>
          </a:xfrm>
        </p:grpSpPr>
        <p:grpSp>
          <p:nvGrpSpPr>
            <p:cNvPr id="8523" name="Google Shape;8523;p73"/>
            <p:cNvGrpSpPr/>
            <p:nvPr/>
          </p:nvGrpSpPr>
          <p:grpSpPr>
            <a:xfrm>
              <a:off x="3398134" y="2290183"/>
              <a:ext cx="315300" cy="219900"/>
              <a:chOff x="3398134" y="2290183"/>
              <a:chExt cx="315300" cy="219900"/>
            </a:xfrm>
          </p:grpSpPr>
          <p:sp>
            <p:nvSpPr>
              <p:cNvPr id="8524" name="Google Shape;8524;p7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25" name="Google Shape;8525;p73"/>
              <p:cNvCxnSpPr>
                <a:stCxn id="852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526" name="Google Shape;8526;p73"/>
            <p:cNvGrpSpPr/>
            <p:nvPr/>
          </p:nvGrpSpPr>
          <p:grpSpPr>
            <a:xfrm>
              <a:off x="3547823" y="2467358"/>
              <a:ext cx="219900" cy="333527"/>
              <a:chOff x="3547823" y="2467358"/>
              <a:chExt cx="219900" cy="333527"/>
            </a:xfrm>
          </p:grpSpPr>
          <p:sp>
            <p:nvSpPr>
              <p:cNvPr id="8527" name="Google Shape;8527;p7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28" name="Google Shape;8528;p7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529" name="Google Shape;8529;p73"/>
            <p:cNvGrpSpPr/>
            <p:nvPr/>
          </p:nvGrpSpPr>
          <p:grpSpPr>
            <a:xfrm>
              <a:off x="3734138" y="2467358"/>
              <a:ext cx="219900" cy="333527"/>
              <a:chOff x="3734138" y="2467358"/>
              <a:chExt cx="219900" cy="333527"/>
            </a:xfrm>
          </p:grpSpPr>
          <p:sp>
            <p:nvSpPr>
              <p:cNvPr id="8530" name="Google Shape;8530;p7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31" name="Google Shape;8531;p7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532" name="Google Shape;8532;p73"/>
            <p:cNvGrpSpPr/>
            <p:nvPr/>
          </p:nvGrpSpPr>
          <p:grpSpPr>
            <a:xfrm>
              <a:off x="3787560" y="2288011"/>
              <a:ext cx="314661" cy="219900"/>
              <a:chOff x="3787560" y="2288011"/>
              <a:chExt cx="314661" cy="219900"/>
            </a:xfrm>
          </p:grpSpPr>
          <p:sp>
            <p:nvSpPr>
              <p:cNvPr id="8533" name="Google Shape;8533;p7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34" name="Google Shape;8534;p7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535" name="Google Shape;8535;p73"/>
            <p:cNvGrpSpPr/>
            <p:nvPr/>
          </p:nvGrpSpPr>
          <p:grpSpPr>
            <a:xfrm>
              <a:off x="3637290" y="2057755"/>
              <a:ext cx="219900" cy="335499"/>
              <a:chOff x="3637290" y="2057755"/>
              <a:chExt cx="219900" cy="335499"/>
            </a:xfrm>
          </p:grpSpPr>
          <p:sp>
            <p:nvSpPr>
              <p:cNvPr id="8536" name="Google Shape;8536;p7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537" name="Google Shape;8537;p7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538" name="Google Shape;8538;p73"/>
          <p:cNvGrpSpPr/>
          <p:nvPr/>
        </p:nvGrpSpPr>
        <p:grpSpPr>
          <a:xfrm>
            <a:off x="4917244" y="2079792"/>
            <a:ext cx="710153" cy="710153"/>
            <a:chOff x="5007123" y="2079403"/>
            <a:chExt cx="687600" cy="687600"/>
          </a:xfrm>
        </p:grpSpPr>
        <p:sp>
          <p:nvSpPr>
            <p:cNvPr id="8539" name="Google Shape;8539;p7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73"/>
          <p:cNvGrpSpPr/>
          <p:nvPr/>
        </p:nvGrpSpPr>
        <p:grpSpPr>
          <a:xfrm>
            <a:off x="5726681" y="2074299"/>
            <a:ext cx="720998" cy="721183"/>
            <a:chOff x="5797446" y="2063053"/>
            <a:chExt cx="698100" cy="698280"/>
          </a:xfrm>
        </p:grpSpPr>
        <p:sp>
          <p:nvSpPr>
            <p:cNvPr id="8544" name="Google Shape;8544;p7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73"/>
          <p:cNvGrpSpPr/>
          <p:nvPr/>
        </p:nvGrpSpPr>
        <p:grpSpPr>
          <a:xfrm>
            <a:off x="8171828" y="3719904"/>
            <a:ext cx="280585" cy="673164"/>
            <a:chOff x="8075075" y="3754290"/>
            <a:chExt cx="255612" cy="613194"/>
          </a:xfrm>
        </p:grpSpPr>
        <p:grpSp>
          <p:nvGrpSpPr>
            <p:cNvPr id="8549" name="Google Shape;8549;p73"/>
            <p:cNvGrpSpPr/>
            <p:nvPr/>
          </p:nvGrpSpPr>
          <p:grpSpPr>
            <a:xfrm>
              <a:off x="8075075" y="3754290"/>
              <a:ext cx="255612" cy="613194"/>
              <a:chOff x="8075075" y="3754290"/>
              <a:chExt cx="255612" cy="613194"/>
            </a:xfrm>
          </p:grpSpPr>
          <p:sp>
            <p:nvSpPr>
              <p:cNvPr id="8550" name="Google Shape;8550;p7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2" name="Google Shape;8552;p7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73"/>
          <p:cNvGrpSpPr/>
          <p:nvPr/>
        </p:nvGrpSpPr>
        <p:grpSpPr>
          <a:xfrm>
            <a:off x="5288887" y="3708700"/>
            <a:ext cx="470352" cy="683745"/>
            <a:chOff x="1697726" y="3244179"/>
            <a:chExt cx="788124" cy="1146069"/>
          </a:xfrm>
        </p:grpSpPr>
        <p:sp>
          <p:nvSpPr>
            <p:cNvPr id="8554" name="Google Shape;8554;p7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6" name="Google Shape;8556;p7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7" name="Google Shape;8557;p73"/>
          <p:cNvGrpSpPr/>
          <p:nvPr/>
        </p:nvGrpSpPr>
        <p:grpSpPr>
          <a:xfrm>
            <a:off x="5910037" y="3719902"/>
            <a:ext cx="293891" cy="293845"/>
            <a:chOff x="6134814" y="3754290"/>
            <a:chExt cx="293891" cy="293845"/>
          </a:xfrm>
        </p:grpSpPr>
        <p:sp>
          <p:nvSpPr>
            <p:cNvPr id="8558" name="Google Shape;8558;p7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73"/>
          <p:cNvGrpSpPr/>
          <p:nvPr/>
        </p:nvGrpSpPr>
        <p:grpSpPr>
          <a:xfrm>
            <a:off x="5910037" y="4098574"/>
            <a:ext cx="293891" cy="293891"/>
            <a:chOff x="6134814" y="4086186"/>
            <a:chExt cx="293891" cy="293891"/>
          </a:xfrm>
        </p:grpSpPr>
        <p:sp>
          <p:nvSpPr>
            <p:cNvPr id="8561" name="Google Shape;8561;p7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3" name="Google Shape;8563;p7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5" name="Google Shape;8565;p73"/>
          <p:cNvGrpSpPr/>
          <p:nvPr/>
        </p:nvGrpSpPr>
        <p:grpSpPr>
          <a:xfrm>
            <a:off x="7835013" y="2927266"/>
            <a:ext cx="622883" cy="621944"/>
            <a:chOff x="1187048" y="238125"/>
            <a:chExt cx="5256397" cy="5248476"/>
          </a:xfrm>
        </p:grpSpPr>
        <p:sp>
          <p:nvSpPr>
            <p:cNvPr id="8566" name="Google Shape;8566;p7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3"/>
          <p:cNvGrpSpPr/>
          <p:nvPr/>
        </p:nvGrpSpPr>
        <p:grpSpPr>
          <a:xfrm>
            <a:off x="2292118" y="2936875"/>
            <a:ext cx="1310987" cy="612407"/>
            <a:chOff x="238125" y="1188750"/>
            <a:chExt cx="7140450" cy="3335550"/>
          </a:xfrm>
        </p:grpSpPr>
        <p:sp>
          <p:nvSpPr>
            <p:cNvPr id="8571" name="Google Shape;8571;p7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73"/>
          <p:cNvGrpSpPr/>
          <p:nvPr/>
        </p:nvGrpSpPr>
        <p:grpSpPr>
          <a:xfrm>
            <a:off x="6617990" y="2927430"/>
            <a:ext cx="1110299" cy="621702"/>
            <a:chOff x="238125" y="1335475"/>
            <a:chExt cx="5418735" cy="3034175"/>
          </a:xfrm>
        </p:grpSpPr>
        <p:sp>
          <p:nvSpPr>
            <p:cNvPr id="8577" name="Google Shape;8577;p7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73"/>
          <p:cNvGrpSpPr/>
          <p:nvPr/>
        </p:nvGrpSpPr>
        <p:grpSpPr>
          <a:xfrm>
            <a:off x="5435649" y="2924327"/>
            <a:ext cx="1074451" cy="627181"/>
            <a:chOff x="5359127" y="2910889"/>
            <a:chExt cx="1097723" cy="640831"/>
          </a:xfrm>
        </p:grpSpPr>
        <p:grpSp>
          <p:nvGrpSpPr>
            <p:cNvPr id="8581" name="Google Shape;8581;p73"/>
            <p:cNvGrpSpPr/>
            <p:nvPr/>
          </p:nvGrpSpPr>
          <p:grpSpPr>
            <a:xfrm>
              <a:off x="5929791" y="3263088"/>
              <a:ext cx="527060" cy="287097"/>
              <a:chOff x="5929791" y="3263088"/>
              <a:chExt cx="527060" cy="287097"/>
            </a:xfrm>
          </p:grpSpPr>
          <p:sp>
            <p:nvSpPr>
              <p:cNvPr id="8582" name="Google Shape;8582;p7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3" name="Google Shape;8583;p7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84" name="Google Shape;8584;p73"/>
            <p:cNvGrpSpPr/>
            <p:nvPr/>
          </p:nvGrpSpPr>
          <p:grpSpPr>
            <a:xfrm>
              <a:off x="5359127" y="3263089"/>
              <a:ext cx="526428" cy="288631"/>
              <a:chOff x="5359127" y="3263089"/>
              <a:chExt cx="526428" cy="288631"/>
            </a:xfrm>
          </p:grpSpPr>
          <p:sp>
            <p:nvSpPr>
              <p:cNvPr id="8585" name="Google Shape;8585;p7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6" name="Google Shape;8586;p7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87" name="Google Shape;8587;p73"/>
            <p:cNvGrpSpPr/>
            <p:nvPr/>
          </p:nvGrpSpPr>
          <p:grpSpPr>
            <a:xfrm>
              <a:off x="5551525" y="2910889"/>
              <a:ext cx="520901" cy="610283"/>
              <a:chOff x="5551525" y="2910889"/>
              <a:chExt cx="520901" cy="610283"/>
            </a:xfrm>
          </p:grpSpPr>
          <p:sp>
            <p:nvSpPr>
              <p:cNvPr id="8588" name="Google Shape;8588;p7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89" name="Google Shape;8589;p7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90" name="Google Shape;8590;p73"/>
            <p:cNvGrpSpPr/>
            <p:nvPr/>
          </p:nvGrpSpPr>
          <p:grpSpPr>
            <a:xfrm>
              <a:off x="5743962" y="2919100"/>
              <a:ext cx="623674" cy="284502"/>
              <a:chOff x="5743962" y="2919100"/>
              <a:chExt cx="623674" cy="284502"/>
            </a:xfrm>
          </p:grpSpPr>
          <p:sp>
            <p:nvSpPr>
              <p:cNvPr id="8591" name="Google Shape;8591;p7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92" name="Google Shape;8592;p7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93" name="Google Shape;8593;p73"/>
          <p:cNvGrpSpPr/>
          <p:nvPr/>
        </p:nvGrpSpPr>
        <p:grpSpPr>
          <a:xfrm>
            <a:off x="7586863" y="2075038"/>
            <a:ext cx="874976" cy="719600"/>
            <a:chOff x="7608988" y="2093194"/>
            <a:chExt cx="817276" cy="672147"/>
          </a:xfrm>
        </p:grpSpPr>
        <p:cxnSp>
          <p:nvCxnSpPr>
            <p:cNvPr id="8594" name="Google Shape;8594;p7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5" name="Google Shape;8595;p7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6" name="Google Shape;8596;p7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7" name="Google Shape;8597;p7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98" name="Google Shape;8598;p7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99" name="Google Shape;8599;p7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600" name="Google Shape;8600;p73"/>
            <p:cNvGrpSpPr/>
            <p:nvPr/>
          </p:nvGrpSpPr>
          <p:grpSpPr>
            <a:xfrm>
              <a:off x="7721175" y="2093194"/>
              <a:ext cx="599587" cy="623846"/>
              <a:chOff x="7721175" y="2093194"/>
              <a:chExt cx="599587" cy="623846"/>
            </a:xfrm>
          </p:grpSpPr>
          <p:grpSp>
            <p:nvGrpSpPr>
              <p:cNvPr id="8601" name="Google Shape;8601;p73"/>
              <p:cNvGrpSpPr/>
              <p:nvPr/>
            </p:nvGrpSpPr>
            <p:grpSpPr>
              <a:xfrm>
                <a:off x="7721175" y="2093194"/>
                <a:ext cx="291605" cy="623846"/>
                <a:chOff x="9405575" y="2061418"/>
                <a:chExt cx="291605" cy="623846"/>
              </a:xfrm>
            </p:grpSpPr>
            <p:sp>
              <p:nvSpPr>
                <p:cNvPr id="8602" name="Google Shape;8602;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3"/>
              <p:cNvGrpSpPr/>
              <p:nvPr/>
            </p:nvGrpSpPr>
            <p:grpSpPr>
              <a:xfrm flipH="1">
                <a:off x="8029157" y="2093194"/>
                <a:ext cx="291605" cy="623846"/>
                <a:chOff x="9405575" y="2061418"/>
                <a:chExt cx="291605" cy="623846"/>
              </a:xfrm>
            </p:grpSpPr>
            <p:sp>
              <p:nvSpPr>
                <p:cNvPr id="8610" name="Google Shape;8610;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17" name="Google Shape;8617;p73"/>
          <p:cNvGrpSpPr/>
          <p:nvPr/>
        </p:nvGrpSpPr>
        <p:grpSpPr>
          <a:xfrm>
            <a:off x="4031299" y="1191441"/>
            <a:ext cx="712557" cy="785901"/>
            <a:chOff x="4206459" y="1191441"/>
            <a:chExt cx="712557" cy="785901"/>
          </a:xfrm>
        </p:grpSpPr>
        <p:sp>
          <p:nvSpPr>
            <p:cNvPr id="8618" name="Google Shape;8618;p7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2" name="Google Shape;8622;p73"/>
            <p:cNvGrpSpPr/>
            <p:nvPr/>
          </p:nvGrpSpPr>
          <p:grpSpPr>
            <a:xfrm>
              <a:off x="4644280" y="1290523"/>
              <a:ext cx="143716" cy="29463"/>
              <a:chOff x="4644280" y="1290523"/>
              <a:chExt cx="143716" cy="29463"/>
            </a:xfrm>
          </p:grpSpPr>
          <p:sp>
            <p:nvSpPr>
              <p:cNvPr id="8623" name="Google Shape;8623;p7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73"/>
            <p:cNvGrpSpPr/>
            <p:nvPr/>
          </p:nvGrpSpPr>
          <p:grpSpPr>
            <a:xfrm>
              <a:off x="4356567" y="1191441"/>
              <a:ext cx="143690" cy="29488"/>
              <a:chOff x="4356567" y="1191441"/>
              <a:chExt cx="143690" cy="29488"/>
            </a:xfrm>
          </p:grpSpPr>
          <p:sp>
            <p:nvSpPr>
              <p:cNvPr id="8628" name="Google Shape;8628;p7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3"/>
            <p:cNvGrpSpPr/>
            <p:nvPr/>
          </p:nvGrpSpPr>
          <p:grpSpPr>
            <a:xfrm>
              <a:off x="4339009" y="1863727"/>
              <a:ext cx="143703" cy="29476"/>
              <a:chOff x="4339009" y="1863727"/>
              <a:chExt cx="143703" cy="29476"/>
            </a:xfrm>
          </p:grpSpPr>
          <p:sp>
            <p:nvSpPr>
              <p:cNvPr id="8633" name="Google Shape;8633;p7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73"/>
            <p:cNvGrpSpPr/>
            <p:nvPr/>
          </p:nvGrpSpPr>
          <p:grpSpPr>
            <a:xfrm>
              <a:off x="4206459" y="1607315"/>
              <a:ext cx="29539" cy="142899"/>
              <a:chOff x="4206459" y="1607315"/>
              <a:chExt cx="29539" cy="142899"/>
            </a:xfrm>
          </p:grpSpPr>
          <p:sp>
            <p:nvSpPr>
              <p:cNvPr id="8638" name="Google Shape;8638;p7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2" name="Google Shape;8642;p7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6" name="Google Shape;8646;p73"/>
            <p:cNvGrpSpPr/>
            <p:nvPr/>
          </p:nvGrpSpPr>
          <p:grpSpPr>
            <a:xfrm>
              <a:off x="4889463" y="1423737"/>
              <a:ext cx="29552" cy="142899"/>
              <a:chOff x="4889463" y="1423737"/>
              <a:chExt cx="29552" cy="142899"/>
            </a:xfrm>
          </p:grpSpPr>
          <p:sp>
            <p:nvSpPr>
              <p:cNvPr id="8647" name="Google Shape;8647;p7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73"/>
            <p:cNvGrpSpPr/>
            <p:nvPr/>
          </p:nvGrpSpPr>
          <p:grpSpPr>
            <a:xfrm>
              <a:off x="4771663" y="1876896"/>
              <a:ext cx="108651" cy="100447"/>
              <a:chOff x="4771663" y="1876896"/>
              <a:chExt cx="108651" cy="100447"/>
            </a:xfrm>
          </p:grpSpPr>
          <p:sp>
            <p:nvSpPr>
              <p:cNvPr id="8652" name="Google Shape;8652;p7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6" name="Google Shape;8656;p73"/>
          <p:cNvGrpSpPr/>
          <p:nvPr/>
        </p:nvGrpSpPr>
        <p:grpSpPr>
          <a:xfrm>
            <a:off x="4026774" y="2074664"/>
            <a:ext cx="791287" cy="720350"/>
            <a:chOff x="267375" y="1071875"/>
            <a:chExt cx="470500" cy="428550"/>
          </a:xfrm>
        </p:grpSpPr>
        <p:sp>
          <p:nvSpPr>
            <p:cNvPr id="8657" name="Google Shape;8657;p7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73"/>
          <p:cNvGrpSpPr/>
          <p:nvPr/>
        </p:nvGrpSpPr>
        <p:grpSpPr>
          <a:xfrm>
            <a:off x="727269" y="3719294"/>
            <a:ext cx="1408444" cy="673166"/>
            <a:chOff x="712664" y="3693287"/>
            <a:chExt cx="1460738" cy="698160"/>
          </a:xfrm>
        </p:grpSpPr>
        <p:grpSp>
          <p:nvGrpSpPr>
            <p:cNvPr id="8666" name="Google Shape;8666;p73"/>
            <p:cNvGrpSpPr/>
            <p:nvPr/>
          </p:nvGrpSpPr>
          <p:grpSpPr>
            <a:xfrm>
              <a:off x="1380079" y="4133090"/>
              <a:ext cx="234048" cy="258099"/>
              <a:chOff x="1380079" y="4133090"/>
              <a:chExt cx="234048" cy="258099"/>
            </a:xfrm>
          </p:grpSpPr>
          <p:sp>
            <p:nvSpPr>
              <p:cNvPr id="8667" name="Google Shape;8667;p7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3"/>
            <p:cNvGrpSpPr/>
            <p:nvPr/>
          </p:nvGrpSpPr>
          <p:grpSpPr>
            <a:xfrm>
              <a:off x="884610" y="3864082"/>
              <a:ext cx="1118566" cy="527275"/>
              <a:chOff x="890961" y="3865463"/>
              <a:chExt cx="1115221" cy="525698"/>
            </a:xfrm>
          </p:grpSpPr>
          <p:sp>
            <p:nvSpPr>
              <p:cNvPr id="8671" name="Google Shape;8671;p7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73"/>
            <p:cNvGrpSpPr/>
            <p:nvPr/>
          </p:nvGrpSpPr>
          <p:grpSpPr>
            <a:xfrm>
              <a:off x="712664" y="3693287"/>
              <a:ext cx="1460738" cy="698160"/>
              <a:chOff x="712664" y="3693025"/>
              <a:chExt cx="1460738" cy="698160"/>
            </a:xfrm>
          </p:grpSpPr>
          <p:sp>
            <p:nvSpPr>
              <p:cNvPr id="8675" name="Google Shape;8675;p7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1" name="Google Shape;8681;p73"/>
          <p:cNvGrpSpPr/>
          <p:nvPr/>
        </p:nvGrpSpPr>
        <p:grpSpPr>
          <a:xfrm>
            <a:off x="3164985" y="1191441"/>
            <a:ext cx="795485" cy="738831"/>
            <a:chOff x="3348603" y="1236445"/>
            <a:chExt cx="749256" cy="695894"/>
          </a:xfrm>
        </p:grpSpPr>
        <p:grpSp>
          <p:nvGrpSpPr>
            <p:cNvPr id="8682" name="Google Shape;8682;p73"/>
            <p:cNvGrpSpPr/>
            <p:nvPr/>
          </p:nvGrpSpPr>
          <p:grpSpPr>
            <a:xfrm>
              <a:off x="3583779" y="1236445"/>
              <a:ext cx="293795" cy="285811"/>
              <a:chOff x="3750225" y="1774000"/>
              <a:chExt cx="149575" cy="145525"/>
            </a:xfrm>
          </p:grpSpPr>
          <p:sp>
            <p:nvSpPr>
              <p:cNvPr id="8683" name="Google Shape;8683;p7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3"/>
            <p:cNvGrpSpPr/>
            <p:nvPr/>
          </p:nvGrpSpPr>
          <p:grpSpPr>
            <a:xfrm>
              <a:off x="3775534" y="1462599"/>
              <a:ext cx="322325" cy="285958"/>
              <a:chOff x="3847850" y="1889150"/>
              <a:chExt cx="164100" cy="145600"/>
            </a:xfrm>
          </p:grpSpPr>
          <p:sp>
            <p:nvSpPr>
              <p:cNvPr id="8686" name="Google Shape;8686;p7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73"/>
            <p:cNvGrpSpPr/>
            <p:nvPr/>
          </p:nvGrpSpPr>
          <p:grpSpPr>
            <a:xfrm>
              <a:off x="3545329" y="1646528"/>
              <a:ext cx="293746" cy="285811"/>
              <a:chOff x="3730650" y="1982800"/>
              <a:chExt cx="149550" cy="145525"/>
            </a:xfrm>
          </p:grpSpPr>
          <p:sp>
            <p:nvSpPr>
              <p:cNvPr id="8689" name="Google Shape;8689;p7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73"/>
            <p:cNvGrpSpPr/>
            <p:nvPr/>
          </p:nvGrpSpPr>
          <p:grpSpPr>
            <a:xfrm>
              <a:off x="3348603" y="1415046"/>
              <a:ext cx="294384" cy="284387"/>
              <a:chOff x="3630494" y="1864938"/>
              <a:chExt cx="149875" cy="144800"/>
            </a:xfrm>
          </p:grpSpPr>
          <p:sp>
            <p:nvSpPr>
              <p:cNvPr id="8692" name="Google Shape;8692;p7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4" name="Google Shape;8694;p73"/>
          <p:cNvGrpSpPr/>
          <p:nvPr/>
        </p:nvGrpSpPr>
        <p:grpSpPr>
          <a:xfrm>
            <a:off x="2286512" y="3714337"/>
            <a:ext cx="1324924" cy="678083"/>
            <a:chOff x="2413923" y="3711366"/>
            <a:chExt cx="1374117" cy="703260"/>
          </a:xfrm>
        </p:grpSpPr>
        <p:grpSp>
          <p:nvGrpSpPr>
            <p:cNvPr id="8695" name="Google Shape;8695;p73"/>
            <p:cNvGrpSpPr/>
            <p:nvPr/>
          </p:nvGrpSpPr>
          <p:grpSpPr>
            <a:xfrm>
              <a:off x="2413923" y="3711366"/>
              <a:ext cx="1374117" cy="703260"/>
              <a:chOff x="2413923" y="3711366"/>
              <a:chExt cx="1374117" cy="703260"/>
            </a:xfrm>
          </p:grpSpPr>
          <p:sp>
            <p:nvSpPr>
              <p:cNvPr id="8696" name="Google Shape;8696;p7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7" name="Google Shape;8697;p73"/>
              <p:cNvGrpSpPr/>
              <p:nvPr/>
            </p:nvGrpSpPr>
            <p:grpSpPr>
              <a:xfrm>
                <a:off x="2600284" y="3808654"/>
                <a:ext cx="234506" cy="138009"/>
                <a:chOff x="2600284" y="3808654"/>
                <a:chExt cx="234506" cy="138009"/>
              </a:xfrm>
            </p:grpSpPr>
            <p:sp>
              <p:nvSpPr>
                <p:cNvPr id="8698" name="Google Shape;8698;p7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9" name="Google Shape;8699;p7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0" name="Google Shape;8700;p73"/>
              <p:cNvGrpSpPr/>
              <p:nvPr/>
            </p:nvGrpSpPr>
            <p:grpSpPr>
              <a:xfrm>
                <a:off x="3359659" y="3805664"/>
                <a:ext cx="232294" cy="141000"/>
                <a:chOff x="3359659" y="3805664"/>
                <a:chExt cx="232294" cy="141000"/>
              </a:xfrm>
            </p:grpSpPr>
            <p:sp>
              <p:nvSpPr>
                <p:cNvPr id="8701" name="Google Shape;8701;p7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2" name="Google Shape;8702;p7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3" name="Google Shape;8703;p73"/>
              <p:cNvGrpSpPr/>
              <p:nvPr/>
            </p:nvGrpSpPr>
            <p:grpSpPr>
              <a:xfrm>
                <a:off x="3067316" y="3711366"/>
                <a:ext cx="66900" cy="166809"/>
                <a:chOff x="3067316" y="3711366"/>
                <a:chExt cx="66900" cy="166809"/>
              </a:xfrm>
            </p:grpSpPr>
            <p:sp>
              <p:nvSpPr>
                <p:cNvPr id="8704" name="Google Shape;8704;p7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5" name="Google Shape;8705;p7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6" name="Google Shape;8706;p73"/>
              <p:cNvGrpSpPr/>
              <p:nvPr/>
            </p:nvGrpSpPr>
            <p:grpSpPr>
              <a:xfrm>
                <a:off x="2413923" y="4058666"/>
                <a:ext cx="224119" cy="66900"/>
                <a:chOff x="2413923" y="4058666"/>
                <a:chExt cx="224119" cy="66900"/>
              </a:xfrm>
            </p:grpSpPr>
            <p:sp>
              <p:nvSpPr>
                <p:cNvPr id="8707" name="Google Shape;8707;p7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08" name="Google Shape;8708;p7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709" name="Google Shape;8709;p73"/>
              <p:cNvGrpSpPr/>
              <p:nvPr/>
            </p:nvGrpSpPr>
            <p:grpSpPr>
              <a:xfrm>
                <a:off x="3564643" y="4058666"/>
                <a:ext cx="223397" cy="66900"/>
                <a:chOff x="3564643" y="4058666"/>
                <a:chExt cx="223397" cy="66900"/>
              </a:xfrm>
            </p:grpSpPr>
            <p:sp>
              <p:nvSpPr>
                <p:cNvPr id="8710" name="Google Shape;8710;p7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11" name="Google Shape;8711;p7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712" name="Google Shape;8712;p73"/>
            <p:cNvGrpSpPr/>
            <p:nvPr/>
          </p:nvGrpSpPr>
          <p:grpSpPr>
            <a:xfrm>
              <a:off x="2633353" y="3965763"/>
              <a:ext cx="933975" cy="445687"/>
              <a:chOff x="2633353" y="3965763"/>
              <a:chExt cx="933975" cy="445687"/>
            </a:xfrm>
          </p:grpSpPr>
          <p:sp>
            <p:nvSpPr>
              <p:cNvPr id="8713" name="Google Shape;8713;p7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5" name="Google Shape;8715;p73"/>
          <p:cNvGrpSpPr/>
          <p:nvPr/>
        </p:nvGrpSpPr>
        <p:grpSpPr>
          <a:xfrm>
            <a:off x="6410784" y="1264884"/>
            <a:ext cx="1131087" cy="587383"/>
            <a:chOff x="238125" y="999450"/>
            <a:chExt cx="7140700" cy="3708225"/>
          </a:xfrm>
        </p:grpSpPr>
        <p:sp>
          <p:nvSpPr>
            <p:cNvPr id="8716" name="Google Shape;8716;p7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73"/>
          <p:cNvGrpSpPr/>
          <p:nvPr/>
        </p:nvGrpSpPr>
        <p:grpSpPr>
          <a:xfrm>
            <a:off x="3762234" y="3714379"/>
            <a:ext cx="1375854" cy="678131"/>
            <a:chOff x="3913765" y="3641905"/>
            <a:chExt cx="1522805" cy="750560"/>
          </a:xfrm>
        </p:grpSpPr>
        <p:grpSp>
          <p:nvGrpSpPr>
            <p:cNvPr id="8726" name="Google Shape;8726;p73"/>
            <p:cNvGrpSpPr/>
            <p:nvPr/>
          </p:nvGrpSpPr>
          <p:grpSpPr>
            <a:xfrm>
              <a:off x="3913765" y="3997002"/>
              <a:ext cx="1522805" cy="395463"/>
              <a:chOff x="3913765" y="3997002"/>
              <a:chExt cx="1522805" cy="395463"/>
            </a:xfrm>
          </p:grpSpPr>
          <p:grpSp>
            <p:nvGrpSpPr>
              <p:cNvPr id="8727" name="Google Shape;8727;p73"/>
              <p:cNvGrpSpPr/>
              <p:nvPr/>
            </p:nvGrpSpPr>
            <p:grpSpPr>
              <a:xfrm>
                <a:off x="3913765" y="4138659"/>
                <a:ext cx="507602" cy="253806"/>
                <a:chOff x="3913765" y="4138659"/>
                <a:chExt cx="507602" cy="253806"/>
              </a:xfrm>
            </p:grpSpPr>
            <p:sp>
              <p:nvSpPr>
                <p:cNvPr id="8728" name="Google Shape;8728;p7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730" name="Google Shape;8730;p73"/>
              <p:cNvGrpSpPr/>
              <p:nvPr/>
            </p:nvGrpSpPr>
            <p:grpSpPr>
              <a:xfrm>
                <a:off x="4421361" y="3997002"/>
                <a:ext cx="507618" cy="395463"/>
                <a:chOff x="4421361" y="3997002"/>
                <a:chExt cx="507618" cy="395463"/>
              </a:xfrm>
            </p:grpSpPr>
            <p:sp>
              <p:nvSpPr>
                <p:cNvPr id="8731" name="Google Shape;8731;p7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73"/>
              <p:cNvGrpSpPr/>
              <p:nvPr/>
            </p:nvGrpSpPr>
            <p:grpSpPr>
              <a:xfrm>
                <a:off x="4928973" y="4189418"/>
                <a:ext cx="507596" cy="203047"/>
                <a:chOff x="4928973" y="4189418"/>
                <a:chExt cx="507596" cy="203047"/>
              </a:xfrm>
            </p:grpSpPr>
            <p:sp>
              <p:nvSpPr>
                <p:cNvPr id="8734" name="Google Shape;8734;p7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6" name="Google Shape;8736;p73"/>
            <p:cNvGrpSpPr/>
            <p:nvPr/>
          </p:nvGrpSpPr>
          <p:grpSpPr>
            <a:xfrm>
              <a:off x="4482186" y="3641905"/>
              <a:ext cx="397605" cy="349784"/>
              <a:chOff x="2906375" y="1159725"/>
              <a:chExt cx="1860575" cy="1636800"/>
            </a:xfrm>
          </p:grpSpPr>
          <p:sp>
            <p:nvSpPr>
              <p:cNvPr id="8737" name="Google Shape;8737;p7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1" name="Google Shape;8741;p73"/>
          <p:cNvGrpSpPr/>
          <p:nvPr/>
        </p:nvGrpSpPr>
        <p:grpSpPr>
          <a:xfrm>
            <a:off x="6546943" y="2074305"/>
            <a:ext cx="940737" cy="721067"/>
            <a:chOff x="6599718" y="2068734"/>
            <a:chExt cx="940737" cy="721067"/>
          </a:xfrm>
        </p:grpSpPr>
        <p:sp>
          <p:nvSpPr>
            <p:cNvPr id="8742" name="Google Shape;8742;p7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73"/>
            <p:cNvGrpSpPr/>
            <p:nvPr/>
          </p:nvGrpSpPr>
          <p:grpSpPr>
            <a:xfrm>
              <a:off x="6836957" y="2068734"/>
              <a:ext cx="461892" cy="721067"/>
              <a:chOff x="6836957" y="2068734"/>
              <a:chExt cx="461892" cy="721067"/>
            </a:xfrm>
          </p:grpSpPr>
          <p:sp>
            <p:nvSpPr>
              <p:cNvPr id="8749" name="Google Shape;8749;p7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5" name="Google Shape;8755;p73"/>
              <p:cNvGrpSpPr/>
              <p:nvPr/>
            </p:nvGrpSpPr>
            <p:grpSpPr>
              <a:xfrm>
                <a:off x="6836957" y="2068734"/>
                <a:ext cx="461892" cy="721067"/>
                <a:chOff x="6836957" y="2068734"/>
                <a:chExt cx="461892" cy="721067"/>
              </a:xfrm>
            </p:grpSpPr>
            <p:sp>
              <p:nvSpPr>
                <p:cNvPr id="8756" name="Google Shape;8756;p7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63" name="Google Shape;8763;p73"/>
          <p:cNvGrpSpPr/>
          <p:nvPr/>
        </p:nvGrpSpPr>
        <p:grpSpPr>
          <a:xfrm>
            <a:off x="2430262" y="2078652"/>
            <a:ext cx="712577" cy="712374"/>
            <a:chOff x="2559249" y="2069323"/>
            <a:chExt cx="685566" cy="685634"/>
          </a:xfrm>
        </p:grpSpPr>
        <p:sp>
          <p:nvSpPr>
            <p:cNvPr id="8764" name="Google Shape;8764;p7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73"/>
          <p:cNvGrpSpPr/>
          <p:nvPr/>
        </p:nvGrpSpPr>
        <p:grpSpPr>
          <a:xfrm>
            <a:off x="7612699" y="1191441"/>
            <a:ext cx="845645" cy="711911"/>
            <a:chOff x="951975" y="315800"/>
            <a:chExt cx="5860325" cy="4933550"/>
          </a:xfrm>
        </p:grpSpPr>
        <p:sp>
          <p:nvSpPr>
            <p:cNvPr id="8778" name="Google Shape;8778;p7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73"/>
          <p:cNvGrpSpPr/>
          <p:nvPr/>
        </p:nvGrpSpPr>
        <p:grpSpPr>
          <a:xfrm>
            <a:off x="3709828" y="2927550"/>
            <a:ext cx="1617932" cy="621724"/>
            <a:chOff x="3862800" y="3038525"/>
            <a:chExt cx="1329006" cy="510698"/>
          </a:xfrm>
        </p:grpSpPr>
        <p:sp>
          <p:nvSpPr>
            <p:cNvPr id="8787" name="Google Shape;8787;p7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3"/>
            <p:cNvGrpSpPr/>
            <p:nvPr/>
          </p:nvGrpSpPr>
          <p:grpSpPr>
            <a:xfrm>
              <a:off x="3967075" y="3040337"/>
              <a:ext cx="1019927" cy="402126"/>
              <a:chOff x="3967075" y="3040337"/>
              <a:chExt cx="1019927" cy="402126"/>
            </a:xfrm>
          </p:grpSpPr>
          <p:sp>
            <p:nvSpPr>
              <p:cNvPr id="8790" name="Google Shape;8790;p7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73"/>
            <p:cNvGrpSpPr/>
            <p:nvPr/>
          </p:nvGrpSpPr>
          <p:grpSpPr>
            <a:xfrm>
              <a:off x="4186700" y="3040337"/>
              <a:ext cx="390475" cy="183289"/>
              <a:chOff x="4186700" y="3040337"/>
              <a:chExt cx="390475" cy="183289"/>
            </a:xfrm>
          </p:grpSpPr>
          <p:sp>
            <p:nvSpPr>
              <p:cNvPr id="8793" name="Google Shape;8793;p7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73"/>
            <p:cNvGrpSpPr/>
            <p:nvPr/>
          </p:nvGrpSpPr>
          <p:grpSpPr>
            <a:xfrm>
              <a:off x="4073727" y="3040337"/>
              <a:ext cx="697794" cy="296263"/>
              <a:chOff x="4073727" y="3040337"/>
              <a:chExt cx="697794" cy="296263"/>
            </a:xfrm>
          </p:grpSpPr>
          <p:sp>
            <p:nvSpPr>
              <p:cNvPr id="8796" name="Google Shape;8796;p7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73"/>
            <p:cNvGrpSpPr/>
            <p:nvPr/>
          </p:nvGrpSpPr>
          <p:grpSpPr>
            <a:xfrm>
              <a:off x="3862800" y="3038525"/>
              <a:ext cx="1329006" cy="510698"/>
              <a:chOff x="3862800" y="3038525"/>
              <a:chExt cx="1329006" cy="510698"/>
            </a:xfrm>
          </p:grpSpPr>
          <p:sp>
            <p:nvSpPr>
              <p:cNvPr id="8799" name="Google Shape;8799;p7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1" name="Google Shape;8801;p73"/>
          <p:cNvGrpSpPr/>
          <p:nvPr/>
        </p:nvGrpSpPr>
        <p:grpSpPr>
          <a:xfrm>
            <a:off x="718150" y="1191441"/>
            <a:ext cx="883205" cy="775176"/>
            <a:chOff x="649648" y="271400"/>
            <a:chExt cx="6215377" cy="5455143"/>
          </a:xfrm>
        </p:grpSpPr>
        <p:sp>
          <p:nvSpPr>
            <p:cNvPr id="8802" name="Google Shape;8802;p7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73"/>
          <p:cNvGrpSpPr/>
          <p:nvPr/>
        </p:nvGrpSpPr>
        <p:grpSpPr>
          <a:xfrm>
            <a:off x="2326452" y="1191441"/>
            <a:ext cx="767704" cy="815489"/>
            <a:chOff x="2499700" y="1135950"/>
            <a:chExt cx="732402" cy="777990"/>
          </a:xfrm>
        </p:grpSpPr>
        <p:grpSp>
          <p:nvGrpSpPr>
            <p:cNvPr id="8815" name="Google Shape;8815;p73"/>
            <p:cNvGrpSpPr/>
            <p:nvPr/>
          </p:nvGrpSpPr>
          <p:grpSpPr>
            <a:xfrm>
              <a:off x="2499700" y="1135950"/>
              <a:ext cx="732402" cy="694705"/>
              <a:chOff x="2499700" y="1135950"/>
              <a:chExt cx="732402" cy="694705"/>
            </a:xfrm>
          </p:grpSpPr>
          <p:sp>
            <p:nvSpPr>
              <p:cNvPr id="8816" name="Google Shape;8816;p7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73"/>
            <p:cNvGrpSpPr/>
            <p:nvPr/>
          </p:nvGrpSpPr>
          <p:grpSpPr>
            <a:xfrm>
              <a:off x="2517909" y="1188726"/>
              <a:ext cx="702702" cy="725214"/>
              <a:chOff x="2517909" y="1188726"/>
              <a:chExt cx="702702" cy="725214"/>
            </a:xfrm>
          </p:grpSpPr>
          <p:sp>
            <p:nvSpPr>
              <p:cNvPr id="8844" name="Google Shape;8844;p7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73"/>
          <p:cNvGrpSpPr/>
          <p:nvPr/>
        </p:nvGrpSpPr>
        <p:grpSpPr>
          <a:xfrm>
            <a:off x="1672184" y="1191441"/>
            <a:ext cx="583439" cy="870229"/>
            <a:chOff x="1716825" y="1121550"/>
            <a:chExt cx="622800" cy="928938"/>
          </a:xfrm>
        </p:grpSpPr>
        <p:grpSp>
          <p:nvGrpSpPr>
            <p:cNvPr id="8850" name="Google Shape;8850;p73"/>
            <p:cNvGrpSpPr/>
            <p:nvPr/>
          </p:nvGrpSpPr>
          <p:grpSpPr>
            <a:xfrm>
              <a:off x="1716825" y="1121550"/>
              <a:ext cx="622800" cy="928938"/>
              <a:chOff x="1716825" y="1121550"/>
              <a:chExt cx="622800" cy="928938"/>
            </a:xfrm>
          </p:grpSpPr>
          <p:cxnSp>
            <p:nvCxnSpPr>
              <p:cNvPr id="8851" name="Google Shape;8851;p7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852" name="Google Shape;8852;p7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73"/>
            <p:cNvGrpSpPr/>
            <p:nvPr/>
          </p:nvGrpSpPr>
          <p:grpSpPr>
            <a:xfrm>
              <a:off x="1768050" y="1172775"/>
              <a:ext cx="520200" cy="832000"/>
              <a:chOff x="1768050" y="1172775"/>
              <a:chExt cx="520200" cy="832000"/>
            </a:xfrm>
          </p:grpSpPr>
          <p:cxnSp>
            <p:nvCxnSpPr>
              <p:cNvPr id="8854" name="Google Shape;8854;p7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855" name="Google Shape;8855;p7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73"/>
            <p:cNvGrpSpPr/>
            <p:nvPr/>
          </p:nvGrpSpPr>
          <p:grpSpPr>
            <a:xfrm>
              <a:off x="1820100" y="1225475"/>
              <a:ext cx="416400" cy="729575"/>
              <a:chOff x="1820100" y="1225475"/>
              <a:chExt cx="416400" cy="729575"/>
            </a:xfrm>
          </p:grpSpPr>
          <p:cxnSp>
            <p:nvCxnSpPr>
              <p:cNvPr id="8857" name="Google Shape;8857;p7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858" name="Google Shape;8858;p7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73"/>
            <p:cNvGrpSpPr/>
            <p:nvPr/>
          </p:nvGrpSpPr>
          <p:grpSpPr>
            <a:xfrm>
              <a:off x="1874250" y="1278825"/>
              <a:ext cx="308100" cy="605275"/>
              <a:chOff x="1874250" y="1278825"/>
              <a:chExt cx="308100" cy="605275"/>
            </a:xfrm>
          </p:grpSpPr>
          <p:cxnSp>
            <p:nvCxnSpPr>
              <p:cNvPr id="8860" name="Google Shape;8860;p7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861" name="Google Shape;8861;p7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2" name="Google Shape;8862;p7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73"/>
          <p:cNvGrpSpPr/>
          <p:nvPr/>
        </p:nvGrpSpPr>
        <p:grpSpPr>
          <a:xfrm>
            <a:off x="1592007" y="2077763"/>
            <a:ext cx="739072" cy="714152"/>
            <a:chOff x="4334725" y="1355875"/>
            <a:chExt cx="3106650" cy="3001900"/>
          </a:xfrm>
        </p:grpSpPr>
        <p:grpSp>
          <p:nvGrpSpPr>
            <p:cNvPr id="8864" name="Google Shape;8864;p73"/>
            <p:cNvGrpSpPr/>
            <p:nvPr/>
          </p:nvGrpSpPr>
          <p:grpSpPr>
            <a:xfrm>
              <a:off x="4516050" y="1724875"/>
              <a:ext cx="2693725" cy="2632900"/>
              <a:chOff x="4516050" y="1724875"/>
              <a:chExt cx="2693725" cy="2632900"/>
            </a:xfrm>
          </p:grpSpPr>
          <p:sp>
            <p:nvSpPr>
              <p:cNvPr id="8865" name="Google Shape;8865;p7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73"/>
            <p:cNvGrpSpPr/>
            <p:nvPr/>
          </p:nvGrpSpPr>
          <p:grpSpPr>
            <a:xfrm>
              <a:off x="4334725" y="1355875"/>
              <a:ext cx="3106650" cy="2709650"/>
              <a:chOff x="4334725" y="1355875"/>
              <a:chExt cx="3106650" cy="2709650"/>
            </a:xfrm>
          </p:grpSpPr>
          <p:sp>
            <p:nvSpPr>
              <p:cNvPr id="8869" name="Google Shape;8869;p7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2" name="Google Shape;8872;p73"/>
          <p:cNvGrpSpPr/>
          <p:nvPr/>
        </p:nvGrpSpPr>
        <p:grpSpPr>
          <a:xfrm>
            <a:off x="7708956" y="3708534"/>
            <a:ext cx="312074" cy="684173"/>
            <a:chOff x="7645573" y="3754300"/>
            <a:chExt cx="293855" cy="644170"/>
          </a:xfrm>
        </p:grpSpPr>
        <p:sp>
          <p:nvSpPr>
            <p:cNvPr id="8873" name="Google Shape;8873;p7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73"/>
          <p:cNvGrpSpPr/>
          <p:nvPr/>
        </p:nvGrpSpPr>
        <p:grpSpPr>
          <a:xfrm>
            <a:off x="5630944" y="1191441"/>
            <a:ext cx="709011" cy="739359"/>
            <a:chOff x="5830645" y="1256617"/>
            <a:chExt cx="530340" cy="553040"/>
          </a:xfrm>
        </p:grpSpPr>
        <p:grpSp>
          <p:nvGrpSpPr>
            <p:cNvPr id="8876" name="Google Shape;8876;p73"/>
            <p:cNvGrpSpPr/>
            <p:nvPr/>
          </p:nvGrpSpPr>
          <p:grpSpPr>
            <a:xfrm>
              <a:off x="5830645" y="1256617"/>
              <a:ext cx="259743" cy="269909"/>
              <a:chOff x="5830645" y="1256617"/>
              <a:chExt cx="259743" cy="269909"/>
            </a:xfrm>
          </p:grpSpPr>
          <p:sp>
            <p:nvSpPr>
              <p:cNvPr id="8877" name="Google Shape;8877;p7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73"/>
            <p:cNvGrpSpPr/>
            <p:nvPr/>
          </p:nvGrpSpPr>
          <p:grpSpPr>
            <a:xfrm>
              <a:off x="6101293" y="1256617"/>
              <a:ext cx="259692" cy="269909"/>
              <a:chOff x="6101293" y="1256617"/>
              <a:chExt cx="259692" cy="269909"/>
            </a:xfrm>
          </p:grpSpPr>
          <p:sp>
            <p:nvSpPr>
              <p:cNvPr id="8880" name="Google Shape;8880;p7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73"/>
            <p:cNvGrpSpPr/>
            <p:nvPr/>
          </p:nvGrpSpPr>
          <p:grpSpPr>
            <a:xfrm>
              <a:off x="5830645" y="1539749"/>
              <a:ext cx="259692" cy="269909"/>
              <a:chOff x="5830645" y="1539749"/>
              <a:chExt cx="259692" cy="269909"/>
            </a:xfrm>
          </p:grpSpPr>
          <p:sp>
            <p:nvSpPr>
              <p:cNvPr id="8883" name="Google Shape;8883;p7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73"/>
            <p:cNvGrpSpPr/>
            <p:nvPr/>
          </p:nvGrpSpPr>
          <p:grpSpPr>
            <a:xfrm>
              <a:off x="6101293" y="1539749"/>
              <a:ext cx="259692" cy="269909"/>
              <a:chOff x="6101293" y="1539749"/>
              <a:chExt cx="259692" cy="269909"/>
            </a:xfrm>
          </p:grpSpPr>
          <p:sp>
            <p:nvSpPr>
              <p:cNvPr id="8886" name="Google Shape;8886;p7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8" name="Google Shape;8888;p7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73"/>
          <p:cNvGrpSpPr/>
          <p:nvPr/>
        </p:nvGrpSpPr>
        <p:grpSpPr>
          <a:xfrm>
            <a:off x="732438" y="2927557"/>
            <a:ext cx="1452955" cy="621360"/>
            <a:chOff x="732422" y="2990152"/>
            <a:chExt cx="1337773" cy="572102"/>
          </a:xfrm>
        </p:grpSpPr>
        <p:sp>
          <p:nvSpPr>
            <p:cNvPr id="8890" name="Google Shape;8890;p7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899"/>
        <p:cNvGrpSpPr/>
        <p:nvPr/>
      </p:nvGrpSpPr>
      <p:grpSpPr>
        <a:xfrm>
          <a:off x="0" y="0"/>
          <a:ext cx="0" cy="0"/>
          <a:chOff x="0" y="0"/>
          <a:chExt cx="0" cy="0"/>
        </a:xfrm>
      </p:grpSpPr>
      <p:grpSp>
        <p:nvGrpSpPr>
          <p:cNvPr id="8900" name="Google Shape;8900;p74"/>
          <p:cNvGrpSpPr/>
          <p:nvPr/>
        </p:nvGrpSpPr>
        <p:grpSpPr>
          <a:xfrm>
            <a:off x="729238" y="1179665"/>
            <a:ext cx="1636117" cy="1526144"/>
            <a:chOff x="729238" y="1179665"/>
            <a:chExt cx="1636117" cy="1526144"/>
          </a:xfrm>
        </p:grpSpPr>
        <p:grpSp>
          <p:nvGrpSpPr>
            <p:cNvPr id="8901" name="Google Shape;8901;p74"/>
            <p:cNvGrpSpPr/>
            <p:nvPr/>
          </p:nvGrpSpPr>
          <p:grpSpPr>
            <a:xfrm>
              <a:off x="729238" y="1179665"/>
              <a:ext cx="80700" cy="1526144"/>
              <a:chOff x="729238" y="1179665"/>
              <a:chExt cx="80700" cy="1526144"/>
            </a:xfrm>
          </p:grpSpPr>
          <p:sp>
            <p:nvSpPr>
              <p:cNvPr id="8902" name="Google Shape;8902;p7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4"/>
            <p:cNvGrpSpPr/>
            <p:nvPr/>
          </p:nvGrpSpPr>
          <p:grpSpPr>
            <a:xfrm>
              <a:off x="903098" y="1179665"/>
              <a:ext cx="80700" cy="1526144"/>
              <a:chOff x="903098" y="1179665"/>
              <a:chExt cx="80700" cy="1526144"/>
            </a:xfrm>
          </p:grpSpPr>
          <p:sp>
            <p:nvSpPr>
              <p:cNvPr id="8913" name="Google Shape;8913;p7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74"/>
            <p:cNvGrpSpPr/>
            <p:nvPr/>
          </p:nvGrpSpPr>
          <p:grpSpPr>
            <a:xfrm>
              <a:off x="1076958" y="1179665"/>
              <a:ext cx="80700" cy="1526144"/>
              <a:chOff x="1076958" y="1179665"/>
              <a:chExt cx="80700" cy="1526144"/>
            </a:xfrm>
          </p:grpSpPr>
          <p:sp>
            <p:nvSpPr>
              <p:cNvPr id="8924" name="Google Shape;8924;p7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74"/>
            <p:cNvGrpSpPr/>
            <p:nvPr/>
          </p:nvGrpSpPr>
          <p:grpSpPr>
            <a:xfrm>
              <a:off x="1247707" y="1179665"/>
              <a:ext cx="80700" cy="1526144"/>
              <a:chOff x="1247707" y="1179665"/>
              <a:chExt cx="80700" cy="1526144"/>
            </a:xfrm>
          </p:grpSpPr>
          <p:sp>
            <p:nvSpPr>
              <p:cNvPr id="8935" name="Google Shape;8935;p7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74"/>
            <p:cNvGrpSpPr/>
            <p:nvPr/>
          </p:nvGrpSpPr>
          <p:grpSpPr>
            <a:xfrm>
              <a:off x="1421567" y="1179665"/>
              <a:ext cx="80700" cy="1526144"/>
              <a:chOff x="1421567" y="1179665"/>
              <a:chExt cx="80700" cy="1526144"/>
            </a:xfrm>
          </p:grpSpPr>
          <p:sp>
            <p:nvSpPr>
              <p:cNvPr id="8946" name="Google Shape;8946;p7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4"/>
            <p:cNvGrpSpPr/>
            <p:nvPr/>
          </p:nvGrpSpPr>
          <p:grpSpPr>
            <a:xfrm>
              <a:off x="1592327" y="1179665"/>
              <a:ext cx="80700" cy="1526144"/>
              <a:chOff x="1592327" y="1179665"/>
              <a:chExt cx="80700" cy="1526144"/>
            </a:xfrm>
          </p:grpSpPr>
          <p:sp>
            <p:nvSpPr>
              <p:cNvPr id="8957" name="Google Shape;8957;p7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74"/>
            <p:cNvGrpSpPr/>
            <p:nvPr/>
          </p:nvGrpSpPr>
          <p:grpSpPr>
            <a:xfrm>
              <a:off x="1766187" y="1179665"/>
              <a:ext cx="80700" cy="1526144"/>
              <a:chOff x="1766187" y="1179665"/>
              <a:chExt cx="80700" cy="1526144"/>
            </a:xfrm>
          </p:grpSpPr>
          <p:sp>
            <p:nvSpPr>
              <p:cNvPr id="8968" name="Google Shape;8968;p7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74"/>
            <p:cNvGrpSpPr/>
            <p:nvPr/>
          </p:nvGrpSpPr>
          <p:grpSpPr>
            <a:xfrm>
              <a:off x="1936935" y="1179665"/>
              <a:ext cx="80700" cy="1526144"/>
              <a:chOff x="1936935" y="1179665"/>
              <a:chExt cx="80700" cy="1526144"/>
            </a:xfrm>
          </p:grpSpPr>
          <p:sp>
            <p:nvSpPr>
              <p:cNvPr id="8979" name="Google Shape;8979;p7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74"/>
            <p:cNvGrpSpPr/>
            <p:nvPr/>
          </p:nvGrpSpPr>
          <p:grpSpPr>
            <a:xfrm>
              <a:off x="2110795" y="1179665"/>
              <a:ext cx="80700" cy="1526144"/>
              <a:chOff x="2110795" y="1179665"/>
              <a:chExt cx="80700" cy="1526144"/>
            </a:xfrm>
          </p:grpSpPr>
          <p:sp>
            <p:nvSpPr>
              <p:cNvPr id="8990" name="Google Shape;8990;p7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74"/>
            <p:cNvGrpSpPr/>
            <p:nvPr/>
          </p:nvGrpSpPr>
          <p:grpSpPr>
            <a:xfrm>
              <a:off x="2284655" y="1179665"/>
              <a:ext cx="80700" cy="1526144"/>
              <a:chOff x="2284655" y="1179665"/>
              <a:chExt cx="80700" cy="1526144"/>
            </a:xfrm>
          </p:grpSpPr>
          <p:sp>
            <p:nvSpPr>
              <p:cNvPr id="9001" name="Google Shape;9001;p7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1" name="Google Shape;9011;p74"/>
          <p:cNvGrpSpPr/>
          <p:nvPr/>
        </p:nvGrpSpPr>
        <p:grpSpPr>
          <a:xfrm>
            <a:off x="2623904" y="1198803"/>
            <a:ext cx="1364248" cy="1102133"/>
            <a:chOff x="2623904" y="1198803"/>
            <a:chExt cx="1364248" cy="1102133"/>
          </a:xfrm>
        </p:grpSpPr>
        <p:grpSp>
          <p:nvGrpSpPr>
            <p:cNvPr id="9012" name="Google Shape;9012;p74"/>
            <p:cNvGrpSpPr/>
            <p:nvPr/>
          </p:nvGrpSpPr>
          <p:grpSpPr>
            <a:xfrm>
              <a:off x="2623907" y="1198803"/>
              <a:ext cx="1364245" cy="273000"/>
              <a:chOff x="2623907" y="1198803"/>
              <a:chExt cx="1364245" cy="273000"/>
            </a:xfrm>
          </p:grpSpPr>
          <p:sp>
            <p:nvSpPr>
              <p:cNvPr id="9013" name="Google Shape;9013;p7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74"/>
            <p:cNvGrpSpPr/>
            <p:nvPr/>
          </p:nvGrpSpPr>
          <p:grpSpPr>
            <a:xfrm>
              <a:off x="2623904" y="1476964"/>
              <a:ext cx="1364245" cy="273000"/>
              <a:chOff x="2623904" y="1476964"/>
              <a:chExt cx="1364245" cy="273000"/>
            </a:xfrm>
          </p:grpSpPr>
          <p:sp>
            <p:nvSpPr>
              <p:cNvPr id="9019" name="Google Shape;9019;p7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74"/>
            <p:cNvGrpSpPr/>
            <p:nvPr/>
          </p:nvGrpSpPr>
          <p:grpSpPr>
            <a:xfrm>
              <a:off x="2623907" y="1749775"/>
              <a:ext cx="1364245" cy="273000"/>
              <a:chOff x="2623907" y="1749775"/>
              <a:chExt cx="1364245" cy="273000"/>
            </a:xfrm>
          </p:grpSpPr>
          <p:sp>
            <p:nvSpPr>
              <p:cNvPr id="9025" name="Google Shape;9025;p7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4"/>
            <p:cNvGrpSpPr/>
            <p:nvPr/>
          </p:nvGrpSpPr>
          <p:grpSpPr>
            <a:xfrm>
              <a:off x="2623904" y="2027936"/>
              <a:ext cx="1364245" cy="273000"/>
              <a:chOff x="2623904" y="2027936"/>
              <a:chExt cx="1364245" cy="273000"/>
            </a:xfrm>
          </p:grpSpPr>
          <p:sp>
            <p:nvSpPr>
              <p:cNvPr id="9031" name="Google Shape;9031;p7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74"/>
          <p:cNvGrpSpPr/>
          <p:nvPr/>
        </p:nvGrpSpPr>
        <p:grpSpPr>
          <a:xfrm>
            <a:off x="2613365" y="2657986"/>
            <a:ext cx="1387541" cy="159124"/>
            <a:chOff x="3200660" y="2180272"/>
            <a:chExt cx="2563824" cy="378237"/>
          </a:xfrm>
        </p:grpSpPr>
        <p:sp>
          <p:nvSpPr>
            <p:cNvPr id="9037" name="Google Shape;9037;p7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4"/>
          <p:cNvGrpSpPr/>
          <p:nvPr/>
        </p:nvGrpSpPr>
        <p:grpSpPr>
          <a:xfrm>
            <a:off x="2609890" y="2935811"/>
            <a:ext cx="1390502" cy="159625"/>
            <a:chOff x="3530150" y="2790075"/>
            <a:chExt cx="1962600" cy="225300"/>
          </a:xfrm>
        </p:grpSpPr>
        <p:sp>
          <p:nvSpPr>
            <p:cNvPr id="9056" name="Google Shape;9056;p7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4"/>
          <p:cNvGrpSpPr/>
          <p:nvPr/>
        </p:nvGrpSpPr>
        <p:grpSpPr>
          <a:xfrm>
            <a:off x="2610543" y="3214137"/>
            <a:ext cx="1411629" cy="153761"/>
            <a:chOff x="3558802" y="4011427"/>
            <a:chExt cx="1866000" cy="111300"/>
          </a:xfrm>
        </p:grpSpPr>
        <p:sp>
          <p:nvSpPr>
            <p:cNvPr id="9059" name="Google Shape;9059;p7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74"/>
          <p:cNvGrpSpPr/>
          <p:nvPr/>
        </p:nvGrpSpPr>
        <p:grpSpPr>
          <a:xfrm>
            <a:off x="2610235" y="2419536"/>
            <a:ext cx="1383503" cy="119749"/>
            <a:chOff x="3465975" y="2270276"/>
            <a:chExt cx="1986364" cy="171929"/>
          </a:xfrm>
        </p:grpSpPr>
        <p:sp>
          <p:nvSpPr>
            <p:cNvPr id="9062" name="Google Shape;9062;p7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4"/>
          <p:cNvGrpSpPr/>
          <p:nvPr/>
        </p:nvGrpSpPr>
        <p:grpSpPr>
          <a:xfrm>
            <a:off x="2621243" y="3783187"/>
            <a:ext cx="1369531" cy="195460"/>
            <a:chOff x="723300" y="4253549"/>
            <a:chExt cx="2276482" cy="324900"/>
          </a:xfrm>
        </p:grpSpPr>
        <p:sp>
          <p:nvSpPr>
            <p:cNvPr id="9071" name="Google Shape;9071;p7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4"/>
          <p:cNvGrpSpPr/>
          <p:nvPr/>
        </p:nvGrpSpPr>
        <p:grpSpPr>
          <a:xfrm>
            <a:off x="2610803" y="3484367"/>
            <a:ext cx="1389066" cy="180119"/>
            <a:chOff x="705948" y="3788465"/>
            <a:chExt cx="2308953" cy="299400"/>
          </a:xfrm>
        </p:grpSpPr>
        <p:sp>
          <p:nvSpPr>
            <p:cNvPr id="9077" name="Google Shape;9077;p7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74"/>
          <p:cNvGrpSpPr/>
          <p:nvPr/>
        </p:nvGrpSpPr>
        <p:grpSpPr>
          <a:xfrm>
            <a:off x="2658741" y="4097347"/>
            <a:ext cx="1304609" cy="294074"/>
            <a:chOff x="2658741" y="4097347"/>
            <a:chExt cx="1304609" cy="294074"/>
          </a:xfrm>
        </p:grpSpPr>
        <p:grpSp>
          <p:nvGrpSpPr>
            <p:cNvPr id="9083" name="Google Shape;9083;p74"/>
            <p:cNvGrpSpPr/>
            <p:nvPr/>
          </p:nvGrpSpPr>
          <p:grpSpPr>
            <a:xfrm>
              <a:off x="2658741" y="4097347"/>
              <a:ext cx="118572" cy="294074"/>
              <a:chOff x="3343310" y="4475555"/>
              <a:chExt cx="127717" cy="316753"/>
            </a:xfrm>
          </p:grpSpPr>
          <p:sp>
            <p:nvSpPr>
              <p:cNvPr id="9084" name="Google Shape;9084;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74"/>
            <p:cNvGrpSpPr/>
            <p:nvPr/>
          </p:nvGrpSpPr>
          <p:grpSpPr>
            <a:xfrm>
              <a:off x="3815519" y="4098388"/>
              <a:ext cx="147831" cy="291991"/>
              <a:chOff x="3527539" y="4476677"/>
              <a:chExt cx="159232" cy="314510"/>
            </a:xfrm>
          </p:grpSpPr>
          <p:sp>
            <p:nvSpPr>
              <p:cNvPr id="9087" name="Google Shape;9087;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74"/>
            <p:cNvGrpSpPr/>
            <p:nvPr/>
          </p:nvGrpSpPr>
          <p:grpSpPr>
            <a:xfrm>
              <a:off x="3511696" y="4098388"/>
              <a:ext cx="147831" cy="291991"/>
              <a:chOff x="3527539" y="4476677"/>
              <a:chExt cx="159232" cy="314510"/>
            </a:xfrm>
          </p:grpSpPr>
          <p:sp>
            <p:nvSpPr>
              <p:cNvPr id="9090" name="Google Shape;9090;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74"/>
            <p:cNvGrpSpPr/>
            <p:nvPr/>
          </p:nvGrpSpPr>
          <p:grpSpPr>
            <a:xfrm>
              <a:off x="3207874" y="4098388"/>
              <a:ext cx="147831" cy="291991"/>
              <a:chOff x="3527539" y="4476677"/>
              <a:chExt cx="159232" cy="314510"/>
            </a:xfrm>
          </p:grpSpPr>
          <p:sp>
            <p:nvSpPr>
              <p:cNvPr id="9093" name="Google Shape;9093;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4"/>
            <p:cNvGrpSpPr/>
            <p:nvPr/>
          </p:nvGrpSpPr>
          <p:grpSpPr>
            <a:xfrm>
              <a:off x="2933305" y="4097347"/>
              <a:ext cx="118572" cy="294074"/>
              <a:chOff x="3343310" y="4475555"/>
              <a:chExt cx="127717" cy="316753"/>
            </a:xfrm>
          </p:grpSpPr>
          <p:sp>
            <p:nvSpPr>
              <p:cNvPr id="9096" name="Google Shape;9096;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8" name="Google Shape;9098;p74"/>
          <p:cNvGrpSpPr/>
          <p:nvPr/>
        </p:nvGrpSpPr>
        <p:grpSpPr>
          <a:xfrm>
            <a:off x="4277571" y="2080469"/>
            <a:ext cx="1433821" cy="191501"/>
            <a:chOff x="4273350" y="2080469"/>
            <a:chExt cx="1433821" cy="191501"/>
          </a:xfrm>
        </p:grpSpPr>
        <p:grpSp>
          <p:nvGrpSpPr>
            <p:cNvPr id="9099" name="Google Shape;9099;p74"/>
            <p:cNvGrpSpPr/>
            <p:nvPr/>
          </p:nvGrpSpPr>
          <p:grpSpPr>
            <a:xfrm>
              <a:off x="4273350" y="2080469"/>
              <a:ext cx="1433821" cy="0"/>
              <a:chOff x="5224975" y="2962250"/>
              <a:chExt cx="1544400" cy="0"/>
            </a:xfrm>
          </p:grpSpPr>
          <p:cxnSp>
            <p:nvCxnSpPr>
              <p:cNvPr id="9100" name="Google Shape;9100;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101" name="Google Shape;9101;p7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102" name="Google Shape;9102;p74"/>
            <p:cNvGrpSpPr/>
            <p:nvPr/>
          </p:nvGrpSpPr>
          <p:grpSpPr>
            <a:xfrm>
              <a:off x="4273350" y="2271969"/>
              <a:ext cx="1433821" cy="0"/>
              <a:chOff x="5224975" y="2962250"/>
              <a:chExt cx="1544400" cy="0"/>
            </a:xfrm>
          </p:grpSpPr>
          <p:cxnSp>
            <p:nvCxnSpPr>
              <p:cNvPr id="9103" name="Google Shape;9103;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104" name="Google Shape;9104;p7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105" name="Google Shape;9105;p74"/>
          <p:cNvGrpSpPr/>
          <p:nvPr/>
        </p:nvGrpSpPr>
        <p:grpSpPr>
          <a:xfrm>
            <a:off x="4279126" y="1183036"/>
            <a:ext cx="1430711" cy="743389"/>
            <a:chOff x="5159450" y="1919950"/>
            <a:chExt cx="1541050" cy="862500"/>
          </a:xfrm>
        </p:grpSpPr>
        <p:sp>
          <p:nvSpPr>
            <p:cNvPr id="9106" name="Google Shape;9106;p7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107" name="Google Shape;9107;p74"/>
            <p:cNvGrpSpPr/>
            <p:nvPr/>
          </p:nvGrpSpPr>
          <p:grpSpPr>
            <a:xfrm>
              <a:off x="5159450" y="1919950"/>
              <a:ext cx="1541050" cy="862500"/>
              <a:chOff x="5159450" y="1919950"/>
              <a:chExt cx="1541050" cy="862500"/>
            </a:xfrm>
          </p:grpSpPr>
          <p:cxnSp>
            <p:nvCxnSpPr>
              <p:cNvPr id="9108" name="Google Shape;9108;p7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109" name="Google Shape;9109;p7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110" name="Google Shape;9110;p74"/>
          <p:cNvGrpSpPr/>
          <p:nvPr/>
        </p:nvGrpSpPr>
        <p:grpSpPr>
          <a:xfrm>
            <a:off x="4269239" y="2406364"/>
            <a:ext cx="1450484" cy="1052087"/>
            <a:chOff x="5230575" y="1554475"/>
            <a:chExt cx="2137150" cy="1550150"/>
          </a:xfrm>
        </p:grpSpPr>
        <p:sp>
          <p:nvSpPr>
            <p:cNvPr id="9111" name="Google Shape;9111;p7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74"/>
          <p:cNvGrpSpPr/>
          <p:nvPr/>
        </p:nvGrpSpPr>
        <p:grpSpPr>
          <a:xfrm rot="10800000">
            <a:off x="4285790" y="3498553"/>
            <a:ext cx="1417383" cy="887946"/>
            <a:chOff x="5645403" y="2920021"/>
            <a:chExt cx="2650800" cy="2180614"/>
          </a:xfrm>
        </p:grpSpPr>
        <p:sp>
          <p:nvSpPr>
            <p:cNvPr id="9125" name="Google Shape;9125;p7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6" name="Google Shape;9126;p74"/>
            <p:cNvCxnSpPr>
              <a:stCxn id="912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127" name="Google Shape;9127;p7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8" name="Google Shape;9128;p74"/>
            <p:cNvCxnSpPr>
              <a:endCxn id="9127"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129" name="Google Shape;9129;p7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0" name="Google Shape;9130;p74"/>
            <p:cNvCxnSpPr>
              <a:stCxn id="9129"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131" name="Google Shape;9131;p7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2" name="Google Shape;9132;p74"/>
            <p:cNvCxnSpPr>
              <a:endCxn id="913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133" name="Google Shape;9133;p74"/>
          <p:cNvGrpSpPr/>
          <p:nvPr/>
        </p:nvGrpSpPr>
        <p:grpSpPr>
          <a:xfrm>
            <a:off x="7386150" y="2401908"/>
            <a:ext cx="1071743" cy="1021579"/>
            <a:chOff x="7189833" y="2022667"/>
            <a:chExt cx="1251159" cy="1192597"/>
          </a:xfrm>
        </p:grpSpPr>
        <p:sp>
          <p:nvSpPr>
            <p:cNvPr id="9134" name="Google Shape;9134;p7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74"/>
          <p:cNvGrpSpPr/>
          <p:nvPr/>
        </p:nvGrpSpPr>
        <p:grpSpPr>
          <a:xfrm>
            <a:off x="727421" y="2828315"/>
            <a:ext cx="1695374" cy="1560837"/>
            <a:chOff x="727421" y="2828315"/>
            <a:chExt cx="1695374" cy="1560837"/>
          </a:xfrm>
        </p:grpSpPr>
        <p:grpSp>
          <p:nvGrpSpPr>
            <p:cNvPr id="9139" name="Google Shape;9139;p74"/>
            <p:cNvGrpSpPr/>
            <p:nvPr/>
          </p:nvGrpSpPr>
          <p:grpSpPr>
            <a:xfrm>
              <a:off x="819108" y="2882501"/>
              <a:ext cx="103104" cy="1426186"/>
              <a:chOff x="4674013" y="3100904"/>
              <a:chExt cx="122758" cy="1698043"/>
            </a:xfrm>
          </p:grpSpPr>
          <p:sp>
            <p:nvSpPr>
              <p:cNvPr id="9140" name="Google Shape;9140;p7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74"/>
            <p:cNvGrpSpPr/>
            <p:nvPr/>
          </p:nvGrpSpPr>
          <p:grpSpPr>
            <a:xfrm>
              <a:off x="1062475" y="2882501"/>
              <a:ext cx="103104" cy="1426186"/>
              <a:chOff x="4940438" y="3100904"/>
              <a:chExt cx="122758" cy="1698043"/>
            </a:xfrm>
          </p:grpSpPr>
          <p:sp>
            <p:nvSpPr>
              <p:cNvPr id="9148" name="Google Shape;9148;p7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74"/>
            <p:cNvGrpSpPr/>
            <p:nvPr/>
          </p:nvGrpSpPr>
          <p:grpSpPr>
            <a:xfrm>
              <a:off x="1299324" y="2882501"/>
              <a:ext cx="103104" cy="1426186"/>
              <a:chOff x="5206863" y="3100904"/>
              <a:chExt cx="122758" cy="1698043"/>
            </a:xfrm>
          </p:grpSpPr>
          <p:sp>
            <p:nvSpPr>
              <p:cNvPr id="9156" name="Google Shape;9156;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4"/>
            <p:cNvGrpSpPr/>
            <p:nvPr/>
          </p:nvGrpSpPr>
          <p:grpSpPr>
            <a:xfrm>
              <a:off x="1786057" y="2882501"/>
              <a:ext cx="103104" cy="1426186"/>
              <a:chOff x="6006138" y="3143629"/>
              <a:chExt cx="122758" cy="1698043"/>
            </a:xfrm>
          </p:grpSpPr>
          <p:sp>
            <p:nvSpPr>
              <p:cNvPr id="9164" name="Google Shape;9164;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74"/>
            <p:cNvGrpSpPr/>
            <p:nvPr/>
          </p:nvGrpSpPr>
          <p:grpSpPr>
            <a:xfrm>
              <a:off x="2029422" y="2882501"/>
              <a:ext cx="103104" cy="1426186"/>
              <a:chOff x="6805413" y="3100904"/>
              <a:chExt cx="122758" cy="1698043"/>
            </a:xfrm>
          </p:grpSpPr>
          <p:sp>
            <p:nvSpPr>
              <p:cNvPr id="9172" name="Google Shape;9172;p7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4"/>
            <p:cNvGrpSpPr/>
            <p:nvPr/>
          </p:nvGrpSpPr>
          <p:grpSpPr>
            <a:xfrm>
              <a:off x="727421" y="2828315"/>
              <a:ext cx="1695374" cy="1560837"/>
              <a:chOff x="734799" y="2782450"/>
              <a:chExt cx="1571100" cy="1577400"/>
            </a:xfrm>
          </p:grpSpPr>
          <p:cxnSp>
            <p:nvCxnSpPr>
              <p:cNvPr id="9180" name="Google Shape;9180;p7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181" name="Google Shape;9181;p7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182" name="Google Shape;9182;p74"/>
            <p:cNvGrpSpPr/>
            <p:nvPr/>
          </p:nvGrpSpPr>
          <p:grpSpPr>
            <a:xfrm>
              <a:off x="2272795" y="2882501"/>
              <a:ext cx="103104" cy="1426186"/>
              <a:chOff x="5206863" y="3100904"/>
              <a:chExt cx="122758" cy="1698043"/>
            </a:xfrm>
          </p:grpSpPr>
          <p:sp>
            <p:nvSpPr>
              <p:cNvPr id="9183" name="Google Shape;9183;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74"/>
            <p:cNvGrpSpPr/>
            <p:nvPr/>
          </p:nvGrpSpPr>
          <p:grpSpPr>
            <a:xfrm>
              <a:off x="1542694" y="2882501"/>
              <a:ext cx="103104" cy="1426186"/>
              <a:chOff x="6006138" y="3143629"/>
              <a:chExt cx="122758" cy="1698043"/>
            </a:xfrm>
          </p:grpSpPr>
          <p:sp>
            <p:nvSpPr>
              <p:cNvPr id="9191" name="Google Shape;9191;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8" name="Google Shape;9198;p74"/>
          <p:cNvGrpSpPr/>
          <p:nvPr/>
        </p:nvGrpSpPr>
        <p:grpSpPr>
          <a:xfrm>
            <a:off x="5936000" y="2405887"/>
            <a:ext cx="1248543" cy="1025319"/>
            <a:chOff x="5183758" y="1210600"/>
            <a:chExt cx="3605380" cy="2960783"/>
          </a:xfrm>
        </p:grpSpPr>
        <p:sp>
          <p:nvSpPr>
            <p:cNvPr id="9199" name="Google Shape;9199;p7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3" name="Google Shape;9203;p7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204" name="Google Shape;9204;p7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205" name="Google Shape;9205;p7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206" name="Google Shape;9206;p7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207" name="Google Shape;9207;p7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74"/>
          <p:cNvGrpSpPr/>
          <p:nvPr/>
        </p:nvGrpSpPr>
        <p:grpSpPr>
          <a:xfrm>
            <a:off x="5793062" y="3544204"/>
            <a:ext cx="2664831" cy="843440"/>
            <a:chOff x="5916567" y="1099697"/>
            <a:chExt cx="2556683" cy="809211"/>
          </a:xfrm>
        </p:grpSpPr>
        <p:sp>
          <p:nvSpPr>
            <p:cNvPr id="9209" name="Google Shape;9209;p7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4"/>
          <p:cNvGrpSpPr/>
          <p:nvPr/>
        </p:nvGrpSpPr>
        <p:grpSpPr>
          <a:xfrm>
            <a:off x="5900602" y="1193063"/>
            <a:ext cx="1299851" cy="1023338"/>
            <a:chOff x="5900602" y="1193063"/>
            <a:chExt cx="1299851" cy="1023338"/>
          </a:xfrm>
        </p:grpSpPr>
        <p:grpSp>
          <p:nvGrpSpPr>
            <p:cNvPr id="9218" name="Google Shape;9218;p74"/>
            <p:cNvGrpSpPr/>
            <p:nvPr/>
          </p:nvGrpSpPr>
          <p:grpSpPr>
            <a:xfrm>
              <a:off x="6743564" y="1193063"/>
              <a:ext cx="456889" cy="700379"/>
              <a:chOff x="6743564" y="1193063"/>
              <a:chExt cx="456889" cy="700379"/>
            </a:xfrm>
          </p:grpSpPr>
          <p:grpSp>
            <p:nvGrpSpPr>
              <p:cNvPr id="9219" name="Google Shape;9219;p74"/>
              <p:cNvGrpSpPr/>
              <p:nvPr/>
            </p:nvGrpSpPr>
            <p:grpSpPr>
              <a:xfrm>
                <a:off x="6743564" y="1690731"/>
                <a:ext cx="214402" cy="202710"/>
                <a:chOff x="6743564" y="1690731"/>
                <a:chExt cx="214402" cy="202710"/>
              </a:xfrm>
            </p:grpSpPr>
            <p:sp>
              <p:nvSpPr>
                <p:cNvPr id="9220" name="Google Shape;9220;p7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74"/>
              <p:cNvGrpSpPr/>
              <p:nvPr/>
            </p:nvGrpSpPr>
            <p:grpSpPr>
              <a:xfrm>
                <a:off x="6915505" y="1193063"/>
                <a:ext cx="284947" cy="589637"/>
                <a:chOff x="6915505" y="1193063"/>
                <a:chExt cx="284947" cy="589637"/>
              </a:xfrm>
            </p:grpSpPr>
            <p:sp>
              <p:nvSpPr>
                <p:cNvPr id="9223" name="Google Shape;9223;p7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4" name="Google Shape;9224;p7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225" name="Google Shape;9225;p74"/>
            <p:cNvGrpSpPr/>
            <p:nvPr/>
          </p:nvGrpSpPr>
          <p:grpSpPr>
            <a:xfrm>
              <a:off x="6520337" y="1193063"/>
              <a:ext cx="341815" cy="801589"/>
              <a:chOff x="6520337" y="1193063"/>
              <a:chExt cx="341815" cy="801589"/>
            </a:xfrm>
          </p:grpSpPr>
          <p:grpSp>
            <p:nvGrpSpPr>
              <p:cNvPr id="9226" name="Google Shape;9226;p74"/>
              <p:cNvGrpSpPr/>
              <p:nvPr/>
            </p:nvGrpSpPr>
            <p:grpSpPr>
              <a:xfrm>
                <a:off x="6520337" y="1589527"/>
                <a:ext cx="213950" cy="405125"/>
                <a:chOff x="6520337" y="1589527"/>
                <a:chExt cx="213950" cy="405125"/>
              </a:xfrm>
            </p:grpSpPr>
            <p:sp>
              <p:nvSpPr>
                <p:cNvPr id="9227" name="Google Shape;9227;p7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74"/>
              <p:cNvGrpSpPr/>
              <p:nvPr/>
            </p:nvGrpSpPr>
            <p:grpSpPr>
              <a:xfrm>
                <a:off x="6577204" y="1193063"/>
                <a:ext cx="284947" cy="453562"/>
                <a:chOff x="6577204" y="1193063"/>
                <a:chExt cx="284947" cy="453562"/>
              </a:xfrm>
            </p:grpSpPr>
            <p:sp>
              <p:nvSpPr>
                <p:cNvPr id="9230" name="Google Shape;9230;p7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1" name="Google Shape;9231;p7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232" name="Google Shape;9232;p74"/>
            <p:cNvGrpSpPr/>
            <p:nvPr/>
          </p:nvGrpSpPr>
          <p:grpSpPr>
            <a:xfrm>
              <a:off x="6238903" y="1193063"/>
              <a:ext cx="300475" cy="901782"/>
              <a:chOff x="6238903" y="1193063"/>
              <a:chExt cx="300475" cy="901782"/>
            </a:xfrm>
          </p:grpSpPr>
          <p:grpSp>
            <p:nvGrpSpPr>
              <p:cNvPr id="9233" name="Google Shape;9233;p74"/>
              <p:cNvGrpSpPr/>
              <p:nvPr/>
            </p:nvGrpSpPr>
            <p:grpSpPr>
              <a:xfrm>
                <a:off x="6290865" y="1489315"/>
                <a:ext cx="248514" cy="605530"/>
                <a:chOff x="6290865" y="1489315"/>
                <a:chExt cx="248514" cy="605530"/>
              </a:xfrm>
            </p:grpSpPr>
            <p:sp>
              <p:nvSpPr>
                <p:cNvPr id="9234" name="Google Shape;9234;p7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74"/>
              <p:cNvGrpSpPr/>
              <p:nvPr/>
            </p:nvGrpSpPr>
            <p:grpSpPr>
              <a:xfrm>
                <a:off x="6238903" y="1193063"/>
                <a:ext cx="284947" cy="327512"/>
                <a:chOff x="6238903" y="1193063"/>
                <a:chExt cx="284947" cy="327512"/>
              </a:xfrm>
            </p:grpSpPr>
            <p:sp>
              <p:nvSpPr>
                <p:cNvPr id="9237" name="Google Shape;9237;p7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8" name="Google Shape;9238;p7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239" name="Google Shape;9239;p74"/>
            <p:cNvGrpSpPr/>
            <p:nvPr/>
          </p:nvGrpSpPr>
          <p:grpSpPr>
            <a:xfrm>
              <a:off x="5900602" y="1193063"/>
              <a:ext cx="444345" cy="1023338"/>
              <a:chOff x="5900602" y="1193063"/>
              <a:chExt cx="444345" cy="1023338"/>
            </a:xfrm>
          </p:grpSpPr>
          <p:grpSp>
            <p:nvGrpSpPr>
              <p:cNvPr id="9240" name="Google Shape;9240;p74"/>
              <p:cNvGrpSpPr/>
              <p:nvPr/>
            </p:nvGrpSpPr>
            <p:grpSpPr>
              <a:xfrm>
                <a:off x="6046501" y="1367785"/>
                <a:ext cx="298446" cy="848616"/>
                <a:chOff x="6046501" y="1367785"/>
                <a:chExt cx="298446" cy="848616"/>
              </a:xfrm>
            </p:grpSpPr>
            <p:sp>
              <p:nvSpPr>
                <p:cNvPr id="9241" name="Google Shape;9241;p7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74"/>
              <p:cNvGrpSpPr/>
              <p:nvPr/>
            </p:nvGrpSpPr>
            <p:grpSpPr>
              <a:xfrm>
                <a:off x="5900602" y="1193063"/>
                <a:ext cx="284947" cy="182312"/>
                <a:chOff x="5900602" y="1193063"/>
                <a:chExt cx="284947" cy="182312"/>
              </a:xfrm>
            </p:grpSpPr>
            <p:sp>
              <p:nvSpPr>
                <p:cNvPr id="9244" name="Google Shape;9244;p7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5" name="Google Shape;9245;p7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246" name="Google Shape;9246;p74"/>
          <p:cNvGrpSpPr/>
          <p:nvPr/>
        </p:nvGrpSpPr>
        <p:grpSpPr>
          <a:xfrm>
            <a:off x="7238484" y="1193208"/>
            <a:ext cx="1219413" cy="1051365"/>
            <a:chOff x="7287122" y="1165658"/>
            <a:chExt cx="1219413" cy="1051365"/>
          </a:xfrm>
        </p:grpSpPr>
        <p:grpSp>
          <p:nvGrpSpPr>
            <p:cNvPr id="9247" name="Google Shape;9247;p74"/>
            <p:cNvGrpSpPr/>
            <p:nvPr/>
          </p:nvGrpSpPr>
          <p:grpSpPr>
            <a:xfrm>
              <a:off x="7287122" y="1969723"/>
              <a:ext cx="1219413" cy="247300"/>
              <a:chOff x="7287122" y="1969723"/>
              <a:chExt cx="1219413" cy="247300"/>
            </a:xfrm>
          </p:grpSpPr>
          <p:sp>
            <p:nvSpPr>
              <p:cNvPr id="9248" name="Google Shape;9248;p7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9" name="Google Shape;9249;p74"/>
              <p:cNvGrpSpPr/>
              <p:nvPr/>
            </p:nvGrpSpPr>
            <p:grpSpPr>
              <a:xfrm>
                <a:off x="7287122" y="2063892"/>
                <a:ext cx="1151753" cy="73428"/>
                <a:chOff x="7287122" y="2063892"/>
                <a:chExt cx="1151753" cy="73428"/>
              </a:xfrm>
            </p:grpSpPr>
            <p:sp>
              <p:nvSpPr>
                <p:cNvPr id="9250" name="Google Shape;9250;p7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1" name="Google Shape;9251;p7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252" name="Google Shape;9252;p74"/>
            <p:cNvGrpSpPr/>
            <p:nvPr/>
          </p:nvGrpSpPr>
          <p:grpSpPr>
            <a:xfrm>
              <a:off x="7287122" y="1712201"/>
              <a:ext cx="1219403" cy="246767"/>
              <a:chOff x="7287122" y="1712201"/>
              <a:chExt cx="1219403" cy="246767"/>
            </a:xfrm>
          </p:grpSpPr>
          <p:sp>
            <p:nvSpPr>
              <p:cNvPr id="9253" name="Google Shape;9253;p7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4" name="Google Shape;9254;p74"/>
              <p:cNvGrpSpPr/>
              <p:nvPr/>
            </p:nvGrpSpPr>
            <p:grpSpPr>
              <a:xfrm>
                <a:off x="7287122" y="1842861"/>
                <a:ext cx="1005303" cy="73419"/>
                <a:chOff x="7287122" y="1842861"/>
                <a:chExt cx="1005303" cy="73419"/>
              </a:xfrm>
            </p:grpSpPr>
            <p:sp>
              <p:nvSpPr>
                <p:cNvPr id="9255" name="Google Shape;9255;p7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56" name="Google Shape;9256;p7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257" name="Google Shape;9257;p74"/>
            <p:cNvGrpSpPr/>
            <p:nvPr/>
          </p:nvGrpSpPr>
          <p:grpSpPr>
            <a:xfrm>
              <a:off x="7287122" y="1447520"/>
              <a:ext cx="1219403" cy="286667"/>
              <a:chOff x="7287122" y="1447520"/>
              <a:chExt cx="1219403" cy="286667"/>
            </a:xfrm>
          </p:grpSpPr>
          <p:sp>
            <p:nvSpPr>
              <p:cNvPr id="9258" name="Google Shape;9258;p7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9" name="Google Shape;9259;p74"/>
              <p:cNvGrpSpPr/>
              <p:nvPr/>
            </p:nvGrpSpPr>
            <p:grpSpPr>
              <a:xfrm>
                <a:off x="7287122" y="1581977"/>
                <a:ext cx="852803" cy="73428"/>
                <a:chOff x="7287122" y="1581977"/>
                <a:chExt cx="852803" cy="73428"/>
              </a:xfrm>
            </p:grpSpPr>
            <p:sp>
              <p:nvSpPr>
                <p:cNvPr id="9260" name="Google Shape;9260;p7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1" name="Google Shape;9261;p7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262" name="Google Shape;9262;p74"/>
            <p:cNvGrpSpPr/>
            <p:nvPr/>
          </p:nvGrpSpPr>
          <p:grpSpPr>
            <a:xfrm>
              <a:off x="7287122" y="1165658"/>
              <a:ext cx="1219403" cy="344253"/>
              <a:chOff x="7287122" y="1165658"/>
              <a:chExt cx="1219403" cy="344253"/>
            </a:xfrm>
          </p:grpSpPr>
          <p:sp>
            <p:nvSpPr>
              <p:cNvPr id="9263" name="Google Shape;9263;p7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4" name="Google Shape;9264;p74"/>
              <p:cNvGrpSpPr/>
              <p:nvPr/>
            </p:nvGrpSpPr>
            <p:grpSpPr>
              <a:xfrm>
                <a:off x="7287122" y="1341025"/>
                <a:ext cx="695703" cy="73419"/>
                <a:chOff x="7287122" y="1341025"/>
                <a:chExt cx="695703" cy="73419"/>
              </a:xfrm>
            </p:grpSpPr>
            <p:sp>
              <p:nvSpPr>
                <p:cNvPr id="9265" name="Google Shape;9265;p7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6" name="Google Shape;9266;p7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70"/>
        <p:cNvGrpSpPr/>
        <p:nvPr/>
      </p:nvGrpSpPr>
      <p:grpSpPr>
        <a:xfrm>
          <a:off x="0" y="0"/>
          <a:ext cx="0" cy="0"/>
          <a:chOff x="0" y="0"/>
          <a:chExt cx="0" cy="0"/>
        </a:xfrm>
      </p:grpSpPr>
      <p:grpSp>
        <p:nvGrpSpPr>
          <p:cNvPr id="9271" name="Google Shape;9271;p75"/>
          <p:cNvGrpSpPr/>
          <p:nvPr/>
        </p:nvGrpSpPr>
        <p:grpSpPr>
          <a:xfrm>
            <a:off x="1002229" y="1542724"/>
            <a:ext cx="1801525" cy="2849778"/>
            <a:chOff x="1002229" y="1542724"/>
            <a:chExt cx="1801525" cy="2849778"/>
          </a:xfrm>
        </p:grpSpPr>
        <p:sp>
          <p:nvSpPr>
            <p:cNvPr id="9272" name="Google Shape;9272;p75"/>
            <p:cNvSpPr/>
            <p:nvPr/>
          </p:nvSpPr>
          <p:spPr>
            <a:xfrm>
              <a:off x="1002229" y="1542724"/>
              <a:ext cx="1801525" cy="2849778"/>
            </a:xfrm>
            <a:custGeom>
              <a:avLst/>
              <a:gdLst/>
              <a:ahLst/>
              <a:cxnLst/>
              <a:rect l="l" t="t" r="r" b="b"/>
              <a:pathLst>
                <a:path w="71284" h="112762" extrusionOk="0">
                  <a:moveTo>
                    <a:pt x="33233" y="0"/>
                  </a:moveTo>
                  <a:cubicBezTo>
                    <a:pt x="24128" y="0"/>
                    <a:pt x="22128" y="6626"/>
                    <a:pt x="21469" y="8958"/>
                  </a:cubicBezTo>
                  <a:cubicBezTo>
                    <a:pt x="20788" y="11339"/>
                    <a:pt x="22134" y="12004"/>
                    <a:pt x="22096" y="14347"/>
                  </a:cubicBezTo>
                  <a:cubicBezTo>
                    <a:pt x="22057" y="16668"/>
                    <a:pt x="19404" y="18238"/>
                    <a:pt x="19567" y="19104"/>
                  </a:cubicBezTo>
                  <a:cubicBezTo>
                    <a:pt x="19709" y="19791"/>
                    <a:pt x="21158" y="19867"/>
                    <a:pt x="21807" y="19867"/>
                  </a:cubicBezTo>
                  <a:cubicBezTo>
                    <a:pt x="21992" y="19867"/>
                    <a:pt x="22112" y="19862"/>
                    <a:pt x="22112" y="19862"/>
                  </a:cubicBezTo>
                  <a:lnTo>
                    <a:pt x="22112" y="19862"/>
                  </a:lnTo>
                  <a:cubicBezTo>
                    <a:pt x="22499" y="20706"/>
                    <a:pt x="21447" y="21333"/>
                    <a:pt x="21431" y="21850"/>
                  </a:cubicBezTo>
                  <a:cubicBezTo>
                    <a:pt x="21414" y="22368"/>
                    <a:pt x="22079" y="22717"/>
                    <a:pt x="22079" y="22717"/>
                  </a:cubicBezTo>
                  <a:cubicBezTo>
                    <a:pt x="22079" y="22717"/>
                    <a:pt x="21431" y="23011"/>
                    <a:pt x="22079" y="23768"/>
                  </a:cubicBezTo>
                  <a:cubicBezTo>
                    <a:pt x="22722" y="24542"/>
                    <a:pt x="22112" y="24711"/>
                    <a:pt x="22079" y="26073"/>
                  </a:cubicBezTo>
                  <a:cubicBezTo>
                    <a:pt x="22047" y="27196"/>
                    <a:pt x="23447" y="27430"/>
                    <a:pt x="24973" y="27430"/>
                  </a:cubicBezTo>
                  <a:cubicBezTo>
                    <a:pt x="25327" y="27430"/>
                    <a:pt x="25692" y="27419"/>
                    <a:pt x="26041" y="27403"/>
                  </a:cubicBezTo>
                  <a:cubicBezTo>
                    <a:pt x="26144" y="27397"/>
                    <a:pt x="26242" y="27397"/>
                    <a:pt x="26340" y="27397"/>
                  </a:cubicBezTo>
                  <a:cubicBezTo>
                    <a:pt x="28030" y="27397"/>
                    <a:pt x="28929" y="28171"/>
                    <a:pt x="29343" y="30024"/>
                  </a:cubicBezTo>
                  <a:cubicBezTo>
                    <a:pt x="29806" y="31975"/>
                    <a:pt x="28329" y="32787"/>
                    <a:pt x="28329" y="32787"/>
                  </a:cubicBezTo>
                  <a:cubicBezTo>
                    <a:pt x="28329" y="32787"/>
                    <a:pt x="24809" y="33620"/>
                    <a:pt x="22243" y="34890"/>
                  </a:cubicBezTo>
                  <a:cubicBezTo>
                    <a:pt x="19682" y="36187"/>
                    <a:pt x="18646" y="36824"/>
                    <a:pt x="13813" y="37789"/>
                  </a:cubicBezTo>
                  <a:cubicBezTo>
                    <a:pt x="8964" y="38742"/>
                    <a:pt x="5994" y="46049"/>
                    <a:pt x="5923" y="53612"/>
                  </a:cubicBezTo>
                  <a:cubicBezTo>
                    <a:pt x="5863" y="61170"/>
                    <a:pt x="5351" y="63034"/>
                    <a:pt x="5182" y="67295"/>
                  </a:cubicBezTo>
                  <a:cubicBezTo>
                    <a:pt x="5019" y="71572"/>
                    <a:pt x="6179" y="74357"/>
                    <a:pt x="4277" y="79027"/>
                  </a:cubicBezTo>
                  <a:cubicBezTo>
                    <a:pt x="2398" y="83707"/>
                    <a:pt x="1014" y="95183"/>
                    <a:pt x="1351" y="100179"/>
                  </a:cubicBezTo>
                  <a:cubicBezTo>
                    <a:pt x="1662" y="105198"/>
                    <a:pt x="185" y="112298"/>
                    <a:pt x="0" y="112756"/>
                  </a:cubicBezTo>
                  <a:lnTo>
                    <a:pt x="6729" y="112756"/>
                  </a:lnTo>
                  <a:cubicBezTo>
                    <a:pt x="6729" y="112756"/>
                    <a:pt x="9923" y="103460"/>
                    <a:pt x="11138" y="101155"/>
                  </a:cubicBezTo>
                  <a:cubicBezTo>
                    <a:pt x="12358" y="98834"/>
                    <a:pt x="14091" y="88045"/>
                    <a:pt x="14037" y="86018"/>
                  </a:cubicBezTo>
                  <a:cubicBezTo>
                    <a:pt x="13960" y="84007"/>
                    <a:pt x="14587" y="75207"/>
                    <a:pt x="14941" y="74264"/>
                  </a:cubicBezTo>
                  <a:cubicBezTo>
                    <a:pt x="15181" y="73637"/>
                    <a:pt x="15955" y="59476"/>
                    <a:pt x="15955" y="59476"/>
                  </a:cubicBezTo>
                  <a:cubicBezTo>
                    <a:pt x="15955" y="59476"/>
                    <a:pt x="18554" y="72112"/>
                    <a:pt x="18592" y="77239"/>
                  </a:cubicBezTo>
                  <a:cubicBezTo>
                    <a:pt x="18608" y="82367"/>
                    <a:pt x="18298" y="86628"/>
                    <a:pt x="18074" y="89434"/>
                  </a:cubicBezTo>
                  <a:cubicBezTo>
                    <a:pt x="17851" y="92219"/>
                    <a:pt x="17006" y="96698"/>
                    <a:pt x="16914" y="98970"/>
                  </a:cubicBezTo>
                  <a:cubicBezTo>
                    <a:pt x="16821" y="101253"/>
                    <a:pt x="14609" y="105198"/>
                    <a:pt x="15693" y="112761"/>
                  </a:cubicBezTo>
                  <a:lnTo>
                    <a:pt x="55569" y="112761"/>
                  </a:lnTo>
                  <a:cubicBezTo>
                    <a:pt x="56659" y="105203"/>
                    <a:pt x="54446" y="101253"/>
                    <a:pt x="54354" y="98970"/>
                  </a:cubicBezTo>
                  <a:cubicBezTo>
                    <a:pt x="54261" y="96698"/>
                    <a:pt x="53433" y="92219"/>
                    <a:pt x="53193" y="89434"/>
                  </a:cubicBezTo>
                  <a:cubicBezTo>
                    <a:pt x="52970" y="86628"/>
                    <a:pt x="52654" y="82367"/>
                    <a:pt x="52692" y="77239"/>
                  </a:cubicBezTo>
                  <a:cubicBezTo>
                    <a:pt x="52713" y="72112"/>
                    <a:pt x="55313" y="59481"/>
                    <a:pt x="55313" y="59481"/>
                  </a:cubicBezTo>
                  <a:cubicBezTo>
                    <a:pt x="55313" y="59481"/>
                    <a:pt x="56086" y="73648"/>
                    <a:pt x="56326" y="74270"/>
                  </a:cubicBezTo>
                  <a:cubicBezTo>
                    <a:pt x="56675" y="75212"/>
                    <a:pt x="57301" y="84012"/>
                    <a:pt x="57231" y="86018"/>
                  </a:cubicBezTo>
                  <a:cubicBezTo>
                    <a:pt x="57176" y="88045"/>
                    <a:pt x="58909" y="98839"/>
                    <a:pt x="60124" y="101160"/>
                  </a:cubicBezTo>
                  <a:cubicBezTo>
                    <a:pt x="61345" y="103465"/>
                    <a:pt x="64554" y="112761"/>
                    <a:pt x="64554" y="112761"/>
                  </a:cubicBezTo>
                  <a:lnTo>
                    <a:pt x="71284" y="112761"/>
                  </a:lnTo>
                  <a:cubicBezTo>
                    <a:pt x="71082" y="112298"/>
                    <a:pt x="69605" y="105203"/>
                    <a:pt x="69938" y="100185"/>
                  </a:cubicBezTo>
                  <a:cubicBezTo>
                    <a:pt x="70248" y="95183"/>
                    <a:pt x="68870" y="83713"/>
                    <a:pt x="66984" y="79027"/>
                  </a:cubicBezTo>
                  <a:cubicBezTo>
                    <a:pt x="65088" y="74362"/>
                    <a:pt x="66249" y="71578"/>
                    <a:pt x="66085" y="67300"/>
                  </a:cubicBezTo>
                  <a:cubicBezTo>
                    <a:pt x="65916" y="63039"/>
                    <a:pt x="65638" y="59683"/>
                    <a:pt x="65568" y="52119"/>
                  </a:cubicBezTo>
                  <a:cubicBezTo>
                    <a:pt x="65513" y="44534"/>
                    <a:pt x="62336" y="37696"/>
                    <a:pt x="57487" y="36715"/>
                  </a:cubicBezTo>
                  <a:cubicBezTo>
                    <a:pt x="52654" y="35762"/>
                    <a:pt x="52049" y="34541"/>
                    <a:pt x="49482" y="33266"/>
                  </a:cubicBezTo>
                  <a:cubicBezTo>
                    <a:pt x="47842" y="32432"/>
                    <a:pt x="46262" y="31490"/>
                    <a:pt x="44742" y="30449"/>
                  </a:cubicBezTo>
                  <a:cubicBezTo>
                    <a:pt x="42251" y="29670"/>
                    <a:pt x="43156" y="27032"/>
                    <a:pt x="43156" y="24139"/>
                  </a:cubicBezTo>
                  <a:cubicBezTo>
                    <a:pt x="43156" y="21262"/>
                    <a:pt x="47363" y="19622"/>
                    <a:pt x="47858" y="12762"/>
                  </a:cubicBezTo>
                  <a:cubicBezTo>
                    <a:pt x="48360" y="5879"/>
                    <a:pt x="43712" y="365"/>
                    <a:pt x="33974" y="16"/>
                  </a:cubicBezTo>
                  <a:cubicBezTo>
                    <a:pt x="33718" y="5"/>
                    <a:pt x="33473" y="0"/>
                    <a:pt x="332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5"/>
            <p:cNvSpPr/>
            <p:nvPr/>
          </p:nvSpPr>
          <p:spPr>
            <a:xfrm>
              <a:off x="1586934" y="1597666"/>
              <a:ext cx="592312" cy="519173"/>
            </a:xfrm>
            <a:custGeom>
              <a:avLst/>
              <a:gdLst/>
              <a:ahLst/>
              <a:cxnLst/>
              <a:rect l="l" t="t" r="r" b="b"/>
              <a:pathLst>
                <a:path w="23437" h="20543" extrusionOk="0">
                  <a:moveTo>
                    <a:pt x="11144" y="0"/>
                  </a:moveTo>
                  <a:cubicBezTo>
                    <a:pt x="4392" y="0"/>
                    <a:pt x="605" y="2681"/>
                    <a:pt x="306" y="6621"/>
                  </a:cubicBezTo>
                  <a:cubicBezTo>
                    <a:pt x="0" y="10620"/>
                    <a:pt x="1815" y="11912"/>
                    <a:pt x="4376" y="11912"/>
                  </a:cubicBezTo>
                  <a:cubicBezTo>
                    <a:pt x="4621" y="11912"/>
                    <a:pt x="4877" y="11901"/>
                    <a:pt x="5139" y="11873"/>
                  </a:cubicBezTo>
                  <a:cubicBezTo>
                    <a:pt x="5139" y="11873"/>
                    <a:pt x="5362" y="11857"/>
                    <a:pt x="5656" y="11857"/>
                  </a:cubicBezTo>
                  <a:cubicBezTo>
                    <a:pt x="6234" y="11857"/>
                    <a:pt x="7073" y="11928"/>
                    <a:pt x="7073" y="12298"/>
                  </a:cubicBezTo>
                  <a:cubicBezTo>
                    <a:pt x="7073" y="12854"/>
                    <a:pt x="6888" y="14364"/>
                    <a:pt x="8125" y="14402"/>
                  </a:cubicBezTo>
                  <a:cubicBezTo>
                    <a:pt x="8539" y="14418"/>
                    <a:pt x="8926" y="14429"/>
                    <a:pt x="9258" y="14429"/>
                  </a:cubicBezTo>
                  <a:cubicBezTo>
                    <a:pt x="9923" y="14429"/>
                    <a:pt x="10375" y="14402"/>
                    <a:pt x="10375" y="14402"/>
                  </a:cubicBezTo>
                  <a:cubicBezTo>
                    <a:pt x="10375" y="14402"/>
                    <a:pt x="10724" y="16096"/>
                    <a:pt x="11465" y="16451"/>
                  </a:cubicBezTo>
                  <a:cubicBezTo>
                    <a:pt x="12201" y="16821"/>
                    <a:pt x="11906" y="17480"/>
                    <a:pt x="12130" y="17867"/>
                  </a:cubicBezTo>
                  <a:cubicBezTo>
                    <a:pt x="12348" y="18238"/>
                    <a:pt x="13236" y="18663"/>
                    <a:pt x="13585" y="19230"/>
                  </a:cubicBezTo>
                  <a:cubicBezTo>
                    <a:pt x="13939" y="19785"/>
                    <a:pt x="14086" y="20521"/>
                    <a:pt x="14674" y="20543"/>
                  </a:cubicBezTo>
                  <a:lnTo>
                    <a:pt x="14707" y="20543"/>
                  </a:lnTo>
                  <a:cubicBezTo>
                    <a:pt x="15301" y="20543"/>
                    <a:pt x="15759" y="20047"/>
                    <a:pt x="15377" y="19268"/>
                  </a:cubicBezTo>
                  <a:cubicBezTo>
                    <a:pt x="14969" y="18456"/>
                    <a:pt x="14582" y="17737"/>
                    <a:pt x="14843" y="17666"/>
                  </a:cubicBezTo>
                  <a:cubicBezTo>
                    <a:pt x="14854" y="17660"/>
                    <a:pt x="14860" y="17660"/>
                    <a:pt x="14871" y="17666"/>
                  </a:cubicBezTo>
                  <a:cubicBezTo>
                    <a:pt x="15099" y="17666"/>
                    <a:pt x="16009" y="17971"/>
                    <a:pt x="16985" y="17971"/>
                  </a:cubicBezTo>
                  <a:cubicBezTo>
                    <a:pt x="17562" y="17971"/>
                    <a:pt x="18162" y="17862"/>
                    <a:pt x="18663" y="17519"/>
                  </a:cubicBezTo>
                  <a:cubicBezTo>
                    <a:pt x="20064" y="16560"/>
                    <a:pt x="21998" y="15361"/>
                    <a:pt x="21077" y="12576"/>
                  </a:cubicBezTo>
                  <a:lnTo>
                    <a:pt x="21132" y="12576"/>
                  </a:lnTo>
                  <a:cubicBezTo>
                    <a:pt x="21437" y="12576"/>
                    <a:pt x="22984" y="12457"/>
                    <a:pt x="23197" y="10048"/>
                  </a:cubicBezTo>
                  <a:cubicBezTo>
                    <a:pt x="23436" y="7373"/>
                    <a:pt x="21851" y="807"/>
                    <a:pt x="13568" y="104"/>
                  </a:cubicBezTo>
                  <a:cubicBezTo>
                    <a:pt x="12724" y="33"/>
                    <a:pt x="11912" y="0"/>
                    <a:pt x="1114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5"/>
            <p:cNvSpPr/>
            <p:nvPr/>
          </p:nvSpPr>
          <p:spPr>
            <a:xfrm>
              <a:off x="1915375" y="2556935"/>
              <a:ext cx="398547" cy="598251"/>
            </a:xfrm>
            <a:custGeom>
              <a:avLst/>
              <a:gdLst/>
              <a:ahLst/>
              <a:cxnLst/>
              <a:rect l="l" t="t" r="r" b="b"/>
              <a:pathLst>
                <a:path w="15770" h="23672" extrusionOk="0">
                  <a:moveTo>
                    <a:pt x="4833" y="6"/>
                  </a:moveTo>
                  <a:cubicBezTo>
                    <a:pt x="4131" y="6"/>
                    <a:pt x="2730" y="235"/>
                    <a:pt x="2267" y="1968"/>
                  </a:cubicBezTo>
                  <a:cubicBezTo>
                    <a:pt x="1657" y="4311"/>
                    <a:pt x="126" y="7226"/>
                    <a:pt x="905" y="10583"/>
                  </a:cubicBezTo>
                  <a:cubicBezTo>
                    <a:pt x="1662" y="13939"/>
                    <a:pt x="0" y="16871"/>
                    <a:pt x="1733" y="18718"/>
                  </a:cubicBezTo>
                  <a:cubicBezTo>
                    <a:pt x="3411" y="20516"/>
                    <a:pt x="7405" y="23671"/>
                    <a:pt x="11312" y="23671"/>
                  </a:cubicBezTo>
                  <a:cubicBezTo>
                    <a:pt x="11454" y="23671"/>
                    <a:pt x="11590" y="23666"/>
                    <a:pt x="11732" y="23660"/>
                  </a:cubicBezTo>
                  <a:cubicBezTo>
                    <a:pt x="15770" y="23420"/>
                    <a:pt x="15677" y="19879"/>
                    <a:pt x="14990" y="18533"/>
                  </a:cubicBezTo>
                  <a:cubicBezTo>
                    <a:pt x="14331" y="17187"/>
                    <a:pt x="12800" y="14310"/>
                    <a:pt x="12669" y="12631"/>
                  </a:cubicBezTo>
                  <a:cubicBezTo>
                    <a:pt x="12538" y="10970"/>
                    <a:pt x="10588" y="1733"/>
                    <a:pt x="5253" y="33"/>
                  </a:cubicBezTo>
                  <a:cubicBezTo>
                    <a:pt x="5117" y="12"/>
                    <a:pt x="4975" y="1"/>
                    <a:pt x="4833" y="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5"/>
            <p:cNvSpPr/>
            <p:nvPr/>
          </p:nvSpPr>
          <p:spPr>
            <a:xfrm>
              <a:off x="1457614" y="2541114"/>
              <a:ext cx="398977" cy="598225"/>
            </a:xfrm>
            <a:custGeom>
              <a:avLst/>
              <a:gdLst/>
              <a:ahLst/>
              <a:cxnLst/>
              <a:rect l="l" t="t" r="r" b="b"/>
              <a:pathLst>
                <a:path w="15787" h="23671" extrusionOk="0">
                  <a:moveTo>
                    <a:pt x="10970" y="0"/>
                  </a:moveTo>
                  <a:cubicBezTo>
                    <a:pt x="10822" y="0"/>
                    <a:pt x="10675" y="11"/>
                    <a:pt x="10534" y="33"/>
                  </a:cubicBezTo>
                  <a:cubicBezTo>
                    <a:pt x="5183" y="1733"/>
                    <a:pt x="3243" y="10953"/>
                    <a:pt x="3118" y="12631"/>
                  </a:cubicBezTo>
                  <a:cubicBezTo>
                    <a:pt x="2987" y="14293"/>
                    <a:pt x="1456" y="17186"/>
                    <a:pt x="775" y="18532"/>
                  </a:cubicBezTo>
                  <a:cubicBezTo>
                    <a:pt x="110" y="19862"/>
                    <a:pt x="1" y="23420"/>
                    <a:pt x="4038" y="23660"/>
                  </a:cubicBezTo>
                  <a:cubicBezTo>
                    <a:pt x="4175" y="23665"/>
                    <a:pt x="4316" y="23670"/>
                    <a:pt x="4458" y="23670"/>
                  </a:cubicBezTo>
                  <a:cubicBezTo>
                    <a:pt x="8370" y="23670"/>
                    <a:pt x="12381" y="20515"/>
                    <a:pt x="14054" y="18717"/>
                  </a:cubicBezTo>
                  <a:cubicBezTo>
                    <a:pt x="15786" y="16854"/>
                    <a:pt x="14108" y="13922"/>
                    <a:pt x="14882" y="10582"/>
                  </a:cubicBezTo>
                  <a:cubicBezTo>
                    <a:pt x="15661" y="7225"/>
                    <a:pt x="14130" y="4310"/>
                    <a:pt x="13498" y="1951"/>
                  </a:cubicBezTo>
                  <a:cubicBezTo>
                    <a:pt x="13046" y="234"/>
                    <a:pt x="11683" y="0"/>
                    <a:pt x="10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5"/>
            <p:cNvSpPr/>
            <p:nvPr/>
          </p:nvSpPr>
          <p:spPr>
            <a:xfrm>
              <a:off x="1836045" y="2217070"/>
              <a:ext cx="115698" cy="519198"/>
            </a:xfrm>
            <a:custGeom>
              <a:avLst/>
              <a:gdLst/>
              <a:ahLst/>
              <a:cxnLst/>
              <a:rect l="l" t="t" r="r" b="b"/>
              <a:pathLst>
                <a:path w="4578" h="20544" extrusionOk="0">
                  <a:moveTo>
                    <a:pt x="3210" y="1"/>
                  </a:moveTo>
                  <a:cubicBezTo>
                    <a:pt x="3210" y="1"/>
                    <a:pt x="2104" y="611"/>
                    <a:pt x="774" y="682"/>
                  </a:cubicBezTo>
                  <a:cubicBezTo>
                    <a:pt x="774" y="682"/>
                    <a:pt x="1663" y="9700"/>
                    <a:pt x="1237" y="13225"/>
                  </a:cubicBezTo>
                  <a:cubicBezTo>
                    <a:pt x="796" y="16767"/>
                    <a:pt x="1" y="18053"/>
                    <a:pt x="1" y="18053"/>
                  </a:cubicBezTo>
                  <a:cubicBezTo>
                    <a:pt x="17" y="18385"/>
                    <a:pt x="142" y="18484"/>
                    <a:pt x="289" y="18484"/>
                  </a:cubicBezTo>
                  <a:cubicBezTo>
                    <a:pt x="507" y="18484"/>
                    <a:pt x="774" y="18255"/>
                    <a:pt x="774" y="18255"/>
                  </a:cubicBezTo>
                  <a:lnTo>
                    <a:pt x="1368" y="17132"/>
                  </a:lnTo>
                  <a:cubicBezTo>
                    <a:pt x="1417" y="17132"/>
                    <a:pt x="1461" y="17127"/>
                    <a:pt x="1504" y="17127"/>
                  </a:cubicBezTo>
                  <a:cubicBezTo>
                    <a:pt x="2349" y="17127"/>
                    <a:pt x="2382" y="17612"/>
                    <a:pt x="2382" y="17612"/>
                  </a:cubicBezTo>
                  <a:lnTo>
                    <a:pt x="2197" y="18091"/>
                  </a:lnTo>
                  <a:lnTo>
                    <a:pt x="3946" y="20543"/>
                  </a:lnTo>
                  <a:lnTo>
                    <a:pt x="4578" y="18048"/>
                  </a:lnTo>
                  <a:cubicBezTo>
                    <a:pt x="4578" y="18048"/>
                    <a:pt x="2970" y="16375"/>
                    <a:pt x="3248" y="11874"/>
                  </a:cubicBezTo>
                  <a:cubicBezTo>
                    <a:pt x="3542" y="7395"/>
                    <a:pt x="3210" y="1"/>
                    <a:pt x="3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5"/>
            <p:cNvSpPr/>
            <p:nvPr/>
          </p:nvSpPr>
          <p:spPr>
            <a:xfrm>
              <a:off x="1625348" y="3061652"/>
              <a:ext cx="645055" cy="415076"/>
            </a:xfrm>
            <a:custGeom>
              <a:avLst/>
              <a:gdLst/>
              <a:ahLst/>
              <a:cxnLst/>
              <a:rect l="l" t="t" r="r" b="b"/>
              <a:pathLst>
                <a:path w="25524" h="16424" extrusionOk="0">
                  <a:moveTo>
                    <a:pt x="18331" y="0"/>
                  </a:moveTo>
                  <a:cubicBezTo>
                    <a:pt x="15552" y="0"/>
                    <a:pt x="12511" y="1003"/>
                    <a:pt x="10975" y="1493"/>
                  </a:cubicBezTo>
                  <a:cubicBezTo>
                    <a:pt x="9411" y="1989"/>
                    <a:pt x="6736" y="1826"/>
                    <a:pt x="3989" y="2065"/>
                  </a:cubicBezTo>
                  <a:cubicBezTo>
                    <a:pt x="1238" y="2305"/>
                    <a:pt x="1" y="4060"/>
                    <a:pt x="633" y="4812"/>
                  </a:cubicBezTo>
                  <a:cubicBezTo>
                    <a:pt x="1259" y="5553"/>
                    <a:pt x="4098" y="4648"/>
                    <a:pt x="5482" y="6310"/>
                  </a:cubicBezTo>
                  <a:cubicBezTo>
                    <a:pt x="6883" y="7967"/>
                    <a:pt x="8746" y="8871"/>
                    <a:pt x="9814" y="9389"/>
                  </a:cubicBezTo>
                  <a:cubicBezTo>
                    <a:pt x="10147" y="9536"/>
                    <a:pt x="10702" y="9776"/>
                    <a:pt x="11329" y="10086"/>
                  </a:cubicBezTo>
                  <a:cubicBezTo>
                    <a:pt x="11694" y="10255"/>
                    <a:pt x="12081" y="10440"/>
                    <a:pt x="12490" y="10642"/>
                  </a:cubicBezTo>
                  <a:cubicBezTo>
                    <a:pt x="13579" y="11231"/>
                    <a:pt x="14702" y="11917"/>
                    <a:pt x="15290" y="12598"/>
                  </a:cubicBezTo>
                  <a:cubicBezTo>
                    <a:pt x="16435" y="13982"/>
                    <a:pt x="20402" y="15677"/>
                    <a:pt x="21933" y="16249"/>
                  </a:cubicBezTo>
                  <a:cubicBezTo>
                    <a:pt x="22200" y="16358"/>
                    <a:pt x="22489" y="16418"/>
                    <a:pt x="22783" y="16423"/>
                  </a:cubicBezTo>
                  <a:cubicBezTo>
                    <a:pt x="23824" y="16423"/>
                    <a:pt x="24527" y="15519"/>
                    <a:pt x="24810" y="13944"/>
                  </a:cubicBezTo>
                  <a:cubicBezTo>
                    <a:pt x="25175" y="11966"/>
                    <a:pt x="25050" y="8392"/>
                    <a:pt x="25284" y="5106"/>
                  </a:cubicBezTo>
                  <a:cubicBezTo>
                    <a:pt x="25524" y="1809"/>
                    <a:pt x="22739" y="387"/>
                    <a:pt x="22739" y="387"/>
                  </a:cubicBezTo>
                  <a:cubicBezTo>
                    <a:pt x="22739" y="387"/>
                    <a:pt x="21230" y="38"/>
                    <a:pt x="1840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1523727" y="3044441"/>
              <a:ext cx="358465" cy="579776"/>
            </a:xfrm>
            <a:custGeom>
              <a:avLst/>
              <a:gdLst/>
              <a:ahLst/>
              <a:cxnLst/>
              <a:rect l="l" t="t" r="r" b="b"/>
              <a:pathLst>
                <a:path w="14184" h="22941" extrusionOk="0">
                  <a:moveTo>
                    <a:pt x="10163" y="0"/>
                  </a:moveTo>
                  <a:lnTo>
                    <a:pt x="8190" y="1493"/>
                  </a:lnTo>
                  <a:cubicBezTo>
                    <a:pt x="7302" y="1199"/>
                    <a:pt x="6528" y="1074"/>
                    <a:pt x="5842" y="1074"/>
                  </a:cubicBezTo>
                  <a:cubicBezTo>
                    <a:pt x="4016" y="1074"/>
                    <a:pt x="2790" y="1984"/>
                    <a:pt x="1624" y="3133"/>
                  </a:cubicBezTo>
                  <a:cubicBezTo>
                    <a:pt x="0" y="4719"/>
                    <a:pt x="60" y="9569"/>
                    <a:pt x="2049" y="12260"/>
                  </a:cubicBezTo>
                  <a:cubicBezTo>
                    <a:pt x="4038" y="14952"/>
                    <a:pt x="8354" y="15748"/>
                    <a:pt x="10310" y="16118"/>
                  </a:cubicBezTo>
                  <a:cubicBezTo>
                    <a:pt x="12288" y="16483"/>
                    <a:pt x="11803" y="17442"/>
                    <a:pt x="11770" y="18238"/>
                  </a:cubicBezTo>
                  <a:cubicBezTo>
                    <a:pt x="11710" y="19028"/>
                    <a:pt x="8724" y="21131"/>
                    <a:pt x="8833" y="22074"/>
                  </a:cubicBezTo>
                  <a:cubicBezTo>
                    <a:pt x="8915" y="22886"/>
                    <a:pt x="9999" y="22940"/>
                    <a:pt x="10293" y="22940"/>
                  </a:cubicBezTo>
                  <a:lnTo>
                    <a:pt x="10364" y="22940"/>
                  </a:lnTo>
                  <a:cubicBezTo>
                    <a:pt x="10364" y="22940"/>
                    <a:pt x="10773" y="21889"/>
                    <a:pt x="11863" y="20695"/>
                  </a:cubicBezTo>
                  <a:cubicBezTo>
                    <a:pt x="12953" y="19475"/>
                    <a:pt x="14108" y="18630"/>
                    <a:pt x="14021" y="16837"/>
                  </a:cubicBezTo>
                  <a:cubicBezTo>
                    <a:pt x="13928" y="15067"/>
                    <a:pt x="12468" y="14533"/>
                    <a:pt x="12468" y="14533"/>
                  </a:cubicBezTo>
                  <a:cubicBezTo>
                    <a:pt x="12468" y="14533"/>
                    <a:pt x="14184" y="13922"/>
                    <a:pt x="13388" y="11786"/>
                  </a:cubicBezTo>
                  <a:cubicBezTo>
                    <a:pt x="12598" y="9645"/>
                    <a:pt x="8691" y="10958"/>
                    <a:pt x="8724" y="8893"/>
                  </a:cubicBezTo>
                  <a:cubicBezTo>
                    <a:pt x="8779" y="6844"/>
                    <a:pt x="7934" y="5329"/>
                    <a:pt x="9165" y="3744"/>
                  </a:cubicBezTo>
                  <a:cubicBezTo>
                    <a:pt x="10386" y="2180"/>
                    <a:pt x="11291" y="202"/>
                    <a:pt x="11291" y="202"/>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5"/>
            <p:cNvGrpSpPr/>
            <p:nvPr/>
          </p:nvGrpSpPr>
          <p:grpSpPr>
            <a:xfrm>
              <a:off x="1675337" y="3316550"/>
              <a:ext cx="437113" cy="383257"/>
              <a:chOff x="1675337" y="3316550"/>
              <a:chExt cx="437113" cy="383257"/>
            </a:xfrm>
          </p:grpSpPr>
          <p:sp>
            <p:nvSpPr>
              <p:cNvPr id="9280" name="Google Shape;9280;p75"/>
              <p:cNvSpPr/>
              <p:nvPr/>
            </p:nvSpPr>
            <p:spPr>
              <a:xfrm>
                <a:off x="1948836" y="3389941"/>
                <a:ext cx="163614" cy="233998"/>
              </a:xfrm>
              <a:custGeom>
                <a:avLst/>
                <a:gdLst/>
                <a:ahLst/>
                <a:cxnLst/>
                <a:rect l="l" t="t" r="r" b="b"/>
                <a:pathLst>
                  <a:path w="6474" h="9259" extrusionOk="0">
                    <a:moveTo>
                      <a:pt x="3286" y="1"/>
                    </a:moveTo>
                    <a:cubicBezTo>
                      <a:pt x="2316" y="1"/>
                      <a:pt x="1052" y="273"/>
                      <a:pt x="594" y="1505"/>
                    </a:cubicBezTo>
                    <a:cubicBezTo>
                      <a:pt x="0" y="3096"/>
                      <a:pt x="1717" y="3940"/>
                      <a:pt x="1717" y="3940"/>
                    </a:cubicBezTo>
                    <a:cubicBezTo>
                      <a:pt x="1493" y="4496"/>
                      <a:pt x="1771" y="4845"/>
                      <a:pt x="1771" y="4845"/>
                    </a:cubicBezTo>
                    <a:cubicBezTo>
                      <a:pt x="1477" y="5401"/>
                      <a:pt x="1717" y="5673"/>
                      <a:pt x="1717" y="5673"/>
                    </a:cubicBezTo>
                    <a:cubicBezTo>
                      <a:pt x="1205" y="6109"/>
                      <a:pt x="916" y="6752"/>
                      <a:pt x="921" y="7428"/>
                    </a:cubicBezTo>
                    <a:cubicBezTo>
                      <a:pt x="921" y="8338"/>
                      <a:pt x="2049" y="9258"/>
                      <a:pt x="3428" y="9258"/>
                    </a:cubicBezTo>
                    <a:cubicBezTo>
                      <a:pt x="3836" y="9258"/>
                      <a:pt x="4234" y="9182"/>
                      <a:pt x="4610" y="9030"/>
                    </a:cubicBezTo>
                    <a:cubicBezTo>
                      <a:pt x="6474" y="8294"/>
                      <a:pt x="6179" y="6360"/>
                      <a:pt x="6141" y="3444"/>
                    </a:cubicBezTo>
                    <a:cubicBezTo>
                      <a:pt x="6109" y="513"/>
                      <a:pt x="4022" y="55"/>
                      <a:pt x="4022" y="55"/>
                    </a:cubicBezTo>
                    <a:cubicBezTo>
                      <a:pt x="3776" y="17"/>
                      <a:pt x="3531" y="1"/>
                      <a:pt x="3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5"/>
              <p:cNvSpPr/>
              <p:nvPr/>
            </p:nvSpPr>
            <p:spPr>
              <a:xfrm>
                <a:off x="1675337" y="3384988"/>
                <a:ext cx="163639" cy="234124"/>
              </a:xfrm>
              <a:custGeom>
                <a:avLst/>
                <a:gdLst/>
                <a:ahLst/>
                <a:cxnLst/>
                <a:rect l="l" t="t" r="r" b="b"/>
                <a:pathLst>
                  <a:path w="6475" h="9264" extrusionOk="0">
                    <a:moveTo>
                      <a:pt x="3139" y="0"/>
                    </a:moveTo>
                    <a:cubicBezTo>
                      <a:pt x="2910" y="0"/>
                      <a:pt x="2676" y="17"/>
                      <a:pt x="2453" y="44"/>
                    </a:cubicBezTo>
                    <a:cubicBezTo>
                      <a:pt x="2453" y="44"/>
                      <a:pt x="366" y="502"/>
                      <a:pt x="328" y="3433"/>
                    </a:cubicBezTo>
                    <a:cubicBezTo>
                      <a:pt x="295" y="6370"/>
                      <a:pt x="1" y="8305"/>
                      <a:pt x="1859" y="9046"/>
                    </a:cubicBezTo>
                    <a:cubicBezTo>
                      <a:pt x="2229" y="9187"/>
                      <a:pt x="2627" y="9264"/>
                      <a:pt x="3025" y="9264"/>
                    </a:cubicBezTo>
                    <a:cubicBezTo>
                      <a:pt x="4414" y="9264"/>
                      <a:pt x="5548" y="8337"/>
                      <a:pt x="5548" y="7422"/>
                    </a:cubicBezTo>
                    <a:cubicBezTo>
                      <a:pt x="5559" y="6752"/>
                      <a:pt x="5270" y="6109"/>
                      <a:pt x="4758" y="5673"/>
                    </a:cubicBezTo>
                    <a:cubicBezTo>
                      <a:pt x="4758" y="5673"/>
                      <a:pt x="4997" y="5411"/>
                      <a:pt x="4703" y="4861"/>
                    </a:cubicBezTo>
                    <a:cubicBezTo>
                      <a:pt x="4703" y="4861"/>
                      <a:pt x="4976" y="4507"/>
                      <a:pt x="4758" y="3940"/>
                    </a:cubicBezTo>
                    <a:cubicBezTo>
                      <a:pt x="4758" y="3940"/>
                      <a:pt x="6474" y="3106"/>
                      <a:pt x="5880" y="1521"/>
                    </a:cubicBezTo>
                    <a:cubicBezTo>
                      <a:pt x="5417" y="262"/>
                      <a:pt x="4115" y="0"/>
                      <a:pt x="3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5"/>
              <p:cNvSpPr/>
              <p:nvPr/>
            </p:nvSpPr>
            <p:spPr>
              <a:xfrm>
                <a:off x="1794193" y="3316550"/>
                <a:ext cx="199552" cy="383257"/>
              </a:xfrm>
              <a:custGeom>
                <a:avLst/>
                <a:gdLst/>
                <a:ahLst/>
                <a:cxnLst/>
                <a:rect l="l" t="t" r="r" b="b"/>
                <a:pathLst>
                  <a:path w="7896" h="15165" extrusionOk="0">
                    <a:moveTo>
                      <a:pt x="4648" y="0"/>
                    </a:moveTo>
                    <a:lnTo>
                      <a:pt x="4648" y="4191"/>
                    </a:lnTo>
                    <a:cubicBezTo>
                      <a:pt x="4648" y="4191"/>
                      <a:pt x="1733" y="6812"/>
                      <a:pt x="125" y="6959"/>
                    </a:cubicBezTo>
                    <a:lnTo>
                      <a:pt x="0" y="7563"/>
                    </a:lnTo>
                    <a:cubicBezTo>
                      <a:pt x="0" y="7563"/>
                      <a:pt x="2839" y="6719"/>
                      <a:pt x="4239" y="5558"/>
                    </a:cubicBezTo>
                    <a:lnTo>
                      <a:pt x="4239" y="5558"/>
                    </a:lnTo>
                    <a:cubicBezTo>
                      <a:pt x="4054" y="5722"/>
                      <a:pt x="1139" y="8283"/>
                      <a:pt x="55" y="8375"/>
                    </a:cubicBezTo>
                    <a:lnTo>
                      <a:pt x="550" y="8969"/>
                    </a:lnTo>
                    <a:cubicBezTo>
                      <a:pt x="550" y="8969"/>
                      <a:pt x="4169" y="7068"/>
                      <a:pt x="4299" y="6294"/>
                    </a:cubicBezTo>
                    <a:lnTo>
                      <a:pt x="4299" y="15165"/>
                    </a:lnTo>
                    <a:lnTo>
                      <a:pt x="5754" y="15165"/>
                    </a:lnTo>
                    <a:lnTo>
                      <a:pt x="5754" y="8081"/>
                    </a:lnTo>
                    <a:cubicBezTo>
                      <a:pt x="6283" y="8931"/>
                      <a:pt x="7187" y="8986"/>
                      <a:pt x="7416" y="8986"/>
                    </a:cubicBezTo>
                    <a:lnTo>
                      <a:pt x="7471" y="8986"/>
                    </a:lnTo>
                    <a:lnTo>
                      <a:pt x="7841" y="8577"/>
                    </a:lnTo>
                    <a:cubicBezTo>
                      <a:pt x="6713" y="8468"/>
                      <a:pt x="6217" y="7340"/>
                      <a:pt x="6217" y="7340"/>
                    </a:cubicBezTo>
                    <a:lnTo>
                      <a:pt x="6217" y="7340"/>
                    </a:lnTo>
                    <a:cubicBezTo>
                      <a:pt x="6768" y="7705"/>
                      <a:pt x="7405" y="7754"/>
                      <a:pt x="7716" y="7754"/>
                    </a:cubicBezTo>
                    <a:cubicBezTo>
                      <a:pt x="7825" y="7754"/>
                      <a:pt x="7896" y="7749"/>
                      <a:pt x="7896" y="7749"/>
                    </a:cubicBezTo>
                    <a:lnTo>
                      <a:pt x="7765" y="7155"/>
                    </a:lnTo>
                    <a:cubicBezTo>
                      <a:pt x="7667" y="7166"/>
                      <a:pt x="7569" y="7171"/>
                      <a:pt x="7471" y="7171"/>
                    </a:cubicBezTo>
                    <a:cubicBezTo>
                      <a:pt x="6081" y="7171"/>
                      <a:pt x="5792" y="5978"/>
                      <a:pt x="5792" y="5978"/>
                    </a:cubicBezTo>
                    <a:lnTo>
                      <a:pt x="5792" y="556"/>
                    </a:lnTo>
                    <a:cubicBezTo>
                      <a:pt x="5400" y="354"/>
                      <a:pt x="5013" y="175"/>
                      <a:pt x="464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3" name="Google Shape;9283;p75"/>
            <p:cNvSpPr/>
            <p:nvPr/>
          </p:nvSpPr>
          <p:spPr>
            <a:xfrm>
              <a:off x="1512152" y="3450115"/>
              <a:ext cx="732650" cy="863056"/>
            </a:xfrm>
            <a:custGeom>
              <a:avLst/>
              <a:gdLst/>
              <a:ahLst/>
              <a:cxnLst/>
              <a:rect l="l" t="t" r="r" b="b"/>
              <a:pathLst>
                <a:path w="28990" h="34150" extrusionOk="0">
                  <a:moveTo>
                    <a:pt x="2235" y="1"/>
                  </a:moveTo>
                  <a:cubicBezTo>
                    <a:pt x="1968" y="6"/>
                    <a:pt x="1695" y="44"/>
                    <a:pt x="1439" y="121"/>
                  </a:cubicBezTo>
                  <a:cubicBezTo>
                    <a:pt x="1" y="508"/>
                    <a:pt x="1014" y="2061"/>
                    <a:pt x="1090" y="2796"/>
                  </a:cubicBezTo>
                  <a:cubicBezTo>
                    <a:pt x="1145" y="3515"/>
                    <a:pt x="1586" y="4698"/>
                    <a:pt x="1586" y="4698"/>
                  </a:cubicBezTo>
                  <a:cubicBezTo>
                    <a:pt x="1363" y="5657"/>
                    <a:pt x="2305" y="6981"/>
                    <a:pt x="2305" y="6981"/>
                  </a:cubicBezTo>
                  <a:cubicBezTo>
                    <a:pt x="1842" y="8180"/>
                    <a:pt x="2398" y="8736"/>
                    <a:pt x="2398" y="8736"/>
                  </a:cubicBezTo>
                  <a:cubicBezTo>
                    <a:pt x="1919" y="9509"/>
                    <a:pt x="2414" y="10915"/>
                    <a:pt x="2414" y="10915"/>
                  </a:cubicBezTo>
                  <a:cubicBezTo>
                    <a:pt x="1510" y="12686"/>
                    <a:pt x="2289" y="13830"/>
                    <a:pt x="2289" y="13830"/>
                  </a:cubicBezTo>
                  <a:cubicBezTo>
                    <a:pt x="1641" y="14713"/>
                    <a:pt x="1973" y="16282"/>
                    <a:pt x="1973" y="16282"/>
                  </a:cubicBezTo>
                  <a:cubicBezTo>
                    <a:pt x="938" y="17917"/>
                    <a:pt x="1826" y="19781"/>
                    <a:pt x="1826" y="19781"/>
                  </a:cubicBezTo>
                  <a:cubicBezTo>
                    <a:pt x="1494" y="21077"/>
                    <a:pt x="1733" y="22380"/>
                    <a:pt x="1733" y="22380"/>
                  </a:cubicBezTo>
                  <a:cubicBezTo>
                    <a:pt x="1401" y="24298"/>
                    <a:pt x="2213" y="24963"/>
                    <a:pt x="2213" y="24963"/>
                  </a:cubicBezTo>
                  <a:cubicBezTo>
                    <a:pt x="2360" y="27584"/>
                    <a:pt x="4937" y="27954"/>
                    <a:pt x="4937" y="27954"/>
                  </a:cubicBezTo>
                  <a:cubicBezTo>
                    <a:pt x="5395" y="28880"/>
                    <a:pt x="6125" y="29158"/>
                    <a:pt x="6839" y="29158"/>
                  </a:cubicBezTo>
                  <a:cubicBezTo>
                    <a:pt x="7907" y="29158"/>
                    <a:pt x="8942" y="28526"/>
                    <a:pt x="8942" y="28526"/>
                  </a:cubicBezTo>
                  <a:cubicBezTo>
                    <a:pt x="9286" y="28641"/>
                    <a:pt x="9645" y="28706"/>
                    <a:pt x="10010" y="28717"/>
                  </a:cubicBezTo>
                  <a:cubicBezTo>
                    <a:pt x="10893" y="28717"/>
                    <a:pt x="11138" y="28177"/>
                    <a:pt x="11710" y="27954"/>
                  </a:cubicBezTo>
                  <a:cubicBezTo>
                    <a:pt x="11923" y="27861"/>
                    <a:pt x="12152" y="27812"/>
                    <a:pt x="12386" y="27801"/>
                  </a:cubicBezTo>
                  <a:cubicBezTo>
                    <a:pt x="12811" y="27801"/>
                    <a:pt x="13127" y="28030"/>
                    <a:pt x="13274" y="28581"/>
                  </a:cubicBezTo>
                  <a:cubicBezTo>
                    <a:pt x="13498" y="29393"/>
                    <a:pt x="13111" y="30646"/>
                    <a:pt x="12942" y="31899"/>
                  </a:cubicBezTo>
                  <a:cubicBezTo>
                    <a:pt x="12778" y="33136"/>
                    <a:pt x="13574" y="34150"/>
                    <a:pt x="13574" y="34150"/>
                  </a:cubicBezTo>
                  <a:lnTo>
                    <a:pt x="15454" y="34150"/>
                  </a:lnTo>
                  <a:cubicBezTo>
                    <a:pt x="15416" y="34150"/>
                    <a:pt x="15269" y="34111"/>
                    <a:pt x="15912" y="33005"/>
                  </a:cubicBezTo>
                  <a:cubicBezTo>
                    <a:pt x="16615" y="31823"/>
                    <a:pt x="15655" y="30679"/>
                    <a:pt x="16560" y="29240"/>
                  </a:cubicBezTo>
                  <a:cubicBezTo>
                    <a:pt x="17465" y="27801"/>
                    <a:pt x="17410" y="25976"/>
                    <a:pt x="17410" y="25976"/>
                  </a:cubicBezTo>
                  <a:cubicBezTo>
                    <a:pt x="17851" y="23540"/>
                    <a:pt x="16707" y="23470"/>
                    <a:pt x="15786" y="22434"/>
                  </a:cubicBezTo>
                  <a:cubicBezTo>
                    <a:pt x="15388" y="22009"/>
                    <a:pt x="14773" y="21884"/>
                    <a:pt x="14184" y="21884"/>
                  </a:cubicBezTo>
                  <a:cubicBezTo>
                    <a:pt x="13661" y="21895"/>
                    <a:pt x="13138" y="21971"/>
                    <a:pt x="12631" y="22124"/>
                  </a:cubicBezTo>
                  <a:cubicBezTo>
                    <a:pt x="12419" y="22042"/>
                    <a:pt x="12201" y="21998"/>
                    <a:pt x="11977" y="21993"/>
                  </a:cubicBezTo>
                  <a:cubicBezTo>
                    <a:pt x="11525" y="21977"/>
                    <a:pt x="11122" y="22254"/>
                    <a:pt x="10969" y="22674"/>
                  </a:cubicBezTo>
                  <a:cubicBezTo>
                    <a:pt x="10828" y="22625"/>
                    <a:pt x="10681" y="22598"/>
                    <a:pt x="10533" y="22598"/>
                  </a:cubicBezTo>
                  <a:cubicBezTo>
                    <a:pt x="9781" y="22598"/>
                    <a:pt x="9144" y="23213"/>
                    <a:pt x="9144" y="23213"/>
                  </a:cubicBezTo>
                  <a:cubicBezTo>
                    <a:pt x="9089" y="22837"/>
                    <a:pt x="8779" y="22734"/>
                    <a:pt x="8452" y="22734"/>
                  </a:cubicBezTo>
                  <a:cubicBezTo>
                    <a:pt x="8158" y="22745"/>
                    <a:pt x="7869" y="22805"/>
                    <a:pt x="7596" y="22903"/>
                  </a:cubicBezTo>
                  <a:cubicBezTo>
                    <a:pt x="7667" y="22036"/>
                    <a:pt x="6877" y="21720"/>
                    <a:pt x="6877" y="21720"/>
                  </a:cubicBezTo>
                  <a:cubicBezTo>
                    <a:pt x="7542" y="20467"/>
                    <a:pt x="6599" y="19639"/>
                    <a:pt x="6599" y="19639"/>
                  </a:cubicBezTo>
                  <a:cubicBezTo>
                    <a:pt x="7689" y="18070"/>
                    <a:pt x="7024" y="16266"/>
                    <a:pt x="7024" y="16266"/>
                  </a:cubicBezTo>
                  <a:cubicBezTo>
                    <a:pt x="7487" y="14402"/>
                    <a:pt x="6452" y="13367"/>
                    <a:pt x="6452" y="13367"/>
                  </a:cubicBezTo>
                  <a:cubicBezTo>
                    <a:pt x="7558" y="11890"/>
                    <a:pt x="6251" y="10528"/>
                    <a:pt x="6251" y="10528"/>
                  </a:cubicBezTo>
                  <a:cubicBezTo>
                    <a:pt x="6670" y="10120"/>
                    <a:pt x="6523" y="9231"/>
                    <a:pt x="6490" y="9013"/>
                  </a:cubicBezTo>
                  <a:lnTo>
                    <a:pt x="6490" y="9013"/>
                  </a:lnTo>
                  <a:cubicBezTo>
                    <a:pt x="6665" y="9983"/>
                    <a:pt x="7733" y="10049"/>
                    <a:pt x="8032" y="10049"/>
                  </a:cubicBezTo>
                  <a:lnTo>
                    <a:pt x="8109" y="10049"/>
                  </a:lnTo>
                  <a:cubicBezTo>
                    <a:pt x="8196" y="10899"/>
                    <a:pt x="9280" y="11002"/>
                    <a:pt x="9814" y="11002"/>
                  </a:cubicBezTo>
                  <a:cubicBezTo>
                    <a:pt x="9989" y="11002"/>
                    <a:pt x="10103" y="10991"/>
                    <a:pt x="10103" y="10991"/>
                  </a:cubicBezTo>
                  <a:cubicBezTo>
                    <a:pt x="10272" y="11743"/>
                    <a:pt x="10735" y="11934"/>
                    <a:pt x="11166" y="11934"/>
                  </a:cubicBezTo>
                  <a:cubicBezTo>
                    <a:pt x="11476" y="11923"/>
                    <a:pt x="11781" y="11847"/>
                    <a:pt x="12059" y="11711"/>
                  </a:cubicBezTo>
                  <a:cubicBezTo>
                    <a:pt x="12479" y="12119"/>
                    <a:pt x="13013" y="12245"/>
                    <a:pt x="13525" y="12245"/>
                  </a:cubicBezTo>
                  <a:cubicBezTo>
                    <a:pt x="14413" y="12245"/>
                    <a:pt x="15230" y="11858"/>
                    <a:pt x="15230" y="11858"/>
                  </a:cubicBezTo>
                  <a:cubicBezTo>
                    <a:pt x="15454" y="12076"/>
                    <a:pt x="15759" y="12196"/>
                    <a:pt x="16070" y="12179"/>
                  </a:cubicBezTo>
                  <a:cubicBezTo>
                    <a:pt x="16963" y="12179"/>
                    <a:pt x="17977" y="11471"/>
                    <a:pt x="17977" y="11471"/>
                  </a:cubicBezTo>
                  <a:cubicBezTo>
                    <a:pt x="18173" y="11536"/>
                    <a:pt x="18369" y="11569"/>
                    <a:pt x="18571" y="11569"/>
                  </a:cubicBezTo>
                  <a:cubicBezTo>
                    <a:pt x="19699" y="11569"/>
                    <a:pt x="19987" y="10387"/>
                    <a:pt x="19987" y="10387"/>
                  </a:cubicBezTo>
                  <a:lnTo>
                    <a:pt x="20031" y="10387"/>
                  </a:lnTo>
                  <a:cubicBezTo>
                    <a:pt x="21617" y="10387"/>
                    <a:pt x="21927" y="9297"/>
                    <a:pt x="21927" y="9297"/>
                  </a:cubicBezTo>
                  <a:cubicBezTo>
                    <a:pt x="22123" y="9362"/>
                    <a:pt x="22331" y="9400"/>
                    <a:pt x="22538" y="9406"/>
                  </a:cubicBezTo>
                  <a:cubicBezTo>
                    <a:pt x="22946" y="9406"/>
                    <a:pt x="23066" y="9188"/>
                    <a:pt x="23110" y="9052"/>
                  </a:cubicBezTo>
                  <a:lnTo>
                    <a:pt x="23110" y="9052"/>
                  </a:lnTo>
                  <a:cubicBezTo>
                    <a:pt x="22924" y="10365"/>
                    <a:pt x="23753" y="10583"/>
                    <a:pt x="23753" y="10583"/>
                  </a:cubicBezTo>
                  <a:cubicBezTo>
                    <a:pt x="23382" y="11945"/>
                    <a:pt x="23458" y="13018"/>
                    <a:pt x="23458" y="13018"/>
                  </a:cubicBezTo>
                  <a:cubicBezTo>
                    <a:pt x="22554" y="15307"/>
                    <a:pt x="24031" y="16212"/>
                    <a:pt x="24031" y="16212"/>
                  </a:cubicBezTo>
                  <a:cubicBezTo>
                    <a:pt x="22941" y="17574"/>
                    <a:pt x="23753" y="18903"/>
                    <a:pt x="23753" y="18903"/>
                  </a:cubicBezTo>
                  <a:cubicBezTo>
                    <a:pt x="23344" y="19514"/>
                    <a:pt x="23529" y="21377"/>
                    <a:pt x="23529" y="21377"/>
                  </a:cubicBezTo>
                  <a:cubicBezTo>
                    <a:pt x="22995" y="21982"/>
                    <a:pt x="22723" y="23257"/>
                    <a:pt x="22723" y="23257"/>
                  </a:cubicBezTo>
                  <a:cubicBezTo>
                    <a:pt x="20892" y="24031"/>
                    <a:pt x="20985" y="25655"/>
                    <a:pt x="20985" y="25655"/>
                  </a:cubicBezTo>
                  <a:cubicBezTo>
                    <a:pt x="21099" y="25704"/>
                    <a:pt x="21197" y="25785"/>
                    <a:pt x="21263" y="25894"/>
                  </a:cubicBezTo>
                  <a:cubicBezTo>
                    <a:pt x="21524" y="26281"/>
                    <a:pt x="22167" y="26706"/>
                    <a:pt x="22167" y="26706"/>
                  </a:cubicBezTo>
                  <a:cubicBezTo>
                    <a:pt x="21448" y="27039"/>
                    <a:pt x="20805" y="29398"/>
                    <a:pt x="20598" y="29970"/>
                  </a:cubicBezTo>
                  <a:cubicBezTo>
                    <a:pt x="20543" y="30134"/>
                    <a:pt x="20609" y="30210"/>
                    <a:pt x="20734" y="30210"/>
                  </a:cubicBezTo>
                  <a:cubicBezTo>
                    <a:pt x="21061" y="30210"/>
                    <a:pt x="21824" y="29692"/>
                    <a:pt x="22020" y="28864"/>
                  </a:cubicBezTo>
                  <a:cubicBezTo>
                    <a:pt x="22314" y="27736"/>
                    <a:pt x="23126" y="27333"/>
                    <a:pt x="23126" y="27333"/>
                  </a:cubicBezTo>
                  <a:cubicBezTo>
                    <a:pt x="23513" y="28194"/>
                    <a:pt x="24140" y="28466"/>
                    <a:pt x="24793" y="28466"/>
                  </a:cubicBezTo>
                  <a:cubicBezTo>
                    <a:pt x="25507" y="28466"/>
                    <a:pt x="26248" y="28145"/>
                    <a:pt x="26744" y="27921"/>
                  </a:cubicBezTo>
                  <a:cubicBezTo>
                    <a:pt x="27681" y="27496"/>
                    <a:pt x="27589" y="25355"/>
                    <a:pt x="27589" y="25355"/>
                  </a:cubicBezTo>
                  <a:cubicBezTo>
                    <a:pt x="27589" y="25355"/>
                    <a:pt x="27905" y="25230"/>
                    <a:pt x="28439" y="23731"/>
                  </a:cubicBezTo>
                  <a:cubicBezTo>
                    <a:pt x="28989" y="22260"/>
                    <a:pt x="28215" y="21154"/>
                    <a:pt x="28215" y="21154"/>
                  </a:cubicBezTo>
                  <a:cubicBezTo>
                    <a:pt x="28864" y="19159"/>
                    <a:pt x="27790" y="17999"/>
                    <a:pt x="27790" y="17999"/>
                  </a:cubicBezTo>
                  <a:cubicBezTo>
                    <a:pt x="28733" y="16429"/>
                    <a:pt x="27774" y="15045"/>
                    <a:pt x="27774" y="15045"/>
                  </a:cubicBezTo>
                  <a:cubicBezTo>
                    <a:pt x="28570" y="13700"/>
                    <a:pt x="27698" y="12408"/>
                    <a:pt x="27698" y="12408"/>
                  </a:cubicBezTo>
                  <a:cubicBezTo>
                    <a:pt x="28493" y="11264"/>
                    <a:pt x="27921" y="9771"/>
                    <a:pt x="27921" y="9771"/>
                  </a:cubicBezTo>
                  <a:cubicBezTo>
                    <a:pt x="28935" y="8294"/>
                    <a:pt x="27976" y="7335"/>
                    <a:pt x="27976" y="7335"/>
                  </a:cubicBezTo>
                  <a:cubicBezTo>
                    <a:pt x="27976" y="7335"/>
                    <a:pt x="28602" y="7155"/>
                    <a:pt x="28531" y="5145"/>
                  </a:cubicBezTo>
                  <a:cubicBezTo>
                    <a:pt x="28482" y="3417"/>
                    <a:pt x="26913" y="3297"/>
                    <a:pt x="26472" y="3297"/>
                  </a:cubicBezTo>
                  <a:cubicBezTo>
                    <a:pt x="26395" y="3297"/>
                    <a:pt x="26352" y="3297"/>
                    <a:pt x="26352" y="3297"/>
                  </a:cubicBezTo>
                  <a:cubicBezTo>
                    <a:pt x="25976" y="2894"/>
                    <a:pt x="25611" y="2753"/>
                    <a:pt x="25289" y="2753"/>
                  </a:cubicBezTo>
                  <a:cubicBezTo>
                    <a:pt x="24532" y="2753"/>
                    <a:pt x="23998" y="3537"/>
                    <a:pt x="23998" y="3537"/>
                  </a:cubicBezTo>
                  <a:cubicBezTo>
                    <a:pt x="23894" y="3510"/>
                    <a:pt x="23796" y="3494"/>
                    <a:pt x="23693" y="3494"/>
                  </a:cubicBezTo>
                  <a:cubicBezTo>
                    <a:pt x="22614" y="3494"/>
                    <a:pt x="21764" y="5014"/>
                    <a:pt x="21764" y="5014"/>
                  </a:cubicBezTo>
                  <a:lnTo>
                    <a:pt x="21688" y="5014"/>
                  </a:lnTo>
                  <a:cubicBezTo>
                    <a:pt x="20527" y="5014"/>
                    <a:pt x="20603" y="5826"/>
                    <a:pt x="20603" y="5826"/>
                  </a:cubicBezTo>
                  <a:cubicBezTo>
                    <a:pt x="20402" y="5771"/>
                    <a:pt x="20189" y="5744"/>
                    <a:pt x="19982" y="5744"/>
                  </a:cubicBezTo>
                  <a:cubicBezTo>
                    <a:pt x="19306" y="5733"/>
                    <a:pt x="18680" y="6098"/>
                    <a:pt x="18353" y="6692"/>
                  </a:cubicBezTo>
                  <a:cubicBezTo>
                    <a:pt x="18113" y="6567"/>
                    <a:pt x="17846" y="6501"/>
                    <a:pt x="17579" y="6501"/>
                  </a:cubicBezTo>
                  <a:cubicBezTo>
                    <a:pt x="16669" y="6501"/>
                    <a:pt x="16102" y="7302"/>
                    <a:pt x="16102" y="7302"/>
                  </a:cubicBezTo>
                  <a:cubicBezTo>
                    <a:pt x="15868" y="7237"/>
                    <a:pt x="15628" y="7204"/>
                    <a:pt x="15383" y="7204"/>
                  </a:cubicBezTo>
                  <a:cubicBezTo>
                    <a:pt x="14364" y="7204"/>
                    <a:pt x="13819" y="7815"/>
                    <a:pt x="13819" y="7815"/>
                  </a:cubicBezTo>
                  <a:cubicBezTo>
                    <a:pt x="13312" y="7155"/>
                    <a:pt x="12718" y="6965"/>
                    <a:pt x="12206" y="6965"/>
                  </a:cubicBezTo>
                  <a:cubicBezTo>
                    <a:pt x="11770" y="6970"/>
                    <a:pt x="11334" y="7095"/>
                    <a:pt x="10958" y="7319"/>
                  </a:cubicBezTo>
                  <a:cubicBezTo>
                    <a:pt x="10920" y="6382"/>
                    <a:pt x="10179" y="6234"/>
                    <a:pt x="9722" y="6234"/>
                  </a:cubicBezTo>
                  <a:cubicBezTo>
                    <a:pt x="9596" y="6234"/>
                    <a:pt x="9476" y="6245"/>
                    <a:pt x="9351" y="6267"/>
                  </a:cubicBezTo>
                  <a:cubicBezTo>
                    <a:pt x="9188" y="5215"/>
                    <a:pt x="7580" y="5030"/>
                    <a:pt x="7580" y="5030"/>
                  </a:cubicBezTo>
                  <a:cubicBezTo>
                    <a:pt x="8098" y="3761"/>
                    <a:pt x="6681" y="3319"/>
                    <a:pt x="6681" y="3319"/>
                  </a:cubicBezTo>
                  <a:cubicBezTo>
                    <a:pt x="6736" y="2175"/>
                    <a:pt x="5591" y="1804"/>
                    <a:pt x="5591" y="1804"/>
                  </a:cubicBezTo>
                  <a:cubicBezTo>
                    <a:pt x="5417" y="578"/>
                    <a:pt x="4768" y="300"/>
                    <a:pt x="4229" y="300"/>
                  </a:cubicBezTo>
                  <a:cubicBezTo>
                    <a:pt x="3951" y="306"/>
                    <a:pt x="3679" y="366"/>
                    <a:pt x="3428" y="475"/>
                  </a:cubicBezTo>
                  <a:cubicBezTo>
                    <a:pt x="3428" y="475"/>
                    <a:pt x="3085" y="1"/>
                    <a:pt x="22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5"/>
            <p:cNvSpPr/>
            <p:nvPr/>
          </p:nvSpPr>
          <p:spPr>
            <a:xfrm>
              <a:off x="1727524" y="2620015"/>
              <a:ext cx="283861" cy="436153"/>
            </a:xfrm>
            <a:custGeom>
              <a:avLst/>
              <a:gdLst/>
              <a:ahLst/>
              <a:cxnLst/>
              <a:rect l="l" t="t" r="r" b="b"/>
              <a:pathLst>
                <a:path w="11232" h="17258" extrusionOk="0">
                  <a:moveTo>
                    <a:pt x="6136" y="0"/>
                  </a:moveTo>
                  <a:cubicBezTo>
                    <a:pt x="6125" y="0"/>
                    <a:pt x="6115" y="0"/>
                    <a:pt x="6109" y="6"/>
                  </a:cubicBezTo>
                  <a:cubicBezTo>
                    <a:pt x="6033" y="60"/>
                    <a:pt x="5564" y="872"/>
                    <a:pt x="5504" y="1172"/>
                  </a:cubicBezTo>
                  <a:cubicBezTo>
                    <a:pt x="5472" y="1357"/>
                    <a:pt x="5292" y="1412"/>
                    <a:pt x="5117" y="1412"/>
                  </a:cubicBezTo>
                  <a:cubicBezTo>
                    <a:pt x="5008" y="1412"/>
                    <a:pt x="4905" y="1395"/>
                    <a:pt x="4807" y="1363"/>
                  </a:cubicBezTo>
                  <a:cubicBezTo>
                    <a:pt x="4676" y="1324"/>
                    <a:pt x="4676" y="98"/>
                    <a:pt x="4676" y="98"/>
                  </a:cubicBezTo>
                  <a:cubicBezTo>
                    <a:pt x="4109" y="98"/>
                    <a:pt x="3543" y="551"/>
                    <a:pt x="3543" y="551"/>
                  </a:cubicBezTo>
                  <a:lnTo>
                    <a:pt x="3733" y="1608"/>
                  </a:lnTo>
                  <a:cubicBezTo>
                    <a:pt x="3205" y="2060"/>
                    <a:pt x="3412" y="2491"/>
                    <a:pt x="3412" y="2491"/>
                  </a:cubicBezTo>
                  <a:cubicBezTo>
                    <a:pt x="2676" y="3035"/>
                    <a:pt x="2791" y="4223"/>
                    <a:pt x="2355" y="4223"/>
                  </a:cubicBezTo>
                  <a:cubicBezTo>
                    <a:pt x="1968" y="4207"/>
                    <a:pt x="1973" y="4027"/>
                    <a:pt x="1843" y="4027"/>
                  </a:cubicBezTo>
                  <a:cubicBezTo>
                    <a:pt x="1826" y="4027"/>
                    <a:pt x="1810" y="4033"/>
                    <a:pt x="1788" y="4038"/>
                  </a:cubicBezTo>
                  <a:cubicBezTo>
                    <a:pt x="1619" y="4114"/>
                    <a:pt x="1374" y="4360"/>
                    <a:pt x="1586" y="4507"/>
                  </a:cubicBezTo>
                  <a:cubicBezTo>
                    <a:pt x="1772" y="4676"/>
                    <a:pt x="1603" y="4676"/>
                    <a:pt x="1379" y="4959"/>
                  </a:cubicBezTo>
                  <a:cubicBezTo>
                    <a:pt x="1134" y="5242"/>
                    <a:pt x="1646" y="5809"/>
                    <a:pt x="1832" y="5885"/>
                  </a:cubicBezTo>
                  <a:cubicBezTo>
                    <a:pt x="1848" y="5885"/>
                    <a:pt x="1859" y="5891"/>
                    <a:pt x="1870" y="5885"/>
                  </a:cubicBezTo>
                  <a:cubicBezTo>
                    <a:pt x="2120" y="5885"/>
                    <a:pt x="2965" y="5449"/>
                    <a:pt x="2965" y="5449"/>
                  </a:cubicBezTo>
                  <a:lnTo>
                    <a:pt x="2965" y="5449"/>
                  </a:lnTo>
                  <a:cubicBezTo>
                    <a:pt x="2731" y="5940"/>
                    <a:pt x="2769" y="6621"/>
                    <a:pt x="2769" y="6621"/>
                  </a:cubicBezTo>
                  <a:cubicBezTo>
                    <a:pt x="2769" y="6621"/>
                    <a:pt x="2622" y="6212"/>
                    <a:pt x="2268" y="6212"/>
                  </a:cubicBezTo>
                  <a:cubicBezTo>
                    <a:pt x="2186" y="6212"/>
                    <a:pt x="2104" y="6229"/>
                    <a:pt x="2033" y="6261"/>
                  </a:cubicBezTo>
                  <a:cubicBezTo>
                    <a:pt x="1505" y="6468"/>
                    <a:pt x="1488" y="6866"/>
                    <a:pt x="1488" y="6866"/>
                  </a:cubicBezTo>
                  <a:cubicBezTo>
                    <a:pt x="1864" y="6882"/>
                    <a:pt x="2017" y="7258"/>
                    <a:pt x="2017" y="7258"/>
                  </a:cubicBezTo>
                  <a:cubicBezTo>
                    <a:pt x="1" y="10631"/>
                    <a:pt x="1" y="15890"/>
                    <a:pt x="682" y="16647"/>
                  </a:cubicBezTo>
                  <a:cubicBezTo>
                    <a:pt x="1069" y="17056"/>
                    <a:pt x="1565" y="17257"/>
                    <a:pt x="2295" y="17257"/>
                  </a:cubicBezTo>
                  <a:cubicBezTo>
                    <a:pt x="2867" y="17257"/>
                    <a:pt x="3586" y="17126"/>
                    <a:pt x="4507" y="16870"/>
                  </a:cubicBezTo>
                  <a:cubicBezTo>
                    <a:pt x="6599" y="16266"/>
                    <a:pt x="10043" y="13835"/>
                    <a:pt x="10632" y="11329"/>
                  </a:cubicBezTo>
                  <a:cubicBezTo>
                    <a:pt x="11231" y="8822"/>
                    <a:pt x="9161" y="7389"/>
                    <a:pt x="9161" y="7389"/>
                  </a:cubicBezTo>
                  <a:cubicBezTo>
                    <a:pt x="9161" y="7389"/>
                    <a:pt x="9237" y="6654"/>
                    <a:pt x="9161" y="5166"/>
                  </a:cubicBezTo>
                  <a:cubicBezTo>
                    <a:pt x="9111" y="3847"/>
                    <a:pt x="8169" y="3771"/>
                    <a:pt x="7956" y="3771"/>
                  </a:cubicBezTo>
                  <a:lnTo>
                    <a:pt x="7918" y="3771"/>
                  </a:lnTo>
                  <a:cubicBezTo>
                    <a:pt x="8027" y="2338"/>
                    <a:pt x="6654" y="1924"/>
                    <a:pt x="6654" y="1733"/>
                  </a:cubicBezTo>
                  <a:cubicBezTo>
                    <a:pt x="6670" y="1532"/>
                    <a:pt x="7068" y="829"/>
                    <a:pt x="7144" y="507"/>
                  </a:cubicBezTo>
                  <a:cubicBezTo>
                    <a:pt x="7232" y="218"/>
                    <a:pt x="6332" y="0"/>
                    <a:pt x="613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5"/>
          <p:cNvGrpSpPr/>
          <p:nvPr/>
        </p:nvGrpSpPr>
        <p:grpSpPr>
          <a:xfrm>
            <a:off x="7280398" y="2805793"/>
            <a:ext cx="939202" cy="1588073"/>
            <a:chOff x="7280398" y="2805793"/>
            <a:chExt cx="939202" cy="1588073"/>
          </a:xfrm>
        </p:grpSpPr>
        <p:grpSp>
          <p:nvGrpSpPr>
            <p:cNvPr id="9286" name="Google Shape;9286;p75"/>
            <p:cNvGrpSpPr/>
            <p:nvPr/>
          </p:nvGrpSpPr>
          <p:grpSpPr>
            <a:xfrm>
              <a:off x="7280398" y="2805793"/>
              <a:ext cx="939202" cy="1588073"/>
              <a:chOff x="7280398" y="2805793"/>
              <a:chExt cx="939202" cy="1588073"/>
            </a:xfrm>
          </p:grpSpPr>
          <p:sp>
            <p:nvSpPr>
              <p:cNvPr id="9287" name="Google Shape;9287;p75"/>
              <p:cNvSpPr/>
              <p:nvPr/>
            </p:nvSpPr>
            <p:spPr>
              <a:xfrm>
                <a:off x="7280398" y="3729250"/>
                <a:ext cx="595597" cy="664616"/>
              </a:xfrm>
              <a:custGeom>
                <a:avLst/>
                <a:gdLst/>
                <a:ahLst/>
                <a:cxnLst/>
                <a:rect l="l" t="t" r="r" b="b"/>
                <a:pathLst>
                  <a:path w="23567" h="26298" extrusionOk="0">
                    <a:moveTo>
                      <a:pt x="0" y="1"/>
                    </a:moveTo>
                    <a:lnTo>
                      <a:pt x="0" y="1745"/>
                    </a:lnTo>
                    <a:lnTo>
                      <a:pt x="4397" y="1745"/>
                    </a:lnTo>
                    <a:lnTo>
                      <a:pt x="4397" y="25426"/>
                    </a:lnTo>
                    <a:lnTo>
                      <a:pt x="5269" y="26298"/>
                    </a:lnTo>
                    <a:lnTo>
                      <a:pt x="22695" y="26298"/>
                    </a:lnTo>
                    <a:lnTo>
                      <a:pt x="23567" y="25426"/>
                    </a:lnTo>
                    <a:lnTo>
                      <a:pt x="23567" y="9395"/>
                    </a:lnTo>
                    <a:lnTo>
                      <a:pt x="21823" y="9395"/>
                    </a:lnTo>
                    <a:lnTo>
                      <a:pt x="21823" y="24554"/>
                    </a:lnTo>
                    <a:lnTo>
                      <a:pt x="6141" y="24554"/>
                    </a:lnTo>
                    <a:lnTo>
                      <a:pt x="6141" y="873"/>
                    </a:lnTo>
                    <a:lnTo>
                      <a:pt x="52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5"/>
              <p:cNvSpPr/>
              <p:nvPr/>
            </p:nvSpPr>
            <p:spPr>
              <a:xfrm>
                <a:off x="7491348" y="2805793"/>
                <a:ext cx="728252" cy="1195061"/>
              </a:xfrm>
              <a:custGeom>
                <a:avLst/>
                <a:gdLst/>
                <a:ahLst/>
                <a:cxnLst/>
                <a:rect l="l" t="t" r="r" b="b"/>
                <a:pathLst>
                  <a:path w="28816" h="47287" extrusionOk="0">
                    <a:moveTo>
                      <a:pt x="8011" y="0"/>
                    </a:moveTo>
                    <a:lnTo>
                      <a:pt x="1" y="5574"/>
                    </a:lnTo>
                    <a:lnTo>
                      <a:pt x="1" y="34508"/>
                    </a:lnTo>
                    <a:lnTo>
                      <a:pt x="5810" y="40317"/>
                    </a:lnTo>
                    <a:lnTo>
                      <a:pt x="5810" y="44327"/>
                    </a:lnTo>
                    <a:lnTo>
                      <a:pt x="9122" y="44327"/>
                    </a:lnTo>
                    <a:lnTo>
                      <a:pt x="9122" y="40317"/>
                    </a:lnTo>
                    <a:lnTo>
                      <a:pt x="12490" y="40317"/>
                    </a:lnTo>
                    <a:lnTo>
                      <a:pt x="12490" y="47286"/>
                    </a:lnTo>
                    <a:lnTo>
                      <a:pt x="16326" y="47286"/>
                    </a:lnTo>
                    <a:lnTo>
                      <a:pt x="16326" y="40317"/>
                    </a:lnTo>
                    <a:lnTo>
                      <a:pt x="23006" y="40317"/>
                    </a:lnTo>
                    <a:lnTo>
                      <a:pt x="28815" y="34508"/>
                    </a:lnTo>
                    <a:lnTo>
                      <a:pt x="28815" y="5574"/>
                    </a:lnTo>
                    <a:lnTo>
                      <a:pt x="20805" y="0"/>
                    </a:lnTo>
                    <a:close/>
                  </a:path>
                </a:pathLst>
              </a:custGeom>
              <a:solidFill>
                <a:srgbClr val="FFFEFD"/>
              </a:solidFill>
              <a:ln w="19050" cap="flat" cmpd="sng">
                <a:solidFill>
                  <a:srgbClr val="CAD3D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9" name="Google Shape;9289;p75"/>
            <p:cNvSpPr/>
            <p:nvPr/>
          </p:nvSpPr>
          <p:spPr>
            <a:xfrm>
              <a:off x="7585286" y="3643197"/>
              <a:ext cx="540250" cy="342493"/>
            </a:xfrm>
            <a:custGeom>
              <a:avLst/>
              <a:gdLst/>
              <a:ahLst/>
              <a:cxnLst/>
              <a:rect l="l" t="t" r="r" b="b"/>
              <a:pathLst>
                <a:path w="21377" h="13552" extrusionOk="0">
                  <a:moveTo>
                    <a:pt x="0" y="0"/>
                  </a:moveTo>
                  <a:lnTo>
                    <a:pt x="0" y="213"/>
                  </a:lnTo>
                  <a:lnTo>
                    <a:pt x="4588" y="4801"/>
                  </a:lnTo>
                  <a:lnTo>
                    <a:pt x="9530" y="4801"/>
                  </a:lnTo>
                  <a:lnTo>
                    <a:pt x="9460" y="13552"/>
                  </a:lnTo>
                  <a:lnTo>
                    <a:pt x="11808" y="13552"/>
                  </a:lnTo>
                  <a:lnTo>
                    <a:pt x="11846" y="4801"/>
                  </a:lnTo>
                  <a:lnTo>
                    <a:pt x="16788" y="4801"/>
                  </a:lnTo>
                  <a:lnTo>
                    <a:pt x="21376" y="213"/>
                  </a:lnTo>
                  <a:lnTo>
                    <a:pt x="21376"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5"/>
            <p:cNvSpPr/>
            <p:nvPr/>
          </p:nvSpPr>
          <p:spPr>
            <a:xfrm>
              <a:off x="7585286" y="3507812"/>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5"/>
            <p:cNvSpPr/>
            <p:nvPr/>
          </p:nvSpPr>
          <p:spPr>
            <a:xfrm>
              <a:off x="7585286" y="3379883"/>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5"/>
            <p:cNvSpPr/>
            <p:nvPr/>
          </p:nvSpPr>
          <p:spPr>
            <a:xfrm>
              <a:off x="7585286" y="3251954"/>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5"/>
            <p:cNvSpPr/>
            <p:nvPr/>
          </p:nvSpPr>
          <p:spPr>
            <a:xfrm>
              <a:off x="7585286" y="3124024"/>
              <a:ext cx="540250" cy="137735"/>
            </a:xfrm>
            <a:custGeom>
              <a:avLst/>
              <a:gdLst/>
              <a:ahLst/>
              <a:cxnLst/>
              <a:rect l="l" t="t" r="r" b="b"/>
              <a:pathLst>
                <a:path w="21377" h="5450" extrusionOk="0">
                  <a:moveTo>
                    <a:pt x="0" y="1"/>
                  </a:moveTo>
                  <a:lnTo>
                    <a:pt x="0" y="5450"/>
                  </a:lnTo>
                  <a:lnTo>
                    <a:pt x="21376" y="5450"/>
                  </a:lnTo>
                  <a:lnTo>
                    <a:pt x="2137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5"/>
            <p:cNvSpPr/>
            <p:nvPr/>
          </p:nvSpPr>
          <p:spPr>
            <a:xfrm>
              <a:off x="7585286" y="3002716"/>
              <a:ext cx="540250" cy="131114"/>
            </a:xfrm>
            <a:custGeom>
              <a:avLst/>
              <a:gdLst/>
              <a:ahLst/>
              <a:cxnLst/>
              <a:rect l="l" t="t" r="r" b="b"/>
              <a:pathLst>
                <a:path w="21377" h="5188" extrusionOk="0">
                  <a:moveTo>
                    <a:pt x="0" y="0"/>
                  </a:moveTo>
                  <a:lnTo>
                    <a:pt x="0" y="5187"/>
                  </a:lnTo>
                  <a:lnTo>
                    <a:pt x="21376" y="5187"/>
                  </a:lnTo>
                  <a:lnTo>
                    <a:pt x="2137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5"/>
          <p:cNvGrpSpPr/>
          <p:nvPr/>
        </p:nvGrpSpPr>
        <p:grpSpPr>
          <a:xfrm>
            <a:off x="6530967" y="2825758"/>
            <a:ext cx="577856" cy="1566743"/>
            <a:chOff x="6530967" y="2825758"/>
            <a:chExt cx="577856" cy="1566743"/>
          </a:xfrm>
        </p:grpSpPr>
        <p:grpSp>
          <p:nvGrpSpPr>
            <p:cNvPr id="9296" name="Google Shape;9296;p75"/>
            <p:cNvGrpSpPr/>
            <p:nvPr/>
          </p:nvGrpSpPr>
          <p:grpSpPr>
            <a:xfrm>
              <a:off x="6530967" y="2825758"/>
              <a:ext cx="577856" cy="1566743"/>
              <a:chOff x="6530967" y="2825758"/>
              <a:chExt cx="577856" cy="1566743"/>
            </a:xfrm>
          </p:grpSpPr>
          <p:sp>
            <p:nvSpPr>
              <p:cNvPr id="9297" name="Google Shape;9297;p75"/>
              <p:cNvSpPr/>
              <p:nvPr/>
            </p:nvSpPr>
            <p:spPr>
              <a:xfrm>
                <a:off x="6624071" y="2830282"/>
                <a:ext cx="391673" cy="1562220"/>
              </a:xfrm>
              <a:custGeom>
                <a:avLst/>
                <a:gdLst/>
                <a:ahLst/>
                <a:cxnLst/>
                <a:rect l="l" t="t" r="r" b="b"/>
                <a:pathLst>
                  <a:path w="15498" h="61815" extrusionOk="0">
                    <a:moveTo>
                      <a:pt x="0" y="1"/>
                    </a:moveTo>
                    <a:lnTo>
                      <a:pt x="0" y="55145"/>
                    </a:lnTo>
                    <a:cubicBezTo>
                      <a:pt x="6" y="58823"/>
                      <a:pt x="2986" y="61803"/>
                      <a:pt x="6664" y="61809"/>
                    </a:cubicBezTo>
                    <a:lnTo>
                      <a:pt x="8833" y="61814"/>
                    </a:lnTo>
                    <a:cubicBezTo>
                      <a:pt x="12511" y="61809"/>
                      <a:pt x="15492" y="58828"/>
                      <a:pt x="15497" y="55150"/>
                    </a:cubicBezTo>
                    <a:lnTo>
                      <a:pt x="154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5"/>
              <p:cNvSpPr/>
              <p:nvPr/>
            </p:nvSpPr>
            <p:spPr>
              <a:xfrm>
                <a:off x="6530967" y="2825758"/>
                <a:ext cx="577856" cy="89389"/>
              </a:xfrm>
              <a:custGeom>
                <a:avLst/>
                <a:gdLst/>
                <a:ahLst/>
                <a:cxnLst/>
                <a:rect l="l" t="t" r="r" b="b"/>
                <a:pathLst>
                  <a:path w="22865" h="3537" extrusionOk="0">
                    <a:moveTo>
                      <a:pt x="1766" y="0"/>
                    </a:moveTo>
                    <a:cubicBezTo>
                      <a:pt x="791" y="0"/>
                      <a:pt x="1" y="796"/>
                      <a:pt x="1" y="1771"/>
                    </a:cubicBezTo>
                    <a:cubicBezTo>
                      <a:pt x="1" y="2741"/>
                      <a:pt x="791" y="3537"/>
                      <a:pt x="1766" y="3537"/>
                    </a:cubicBezTo>
                    <a:lnTo>
                      <a:pt x="21099" y="3537"/>
                    </a:lnTo>
                    <a:cubicBezTo>
                      <a:pt x="22075" y="3537"/>
                      <a:pt x="22865" y="2741"/>
                      <a:pt x="22865" y="1771"/>
                    </a:cubicBezTo>
                    <a:cubicBezTo>
                      <a:pt x="22865" y="796"/>
                      <a:pt x="22075" y="0"/>
                      <a:pt x="21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9" name="Google Shape;9299;p75"/>
            <p:cNvSpPr/>
            <p:nvPr/>
          </p:nvSpPr>
          <p:spPr>
            <a:xfrm>
              <a:off x="6687278" y="3011107"/>
              <a:ext cx="265260" cy="1318188"/>
            </a:xfrm>
            <a:custGeom>
              <a:avLst/>
              <a:gdLst/>
              <a:ahLst/>
              <a:cxnLst/>
              <a:rect l="l" t="t" r="r" b="b"/>
              <a:pathLst>
                <a:path w="10496" h="52159" extrusionOk="0">
                  <a:moveTo>
                    <a:pt x="0" y="0"/>
                  </a:moveTo>
                  <a:lnTo>
                    <a:pt x="0" y="47990"/>
                  </a:lnTo>
                  <a:cubicBezTo>
                    <a:pt x="0" y="50289"/>
                    <a:pt x="1864" y="52158"/>
                    <a:pt x="4163" y="52158"/>
                  </a:cubicBezTo>
                  <a:lnTo>
                    <a:pt x="6332" y="52158"/>
                  </a:lnTo>
                  <a:cubicBezTo>
                    <a:pt x="8631" y="52158"/>
                    <a:pt x="10495" y="50289"/>
                    <a:pt x="10495" y="47990"/>
                  </a:cubicBezTo>
                  <a:lnTo>
                    <a:pt x="10495"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5"/>
            <p:cNvSpPr/>
            <p:nvPr/>
          </p:nvSpPr>
          <p:spPr>
            <a:xfrm>
              <a:off x="6687278" y="3325497"/>
              <a:ext cx="265260" cy="1003798"/>
            </a:xfrm>
            <a:custGeom>
              <a:avLst/>
              <a:gdLst/>
              <a:ahLst/>
              <a:cxnLst/>
              <a:rect l="l" t="t" r="r" b="b"/>
              <a:pathLst>
                <a:path w="10496" h="39719" extrusionOk="0">
                  <a:moveTo>
                    <a:pt x="0" y="0"/>
                  </a:moveTo>
                  <a:lnTo>
                    <a:pt x="0" y="35778"/>
                  </a:lnTo>
                  <a:cubicBezTo>
                    <a:pt x="0" y="37958"/>
                    <a:pt x="1864" y="39718"/>
                    <a:pt x="4163" y="39718"/>
                  </a:cubicBezTo>
                  <a:lnTo>
                    <a:pt x="6332" y="39718"/>
                  </a:lnTo>
                  <a:cubicBezTo>
                    <a:pt x="8631" y="39718"/>
                    <a:pt x="10495" y="37953"/>
                    <a:pt x="10495" y="35778"/>
                  </a:cubicBezTo>
                  <a:lnTo>
                    <a:pt x="1049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5"/>
            <p:cNvSpPr/>
            <p:nvPr/>
          </p:nvSpPr>
          <p:spPr>
            <a:xfrm>
              <a:off x="6687278" y="3749089"/>
              <a:ext cx="265260" cy="580206"/>
            </a:xfrm>
            <a:custGeom>
              <a:avLst/>
              <a:gdLst/>
              <a:ahLst/>
              <a:cxnLst/>
              <a:rect l="l" t="t" r="r" b="b"/>
              <a:pathLst>
                <a:path w="10496" h="22958" extrusionOk="0">
                  <a:moveTo>
                    <a:pt x="0" y="1"/>
                  </a:moveTo>
                  <a:lnTo>
                    <a:pt x="0" y="19344"/>
                  </a:lnTo>
                  <a:cubicBezTo>
                    <a:pt x="0" y="21339"/>
                    <a:pt x="1864" y="22957"/>
                    <a:pt x="4163" y="22957"/>
                  </a:cubicBezTo>
                  <a:lnTo>
                    <a:pt x="6332" y="22957"/>
                  </a:lnTo>
                  <a:cubicBezTo>
                    <a:pt x="8631" y="22957"/>
                    <a:pt x="10495" y="21339"/>
                    <a:pt x="10495" y="19344"/>
                  </a:cubicBezTo>
                  <a:lnTo>
                    <a:pt x="1049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5"/>
            <p:cNvSpPr/>
            <p:nvPr/>
          </p:nvSpPr>
          <p:spPr>
            <a:xfrm>
              <a:off x="6687278" y="4160980"/>
              <a:ext cx="265260" cy="168315"/>
            </a:xfrm>
            <a:custGeom>
              <a:avLst/>
              <a:gdLst/>
              <a:ahLst/>
              <a:cxnLst/>
              <a:rect l="l" t="t" r="r" b="b"/>
              <a:pathLst>
                <a:path w="10496" h="6660" extrusionOk="0">
                  <a:moveTo>
                    <a:pt x="0" y="0"/>
                  </a:moveTo>
                  <a:lnTo>
                    <a:pt x="0" y="2959"/>
                  </a:lnTo>
                  <a:cubicBezTo>
                    <a:pt x="0" y="5003"/>
                    <a:pt x="1864" y="6659"/>
                    <a:pt x="4163" y="6659"/>
                  </a:cubicBezTo>
                  <a:lnTo>
                    <a:pt x="6332" y="6659"/>
                  </a:lnTo>
                  <a:cubicBezTo>
                    <a:pt x="8631" y="6659"/>
                    <a:pt x="10495" y="5003"/>
                    <a:pt x="10495" y="2959"/>
                  </a:cubicBezTo>
                  <a:lnTo>
                    <a:pt x="1049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3" name="Google Shape;9303;p75"/>
          <p:cNvSpPr/>
          <p:nvPr/>
        </p:nvSpPr>
        <p:spPr>
          <a:xfrm>
            <a:off x="6431526" y="1558993"/>
            <a:ext cx="402288" cy="1136125"/>
          </a:xfrm>
          <a:custGeom>
            <a:avLst/>
            <a:gdLst/>
            <a:ahLst/>
            <a:cxnLst/>
            <a:rect l="l" t="t" r="r" b="b"/>
            <a:pathLst>
              <a:path w="15918" h="44955" extrusionOk="0">
                <a:moveTo>
                  <a:pt x="7902" y="0"/>
                </a:moveTo>
                <a:lnTo>
                  <a:pt x="7902" y="17"/>
                </a:lnTo>
                <a:cubicBezTo>
                  <a:pt x="7586" y="60"/>
                  <a:pt x="6670" y="235"/>
                  <a:pt x="6262" y="763"/>
                </a:cubicBezTo>
                <a:cubicBezTo>
                  <a:pt x="5760" y="1412"/>
                  <a:pt x="5967" y="2817"/>
                  <a:pt x="5967" y="2817"/>
                </a:cubicBezTo>
                <a:cubicBezTo>
                  <a:pt x="5499" y="2970"/>
                  <a:pt x="5641" y="3597"/>
                  <a:pt x="5853" y="3847"/>
                </a:cubicBezTo>
                <a:cubicBezTo>
                  <a:pt x="6066" y="4098"/>
                  <a:pt x="6060" y="4419"/>
                  <a:pt x="6164" y="4523"/>
                </a:cubicBezTo>
                <a:cubicBezTo>
                  <a:pt x="6199" y="4570"/>
                  <a:pt x="6254" y="4594"/>
                  <a:pt x="6310" y="4594"/>
                </a:cubicBezTo>
                <a:cubicBezTo>
                  <a:pt x="6332" y="4594"/>
                  <a:pt x="6355" y="4591"/>
                  <a:pt x="6376" y="4583"/>
                </a:cubicBezTo>
                <a:cubicBezTo>
                  <a:pt x="6469" y="4812"/>
                  <a:pt x="6529" y="5057"/>
                  <a:pt x="6551" y="5308"/>
                </a:cubicBezTo>
                <a:cubicBezTo>
                  <a:pt x="6551" y="6539"/>
                  <a:pt x="5602" y="7177"/>
                  <a:pt x="3695" y="7623"/>
                </a:cubicBezTo>
                <a:cubicBezTo>
                  <a:pt x="1783" y="8065"/>
                  <a:pt x="1843" y="10609"/>
                  <a:pt x="1957" y="11612"/>
                </a:cubicBezTo>
                <a:cubicBezTo>
                  <a:pt x="2071" y="12620"/>
                  <a:pt x="1685" y="14418"/>
                  <a:pt x="1238" y="15742"/>
                </a:cubicBezTo>
                <a:cubicBezTo>
                  <a:pt x="791" y="17066"/>
                  <a:pt x="595" y="18826"/>
                  <a:pt x="502" y="20053"/>
                </a:cubicBezTo>
                <a:cubicBezTo>
                  <a:pt x="415" y="21273"/>
                  <a:pt x="388" y="22695"/>
                  <a:pt x="339" y="23109"/>
                </a:cubicBezTo>
                <a:cubicBezTo>
                  <a:pt x="290" y="23524"/>
                  <a:pt x="153" y="24150"/>
                  <a:pt x="77" y="24624"/>
                </a:cubicBezTo>
                <a:cubicBezTo>
                  <a:pt x="1" y="25098"/>
                  <a:pt x="213" y="25213"/>
                  <a:pt x="606" y="25654"/>
                </a:cubicBezTo>
                <a:cubicBezTo>
                  <a:pt x="879" y="25962"/>
                  <a:pt x="1148" y="26163"/>
                  <a:pt x="1411" y="26163"/>
                </a:cubicBezTo>
                <a:cubicBezTo>
                  <a:pt x="1531" y="26163"/>
                  <a:pt x="1649" y="26122"/>
                  <a:pt x="1766" y="26030"/>
                </a:cubicBezTo>
                <a:cubicBezTo>
                  <a:pt x="2142" y="25741"/>
                  <a:pt x="2257" y="25289"/>
                  <a:pt x="2131" y="25104"/>
                </a:cubicBezTo>
                <a:cubicBezTo>
                  <a:pt x="2073" y="25020"/>
                  <a:pt x="2015" y="24998"/>
                  <a:pt x="1969" y="24998"/>
                </a:cubicBezTo>
                <a:cubicBezTo>
                  <a:pt x="1917" y="24998"/>
                  <a:pt x="1881" y="25027"/>
                  <a:pt x="1881" y="25027"/>
                </a:cubicBezTo>
                <a:cubicBezTo>
                  <a:pt x="1870" y="24842"/>
                  <a:pt x="1892" y="24651"/>
                  <a:pt x="1952" y="24472"/>
                </a:cubicBezTo>
                <a:cubicBezTo>
                  <a:pt x="2044" y="24128"/>
                  <a:pt x="1935" y="23654"/>
                  <a:pt x="1777" y="23289"/>
                </a:cubicBezTo>
                <a:cubicBezTo>
                  <a:pt x="1625" y="22930"/>
                  <a:pt x="1418" y="22058"/>
                  <a:pt x="1935" y="20973"/>
                </a:cubicBezTo>
                <a:cubicBezTo>
                  <a:pt x="2447" y="19894"/>
                  <a:pt x="3243" y="16603"/>
                  <a:pt x="3221" y="15884"/>
                </a:cubicBezTo>
                <a:cubicBezTo>
                  <a:pt x="3194" y="15165"/>
                  <a:pt x="3733" y="13672"/>
                  <a:pt x="3733" y="13672"/>
                </a:cubicBezTo>
                <a:cubicBezTo>
                  <a:pt x="3733" y="13672"/>
                  <a:pt x="4142" y="14958"/>
                  <a:pt x="4556" y="16189"/>
                </a:cubicBezTo>
                <a:cubicBezTo>
                  <a:pt x="4970" y="17426"/>
                  <a:pt x="4044" y="19818"/>
                  <a:pt x="3630" y="22515"/>
                </a:cubicBezTo>
                <a:cubicBezTo>
                  <a:pt x="3221" y="25218"/>
                  <a:pt x="3554" y="27714"/>
                  <a:pt x="3603" y="29022"/>
                </a:cubicBezTo>
                <a:cubicBezTo>
                  <a:pt x="3657" y="30335"/>
                  <a:pt x="3886" y="30694"/>
                  <a:pt x="3526" y="31572"/>
                </a:cubicBezTo>
                <a:cubicBezTo>
                  <a:pt x="3167" y="32443"/>
                  <a:pt x="3270" y="33604"/>
                  <a:pt x="3270" y="33604"/>
                </a:cubicBezTo>
                <a:cubicBezTo>
                  <a:pt x="2475" y="34579"/>
                  <a:pt x="2164" y="36585"/>
                  <a:pt x="2398" y="39233"/>
                </a:cubicBezTo>
                <a:cubicBezTo>
                  <a:pt x="2627" y="41881"/>
                  <a:pt x="2655" y="42268"/>
                  <a:pt x="2600" y="43194"/>
                </a:cubicBezTo>
                <a:cubicBezTo>
                  <a:pt x="2546" y="44121"/>
                  <a:pt x="1728" y="44072"/>
                  <a:pt x="1570" y="44453"/>
                </a:cubicBezTo>
                <a:cubicBezTo>
                  <a:pt x="1418" y="44840"/>
                  <a:pt x="2420" y="44791"/>
                  <a:pt x="3243" y="44916"/>
                </a:cubicBezTo>
                <a:cubicBezTo>
                  <a:pt x="3404" y="44942"/>
                  <a:pt x="3536" y="44954"/>
                  <a:pt x="3645" y="44954"/>
                </a:cubicBezTo>
                <a:cubicBezTo>
                  <a:pt x="4094" y="44954"/>
                  <a:pt x="4147" y="44740"/>
                  <a:pt x="4169" y="44328"/>
                </a:cubicBezTo>
                <a:cubicBezTo>
                  <a:pt x="4197" y="43810"/>
                  <a:pt x="4039" y="42731"/>
                  <a:pt x="4066" y="41293"/>
                </a:cubicBezTo>
                <a:cubicBezTo>
                  <a:pt x="4093" y="39849"/>
                  <a:pt x="5041" y="37206"/>
                  <a:pt x="5096" y="36149"/>
                </a:cubicBezTo>
                <a:cubicBezTo>
                  <a:pt x="5150" y="35092"/>
                  <a:pt x="5041" y="34400"/>
                  <a:pt x="5635" y="33626"/>
                </a:cubicBezTo>
                <a:cubicBezTo>
                  <a:pt x="6229" y="32858"/>
                  <a:pt x="6561" y="29768"/>
                  <a:pt x="7177" y="28280"/>
                </a:cubicBezTo>
                <a:cubicBezTo>
                  <a:pt x="7624" y="27202"/>
                  <a:pt x="7858" y="25692"/>
                  <a:pt x="7956" y="24924"/>
                </a:cubicBezTo>
                <a:cubicBezTo>
                  <a:pt x="8054" y="25692"/>
                  <a:pt x="8294" y="27202"/>
                  <a:pt x="8736" y="28280"/>
                </a:cubicBezTo>
                <a:cubicBezTo>
                  <a:pt x="9357" y="29768"/>
                  <a:pt x="9689" y="32858"/>
                  <a:pt x="10278" y="33626"/>
                </a:cubicBezTo>
                <a:cubicBezTo>
                  <a:pt x="10872" y="34400"/>
                  <a:pt x="10768" y="35092"/>
                  <a:pt x="10823" y="36149"/>
                </a:cubicBezTo>
                <a:cubicBezTo>
                  <a:pt x="10872" y="37200"/>
                  <a:pt x="11825" y="39849"/>
                  <a:pt x="11847" y="41293"/>
                </a:cubicBezTo>
                <a:cubicBezTo>
                  <a:pt x="11874" y="42731"/>
                  <a:pt x="11722" y="43810"/>
                  <a:pt x="11743" y="44328"/>
                </a:cubicBezTo>
                <a:cubicBezTo>
                  <a:pt x="11765" y="44740"/>
                  <a:pt x="11819" y="44954"/>
                  <a:pt x="12268" y="44954"/>
                </a:cubicBezTo>
                <a:cubicBezTo>
                  <a:pt x="12377" y="44954"/>
                  <a:pt x="12509" y="44942"/>
                  <a:pt x="12670" y="44916"/>
                </a:cubicBezTo>
                <a:cubicBezTo>
                  <a:pt x="13493" y="44791"/>
                  <a:pt x="14501" y="44840"/>
                  <a:pt x="14343" y="44453"/>
                </a:cubicBezTo>
                <a:cubicBezTo>
                  <a:pt x="14190" y="44066"/>
                  <a:pt x="13367" y="44121"/>
                  <a:pt x="13313" y="43194"/>
                </a:cubicBezTo>
                <a:cubicBezTo>
                  <a:pt x="13264" y="42268"/>
                  <a:pt x="13291" y="41881"/>
                  <a:pt x="13520" y="39233"/>
                </a:cubicBezTo>
                <a:cubicBezTo>
                  <a:pt x="13749" y="36585"/>
                  <a:pt x="13443" y="34579"/>
                  <a:pt x="12648" y="33599"/>
                </a:cubicBezTo>
                <a:cubicBezTo>
                  <a:pt x="12648" y="33599"/>
                  <a:pt x="12746" y="32443"/>
                  <a:pt x="12386" y="31572"/>
                </a:cubicBezTo>
                <a:cubicBezTo>
                  <a:pt x="12027" y="30694"/>
                  <a:pt x="12261" y="30335"/>
                  <a:pt x="12310" y="29022"/>
                </a:cubicBezTo>
                <a:cubicBezTo>
                  <a:pt x="12365" y="27714"/>
                  <a:pt x="12697" y="25218"/>
                  <a:pt x="12283" y="22515"/>
                </a:cubicBezTo>
                <a:cubicBezTo>
                  <a:pt x="11874" y="19818"/>
                  <a:pt x="10953" y="17426"/>
                  <a:pt x="11362" y="16189"/>
                </a:cubicBezTo>
                <a:cubicBezTo>
                  <a:pt x="11771" y="14958"/>
                  <a:pt x="12185" y="13672"/>
                  <a:pt x="12185" y="13672"/>
                </a:cubicBezTo>
                <a:cubicBezTo>
                  <a:pt x="12185" y="13672"/>
                  <a:pt x="12724" y="15159"/>
                  <a:pt x="12697" y="15879"/>
                </a:cubicBezTo>
                <a:cubicBezTo>
                  <a:pt x="12670" y="16603"/>
                  <a:pt x="13471" y="19894"/>
                  <a:pt x="13983" y="20973"/>
                </a:cubicBezTo>
                <a:cubicBezTo>
                  <a:pt x="14495" y="22052"/>
                  <a:pt x="14294" y="22930"/>
                  <a:pt x="14136" y="23289"/>
                </a:cubicBezTo>
                <a:cubicBezTo>
                  <a:pt x="13983" y="23649"/>
                  <a:pt x="13869" y="24134"/>
                  <a:pt x="13967" y="24466"/>
                </a:cubicBezTo>
                <a:cubicBezTo>
                  <a:pt x="14021" y="24651"/>
                  <a:pt x="14048" y="24837"/>
                  <a:pt x="14037" y="25027"/>
                </a:cubicBezTo>
                <a:cubicBezTo>
                  <a:pt x="14037" y="25027"/>
                  <a:pt x="14002" y="24998"/>
                  <a:pt x="13948" y="24998"/>
                </a:cubicBezTo>
                <a:cubicBezTo>
                  <a:pt x="13902" y="24998"/>
                  <a:pt x="13842" y="25020"/>
                  <a:pt x="13781" y="25104"/>
                </a:cubicBezTo>
                <a:cubicBezTo>
                  <a:pt x="13656" y="25289"/>
                  <a:pt x="13776" y="25741"/>
                  <a:pt x="14152" y="26030"/>
                </a:cubicBezTo>
                <a:cubicBezTo>
                  <a:pt x="14269" y="26120"/>
                  <a:pt x="14387" y="26161"/>
                  <a:pt x="14506" y="26161"/>
                </a:cubicBezTo>
                <a:cubicBezTo>
                  <a:pt x="14769" y="26161"/>
                  <a:pt x="15037" y="25962"/>
                  <a:pt x="15307" y="25654"/>
                </a:cubicBezTo>
                <a:cubicBezTo>
                  <a:pt x="15705" y="25213"/>
                  <a:pt x="15917" y="25093"/>
                  <a:pt x="15841" y="24624"/>
                </a:cubicBezTo>
                <a:cubicBezTo>
                  <a:pt x="15759" y="24150"/>
                  <a:pt x="15629" y="23524"/>
                  <a:pt x="15579" y="23109"/>
                </a:cubicBezTo>
                <a:cubicBezTo>
                  <a:pt x="15530" y="22695"/>
                  <a:pt x="15503" y="21268"/>
                  <a:pt x="15411" y="20047"/>
                </a:cubicBezTo>
                <a:cubicBezTo>
                  <a:pt x="15323" y="18826"/>
                  <a:pt x="15127" y="17066"/>
                  <a:pt x="14680" y="15742"/>
                </a:cubicBezTo>
                <a:cubicBezTo>
                  <a:pt x="14228" y="14413"/>
                  <a:pt x="13841" y="12615"/>
                  <a:pt x="13956" y="11612"/>
                </a:cubicBezTo>
                <a:cubicBezTo>
                  <a:pt x="14076" y="10609"/>
                  <a:pt x="14130" y="8065"/>
                  <a:pt x="12223" y="7618"/>
                </a:cubicBezTo>
                <a:cubicBezTo>
                  <a:pt x="10316" y="7177"/>
                  <a:pt x="9368" y="6539"/>
                  <a:pt x="9368" y="5302"/>
                </a:cubicBezTo>
                <a:cubicBezTo>
                  <a:pt x="9389" y="5057"/>
                  <a:pt x="9444" y="4812"/>
                  <a:pt x="9542" y="4577"/>
                </a:cubicBezTo>
                <a:cubicBezTo>
                  <a:pt x="9564" y="4585"/>
                  <a:pt x="9586" y="4589"/>
                  <a:pt x="9608" y="4589"/>
                </a:cubicBezTo>
                <a:cubicBezTo>
                  <a:pt x="9663" y="4589"/>
                  <a:pt x="9716" y="4566"/>
                  <a:pt x="9755" y="4523"/>
                </a:cubicBezTo>
                <a:cubicBezTo>
                  <a:pt x="9858" y="4414"/>
                  <a:pt x="9853" y="4098"/>
                  <a:pt x="10060" y="3847"/>
                </a:cubicBezTo>
                <a:cubicBezTo>
                  <a:pt x="10272" y="3597"/>
                  <a:pt x="10419" y="2970"/>
                  <a:pt x="9945" y="2817"/>
                </a:cubicBezTo>
                <a:cubicBezTo>
                  <a:pt x="9945" y="2817"/>
                  <a:pt x="10158" y="1406"/>
                  <a:pt x="9656" y="763"/>
                </a:cubicBezTo>
                <a:cubicBezTo>
                  <a:pt x="9248" y="229"/>
                  <a:pt x="8332" y="60"/>
                  <a:pt x="8016" y="11"/>
                </a:cubicBezTo>
                <a:lnTo>
                  <a:pt x="8016" y="0"/>
                </a:lnTo>
                <a:cubicBezTo>
                  <a:pt x="8016" y="0"/>
                  <a:pt x="7995" y="0"/>
                  <a:pt x="7956" y="6"/>
                </a:cubicBezTo>
                <a:cubicBezTo>
                  <a:pt x="7950" y="7"/>
                  <a:pt x="7944" y="7"/>
                  <a:pt x="7938" y="7"/>
                </a:cubicBezTo>
                <a:cubicBezTo>
                  <a:pt x="7916" y="7"/>
                  <a:pt x="7902" y="0"/>
                  <a:pt x="7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5"/>
          <p:cNvSpPr/>
          <p:nvPr/>
        </p:nvSpPr>
        <p:spPr>
          <a:xfrm>
            <a:off x="4811024" y="1580335"/>
            <a:ext cx="744629" cy="457685"/>
          </a:xfrm>
          <a:custGeom>
            <a:avLst/>
            <a:gdLst/>
            <a:ahLst/>
            <a:cxnLst/>
            <a:rect l="l" t="t" r="r" b="b"/>
            <a:pathLst>
              <a:path w="29464" h="18110" extrusionOk="0">
                <a:moveTo>
                  <a:pt x="10365" y="1"/>
                </a:moveTo>
                <a:cubicBezTo>
                  <a:pt x="10212" y="1"/>
                  <a:pt x="10059" y="98"/>
                  <a:pt x="10038" y="297"/>
                </a:cubicBezTo>
                <a:lnTo>
                  <a:pt x="8943" y="10253"/>
                </a:lnTo>
                <a:lnTo>
                  <a:pt x="344" y="10253"/>
                </a:lnTo>
                <a:cubicBezTo>
                  <a:pt x="341" y="10252"/>
                  <a:pt x="338" y="10252"/>
                  <a:pt x="334" y="10252"/>
                </a:cubicBezTo>
                <a:cubicBezTo>
                  <a:pt x="153" y="10252"/>
                  <a:pt x="1" y="10398"/>
                  <a:pt x="1" y="10585"/>
                </a:cubicBezTo>
                <a:cubicBezTo>
                  <a:pt x="1" y="10767"/>
                  <a:pt x="153" y="10912"/>
                  <a:pt x="334" y="10912"/>
                </a:cubicBezTo>
                <a:cubicBezTo>
                  <a:pt x="338" y="10912"/>
                  <a:pt x="341" y="10912"/>
                  <a:pt x="344" y="10912"/>
                </a:cubicBezTo>
                <a:lnTo>
                  <a:pt x="9231" y="10912"/>
                </a:lnTo>
                <a:cubicBezTo>
                  <a:pt x="9400" y="10912"/>
                  <a:pt x="9542" y="10787"/>
                  <a:pt x="9558" y="10618"/>
                </a:cubicBezTo>
                <a:lnTo>
                  <a:pt x="10240" y="4444"/>
                </a:lnTo>
                <a:lnTo>
                  <a:pt x="10910" y="17799"/>
                </a:lnTo>
                <a:cubicBezTo>
                  <a:pt x="10921" y="17968"/>
                  <a:pt x="11057" y="18104"/>
                  <a:pt x="11226" y="18110"/>
                </a:cubicBezTo>
                <a:lnTo>
                  <a:pt x="11242" y="18110"/>
                </a:lnTo>
                <a:cubicBezTo>
                  <a:pt x="11406" y="18110"/>
                  <a:pt x="11542" y="17990"/>
                  <a:pt x="11564" y="17832"/>
                </a:cubicBezTo>
                <a:lnTo>
                  <a:pt x="12724" y="10018"/>
                </a:lnTo>
                <a:lnTo>
                  <a:pt x="13629" y="13680"/>
                </a:lnTo>
                <a:cubicBezTo>
                  <a:pt x="13670" y="13848"/>
                  <a:pt x="13809" y="13929"/>
                  <a:pt x="13948" y="13929"/>
                </a:cubicBezTo>
                <a:cubicBezTo>
                  <a:pt x="14103" y="13929"/>
                  <a:pt x="14257" y="13829"/>
                  <a:pt x="14277" y="13636"/>
                </a:cubicBezTo>
                <a:lnTo>
                  <a:pt x="15056" y="6084"/>
                </a:lnTo>
                <a:lnTo>
                  <a:pt x="16108" y="13004"/>
                </a:lnTo>
                <a:cubicBezTo>
                  <a:pt x="16135" y="13157"/>
                  <a:pt x="16261" y="13271"/>
                  <a:pt x="16419" y="13282"/>
                </a:cubicBezTo>
                <a:cubicBezTo>
                  <a:pt x="16426" y="13283"/>
                  <a:pt x="16434" y="13283"/>
                  <a:pt x="16441" y="13283"/>
                </a:cubicBezTo>
                <a:cubicBezTo>
                  <a:pt x="16590" y="13283"/>
                  <a:pt x="16720" y="13182"/>
                  <a:pt x="16751" y="13037"/>
                </a:cubicBezTo>
                <a:lnTo>
                  <a:pt x="17835" y="8885"/>
                </a:lnTo>
                <a:lnTo>
                  <a:pt x="18331" y="14481"/>
                </a:lnTo>
                <a:cubicBezTo>
                  <a:pt x="18348" y="14650"/>
                  <a:pt x="18489" y="14781"/>
                  <a:pt x="18658" y="14781"/>
                </a:cubicBezTo>
                <a:lnTo>
                  <a:pt x="18664" y="14781"/>
                </a:lnTo>
                <a:cubicBezTo>
                  <a:pt x="18827" y="14781"/>
                  <a:pt x="18969" y="14655"/>
                  <a:pt x="18991" y="14492"/>
                </a:cubicBezTo>
                <a:lnTo>
                  <a:pt x="19721" y="7806"/>
                </a:lnTo>
                <a:lnTo>
                  <a:pt x="20353" y="10961"/>
                </a:lnTo>
                <a:cubicBezTo>
                  <a:pt x="20380" y="11113"/>
                  <a:pt x="20516" y="11228"/>
                  <a:pt x="20674" y="11228"/>
                </a:cubicBezTo>
                <a:lnTo>
                  <a:pt x="29120" y="11228"/>
                </a:lnTo>
                <a:cubicBezTo>
                  <a:pt x="29124" y="11228"/>
                  <a:pt x="29127" y="11228"/>
                  <a:pt x="29130" y="11228"/>
                </a:cubicBezTo>
                <a:cubicBezTo>
                  <a:pt x="29316" y="11228"/>
                  <a:pt x="29464" y="11083"/>
                  <a:pt x="29464" y="10895"/>
                </a:cubicBezTo>
                <a:cubicBezTo>
                  <a:pt x="29464" y="10716"/>
                  <a:pt x="29321" y="10568"/>
                  <a:pt x="29139" y="10568"/>
                </a:cubicBezTo>
                <a:cubicBezTo>
                  <a:pt x="29133" y="10568"/>
                  <a:pt x="29127" y="10568"/>
                  <a:pt x="29120" y="10569"/>
                </a:cubicBezTo>
                <a:lnTo>
                  <a:pt x="20941" y="10569"/>
                </a:lnTo>
                <a:lnTo>
                  <a:pt x="19950" y="5594"/>
                </a:lnTo>
                <a:cubicBezTo>
                  <a:pt x="19918" y="5434"/>
                  <a:pt x="19782" y="5326"/>
                  <a:pt x="19623" y="5326"/>
                </a:cubicBezTo>
                <a:cubicBezTo>
                  <a:pt x="19620" y="5326"/>
                  <a:pt x="19616" y="5327"/>
                  <a:pt x="19612" y="5327"/>
                </a:cubicBezTo>
                <a:cubicBezTo>
                  <a:pt x="19448" y="5332"/>
                  <a:pt x="19318" y="5457"/>
                  <a:pt x="19301" y="5621"/>
                </a:cubicBezTo>
                <a:lnTo>
                  <a:pt x="18691" y="11130"/>
                </a:lnTo>
                <a:lnTo>
                  <a:pt x="18320" y="6940"/>
                </a:lnTo>
                <a:cubicBezTo>
                  <a:pt x="18303" y="6745"/>
                  <a:pt x="18148" y="6642"/>
                  <a:pt x="17994" y="6642"/>
                </a:cubicBezTo>
                <a:cubicBezTo>
                  <a:pt x="17857" y="6642"/>
                  <a:pt x="17721" y="6722"/>
                  <a:pt x="17677" y="6890"/>
                </a:cubicBezTo>
                <a:lnTo>
                  <a:pt x="16517" y="11326"/>
                </a:lnTo>
                <a:lnTo>
                  <a:pt x="15318" y="3441"/>
                </a:lnTo>
                <a:cubicBezTo>
                  <a:pt x="15291" y="3278"/>
                  <a:pt x="15149" y="3158"/>
                  <a:pt x="14986" y="3158"/>
                </a:cubicBezTo>
                <a:cubicBezTo>
                  <a:pt x="14817" y="3163"/>
                  <a:pt x="14680" y="3289"/>
                  <a:pt x="14664" y="3452"/>
                </a:cubicBezTo>
                <a:lnTo>
                  <a:pt x="13814" y="11696"/>
                </a:lnTo>
                <a:lnTo>
                  <a:pt x="12959" y="8242"/>
                </a:lnTo>
                <a:cubicBezTo>
                  <a:pt x="12922" y="8096"/>
                  <a:pt x="12792" y="7990"/>
                  <a:pt x="12642" y="7990"/>
                </a:cubicBezTo>
                <a:cubicBezTo>
                  <a:pt x="12635" y="7990"/>
                  <a:pt x="12628" y="7991"/>
                  <a:pt x="12621" y="7991"/>
                </a:cubicBezTo>
                <a:cubicBezTo>
                  <a:pt x="12468" y="8002"/>
                  <a:pt x="12337" y="8117"/>
                  <a:pt x="12316" y="8275"/>
                </a:cubicBezTo>
                <a:lnTo>
                  <a:pt x="11400" y="14437"/>
                </a:lnTo>
                <a:lnTo>
                  <a:pt x="10697" y="314"/>
                </a:lnTo>
                <a:cubicBezTo>
                  <a:pt x="10686" y="107"/>
                  <a:pt x="10525" y="1"/>
                  <a:pt x="1036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5"/>
          <p:cNvSpPr/>
          <p:nvPr/>
        </p:nvSpPr>
        <p:spPr>
          <a:xfrm>
            <a:off x="4768491" y="2118007"/>
            <a:ext cx="1074435" cy="439590"/>
          </a:xfrm>
          <a:custGeom>
            <a:avLst/>
            <a:gdLst/>
            <a:ahLst/>
            <a:cxnLst/>
            <a:rect l="l" t="t" r="r" b="b"/>
            <a:pathLst>
              <a:path w="42514" h="17394" extrusionOk="0">
                <a:moveTo>
                  <a:pt x="34558" y="1"/>
                </a:moveTo>
                <a:cubicBezTo>
                  <a:pt x="34361" y="1"/>
                  <a:pt x="34171" y="132"/>
                  <a:pt x="34154" y="306"/>
                </a:cubicBezTo>
                <a:lnTo>
                  <a:pt x="33141" y="11182"/>
                </a:lnTo>
                <a:lnTo>
                  <a:pt x="32825" y="3799"/>
                </a:lnTo>
                <a:cubicBezTo>
                  <a:pt x="32814" y="3630"/>
                  <a:pt x="32656" y="3494"/>
                  <a:pt x="32443" y="3483"/>
                </a:cubicBezTo>
                <a:cubicBezTo>
                  <a:pt x="32439" y="3483"/>
                  <a:pt x="32434" y="3483"/>
                  <a:pt x="32430" y="3483"/>
                </a:cubicBezTo>
                <a:cubicBezTo>
                  <a:pt x="32229" y="3483"/>
                  <a:pt x="32056" y="3601"/>
                  <a:pt x="32024" y="3766"/>
                </a:cubicBezTo>
                <a:lnTo>
                  <a:pt x="30700" y="11095"/>
                </a:lnTo>
                <a:lnTo>
                  <a:pt x="30318" y="10250"/>
                </a:lnTo>
                <a:cubicBezTo>
                  <a:pt x="30244" y="10113"/>
                  <a:pt x="30104" y="10032"/>
                  <a:pt x="29957" y="10032"/>
                </a:cubicBezTo>
                <a:cubicBezTo>
                  <a:pt x="29952" y="10032"/>
                  <a:pt x="29947" y="10032"/>
                  <a:pt x="29942" y="10032"/>
                </a:cubicBezTo>
                <a:lnTo>
                  <a:pt x="25153" y="10032"/>
                </a:lnTo>
                <a:cubicBezTo>
                  <a:pt x="24962" y="10032"/>
                  <a:pt x="24793" y="10141"/>
                  <a:pt x="24760" y="10299"/>
                </a:cubicBezTo>
                <a:lnTo>
                  <a:pt x="24640" y="10790"/>
                </a:lnTo>
                <a:lnTo>
                  <a:pt x="23703" y="1766"/>
                </a:lnTo>
                <a:cubicBezTo>
                  <a:pt x="23687" y="1595"/>
                  <a:pt x="23514" y="1466"/>
                  <a:pt x="23307" y="1466"/>
                </a:cubicBezTo>
                <a:cubicBezTo>
                  <a:pt x="23303" y="1466"/>
                  <a:pt x="23299" y="1466"/>
                  <a:pt x="23295" y="1467"/>
                </a:cubicBezTo>
                <a:cubicBezTo>
                  <a:pt x="23082" y="1472"/>
                  <a:pt x="22913" y="1614"/>
                  <a:pt x="22908" y="1788"/>
                </a:cubicBezTo>
                <a:lnTo>
                  <a:pt x="22657" y="9793"/>
                </a:lnTo>
                <a:lnTo>
                  <a:pt x="22330" y="7760"/>
                </a:lnTo>
                <a:cubicBezTo>
                  <a:pt x="22303" y="7597"/>
                  <a:pt x="22134" y="7477"/>
                  <a:pt x="21932" y="7477"/>
                </a:cubicBezTo>
                <a:cubicBezTo>
                  <a:pt x="21731" y="7477"/>
                  <a:pt x="21562" y="7602"/>
                  <a:pt x="21540" y="7766"/>
                </a:cubicBezTo>
                <a:lnTo>
                  <a:pt x="21001" y="11520"/>
                </a:lnTo>
                <a:lnTo>
                  <a:pt x="20352" y="2807"/>
                </a:lnTo>
                <a:cubicBezTo>
                  <a:pt x="20336" y="2633"/>
                  <a:pt x="20161" y="2496"/>
                  <a:pt x="19954" y="2496"/>
                </a:cubicBezTo>
                <a:cubicBezTo>
                  <a:pt x="19742" y="2496"/>
                  <a:pt x="19567" y="2627"/>
                  <a:pt x="19551" y="2802"/>
                </a:cubicBezTo>
                <a:lnTo>
                  <a:pt x="19028" y="9122"/>
                </a:lnTo>
                <a:lnTo>
                  <a:pt x="18826" y="7090"/>
                </a:lnTo>
                <a:cubicBezTo>
                  <a:pt x="18810" y="6932"/>
                  <a:pt x="18657" y="6807"/>
                  <a:pt x="18461" y="6790"/>
                </a:cubicBezTo>
                <a:cubicBezTo>
                  <a:pt x="18447" y="6789"/>
                  <a:pt x="18434" y="6788"/>
                  <a:pt x="18420" y="6788"/>
                </a:cubicBezTo>
                <a:cubicBezTo>
                  <a:pt x="18245" y="6788"/>
                  <a:pt x="18087" y="6883"/>
                  <a:pt x="18042" y="7030"/>
                </a:cubicBezTo>
                <a:lnTo>
                  <a:pt x="17023" y="10000"/>
                </a:lnTo>
                <a:lnTo>
                  <a:pt x="11879" y="10000"/>
                </a:lnTo>
                <a:lnTo>
                  <a:pt x="11290" y="8218"/>
                </a:lnTo>
                <a:cubicBezTo>
                  <a:pt x="11230" y="8066"/>
                  <a:pt x="11085" y="7971"/>
                  <a:pt x="10925" y="7971"/>
                </a:cubicBezTo>
                <a:cubicBezTo>
                  <a:pt x="10912" y="7971"/>
                  <a:pt x="10900" y="7971"/>
                  <a:pt x="10887" y="7973"/>
                </a:cubicBezTo>
                <a:cubicBezTo>
                  <a:pt x="10702" y="7984"/>
                  <a:pt x="10544" y="8093"/>
                  <a:pt x="10511" y="8245"/>
                </a:cubicBezTo>
                <a:lnTo>
                  <a:pt x="9694" y="12010"/>
                </a:lnTo>
                <a:lnTo>
                  <a:pt x="9247" y="5564"/>
                </a:lnTo>
                <a:cubicBezTo>
                  <a:pt x="9236" y="5390"/>
                  <a:pt x="9067" y="5259"/>
                  <a:pt x="8860" y="5254"/>
                </a:cubicBezTo>
                <a:cubicBezTo>
                  <a:pt x="8856" y="5253"/>
                  <a:pt x="8851" y="5253"/>
                  <a:pt x="8847" y="5253"/>
                </a:cubicBezTo>
                <a:cubicBezTo>
                  <a:pt x="8640" y="5253"/>
                  <a:pt x="8473" y="5377"/>
                  <a:pt x="8452" y="5542"/>
                </a:cubicBezTo>
                <a:lnTo>
                  <a:pt x="7542" y="12141"/>
                </a:lnTo>
                <a:lnTo>
                  <a:pt x="7051" y="2714"/>
                </a:lnTo>
                <a:cubicBezTo>
                  <a:pt x="7040" y="2540"/>
                  <a:pt x="6866" y="2404"/>
                  <a:pt x="6664" y="2398"/>
                </a:cubicBezTo>
                <a:cubicBezTo>
                  <a:pt x="6660" y="2398"/>
                  <a:pt x="6656" y="2398"/>
                  <a:pt x="6651" y="2398"/>
                </a:cubicBezTo>
                <a:cubicBezTo>
                  <a:pt x="6450" y="2398"/>
                  <a:pt x="6277" y="2522"/>
                  <a:pt x="6256" y="2687"/>
                </a:cubicBezTo>
                <a:lnTo>
                  <a:pt x="5231" y="10060"/>
                </a:lnTo>
                <a:lnTo>
                  <a:pt x="403" y="10060"/>
                </a:lnTo>
                <a:cubicBezTo>
                  <a:pt x="180" y="10060"/>
                  <a:pt x="0" y="10207"/>
                  <a:pt x="0" y="10387"/>
                </a:cubicBezTo>
                <a:cubicBezTo>
                  <a:pt x="0" y="10572"/>
                  <a:pt x="180" y="10719"/>
                  <a:pt x="403" y="10719"/>
                </a:cubicBezTo>
                <a:lnTo>
                  <a:pt x="5591" y="10719"/>
                </a:lnTo>
                <a:cubicBezTo>
                  <a:pt x="5792" y="10719"/>
                  <a:pt x="5967" y="10594"/>
                  <a:pt x="5989" y="10425"/>
                </a:cubicBezTo>
                <a:lnTo>
                  <a:pt x="6474" y="6943"/>
                </a:lnTo>
                <a:lnTo>
                  <a:pt x="6964" y="16386"/>
                </a:lnTo>
                <a:cubicBezTo>
                  <a:pt x="6969" y="16555"/>
                  <a:pt x="7144" y="16696"/>
                  <a:pt x="7351" y="16702"/>
                </a:cubicBezTo>
                <a:cubicBezTo>
                  <a:pt x="7355" y="16702"/>
                  <a:pt x="7359" y="16702"/>
                  <a:pt x="7364" y="16702"/>
                </a:cubicBezTo>
                <a:cubicBezTo>
                  <a:pt x="7565" y="16702"/>
                  <a:pt x="7738" y="16578"/>
                  <a:pt x="7759" y="16408"/>
                </a:cubicBezTo>
                <a:lnTo>
                  <a:pt x="8719" y="9460"/>
                </a:lnTo>
                <a:lnTo>
                  <a:pt x="9094" y="14855"/>
                </a:lnTo>
                <a:cubicBezTo>
                  <a:pt x="9105" y="15024"/>
                  <a:pt x="9263" y="15160"/>
                  <a:pt x="9470" y="15165"/>
                </a:cubicBezTo>
                <a:cubicBezTo>
                  <a:pt x="9475" y="15165"/>
                  <a:pt x="9480" y="15165"/>
                  <a:pt x="9484" y="15165"/>
                </a:cubicBezTo>
                <a:cubicBezTo>
                  <a:pt x="9680" y="15165"/>
                  <a:pt x="9853" y="15053"/>
                  <a:pt x="9890" y="14893"/>
                </a:cubicBezTo>
                <a:lnTo>
                  <a:pt x="10991" y="9809"/>
                </a:lnTo>
                <a:lnTo>
                  <a:pt x="11187" y="10414"/>
                </a:lnTo>
                <a:cubicBezTo>
                  <a:pt x="11249" y="10559"/>
                  <a:pt x="11390" y="10654"/>
                  <a:pt x="11548" y="10654"/>
                </a:cubicBezTo>
                <a:cubicBezTo>
                  <a:pt x="11557" y="10654"/>
                  <a:pt x="11565" y="10654"/>
                  <a:pt x="11574" y="10654"/>
                </a:cubicBezTo>
                <a:lnTo>
                  <a:pt x="17328" y="10654"/>
                </a:lnTo>
                <a:cubicBezTo>
                  <a:pt x="17336" y="10654"/>
                  <a:pt x="17345" y="10654"/>
                  <a:pt x="17353" y="10654"/>
                </a:cubicBezTo>
                <a:cubicBezTo>
                  <a:pt x="17512" y="10654"/>
                  <a:pt x="17653" y="10559"/>
                  <a:pt x="17715" y="10414"/>
                </a:cubicBezTo>
                <a:lnTo>
                  <a:pt x="18211" y="8970"/>
                </a:lnTo>
                <a:lnTo>
                  <a:pt x="18668" y="13542"/>
                </a:lnTo>
                <a:cubicBezTo>
                  <a:pt x="18685" y="13710"/>
                  <a:pt x="18859" y="13841"/>
                  <a:pt x="19072" y="13841"/>
                </a:cubicBezTo>
                <a:cubicBezTo>
                  <a:pt x="19279" y="13841"/>
                  <a:pt x="19453" y="13710"/>
                  <a:pt x="19469" y="13536"/>
                </a:cubicBezTo>
                <a:lnTo>
                  <a:pt x="19927" y="7924"/>
                </a:lnTo>
                <a:lnTo>
                  <a:pt x="20472" y="15225"/>
                </a:lnTo>
                <a:cubicBezTo>
                  <a:pt x="20488" y="15394"/>
                  <a:pt x="20657" y="15525"/>
                  <a:pt x="20864" y="15530"/>
                </a:cubicBezTo>
                <a:cubicBezTo>
                  <a:pt x="20872" y="15531"/>
                  <a:pt x="20880" y="15531"/>
                  <a:pt x="20888" y="15531"/>
                </a:cubicBezTo>
                <a:cubicBezTo>
                  <a:pt x="21080" y="15531"/>
                  <a:pt x="21247" y="15404"/>
                  <a:pt x="21273" y="15242"/>
                </a:cubicBezTo>
                <a:lnTo>
                  <a:pt x="21960" y="10452"/>
                </a:lnTo>
                <a:lnTo>
                  <a:pt x="22532" y="14021"/>
                </a:lnTo>
                <a:cubicBezTo>
                  <a:pt x="22558" y="14183"/>
                  <a:pt x="22724" y="14305"/>
                  <a:pt x="22926" y="14305"/>
                </a:cubicBezTo>
                <a:cubicBezTo>
                  <a:pt x="22934" y="14305"/>
                  <a:pt x="22943" y="14305"/>
                  <a:pt x="22951" y="14304"/>
                </a:cubicBezTo>
                <a:cubicBezTo>
                  <a:pt x="23158" y="14293"/>
                  <a:pt x="23322" y="14157"/>
                  <a:pt x="23327" y="13983"/>
                </a:cubicBezTo>
                <a:lnTo>
                  <a:pt x="23523" y="7733"/>
                </a:lnTo>
                <a:lnTo>
                  <a:pt x="24090" y="13176"/>
                </a:lnTo>
                <a:cubicBezTo>
                  <a:pt x="24106" y="13340"/>
                  <a:pt x="24270" y="13460"/>
                  <a:pt x="24466" y="13476"/>
                </a:cubicBezTo>
                <a:cubicBezTo>
                  <a:pt x="24475" y="13477"/>
                  <a:pt x="24484" y="13477"/>
                  <a:pt x="24493" y="13477"/>
                </a:cubicBezTo>
                <a:cubicBezTo>
                  <a:pt x="24683" y="13477"/>
                  <a:pt x="24844" y="13365"/>
                  <a:pt x="24880" y="13209"/>
                </a:cubicBezTo>
                <a:lnTo>
                  <a:pt x="25485" y="10686"/>
                </a:lnTo>
                <a:lnTo>
                  <a:pt x="29670" y="10686"/>
                </a:lnTo>
                <a:lnTo>
                  <a:pt x="30493" y="12528"/>
                </a:lnTo>
                <a:cubicBezTo>
                  <a:pt x="30553" y="12658"/>
                  <a:pt x="30700" y="12742"/>
                  <a:pt x="30868" y="12742"/>
                </a:cubicBezTo>
                <a:cubicBezTo>
                  <a:pt x="30882" y="12742"/>
                  <a:pt x="30897" y="12742"/>
                  <a:pt x="30912" y="12741"/>
                </a:cubicBezTo>
                <a:cubicBezTo>
                  <a:pt x="31092" y="12730"/>
                  <a:pt x="31239" y="12615"/>
                  <a:pt x="31266" y="12463"/>
                </a:cubicBezTo>
                <a:lnTo>
                  <a:pt x="32182" y="7406"/>
                </a:lnTo>
                <a:lnTo>
                  <a:pt x="32601" y="17078"/>
                </a:lnTo>
                <a:cubicBezTo>
                  <a:pt x="32607" y="17252"/>
                  <a:pt x="32781" y="17394"/>
                  <a:pt x="32994" y="17394"/>
                </a:cubicBezTo>
                <a:lnTo>
                  <a:pt x="32999" y="17394"/>
                </a:lnTo>
                <a:cubicBezTo>
                  <a:pt x="33206" y="17394"/>
                  <a:pt x="33381" y="17263"/>
                  <a:pt x="33397" y="17089"/>
                </a:cubicBezTo>
                <a:lnTo>
                  <a:pt x="34492" y="5395"/>
                </a:lnTo>
                <a:lnTo>
                  <a:pt x="34999" y="13269"/>
                </a:lnTo>
                <a:cubicBezTo>
                  <a:pt x="35015" y="13433"/>
                  <a:pt x="35173" y="13569"/>
                  <a:pt x="35380" y="13580"/>
                </a:cubicBezTo>
                <a:cubicBezTo>
                  <a:pt x="35385" y="13580"/>
                  <a:pt x="35390" y="13580"/>
                  <a:pt x="35394" y="13580"/>
                </a:cubicBezTo>
                <a:cubicBezTo>
                  <a:pt x="35590" y="13580"/>
                  <a:pt x="35763" y="13467"/>
                  <a:pt x="35795" y="13307"/>
                </a:cubicBezTo>
                <a:lnTo>
                  <a:pt x="36590" y="9542"/>
                </a:lnTo>
                <a:lnTo>
                  <a:pt x="37037" y="14392"/>
                </a:lnTo>
                <a:cubicBezTo>
                  <a:pt x="37053" y="14560"/>
                  <a:pt x="37217" y="14686"/>
                  <a:pt x="37418" y="14697"/>
                </a:cubicBezTo>
                <a:cubicBezTo>
                  <a:pt x="37423" y="14697"/>
                  <a:pt x="37427" y="14697"/>
                  <a:pt x="37432" y="14697"/>
                </a:cubicBezTo>
                <a:cubicBezTo>
                  <a:pt x="37623" y="14697"/>
                  <a:pt x="37795" y="14584"/>
                  <a:pt x="37832" y="14424"/>
                </a:cubicBezTo>
                <a:lnTo>
                  <a:pt x="38568" y="10855"/>
                </a:lnTo>
                <a:lnTo>
                  <a:pt x="42115" y="10855"/>
                </a:lnTo>
                <a:cubicBezTo>
                  <a:pt x="42333" y="10855"/>
                  <a:pt x="42513" y="10708"/>
                  <a:pt x="42513" y="10528"/>
                </a:cubicBezTo>
                <a:cubicBezTo>
                  <a:pt x="42513" y="10348"/>
                  <a:pt x="42333" y="10201"/>
                  <a:pt x="42115" y="10201"/>
                </a:cubicBezTo>
                <a:lnTo>
                  <a:pt x="38230" y="10201"/>
                </a:lnTo>
                <a:cubicBezTo>
                  <a:pt x="38034" y="10201"/>
                  <a:pt x="37871" y="10316"/>
                  <a:pt x="37838" y="10474"/>
                </a:cubicBezTo>
                <a:lnTo>
                  <a:pt x="37582" y="11656"/>
                </a:lnTo>
                <a:lnTo>
                  <a:pt x="37140" y="6850"/>
                </a:lnTo>
                <a:cubicBezTo>
                  <a:pt x="37124" y="6681"/>
                  <a:pt x="36961" y="6556"/>
                  <a:pt x="36759" y="6545"/>
                </a:cubicBezTo>
                <a:cubicBezTo>
                  <a:pt x="36754" y="6545"/>
                  <a:pt x="36750" y="6545"/>
                  <a:pt x="36745" y="6545"/>
                </a:cubicBezTo>
                <a:cubicBezTo>
                  <a:pt x="36549" y="6545"/>
                  <a:pt x="36377" y="6658"/>
                  <a:pt x="36345" y="6817"/>
                </a:cubicBezTo>
                <a:lnTo>
                  <a:pt x="35604" y="10327"/>
                </a:lnTo>
                <a:lnTo>
                  <a:pt x="34955" y="311"/>
                </a:lnTo>
                <a:cubicBezTo>
                  <a:pt x="34944" y="137"/>
                  <a:pt x="34770" y="1"/>
                  <a:pt x="3455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6" name="Google Shape;9306;p75"/>
          <p:cNvGrpSpPr/>
          <p:nvPr/>
        </p:nvGrpSpPr>
        <p:grpSpPr>
          <a:xfrm>
            <a:off x="2882968" y="1560496"/>
            <a:ext cx="554302" cy="1133118"/>
            <a:chOff x="3039218" y="1560945"/>
            <a:chExt cx="554302" cy="1133118"/>
          </a:xfrm>
        </p:grpSpPr>
        <p:sp>
          <p:nvSpPr>
            <p:cNvPr id="9307" name="Google Shape;9307;p75"/>
            <p:cNvSpPr/>
            <p:nvPr/>
          </p:nvSpPr>
          <p:spPr>
            <a:xfrm>
              <a:off x="3067043" y="2114615"/>
              <a:ext cx="25904" cy="6925"/>
            </a:xfrm>
            <a:custGeom>
              <a:avLst/>
              <a:gdLst/>
              <a:ahLst/>
              <a:cxnLst/>
              <a:rect l="l" t="t" r="r" b="b"/>
              <a:pathLst>
                <a:path w="1025" h="274" extrusionOk="0">
                  <a:moveTo>
                    <a:pt x="992" y="1"/>
                  </a:moveTo>
                  <a:cubicBezTo>
                    <a:pt x="992" y="1"/>
                    <a:pt x="0" y="61"/>
                    <a:pt x="38" y="208"/>
                  </a:cubicBezTo>
                  <a:cubicBezTo>
                    <a:pt x="51" y="257"/>
                    <a:pt x="165" y="273"/>
                    <a:pt x="311" y="273"/>
                  </a:cubicBezTo>
                  <a:cubicBezTo>
                    <a:pt x="603" y="273"/>
                    <a:pt x="1024" y="208"/>
                    <a:pt x="1024" y="208"/>
                  </a:cubicBezTo>
                  <a:lnTo>
                    <a:pt x="99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5"/>
            <p:cNvSpPr/>
            <p:nvPr/>
          </p:nvSpPr>
          <p:spPr>
            <a:xfrm>
              <a:off x="3039218" y="2118482"/>
              <a:ext cx="30378" cy="19940"/>
            </a:xfrm>
            <a:custGeom>
              <a:avLst/>
              <a:gdLst/>
              <a:ahLst/>
              <a:cxnLst/>
              <a:rect l="l" t="t" r="r" b="b"/>
              <a:pathLst>
                <a:path w="1202" h="789" extrusionOk="0">
                  <a:moveTo>
                    <a:pt x="1101" y="0"/>
                  </a:moveTo>
                  <a:cubicBezTo>
                    <a:pt x="1101" y="0"/>
                    <a:pt x="0" y="540"/>
                    <a:pt x="153" y="752"/>
                  </a:cubicBezTo>
                  <a:cubicBezTo>
                    <a:pt x="171" y="777"/>
                    <a:pt x="199" y="788"/>
                    <a:pt x="235" y="788"/>
                  </a:cubicBezTo>
                  <a:cubicBezTo>
                    <a:pt x="503" y="788"/>
                    <a:pt x="1201" y="160"/>
                    <a:pt x="1177" y="93"/>
                  </a:cubicBezTo>
                  <a:cubicBezTo>
                    <a:pt x="1172" y="49"/>
                    <a:pt x="1139" y="17"/>
                    <a:pt x="11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5"/>
            <p:cNvSpPr/>
            <p:nvPr/>
          </p:nvSpPr>
          <p:spPr>
            <a:xfrm>
              <a:off x="3062620" y="2148480"/>
              <a:ext cx="22543" cy="28078"/>
            </a:xfrm>
            <a:custGeom>
              <a:avLst/>
              <a:gdLst/>
              <a:ahLst/>
              <a:cxnLst/>
              <a:rect l="l" t="t" r="r" b="b"/>
              <a:pathLst>
                <a:path w="892" h="1111" extrusionOk="0">
                  <a:moveTo>
                    <a:pt x="742" y="0"/>
                  </a:moveTo>
                  <a:cubicBezTo>
                    <a:pt x="737" y="0"/>
                    <a:pt x="731" y="0"/>
                    <a:pt x="725" y="1"/>
                  </a:cubicBezTo>
                  <a:cubicBezTo>
                    <a:pt x="725" y="1"/>
                    <a:pt x="1" y="987"/>
                    <a:pt x="235" y="1102"/>
                  </a:cubicBezTo>
                  <a:cubicBezTo>
                    <a:pt x="247" y="1108"/>
                    <a:pt x="259" y="1111"/>
                    <a:pt x="272" y="1111"/>
                  </a:cubicBezTo>
                  <a:cubicBezTo>
                    <a:pt x="511" y="1111"/>
                    <a:pt x="891" y="96"/>
                    <a:pt x="834" y="39"/>
                  </a:cubicBezTo>
                  <a:cubicBezTo>
                    <a:pt x="811" y="15"/>
                    <a:pt x="779" y="0"/>
                    <a:pt x="7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5"/>
            <p:cNvSpPr/>
            <p:nvPr/>
          </p:nvSpPr>
          <p:spPr>
            <a:xfrm>
              <a:off x="3049554" y="2174309"/>
              <a:ext cx="22518" cy="28128"/>
            </a:xfrm>
            <a:custGeom>
              <a:avLst/>
              <a:gdLst/>
              <a:ahLst/>
              <a:cxnLst/>
              <a:rect l="l" t="t" r="r" b="b"/>
              <a:pathLst>
                <a:path w="891" h="1113" extrusionOk="0">
                  <a:moveTo>
                    <a:pt x="751" y="0"/>
                  </a:moveTo>
                  <a:cubicBezTo>
                    <a:pt x="743" y="0"/>
                    <a:pt x="734" y="1"/>
                    <a:pt x="725" y="3"/>
                  </a:cubicBezTo>
                  <a:cubicBezTo>
                    <a:pt x="725" y="3"/>
                    <a:pt x="0" y="990"/>
                    <a:pt x="234" y="1104"/>
                  </a:cubicBezTo>
                  <a:cubicBezTo>
                    <a:pt x="246" y="1110"/>
                    <a:pt x="257" y="1112"/>
                    <a:pt x="270" y="1112"/>
                  </a:cubicBezTo>
                  <a:cubicBezTo>
                    <a:pt x="509" y="1112"/>
                    <a:pt x="891" y="93"/>
                    <a:pt x="834" y="42"/>
                  </a:cubicBezTo>
                  <a:cubicBezTo>
                    <a:pt x="812" y="16"/>
                    <a:pt x="784" y="0"/>
                    <a:pt x="7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5"/>
            <p:cNvSpPr/>
            <p:nvPr/>
          </p:nvSpPr>
          <p:spPr>
            <a:xfrm>
              <a:off x="3059739" y="2185024"/>
              <a:ext cx="23478" cy="31717"/>
            </a:xfrm>
            <a:custGeom>
              <a:avLst/>
              <a:gdLst/>
              <a:ahLst/>
              <a:cxnLst/>
              <a:rect l="l" t="t" r="r" b="b"/>
              <a:pathLst>
                <a:path w="929" h="1255" extrusionOk="0">
                  <a:moveTo>
                    <a:pt x="774" y="0"/>
                  </a:moveTo>
                  <a:cubicBezTo>
                    <a:pt x="763" y="0"/>
                    <a:pt x="752" y="2"/>
                    <a:pt x="741" y="4"/>
                  </a:cubicBezTo>
                  <a:cubicBezTo>
                    <a:pt x="741" y="4"/>
                    <a:pt x="0" y="1132"/>
                    <a:pt x="262" y="1247"/>
                  </a:cubicBezTo>
                  <a:cubicBezTo>
                    <a:pt x="273" y="1252"/>
                    <a:pt x="285" y="1254"/>
                    <a:pt x="297" y="1254"/>
                  </a:cubicBezTo>
                  <a:cubicBezTo>
                    <a:pt x="563" y="1254"/>
                    <a:pt x="929" y="95"/>
                    <a:pt x="861" y="43"/>
                  </a:cubicBezTo>
                  <a:cubicBezTo>
                    <a:pt x="841" y="14"/>
                    <a:pt x="807" y="0"/>
                    <a:pt x="7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5"/>
            <p:cNvSpPr/>
            <p:nvPr/>
          </p:nvSpPr>
          <p:spPr>
            <a:xfrm>
              <a:off x="3189741" y="2601161"/>
              <a:ext cx="123254" cy="92902"/>
            </a:xfrm>
            <a:custGeom>
              <a:avLst/>
              <a:gdLst/>
              <a:ahLst/>
              <a:cxnLst/>
              <a:rect l="l" t="t" r="r" b="b"/>
              <a:pathLst>
                <a:path w="4877" h="3676" extrusionOk="0">
                  <a:moveTo>
                    <a:pt x="3357" y="0"/>
                  </a:moveTo>
                  <a:cubicBezTo>
                    <a:pt x="3060" y="0"/>
                    <a:pt x="2834" y="65"/>
                    <a:pt x="2834" y="65"/>
                  </a:cubicBezTo>
                  <a:cubicBezTo>
                    <a:pt x="2855" y="376"/>
                    <a:pt x="2899" y="490"/>
                    <a:pt x="2316" y="806"/>
                  </a:cubicBezTo>
                  <a:cubicBezTo>
                    <a:pt x="1738" y="1117"/>
                    <a:pt x="850" y="2005"/>
                    <a:pt x="850" y="2005"/>
                  </a:cubicBezTo>
                  <a:cubicBezTo>
                    <a:pt x="0" y="2539"/>
                    <a:pt x="289" y="2599"/>
                    <a:pt x="289" y="2599"/>
                  </a:cubicBezTo>
                  <a:cubicBezTo>
                    <a:pt x="301" y="2616"/>
                    <a:pt x="324" y="2623"/>
                    <a:pt x="353" y="2623"/>
                  </a:cubicBezTo>
                  <a:cubicBezTo>
                    <a:pt x="526" y="2623"/>
                    <a:pt x="942" y="2359"/>
                    <a:pt x="943" y="2359"/>
                  </a:cubicBezTo>
                  <a:lnTo>
                    <a:pt x="943" y="2359"/>
                  </a:lnTo>
                  <a:cubicBezTo>
                    <a:pt x="431" y="2703"/>
                    <a:pt x="289" y="2964"/>
                    <a:pt x="354" y="3079"/>
                  </a:cubicBezTo>
                  <a:cubicBezTo>
                    <a:pt x="371" y="3111"/>
                    <a:pt x="400" y="3123"/>
                    <a:pt x="432" y="3123"/>
                  </a:cubicBezTo>
                  <a:cubicBezTo>
                    <a:pt x="511" y="3123"/>
                    <a:pt x="610" y="3051"/>
                    <a:pt x="610" y="3051"/>
                  </a:cubicBezTo>
                  <a:lnTo>
                    <a:pt x="1135" y="2668"/>
                  </a:lnTo>
                  <a:lnTo>
                    <a:pt x="1135" y="2668"/>
                  </a:lnTo>
                  <a:cubicBezTo>
                    <a:pt x="900" y="2870"/>
                    <a:pt x="590" y="3208"/>
                    <a:pt x="687" y="3296"/>
                  </a:cubicBezTo>
                  <a:cubicBezTo>
                    <a:pt x="726" y="3332"/>
                    <a:pt x="768" y="3345"/>
                    <a:pt x="809" y="3345"/>
                  </a:cubicBezTo>
                  <a:cubicBezTo>
                    <a:pt x="906" y="3345"/>
                    <a:pt x="992" y="3275"/>
                    <a:pt x="992" y="3275"/>
                  </a:cubicBezTo>
                  <a:lnTo>
                    <a:pt x="1657" y="2648"/>
                  </a:lnTo>
                  <a:lnTo>
                    <a:pt x="1657" y="2648"/>
                  </a:lnTo>
                  <a:cubicBezTo>
                    <a:pt x="1656" y="2648"/>
                    <a:pt x="1264" y="3051"/>
                    <a:pt x="1144" y="3269"/>
                  </a:cubicBezTo>
                  <a:cubicBezTo>
                    <a:pt x="1068" y="3408"/>
                    <a:pt x="1157" y="3485"/>
                    <a:pt x="1253" y="3485"/>
                  </a:cubicBezTo>
                  <a:cubicBezTo>
                    <a:pt x="1308" y="3485"/>
                    <a:pt x="1365" y="3459"/>
                    <a:pt x="1395" y="3405"/>
                  </a:cubicBezTo>
                  <a:cubicBezTo>
                    <a:pt x="1471" y="3258"/>
                    <a:pt x="2120" y="2768"/>
                    <a:pt x="2120" y="2768"/>
                  </a:cubicBezTo>
                  <a:cubicBezTo>
                    <a:pt x="2207" y="2299"/>
                    <a:pt x="3030" y="1896"/>
                    <a:pt x="3030" y="1896"/>
                  </a:cubicBezTo>
                  <a:lnTo>
                    <a:pt x="3030" y="1896"/>
                  </a:lnTo>
                  <a:cubicBezTo>
                    <a:pt x="2910" y="2049"/>
                    <a:pt x="2152" y="2806"/>
                    <a:pt x="2152" y="2806"/>
                  </a:cubicBezTo>
                  <a:cubicBezTo>
                    <a:pt x="2049" y="2828"/>
                    <a:pt x="1449" y="3509"/>
                    <a:pt x="1787" y="3656"/>
                  </a:cubicBezTo>
                  <a:cubicBezTo>
                    <a:pt x="1818" y="3669"/>
                    <a:pt x="1848" y="3676"/>
                    <a:pt x="1878" y="3676"/>
                  </a:cubicBezTo>
                  <a:cubicBezTo>
                    <a:pt x="2172" y="3676"/>
                    <a:pt x="2398" y="3068"/>
                    <a:pt x="2398" y="3068"/>
                  </a:cubicBezTo>
                  <a:cubicBezTo>
                    <a:pt x="2420" y="3069"/>
                    <a:pt x="2442" y="3070"/>
                    <a:pt x="2464" y="3070"/>
                  </a:cubicBezTo>
                  <a:cubicBezTo>
                    <a:pt x="3149" y="3070"/>
                    <a:pt x="3645" y="2267"/>
                    <a:pt x="3798" y="1929"/>
                  </a:cubicBezTo>
                  <a:cubicBezTo>
                    <a:pt x="3956" y="1575"/>
                    <a:pt x="4218" y="1640"/>
                    <a:pt x="4545" y="1466"/>
                  </a:cubicBezTo>
                  <a:cubicBezTo>
                    <a:pt x="4877" y="1291"/>
                    <a:pt x="4648" y="910"/>
                    <a:pt x="4648" y="910"/>
                  </a:cubicBezTo>
                  <a:cubicBezTo>
                    <a:pt x="4421" y="151"/>
                    <a:pt x="3808" y="0"/>
                    <a:pt x="33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5"/>
            <p:cNvSpPr/>
            <p:nvPr/>
          </p:nvSpPr>
          <p:spPr>
            <a:xfrm>
              <a:off x="3318353" y="2601161"/>
              <a:ext cx="123128" cy="92902"/>
            </a:xfrm>
            <a:custGeom>
              <a:avLst/>
              <a:gdLst/>
              <a:ahLst/>
              <a:cxnLst/>
              <a:rect l="l" t="t" r="r" b="b"/>
              <a:pathLst>
                <a:path w="4872" h="3676" extrusionOk="0">
                  <a:moveTo>
                    <a:pt x="1519" y="0"/>
                  </a:moveTo>
                  <a:cubicBezTo>
                    <a:pt x="1069" y="0"/>
                    <a:pt x="456" y="151"/>
                    <a:pt x="229" y="910"/>
                  </a:cubicBezTo>
                  <a:cubicBezTo>
                    <a:pt x="229" y="910"/>
                    <a:pt x="0" y="1291"/>
                    <a:pt x="327" y="1466"/>
                  </a:cubicBezTo>
                  <a:cubicBezTo>
                    <a:pt x="654" y="1640"/>
                    <a:pt x="921" y="1575"/>
                    <a:pt x="1079" y="1929"/>
                  </a:cubicBezTo>
                  <a:cubicBezTo>
                    <a:pt x="1232" y="2267"/>
                    <a:pt x="1728" y="3070"/>
                    <a:pt x="2413" y="3070"/>
                  </a:cubicBezTo>
                  <a:cubicBezTo>
                    <a:pt x="2435" y="3070"/>
                    <a:pt x="2457" y="3069"/>
                    <a:pt x="2480" y="3068"/>
                  </a:cubicBezTo>
                  <a:cubicBezTo>
                    <a:pt x="2480" y="3068"/>
                    <a:pt x="2705" y="3676"/>
                    <a:pt x="2996" y="3676"/>
                  </a:cubicBezTo>
                  <a:cubicBezTo>
                    <a:pt x="3025" y="3676"/>
                    <a:pt x="3054" y="3669"/>
                    <a:pt x="3085" y="3656"/>
                  </a:cubicBezTo>
                  <a:cubicBezTo>
                    <a:pt x="3422" y="3509"/>
                    <a:pt x="2823" y="2828"/>
                    <a:pt x="2719" y="2806"/>
                  </a:cubicBezTo>
                  <a:cubicBezTo>
                    <a:pt x="2719" y="2806"/>
                    <a:pt x="1962" y="2049"/>
                    <a:pt x="1842" y="1896"/>
                  </a:cubicBezTo>
                  <a:lnTo>
                    <a:pt x="1842" y="1896"/>
                  </a:lnTo>
                  <a:cubicBezTo>
                    <a:pt x="1842" y="1896"/>
                    <a:pt x="2665" y="2299"/>
                    <a:pt x="2752" y="2768"/>
                  </a:cubicBezTo>
                  <a:cubicBezTo>
                    <a:pt x="2752" y="2768"/>
                    <a:pt x="3406" y="3258"/>
                    <a:pt x="3482" y="3405"/>
                  </a:cubicBezTo>
                  <a:cubicBezTo>
                    <a:pt x="3510" y="3459"/>
                    <a:pt x="3566" y="3485"/>
                    <a:pt x="3621" y="3485"/>
                  </a:cubicBezTo>
                  <a:cubicBezTo>
                    <a:pt x="3715" y="3485"/>
                    <a:pt x="3804" y="3408"/>
                    <a:pt x="3728" y="3269"/>
                  </a:cubicBezTo>
                  <a:cubicBezTo>
                    <a:pt x="3608" y="3051"/>
                    <a:pt x="3216" y="2648"/>
                    <a:pt x="3215" y="2648"/>
                  </a:cubicBezTo>
                  <a:lnTo>
                    <a:pt x="3215" y="2648"/>
                  </a:lnTo>
                  <a:lnTo>
                    <a:pt x="3880" y="3275"/>
                  </a:lnTo>
                  <a:cubicBezTo>
                    <a:pt x="3880" y="3275"/>
                    <a:pt x="3966" y="3345"/>
                    <a:pt x="4063" y="3345"/>
                  </a:cubicBezTo>
                  <a:cubicBezTo>
                    <a:pt x="4104" y="3345"/>
                    <a:pt x="4146" y="3332"/>
                    <a:pt x="4185" y="3296"/>
                  </a:cubicBezTo>
                  <a:cubicBezTo>
                    <a:pt x="4283" y="3207"/>
                    <a:pt x="3962" y="2860"/>
                    <a:pt x="3729" y="2660"/>
                  </a:cubicBezTo>
                  <a:lnTo>
                    <a:pt x="3729" y="2660"/>
                  </a:lnTo>
                  <a:lnTo>
                    <a:pt x="4262" y="3051"/>
                  </a:lnTo>
                  <a:cubicBezTo>
                    <a:pt x="4262" y="3051"/>
                    <a:pt x="4364" y="3123"/>
                    <a:pt x="4444" y="3123"/>
                  </a:cubicBezTo>
                  <a:cubicBezTo>
                    <a:pt x="4477" y="3123"/>
                    <a:pt x="4506" y="3111"/>
                    <a:pt x="4523" y="3079"/>
                  </a:cubicBezTo>
                  <a:cubicBezTo>
                    <a:pt x="4583" y="2964"/>
                    <a:pt x="4447" y="2703"/>
                    <a:pt x="3929" y="2359"/>
                  </a:cubicBezTo>
                  <a:lnTo>
                    <a:pt x="3929" y="2359"/>
                  </a:lnTo>
                  <a:cubicBezTo>
                    <a:pt x="3929" y="2359"/>
                    <a:pt x="4350" y="2623"/>
                    <a:pt x="4524" y="2623"/>
                  </a:cubicBezTo>
                  <a:cubicBezTo>
                    <a:pt x="4554" y="2623"/>
                    <a:pt x="4576" y="2616"/>
                    <a:pt x="4588" y="2599"/>
                  </a:cubicBezTo>
                  <a:cubicBezTo>
                    <a:pt x="4588" y="2599"/>
                    <a:pt x="4872" y="2539"/>
                    <a:pt x="4022" y="2005"/>
                  </a:cubicBezTo>
                  <a:cubicBezTo>
                    <a:pt x="4022" y="2005"/>
                    <a:pt x="3139" y="1117"/>
                    <a:pt x="2556" y="806"/>
                  </a:cubicBezTo>
                  <a:cubicBezTo>
                    <a:pt x="1967" y="490"/>
                    <a:pt x="2017" y="376"/>
                    <a:pt x="2038" y="65"/>
                  </a:cubicBezTo>
                  <a:cubicBezTo>
                    <a:pt x="2040" y="65"/>
                    <a:pt x="1815" y="0"/>
                    <a:pt x="15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5"/>
            <p:cNvSpPr/>
            <p:nvPr/>
          </p:nvSpPr>
          <p:spPr>
            <a:xfrm>
              <a:off x="3198814" y="1987343"/>
              <a:ext cx="235110" cy="126742"/>
            </a:xfrm>
            <a:custGeom>
              <a:avLst/>
              <a:gdLst/>
              <a:ahLst/>
              <a:cxnLst/>
              <a:rect l="l" t="t" r="r" b="b"/>
              <a:pathLst>
                <a:path w="9303" h="5015" extrusionOk="0">
                  <a:moveTo>
                    <a:pt x="2438" y="1"/>
                  </a:moveTo>
                  <a:cubicBezTo>
                    <a:pt x="2196" y="1"/>
                    <a:pt x="1925" y="61"/>
                    <a:pt x="1624" y="209"/>
                  </a:cubicBezTo>
                  <a:cubicBezTo>
                    <a:pt x="1" y="1010"/>
                    <a:pt x="507" y="1942"/>
                    <a:pt x="1292" y="2361"/>
                  </a:cubicBezTo>
                  <a:cubicBezTo>
                    <a:pt x="2077" y="2781"/>
                    <a:pt x="2338" y="3337"/>
                    <a:pt x="2600" y="3794"/>
                  </a:cubicBezTo>
                  <a:cubicBezTo>
                    <a:pt x="2713" y="3998"/>
                    <a:pt x="2809" y="4026"/>
                    <a:pt x="2915" y="4026"/>
                  </a:cubicBezTo>
                  <a:cubicBezTo>
                    <a:pt x="2955" y="4026"/>
                    <a:pt x="2996" y="4022"/>
                    <a:pt x="3039" y="4022"/>
                  </a:cubicBezTo>
                  <a:cubicBezTo>
                    <a:pt x="3144" y="4022"/>
                    <a:pt x="3264" y="4044"/>
                    <a:pt x="3417" y="4197"/>
                  </a:cubicBezTo>
                  <a:cubicBezTo>
                    <a:pt x="3788" y="4568"/>
                    <a:pt x="4126" y="4988"/>
                    <a:pt x="4627" y="5015"/>
                  </a:cubicBezTo>
                  <a:lnTo>
                    <a:pt x="4681" y="5015"/>
                  </a:lnTo>
                  <a:cubicBezTo>
                    <a:pt x="5183" y="4982"/>
                    <a:pt x="5521" y="4563"/>
                    <a:pt x="5891" y="4197"/>
                  </a:cubicBezTo>
                  <a:cubicBezTo>
                    <a:pt x="6044" y="4044"/>
                    <a:pt x="6164" y="4022"/>
                    <a:pt x="6269" y="4022"/>
                  </a:cubicBezTo>
                  <a:cubicBezTo>
                    <a:pt x="6312" y="4022"/>
                    <a:pt x="6353" y="4026"/>
                    <a:pt x="6393" y="4026"/>
                  </a:cubicBezTo>
                  <a:cubicBezTo>
                    <a:pt x="6499" y="4026"/>
                    <a:pt x="6596" y="3998"/>
                    <a:pt x="6708" y="3794"/>
                  </a:cubicBezTo>
                  <a:cubicBezTo>
                    <a:pt x="6964" y="3337"/>
                    <a:pt x="7231" y="2781"/>
                    <a:pt x="8016" y="2361"/>
                  </a:cubicBezTo>
                  <a:cubicBezTo>
                    <a:pt x="8801" y="1942"/>
                    <a:pt x="9302" y="1015"/>
                    <a:pt x="7678" y="209"/>
                  </a:cubicBezTo>
                  <a:cubicBezTo>
                    <a:pt x="7378" y="61"/>
                    <a:pt x="7107" y="1"/>
                    <a:pt x="6865" y="1"/>
                  </a:cubicBezTo>
                  <a:cubicBezTo>
                    <a:pt x="5795" y="1"/>
                    <a:pt x="5292" y="1179"/>
                    <a:pt x="5292" y="1179"/>
                  </a:cubicBezTo>
                  <a:cubicBezTo>
                    <a:pt x="5292" y="1179"/>
                    <a:pt x="4899" y="1770"/>
                    <a:pt x="5162" y="1770"/>
                  </a:cubicBezTo>
                  <a:cubicBezTo>
                    <a:pt x="5198" y="1770"/>
                    <a:pt x="5245" y="1759"/>
                    <a:pt x="5308" y="1735"/>
                  </a:cubicBezTo>
                  <a:cubicBezTo>
                    <a:pt x="5390" y="1702"/>
                    <a:pt x="5469" y="1687"/>
                    <a:pt x="5544" y="1687"/>
                  </a:cubicBezTo>
                  <a:cubicBezTo>
                    <a:pt x="5949" y="1687"/>
                    <a:pt x="6242" y="2133"/>
                    <a:pt x="6283" y="2753"/>
                  </a:cubicBezTo>
                  <a:cubicBezTo>
                    <a:pt x="6327" y="3495"/>
                    <a:pt x="5858" y="3233"/>
                    <a:pt x="5308" y="3903"/>
                  </a:cubicBezTo>
                  <a:cubicBezTo>
                    <a:pt x="5042" y="4233"/>
                    <a:pt x="4874" y="4316"/>
                    <a:pt x="4771" y="4316"/>
                  </a:cubicBezTo>
                  <a:cubicBezTo>
                    <a:pt x="4733" y="4316"/>
                    <a:pt x="4704" y="4305"/>
                    <a:pt x="4681" y="4290"/>
                  </a:cubicBezTo>
                  <a:lnTo>
                    <a:pt x="4681" y="4219"/>
                  </a:lnTo>
                  <a:cubicBezTo>
                    <a:pt x="4670" y="4236"/>
                    <a:pt x="4665" y="4252"/>
                    <a:pt x="4654" y="4263"/>
                  </a:cubicBezTo>
                  <a:cubicBezTo>
                    <a:pt x="4638" y="4252"/>
                    <a:pt x="4632" y="4236"/>
                    <a:pt x="4621" y="4219"/>
                  </a:cubicBezTo>
                  <a:lnTo>
                    <a:pt x="4621" y="4290"/>
                  </a:lnTo>
                  <a:cubicBezTo>
                    <a:pt x="4601" y="4305"/>
                    <a:pt x="4572" y="4316"/>
                    <a:pt x="4534" y="4316"/>
                  </a:cubicBezTo>
                  <a:cubicBezTo>
                    <a:pt x="4431" y="4316"/>
                    <a:pt x="4261" y="4233"/>
                    <a:pt x="3995" y="3903"/>
                  </a:cubicBezTo>
                  <a:cubicBezTo>
                    <a:pt x="3444" y="3228"/>
                    <a:pt x="2976" y="3495"/>
                    <a:pt x="3019" y="2753"/>
                  </a:cubicBezTo>
                  <a:cubicBezTo>
                    <a:pt x="3061" y="2129"/>
                    <a:pt x="3354" y="1686"/>
                    <a:pt x="3758" y="1686"/>
                  </a:cubicBezTo>
                  <a:cubicBezTo>
                    <a:pt x="3833" y="1686"/>
                    <a:pt x="3912" y="1702"/>
                    <a:pt x="3995" y="1735"/>
                  </a:cubicBezTo>
                  <a:cubicBezTo>
                    <a:pt x="4056" y="1758"/>
                    <a:pt x="4103" y="1769"/>
                    <a:pt x="4139" y="1769"/>
                  </a:cubicBezTo>
                  <a:cubicBezTo>
                    <a:pt x="4406" y="1769"/>
                    <a:pt x="4011" y="1179"/>
                    <a:pt x="4011" y="1179"/>
                  </a:cubicBezTo>
                  <a:cubicBezTo>
                    <a:pt x="4011" y="1179"/>
                    <a:pt x="3507" y="1"/>
                    <a:pt x="24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5"/>
            <p:cNvSpPr/>
            <p:nvPr/>
          </p:nvSpPr>
          <p:spPr>
            <a:xfrm>
              <a:off x="3304301" y="2011327"/>
              <a:ext cx="25500" cy="16553"/>
            </a:xfrm>
            <a:custGeom>
              <a:avLst/>
              <a:gdLst/>
              <a:ahLst/>
              <a:cxnLst/>
              <a:rect l="l" t="t" r="r" b="b"/>
              <a:pathLst>
                <a:path w="1009" h="655" extrusionOk="0">
                  <a:moveTo>
                    <a:pt x="126" y="1"/>
                  </a:moveTo>
                  <a:cubicBezTo>
                    <a:pt x="55" y="1"/>
                    <a:pt x="1" y="55"/>
                    <a:pt x="1" y="126"/>
                  </a:cubicBezTo>
                  <a:lnTo>
                    <a:pt x="1" y="529"/>
                  </a:lnTo>
                  <a:cubicBezTo>
                    <a:pt x="1" y="600"/>
                    <a:pt x="55" y="655"/>
                    <a:pt x="126" y="655"/>
                  </a:cubicBezTo>
                  <a:lnTo>
                    <a:pt x="889" y="655"/>
                  </a:lnTo>
                  <a:cubicBezTo>
                    <a:pt x="954" y="655"/>
                    <a:pt x="1009" y="600"/>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5"/>
            <p:cNvSpPr/>
            <p:nvPr/>
          </p:nvSpPr>
          <p:spPr>
            <a:xfrm>
              <a:off x="3304301" y="2005944"/>
              <a:ext cx="25500" cy="5560"/>
            </a:xfrm>
            <a:custGeom>
              <a:avLst/>
              <a:gdLst/>
              <a:ahLst/>
              <a:cxnLst/>
              <a:rect l="l" t="t" r="r" b="b"/>
              <a:pathLst>
                <a:path w="1009" h="220" extrusionOk="0">
                  <a:moveTo>
                    <a:pt x="105" y="1"/>
                  </a:moveTo>
                  <a:cubicBezTo>
                    <a:pt x="45" y="1"/>
                    <a:pt x="1" y="48"/>
                    <a:pt x="6" y="110"/>
                  </a:cubicBezTo>
                  <a:cubicBezTo>
                    <a:pt x="6"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5"/>
            <p:cNvSpPr/>
            <p:nvPr/>
          </p:nvSpPr>
          <p:spPr>
            <a:xfrm>
              <a:off x="3304301" y="1989441"/>
              <a:ext cx="25500" cy="16402"/>
            </a:xfrm>
            <a:custGeom>
              <a:avLst/>
              <a:gdLst/>
              <a:ahLst/>
              <a:cxnLst/>
              <a:rect l="l" t="t" r="r" b="b"/>
              <a:pathLst>
                <a:path w="1009" h="649" extrusionOk="0">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5"/>
            <p:cNvSpPr/>
            <p:nvPr/>
          </p:nvSpPr>
          <p:spPr>
            <a:xfrm>
              <a:off x="3304301" y="1984058"/>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5"/>
            <p:cNvSpPr/>
            <p:nvPr/>
          </p:nvSpPr>
          <p:spPr>
            <a:xfrm>
              <a:off x="3304301" y="1967555"/>
              <a:ext cx="25500" cy="16402"/>
            </a:xfrm>
            <a:custGeom>
              <a:avLst/>
              <a:gdLst/>
              <a:ahLst/>
              <a:cxnLst/>
              <a:rect l="l" t="t" r="r" b="b"/>
              <a:pathLst>
                <a:path w="1009" h="649" extrusionOk="0">
                  <a:moveTo>
                    <a:pt x="126" y="0"/>
                  </a:moveTo>
                  <a:cubicBezTo>
                    <a:pt x="55" y="0"/>
                    <a:pt x="1" y="55"/>
                    <a:pt x="1" y="125"/>
                  </a:cubicBezTo>
                  <a:lnTo>
                    <a:pt x="1" y="529"/>
                  </a:lnTo>
                  <a:cubicBezTo>
                    <a:pt x="1" y="594"/>
                    <a:pt x="55" y="649"/>
                    <a:pt x="126" y="649"/>
                  </a:cubicBezTo>
                  <a:lnTo>
                    <a:pt x="889" y="649"/>
                  </a:lnTo>
                  <a:cubicBezTo>
                    <a:pt x="954" y="649"/>
                    <a:pt x="1009" y="594"/>
                    <a:pt x="1009" y="529"/>
                  </a:cubicBezTo>
                  <a:lnTo>
                    <a:pt x="1009" y="125"/>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5"/>
            <p:cNvSpPr/>
            <p:nvPr/>
          </p:nvSpPr>
          <p:spPr>
            <a:xfrm>
              <a:off x="3304301" y="1962045"/>
              <a:ext cx="25500" cy="5535"/>
            </a:xfrm>
            <a:custGeom>
              <a:avLst/>
              <a:gdLst/>
              <a:ahLst/>
              <a:cxnLst/>
              <a:rect l="l" t="t" r="r" b="b"/>
              <a:pathLst>
                <a:path w="1009" h="219" extrusionOk="0">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5"/>
            <p:cNvSpPr/>
            <p:nvPr/>
          </p:nvSpPr>
          <p:spPr>
            <a:xfrm>
              <a:off x="3304301" y="1945643"/>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5"/>
            <p:cNvSpPr/>
            <p:nvPr/>
          </p:nvSpPr>
          <p:spPr>
            <a:xfrm>
              <a:off x="3304301" y="1940134"/>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5"/>
            <p:cNvSpPr/>
            <p:nvPr/>
          </p:nvSpPr>
          <p:spPr>
            <a:xfrm>
              <a:off x="3304301" y="1923757"/>
              <a:ext cx="25500" cy="16402"/>
            </a:xfrm>
            <a:custGeom>
              <a:avLst/>
              <a:gdLst/>
              <a:ahLst/>
              <a:cxnLst/>
              <a:rect l="l" t="t" r="r" b="b"/>
              <a:pathLst>
                <a:path w="1009" h="649" extrusionOk="0">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5"/>
            <p:cNvSpPr/>
            <p:nvPr/>
          </p:nvSpPr>
          <p:spPr>
            <a:xfrm>
              <a:off x="3304301" y="1918248"/>
              <a:ext cx="25500" cy="5535"/>
            </a:xfrm>
            <a:custGeom>
              <a:avLst/>
              <a:gdLst/>
              <a:ahLst/>
              <a:cxnLst/>
              <a:rect l="l" t="t" r="r" b="b"/>
              <a:pathLst>
                <a:path w="1009" h="219" extrusionOk="0">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5"/>
            <p:cNvSpPr/>
            <p:nvPr/>
          </p:nvSpPr>
          <p:spPr>
            <a:xfrm>
              <a:off x="3304301" y="1901846"/>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5"/>
            <p:cNvSpPr/>
            <p:nvPr/>
          </p:nvSpPr>
          <p:spPr>
            <a:xfrm>
              <a:off x="3304301" y="1896337"/>
              <a:ext cx="25500" cy="5535"/>
            </a:xfrm>
            <a:custGeom>
              <a:avLst/>
              <a:gdLst/>
              <a:ahLst/>
              <a:cxnLst/>
              <a:rect l="l" t="t" r="r" b="b"/>
              <a:pathLst>
                <a:path w="1009" h="219" extrusionOk="0">
                  <a:moveTo>
                    <a:pt x="105" y="1"/>
                  </a:moveTo>
                  <a:cubicBezTo>
                    <a:pt x="45" y="1"/>
                    <a:pt x="6" y="48"/>
                    <a:pt x="6" y="110"/>
                  </a:cubicBezTo>
                  <a:cubicBezTo>
                    <a:pt x="1" y="170"/>
                    <a:pt x="50" y="219"/>
                    <a:pt x="115" y="219"/>
                  </a:cubicBezTo>
                  <a:lnTo>
                    <a:pt x="900" y="219"/>
                  </a:lnTo>
                  <a:cubicBezTo>
                    <a:pt x="960" y="219"/>
                    <a:pt x="1009" y="170"/>
                    <a:pt x="1009" y="110"/>
                  </a:cubicBezTo>
                  <a:cubicBezTo>
                    <a:pt x="1009" y="45"/>
                    <a:pt x="960"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5"/>
            <p:cNvSpPr/>
            <p:nvPr/>
          </p:nvSpPr>
          <p:spPr>
            <a:xfrm>
              <a:off x="3304301" y="1879960"/>
              <a:ext cx="25500" cy="16402"/>
            </a:xfrm>
            <a:custGeom>
              <a:avLst/>
              <a:gdLst/>
              <a:ahLst/>
              <a:cxnLst/>
              <a:rect l="l" t="t" r="r" b="b"/>
              <a:pathLst>
                <a:path w="1009" h="649" extrusionOk="0">
                  <a:moveTo>
                    <a:pt x="126" y="1"/>
                  </a:moveTo>
                  <a:cubicBezTo>
                    <a:pt x="55" y="1"/>
                    <a:pt x="1" y="55"/>
                    <a:pt x="1" y="120"/>
                  </a:cubicBezTo>
                  <a:lnTo>
                    <a:pt x="1" y="524"/>
                  </a:lnTo>
                  <a:cubicBezTo>
                    <a:pt x="1" y="594"/>
                    <a:pt x="55" y="649"/>
                    <a:pt x="126" y="649"/>
                  </a:cubicBezTo>
                  <a:lnTo>
                    <a:pt x="889" y="649"/>
                  </a:lnTo>
                  <a:cubicBezTo>
                    <a:pt x="954" y="649"/>
                    <a:pt x="1009" y="594"/>
                    <a:pt x="1009" y="524"/>
                  </a:cubicBezTo>
                  <a:lnTo>
                    <a:pt x="1009" y="120"/>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5"/>
            <p:cNvSpPr/>
            <p:nvPr/>
          </p:nvSpPr>
          <p:spPr>
            <a:xfrm>
              <a:off x="3304301" y="1874451"/>
              <a:ext cx="25500" cy="5535"/>
            </a:xfrm>
            <a:custGeom>
              <a:avLst/>
              <a:gdLst/>
              <a:ahLst/>
              <a:cxnLst/>
              <a:rect l="l" t="t" r="r" b="b"/>
              <a:pathLst>
                <a:path w="1009" h="219" extrusionOk="0">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5"/>
            <p:cNvSpPr/>
            <p:nvPr/>
          </p:nvSpPr>
          <p:spPr>
            <a:xfrm>
              <a:off x="3304301" y="1858074"/>
              <a:ext cx="25500" cy="16402"/>
            </a:xfrm>
            <a:custGeom>
              <a:avLst/>
              <a:gdLst/>
              <a:ahLst/>
              <a:cxnLst/>
              <a:rect l="l" t="t" r="r" b="b"/>
              <a:pathLst>
                <a:path w="1009" h="649" extrusionOk="0">
                  <a:moveTo>
                    <a:pt x="126" y="0"/>
                  </a:moveTo>
                  <a:cubicBezTo>
                    <a:pt x="55" y="0"/>
                    <a:pt x="1" y="49"/>
                    <a:pt x="1" y="120"/>
                  </a:cubicBezTo>
                  <a:lnTo>
                    <a:pt x="1" y="523"/>
                  </a:lnTo>
                  <a:cubicBezTo>
                    <a:pt x="1" y="594"/>
                    <a:pt x="55" y="649"/>
                    <a:pt x="126" y="649"/>
                  </a:cubicBezTo>
                  <a:lnTo>
                    <a:pt x="889" y="649"/>
                  </a:lnTo>
                  <a:cubicBezTo>
                    <a:pt x="954" y="649"/>
                    <a:pt x="1009" y="594"/>
                    <a:pt x="1009" y="523"/>
                  </a:cubicBezTo>
                  <a:lnTo>
                    <a:pt x="1009" y="120"/>
                  </a:lnTo>
                  <a:cubicBezTo>
                    <a:pt x="1009" y="49"/>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5"/>
            <p:cNvSpPr/>
            <p:nvPr/>
          </p:nvSpPr>
          <p:spPr>
            <a:xfrm>
              <a:off x="3304301" y="1852539"/>
              <a:ext cx="25500" cy="5560"/>
            </a:xfrm>
            <a:custGeom>
              <a:avLst/>
              <a:gdLst/>
              <a:ahLst/>
              <a:cxnLst/>
              <a:rect l="l" t="t" r="r" b="b"/>
              <a:pathLst>
                <a:path w="1009" h="220" extrusionOk="0">
                  <a:moveTo>
                    <a:pt x="105" y="1"/>
                  </a:moveTo>
                  <a:cubicBezTo>
                    <a:pt x="45" y="1"/>
                    <a:pt x="1" y="48"/>
                    <a:pt x="6" y="110"/>
                  </a:cubicBezTo>
                  <a:cubicBezTo>
                    <a:pt x="1"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5"/>
            <p:cNvSpPr/>
            <p:nvPr/>
          </p:nvSpPr>
          <p:spPr>
            <a:xfrm>
              <a:off x="3304301" y="1836036"/>
              <a:ext cx="25500" cy="16402"/>
            </a:xfrm>
            <a:custGeom>
              <a:avLst/>
              <a:gdLst/>
              <a:ahLst/>
              <a:cxnLst/>
              <a:rect l="l" t="t" r="r" b="b"/>
              <a:pathLst>
                <a:path w="1009" h="649" extrusionOk="0">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5"/>
            <p:cNvSpPr/>
            <p:nvPr/>
          </p:nvSpPr>
          <p:spPr>
            <a:xfrm>
              <a:off x="3304301" y="1830527"/>
              <a:ext cx="25500" cy="5535"/>
            </a:xfrm>
            <a:custGeom>
              <a:avLst/>
              <a:gdLst/>
              <a:ahLst/>
              <a:cxnLst/>
              <a:rect l="l" t="t" r="r" b="b"/>
              <a:pathLst>
                <a:path w="1009" h="219" extrusionOk="0">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5"/>
            <p:cNvSpPr/>
            <p:nvPr/>
          </p:nvSpPr>
          <p:spPr>
            <a:xfrm>
              <a:off x="3304301" y="1814125"/>
              <a:ext cx="25500" cy="16427"/>
            </a:xfrm>
            <a:custGeom>
              <a:avLst/>
              <a:gdLst/>
              <a:ahLst/>
              <a:cxnLst/>
              <a:rect l="l" t="t" r="r" b="b"/>
              <a:pathLst>
                <a:path w="1009" h="650" extrusionOk="0">
                  <a:moveTo>
                    <a:pt x="126" y="1"/>
                  </a:moveTo>
                  <a:cubicBezTo>
                    <a:pt x="55" y="1"/>
                    <a:pt x="1" y="55"/>
                    <a:pt x="1" y="126"/>
                  </a:cubicBezTo>
                  <a:lnTo>
                    <a:pt x="1" y="529"/>
                  </a:lnTo>
                  <a:cubicBezTo>
                    <a:pt x="1" y="595"/>
                    <a:pt x="55" y="649"/>
                    <a:pt x="126" y="649"/>
                  </a:cubicBezTo>
                  <a:lnTo>
                    <a:pt x="889" y="649"/>
                  </a:lnTo>
                  <a:cubicBezTo>
                    <a:pt x="954" y="649"/>
                    <a:pt x="1009" y="595"/>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5"/>
            <p:cNvSpPr/>
            <p:nvPr/>
          </p:nvSpPr>
          <p:spPr>
            <a:xfrm>
              <a:off x="3304301" y="1808616"/>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5"/>
            <p:cNvSpPr/>
            <p:nvPr/>
          </p:nvSpPr>
          <p:spPr>
            <a:xfrm>
              <a:off x="3304301" y="1792239"/>
              <a:ext cx="25500" cy="16402"/>
            </a:xfrm>
            <a:custGeom>
              <a:avLst/>
              <a:gdLst/>
              <a:ahLst/>
              <a:cxnLst/>
              <a:rect l="l" t="t" r="r" b="b"/>
              <a:pathLst>
                <a:path w="1009" h="649" extrusionOk="0">
                  <a:moveTo>
                    <a:pt x="126" y="1"/>
                  </a:moveTo>
                  <a:cubicBezTo>
                    <a:pt x="55" y="1"/>
                    <a:pt x="1" y="55"/>
                    <a:pt x="1" y="126"/>
                  </a:cubicBezTo>
                  <a:lnTo>
                    <a:pt x="1" y="529"/>
                  </a:lnTo>
                  <a:cubicBezTo>
                    <a:pt x="1" y="594"/>
                    <a:pt x="55" y="649"/>
                    <a:pt x="126" y="649"/>
                  </a:cubicBezTo>
                  <a:lnTo>
                    <a:pt x="889" y="649"/>
                  </a:lnTo>
                  <a:cubicBezTo>
                    <a:pt x="954" y="649"/>
                    <a:pt x="1009" y="594"/>
                    <a:pt x="1009" y="529"/>
                  </a:cubicBezTo>
                  <a:lnTo>
                    <a:pt x="1009" y="126"/>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5"/>
            <p:cNvSpPr/>
            <p:nvPr/>
          </p:nvSpPr>
          <p:spPr>
            <a:xfrm>
              <a:off x="3304301" y="1786730"/>
              <a:ext cx="25500" cy="5535"/>
            </a:xfrm>
            <a:custGeom>
              <a:avLst/>
              <a:gdLst/>
              <a:ahLst/>
              <a:cxnLst/>
              <a:rect l="l" t="t" r="r" b="b"/>
              <a:pathLst>
                <a:path w="1009" h="219" extrusionOk="0">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5"/>
            <p:cNvSpPr/>
            <p:nvPr/>
          </p:nvSpPr>
          <p:spPr>
            <a:xfrm>
              <a:off x="3304301" y="1770353"/>
              <a:ext cx="25500" cy="16402"/>
            </a:xfrm>
            <a:custGeom>
              <a:avLst/>
              <a:gdLst/>
              <a:ahLst/>
              <a:cxnLst/>
              <a:rect l="l" t="t" r="r" b="b"/>
              <a:pathLst>
                <a:path w="1009" h="649" extrusionOk="0">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5"/>
            <p:cNvSpPr/>
            <p:nvPr/>
          </p:nvSpPr>
          <p:spPr>
            <a:xfrm>
              <a:off x="3304301" y="1764819"/>
              <a:ext cx="25500" cy="5560"/>
            </a:xfrm>
            <a:custGeom>
              <a:avLst/>
              <a:gdLst/>
              <a:ahLst/>
              <a:cxnLst/>
              <a:rect l="l" t="t" r="r" b="b"/>
              <a:pathLst>
                <a:path w="1009" h="220" extrusionOk="0">
                  <a:moveTo>
                    <a:pt x="106" y="1"/>
                  </a:moveTo>
                  <a:cubicBezTo>
                    <a:pt x="45" y="1"/>
                    <a:pt x="1" y="53"/>
                    <a:pt x="6" y="110"/>
                  </a:cubicBezTo>
                  <a:cubicBezTo>
                    <a:pt x="6" y="170"/>
                    <a:pt x="50" y="219"/>
                    <a:pt x="115" y="219"/>
                  </a:cubicBezTo>
                  <a:lnTo>
                    <a:pt x="900" y="219"/>
                  </a:lnTo>
                  <a:cubicBezTo>
                    <a:pt x="960" y="219"/>
                    <a:pt x="1009" y="170"/>
                    <a:pt x="1009" y="110"/>
                  </a:cubicBezTo>
                  <a:cubicBezTo>
                    <a:pt x="1009" y="53"/>
                    <a:pt x="964" y="1"/>
                    <a:pt x="908" y="1"/>
                  </a:cubicBezTo>
                  <a:cubicBezTo>
                    <a:pt x="905" y="1"/>
                    <a:pt x="902" y="1"/>
                    <a:pt x="900" y="1"/>
                  </a:cubicBezTo>
                  <a:lnTo>
                    <a:pt x="115" y="1"/>
                  </a:lnTo>
                  <a:cubicBezTo>
                    <a:pt x="112" y="1"/>
                    <a:pt x="109" y="1"/>
                    <a:pt x="1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5"/>
            <p:cNvSpPr/>
            <p:nvPr/>
          </p:nvSpPr>
          <p:spPr>
            <a:xfrm>
              <a:off x="3304301" y="1748442"/>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5"/>
            <p:cNvSpPr/>
            <p:nvPr/>
          </p:nvSpPr>
          <p:spPr>
            <a:xfrm>
              <a:off x="3304301" y="1742933"/>
              <a:ext cx="25500" cy="5535"/>
            </a:xfrm>
            <a:custGeom>
              <a:avLst/>
              <a:gdLst/>
              <a:ahLst/>
              <a:cxnLst/>
              <a:rect l="l" t="t" r="r" b="b"/>
              <a:pathLst>
                <a:path w="1009" h="219" extrusionOk="0">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5"/>
            <p:cNvSpPr/>
            <p:nvPr/>
          </p:nvSpPr>
          <p:spPr>
            <a:xfrm>
              <a:off x="3304301" y="1726556"/>
              <a:ext cx="25500" cy="16402"/>
            </a:xfrm>
            <a:custGeom>
              <a:avLst/>
              <a:gdLst/>
              <a:ahLst/>
              <a:cxnLst/>
              <a:rect l="l" t="t" r="r" b="b"/>
              <a:pathLst>
                <a:path w="1009" h="649" extrusionOk="0">
                  <a:moveTo>
                    <a:pt x="126"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5"/>
            <p:cNvSpPr/>
            <p:nvPr/>
          </p:nvSpPr>
          <p:spPr>
            <a:xfrm>
              <a:off x="3304301" y="1721047"/>
              <a:ext cx="25500" cy="5535"/>
            </a:xfrm>
            <a:custGeom>
              <a:avLst/>
              <a:gdLst/>
              <a:ahLst/>
              <a:cxnLst/>
              <a:rect l="l" t="t" r="r" b="b"/>
              <a:pathLst>
                <a:path w="1009" h="219" extrusionOk="0">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5"/>
            <p:cNvSpPr/>
            <p:nvPr/>
          </p:nvSpPr>
          <p:spPr>
            <a:xfrm>
              <a:off x="3304301" y="1704645"/>
              <a:ext cx="25500" cy="16427"/>
            </a:xfrm>
            <a:custGeom>
              <a:avLst/>
              <a:gdLst/>
              <a:ahLst/>
              <a:cxnLst/>
              <a:rect l="l" t="t" r="r" b="b"/>
              <a:pathLst>
                <a:path w="1009" h="650" extrusionOk="0">
                  <a:moveTo>
                    <a:pt x="126" y="1"/>
                  </a:moveTo>
                  <a:cubicBezTo>
                    <a:pt x="55" y="1"/>
                    <a:pt x="1" y="50"/>
                    <a:pt x="1" y="121"/>
                  </a:cubicBezTo>
                  <a:lnTo>
                    <a:pt x="1" y="524"/>
                  </a:lnTo>
                  <a:cubicBezTo>
                    <a:pt x="1" y="595"/>
                    <a:pt x="55" y="649"/>
                    <a:pt x="126" y="649"/>
                  </a:cubicBezTo>
                  <a:lnTo>
                    <a:pt x="889" y="649"/>
                  </a:lnTo>
                  <a:cubicBezTo>
                    <a:pt x="954" y="649"/>
                    <a:pt x="1009" y="595"/>
                    <a:pt x="1009" y="524"/>
                  </a:cubicBezTo>
                  <a:lnTo>
                    <a:pt x="1009" y="121"/>
                  </a:lnTo>
                  <a:cubicBezTo>
                    <a:pt x="1009" y="50"/>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5"/>
            <p:cNvSpPr/>
            <p:nvPr/>
          </p:nvSpPr>
          <p:spPr>
            <a:xfrm>
              <a:off x="3329776" y="1994116"/>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5"/>
            <p:cNvSpPr/>
            <p:nvPr/>
          </p:nvSpPr>
          <p:spPr>
            <a:xfrm>
              <a:off x="3295077" y="1994116"/>
              <a:ext cx="9654" cy="7203"/>
            </a:xfrm>
            <a:custGeom>
              <a:avLst/>
              <a:gdLst/>
              <a:ahLst/>
              <a:cxnLst/>
              <a:rect l="l" t="t" r="r" b="b"/>
              <a:pathLst>
                <a:path w="382" h="285" extrusionOk="0">
                  <a:moveTo>
                    <a:pt x="120" y="1"/>
                  </a:moveTo>
                  <a:cubicBezTo>
                    <a:pt x="55" y="1"/>
                    <a:pt x="1" y="55"/>
                    <a:pt x="1" y="121"/>
                  </a:cubicBezTo>
                  <a:lnTo>
                    <a:pt x="1" y="159"/>
                  </a:lnTo>
                  <a:cubicBezTo>
                    <a:pt x="1" y="230"/>
                    <a:pt x="55" y="284"/>
                    <a:pt x="120" y="284"/>
                  </a:cubicBezTo>
                  <a:lnTo>
                    <a:pt x="382" y="284"/>
                  </a:lnTo>
                  <a:lnTo>
                    <a:pt x="3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5"/>
            <p:cNvSpPr/>
            <p:nvPr/>
          </p:nvSpPr>
          <p:spPr>
            <a:xfrm>
              <a:off x="3329776" y="1972230"/>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5"/>
            <p:cNvSpPr/>
            <p:nvPr/>
          </p:nvSpPr>
          <p:spPr>
            <a:xfrm>
              <a:off x="3294950" y="1972230"/>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5"/>
            <p:cNvSpPr/>
            <p:nvPr/>
          </p:nvSpPr>
          <p:spPr>
            <a:xfrm>
              <a:off x="3329776" y="1950319"/>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5"/>
            <p:cNvSpPr/>
            <p:nvPr/>
          </p:nvSpPr>
          <p:spPr>
            <a:xfrm>
              <a:off x="3294950" y="1950319"/>
              <a:ext cx="9654" cy="7203"/>
            </a:xfrm>
            <a:custGeom>
              <a:avLst/>
              <a:gdLst/>
              <a:ahLst/>
              <a:cxnLst/>
              <a:rect l="l" t="t" r="r" b="b"/>
              <a:pathLst>
                <a:path w="382" h="285" extrusionOk="0">
                  <a:moveTo>
                    <a:pt x="125" y="1"/>
                  </a:moveTo>
                  <a:cubicBezTo>
                    <a:pt x="55" y="1"/>
                    <a:pt x="0" y="55"/>
                    <a:pt x="0" y="121"/>
                  </a:cubicBezTo>
                  <a:lnTo>
                    <a:pt x="0" y="159"/>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5"/>
            <p:cNvSpPr/>
            <p:nvPr/>
          </p:nvSpPr>
          <p:spPr>
            <a:xfrm>
              <a:off x="3329776" y="1928306"/>
              <a:ext cx="9401" cy="7177"/>
            </a:xfrm>
            <a:custGeom>
              <a:avLst/>
              <a:gdLst/>
              <a:ahLst/>
              <a:cxnLst/>
              <a:rect l="l" t="t" r="r" b="b"/>
              <a:pathLst>
                <a:path w="372" h="284" extrusionOk="0">
                  <a:moveTo>
                    <a:pt x="1" y="0"/>
                  </a:moveTo>
                  <a:lnTo>
                    <a:pt x="1" y="283"/>
                  </a:lnTo>
                  <a:lnTo>
                    <a:pt x="251" y="283"/>
                  </a:lnTo>
                  <a:cubicBezTo>
                    <a:pt x="317" y="283"/>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5"/>
            <p:cNvSpPr/>
            <p:nvPr/>
          </p:nvSpPr>
          <p:spPr>
            <a:xfrm>
              <a:off x="3294950" y="1928306"/>
              <a:ext cx="9654" cy="7177"/>
            </a:xfrm>
            <a:custGeom>
              <a:avLst/>
              <a:gdLst/>
              <a:ahLst/>
              <a:cxnLst/>
              <a:rect l="l" t="t" r="r" b="b"/>
              <a:pathLst>
                <a:path w="382" h="284" extrusionOk="0">
                  <a:moveTo>
                    <a:pt x="125" y="0"/>
                  </a:moveTo>
                  <a:cubicBezTo>
                    <a:pt x="55" y="0"/>
                    <a:pt x="0" y="55"/>
                    <a:pt x="0" y="120"/>
                  </a:cubicBezTo>
                  <a:lnTo>
                    <a:pt x="0" y="164"/>
                  </a:lnTo>
                  <a:cubicBezTo>
                    <a:pt x="0" y="229"/>
                    <a:pt x="55" y="283"/>
                    <a:pt x="125" y="283"/>
                  </a:cubicBezTo>
                  <a:lnTo>
                    <a:pt x="382" y="283"/>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5"/>
            <p:cNvSpPr/>
            <p:nvPr/>
          </p:nvSpPr>
          <p:spPr>
            <a:xfrm>
              <a:off x="3329776" y="1906395"/>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6"/>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5"/>
            <p:cNvSpPr/>
            <p:nvPr/>
          </p:nvSpPr>
          <p:spPr>
            <a:xfrm>
              <a:off x="3294950" y="1906395"/>
              <a:ext cx="9654" cy="7203"/>
            </a:xfrm>
            <a:custGeom>
              <a:avLst/>
              <a:gdLst/>
              <a:ahLst/>
              <a:cxnLst/>
              <a:rect l="l" t="t" r="r" b="b"/>
              <a:pathLst>
                <a:path w="382" h="285" extrusionOk="0">
                  <a:moveTo>
                    <a:pt x="125" y="1"/>
                  </a:moveTo>
                  <a:cubicBezTo>
                    <a:pt x="55" y="1"/>
                    <a:pt x="0" y="55"/>
                    <a:pt x="0" y="126"/>
                  </a:cubicBezTo>
                  <a:lnTo>
                    <a:pt x="0" y="164"/>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5"/>
            <p:cNvSpPr/>
            <p:nvPr/>
          </p:nvSpPr>
          <p:spPr>
            <a:xfrm>
              <a:off x="3329776" y="1884509"/>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6"/>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5"/>
            <p:cNvSpPr/>
            <p:nvPr/>
          </p:nvSpPr>
          <p:spPr>
            <a:xfrm>
              <a:off x="3294950" y="1884509"/>
              <a:ext cx="9654" cy="7329"/>
            </a:xfrm>
            <a:custGeom>
              <a:avLst/>
              <a:gdLst/>
              <a:ahLst/>
              <a:cxnLst/>
              <a:rect l="l" t="t" r="r" b="b"/>
              <a:pathLst>
                <a:path w="382" h="290" extrusionOk="0">
                  <a:moveTo>
                    <a:pt x="125" y="0"/>
                  </a:moveTo>
                  <a:cubicBezTo>
                    <a:pt x="55" y="0"/>
                    <a:pt x="0" y="55"/>
                    <a:pt x="0" y="126"/>
                  </a:cubicBezTo>
                  <a:lnTo>
                    <a:pt x="0" y="169"/>
                  </a:lnTo>
                  <a:cubicBezTo>
                    <a:pt x="0" y="235"/>
                    <a:pt x="55" y="289"/>
                    <a:pt x="125" y="289"/>
                  </a:cubicBezTo>
                  <a:lnTo>
                    <a:pt x="382" y="289"/>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5"/>
            <p:cNvSpPr/>
            <p:nvPr/>
          </p:nvSpPr>
          <p:spPr>
            <a:xfrm>
              <a:off x="3329776" y="1862598"/>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5"/>
            <p:cNvSpPr/>
            <p:nvPr/>
          </p:nvSpPr>
          <p:spPr>
            <a:xfrm>
              <a:off x="3294950" y="1862598"/>
              <a:ext cx="9654" cy="7203"/>
            </a:xfrm>
            <a:custGeom>
              <a:avLst/>
              <a:gdLst/>
              <a:ahLst/>
              <a:cxnLst/>
              <a:rect l="l" t="t" r="r" b="b"/>
              <a:pathLst>
                <a:path w="382" h="285" extrusionOk="0">
                  <a:moveTo>
                    <a:pt x="125" y="1"/>
                  </a:moveTo>
                  <a:cubicBezTo>
                    <a:pt x="55" y="1"/>
                    <a:pt x="0" y="55"/>
                    <a:pt x="0" y="121"/>
                  </a:cubicBezTo>
                  <a:lnTo>
                    <a:pt x="0" y="164"/>
                  </a:lnTo>
                  <a:cubicBezTo>
                    <a:pt x="0" y="230"/>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5"/>
            <p:cNvSpPr/>
            <p:nvPr/>
          </p:nvSpPr>
          <p:spPr>
            <a:xfrm>
              <a:off x="3329776" y="1840712"/>
              <a:ext cx="9401" cy="7177"/>
            </a:xfrm>
            <a:custGeom>
              <a:avLst/>
              <a:gdLst/>
              <a:ahLst/>
              <a:cxnLst/>
              <a:rect l="l" t="t" r="r" b="b"/>
              <a:pathLst>
                <a:path w="372" h="284" extrusionOk="0">
                  <a:moveTo>
                    <a:pt x="1" y="1"/>
                  </a:moveTo>
                  <a:lnTo>
                    <a:pt x="1" y="284"/>
                  </a:lnTo>
                  <a:lnTo>
                    <a:pt x="251" y="284"/>
                  </a:lnTo>
                  <a:cubicBezTo>
                    <a:pt x="317" y="284"/>
                    <a:pt x="371" y="229"/>
                    <a:pt x="371" y="164"/>
                  </a:cubicBezTo>
                  <a:lnTo>
                    <a:pt x="371" y="120"/>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5"/>
            <p:cNvSpPr/>
            <p:nvPr/>
          </p:nvSpPr>
          <p:spPr>
            <a:xfrm>
              <a:off x="3294950" y="1840712"/>
              <a:ext cx="9654" cy="7177"/>
            </a:xfrm>
            <a:custGeom>
              <a:avLst/>
              <a:gdLst/>
              <a:ahLst/>
              <a:cxnLst/>
              <a:rect l="l" t="t" r="r" b="b"/>
              <a:pathLst>
                <a:path w="382" h="284" extrusionOk="0">
                  <a:moveTo>
                    <a:pt x="125" y="1"/>
                  </a:moveTo>
                  <a:cubicBezTo>
                    <a:pt x="55" y="1"/>
                    <a:pt x="0" y="55"/>
                    <a:pt x="0" y="120"/>
                  </a:cubicBezTo>
                  <a:lnTo>
                    <a:pt x="0" y="164"/>
                  </a:lnTo>
                  <a:cubicBezTo>
                    <a:pt x="0" y="229"/>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5"/>
            <p:cNvSpPr/>
            <p:nvPr/>
          </p:nvSpPr>
          <p:spPr>
            <a:xfrm>
              <a:off x="3329776" y="1818826"/>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5"/>
            <p:cNvSpPr/>
            <p:nvPr/>
          </p:nvSpPr>
          <p:spPr>
            <a:xfrm>
              <a:off x="3294950" y="1818826"/>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5"/>
            <p:cNvSpPr/>
            <p:nvPr/>
          </p:nvSpPr>
          <p:spPr>
            <a:xfrm>
              <a:off x="3329776" y="1796915"/>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5"/>
            <p:cNvSpPr/>
            <p:nvPr/>
          </p:nvSpPr>
          <p:spPr>
            <a:xfrm>
              <a:off x="3294950" y="1796915"/>
              <a:ext cx="9654" cy="7051"/>
            </a:xfrm>
            <a:custGeom>
              <a:avLst/>
              <a:gdLst/>
              <a:ahLst/>
              <a:cxnLst/>
              <a:rect l="l" t="t" r="r" b="b"/>
              <a:pathLst>
                <a:path w="382" h="279" extrusionOk="0">
                  <a:moveTo>
                    <a:pt x="125" y="1"/>
                  </a:moveTo>
                  <a:cubicBezTo>
                    <a:pt x="55" y="1"/>
                    <a:pt x="0" y="55"/>
                    <a:pt x="0" y="121"/>
                  </a:cubicBezTo>
                  <a:lnTo>
                    <a:pt x="0" y="159"/>
                  </a:lnTo>
                  <a:cubicBezTo>
                    <a:pt x="0" y="224"/>
                    <a:pt x="55" y="279"/>
                    <a:pt x="125" y="279"/>
                  </a:cubicBezTo>
                  <a:lnTo>
                    <a:pt x="382" y="279"/>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5"/>
            <p:cNvSpPr/>
            <p:nvPr/>
          </p:nvSpPr>
          <p:spPr>
            <a:xfrm>
              <a:off x="3329776" y="1774877"/>
              <a:ext cx="9401" cy="7203"/>
            </a:xfrm>
            <a:custGeom>
              <a:avLst/>
              <a:gdLst/>
              <a:ahLst/>
              <a:cxnLst/>
              <a:rect l="l" t="t" r="r" b="b"/>
              <a:pathLst>
                <a:path w="372" h="285" extrusionOk="0">
                  <a:moveTo>
                    <a:pt x="1" y="1"/>
                  </a:moveTo>
                  <a:lnTo>
                    <a:pt x="1" y="284"/>
                  </a:lnTo>
                  <a:lnTo>
                    <a:pt x="251" y="284"/>
                  </a:lnTo>
                  <a:cubicBezTo>
                    <a:pt x="254" y="285"/>
                    <a:pt x="257" y="285"/>
                    <a:pt x="260" y="285"/>
                  </a:cubicBezTo>
                  <a:cubicBezTo>
                    <a:pt x="322" y="285"/>
                    <a:pt x="371" y="232"/>
                    <a:pt x="371" y="164"/>
                  </a:cubicBezTo>
                  <a:lnTo>
                    <a:pt x="371" y="126"/>
                  </a:lnTo>
                  <a:cubicBezTo>
                    <a:pt x="371" y="61"/>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5"/>
            <p:cNvSpPr/>
            <p:nvPr/>
          </p:nvSpPr>
          <p:spPr>
            <a:xfrm>
              <a:off x="3294950" y="1774877"/>
              <a:ext cx="9654" cy="7203"/>
            </a:xfrm>
            <a:custGeom>
              <a:avLst/>
              <a:gdLst/>
              <a:ahLst/>
              <a:cxnLst/>
              <a:rect l="l" t="t" r="r" b="b"/>
              <a:pathLst>
                <a:path w="382" h="285" extrusionOk="0">
                  <a:moveTo>
                    <a:pt x="125" y="1"/>
                  </a:moveTo>
                  <a:cubicBezTo>
                    <a:pt x="55" y="1"/>
                    <a:pt x="0" y="61"/>
                    <a:pt x="0" y="126"/>
                  </a:cubicBezTo>
                  <a:lnTo>
                    <a:pt x="0" y="164"/>
                  </a:lnTo>
                  <a:cubicBezTo>
                    <a:pt x="0" y="235"/>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5"/>
            <p:cNvSpPr/>
            <p:nvPr/>
          </p:nvSpPr>
          <p:spPr>
            <a:xfrm>
              <a:off x="3329776" y="1752991"/>
              <a:ext cx="9401" cy="7177"/>
            </a:xfrm>
            <a:custGeom>
              <a:avLst/>
              <a:gdLst/>
              <a:ahLst/>
              <a:cxnLst/>
              <a:rect l="l" t="t" r="r" b="b"/>
              <a:pathLst>
                <a:path w="372" h="284" extrusionOk="0">
                  <a:moveTo>
                    <a:pt x="1" y="1"/>
                  </a:moveTo>
                  <a:lnTo>
                    <a:pt x="1" y="284"/>
                  </a:lnTo>
                  <a:lnTo>
                    <a:pt x="251" y="284"/>
                  </a:lnTo>
                  <a:cubicBezTo>
                    <a:pt x="317" y="284"/>
                    <a:pt x="371" y="229"/>
                    <a:pt x="371" y="164"/>
                  </a:cubicBezTo>
                  <a:lnTo>
                    <a:pt x="371" y="126"/>
                  </a:lnTo>
                  <a:cubicBezTo>
                    <a:pt x="371" y="61"/>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5"/>
            <p:cNvSpPr/>
            <p:nvPr/>
          </p:nvSpPr>
          <p:spPr>
            <a:xfrm>
              <a:off x="3295077" y="1752991"/>
              <a:ext cx="9654" cy="7329"/>
            </a:xfrm>
            <a:custGeom>
              <a:avLst/>
              <a:gdLst/>
              <a:ahLst/>
              <a:cxnLst/>
              <a:rect l="l" t="t" r="r" b="b"/>
              <a:pathLst>
                <a:path w="382" h="290" extrusionOk="0">
                  <a:moveTo>
                    <a:pt x="120" y="1"/>
                  </a:moveTo>
                  <a:cubicBezTo>
                    <a:pt x="50" y="6"/>
                    <a:pt x="1" y="61"/>
                    <a:pt x="1" y="126"/>
                  </a:cubicBezTo>
                  <a:lnTo>
                    <a:pt x="1" y="170"/>
                  </a:lnTo>
                  <a:cubicBezTo>
                    <a:pt x="1" y="235"/>
                    <a:pt x="55" y="289"/>
                    <a:pt x="120" y="289"/>
                  </a:cubicBezTo>
                  <a:lnTo>
                    <a:pt x="382" y="289"/>
                  </a:lnTo>
                  <a:lnTo>
                    <a:pt x="37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5"/>
            <p:cNvSpPr/>
            <p:nvPr/>
          </p:nvSpPr>
          <p:spPr>
            <a:xfrm>
              <a:off x="3329776" y="1731105"/>
              <a:ext cx="9401" cy="7177"/>
            </a:xfrm>
            <a:custGeom>
              <a:avLst/>
              <a:gdLst/>
              <a:ahLst/>
              <a:cxnLst/>
              <a:rect l="l" t="t" r="r" b="b"/>
              <a:pathLst>
                <a:path w="372" h="284" extrusionOk="0">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5"/>
            <p:cNvSpPr/>
            <p:nvPr/>
          </p:nvSpPr>
          <p:spPr>
            <a:xfrm>
              <a:off x="3294950" y="1731105"/>
              <a:ext cx="9654" cy="7177"/>
            </a:xfrm>
            <a:custGeom>
              <a:avLst/>
              <a:gdLst/>
              <a:ahLst/>
              <a:cxnLst/>
              <a:rect l="l" t="t" r="r" b="b"/>
              <a:pathLst>
                <a:path w="382" h="284" extrusionOk="0">
                  <a:moveTo>
                    <a:pt x="125" y="0"/>
                  </a:moveTo>
                  <a:cubicBezTo>
                    <a:pt x="55" y="0"/>
                    <a:pt x="0" y="55"/>
                    <a:pt x="0" y="126"/>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5"/>
            <p:cNvSpPr/>
            <p:nvPr/>
          </p:nvSpPr>
          <p:spPr>
            <a:xfrm>
              <a:off x="3329776" y="1709194"/>
              <a:ext cx="9401" cy="7203"/>
            </a:xfrm>
            <a:custGeom>
              <a:avLst/>
              <a:gdLst/>
              <a:ahLst/>
              <a:cxnLst/>
              <a:rect l="l" t="t" r="r" b="b"/>
              <a:pathLst>
                <a:path w="372" h="285" extrusionOk="0">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5"/>
            <p:cNvSpPr/>
            <p:nvPr/>
          </p:nvSpPr>
          <p:spPr>
            <a:xfrm>
              <a:off x="3294950" y="1709194"/>
              <a:ext cx="9654" cy="7203"/>
            </a:xfrm>
            <a:custGeom>
              <a:avLst/>
              <a:gdLst/>
              <a:ahLst/>
              <a:cxnLst/>
              <a:rect l="l" t="t" r="r" b="b"/>
              <a:pathLst>
                <a:path w="382" h="285" extrusionOk="0">
                  <a:moveTo>
                    <a:pt x="125" y="1"/>
                  </a:moveTo>
                  <a:cubicBezTo>
                    <a:pt x="55" y="1"/>
                    <a:pt x="0" y="55"/>
                    <a:pt x="0" y="121"/>
                  </a:cubicBezTo>
                  <a:lnTo>
                    <a:pt x="0" y="164"/>
                  </a:lnTo>
                  <a:cubicBezTo>
                    <a:pt x="0" y="230"/>
                    <a:pt x="55" y="284"/>
                    <a:pt x="125"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5"/>
            <p:cNvSpPr/>
            <p:nvPr/>
          </p:nvSpPr>
          <p:spPr>
            <a:xfrm>
              <a:off x="3190246" y="1739344"/>
              <a:ext cx="127626" cy="81706"/>
            </a:xfrm>
            <a:custGeom>
              <a:avLst/>
              <a:gdLst/>
              <a:ahLst/>
              <a:cxnLst/>
              <a:rect l="l" t="t" r="r" b="b"/>
              <a:pathLst>
                <a:path w="5050" h="3233" extrusionOk="0">
                  <a:moveTo>
                    <a:pt x="1553" y="0"/>
                  </a:moveTo>
                  <a:cubicBezTo>
                    <a:pt x="854" y="0"/>
                    <a:pt x="0" y="174"/>
                    <a:pt x="7" y="699"/>
                  </a:cubicBezTo>
                  <a:cubicBezTo>
                    <a:pt x="9" y="967"/>
                    <a:pt x="100" y="1047"/>
                    <a:pt x="229" y="1047"/>
                  </a:cubicBezTo>
                  <a:cubicBezTo>
                    <a:pt x="416" y="1047"/>
                    <a:pt x="683" y="876"/>
                    <a:pt x="865" y="876"/>
                  </a:cubicBezTo>
                  <a:cubicBezTo>
                    <a:pt x="927" y="876"/>
                    <a:pt x="980" y="896"/>
                    <a:pt x="1015" y="949"/>
                  </a:cubicBezTo>
                  <a:cubicBezTo>
                    <a:pt x="1228" y="1271"/>
                    <a:pt x="1108" y="2322"/>
                    <a:pt x="743" y="2322"/>
                  </a:cubicBezTo>
                  <a:cubicBezTo>
                    <a:pt x="372" y="2322"/>
                    <a:pt x="1364" y="3232"/>
                    <a:pt x="1364" y="3232"/>
                  </a:cubicBezTo>
                  <a:cubicBezTo>
                    <a:pt x="1364" y="3232"/>
                    <a:pt x="2563" y="3211"/>
                    <a:pt x="3222" y="2480"/>
                  </a:cubicBezTo>
                  <a:cubicBezTo>
                    <a:pt x="3882" y="1756"/>
                    <a:pt x="4448" y="1897"/>
                    <a:pt x="4149" y="1303"/>
                  </a:cubicBezTo>
                  <a:cubicBezTo>
                    <a:pt x="3905" y="820"/>
                    <a:pt x="4578" y="632"/>
                    <a:pt x="4869" y="632"/>
                  </a:cubicBezTo>
                  <a:cubicBezTo>
                    <a:pt x="4935" y="632"/>
                    <a:pt x="4982" y="642"/>
                    <a:pt x="4993" y="660"/>
                  </a:cubicBezTo>
                  <a:cubicBezTo>
                    <a:pt x="4998" y="667"/>
                    <a:pt x="5002" y="670"/>
                    <a:pt x="5005" y="670"/>
                  </a:cubicBezTo>
                  <a:cubicBezTo>
                    <a:pt x="5050" y="670"/>
                    <a:pt x="4993" y="148"/>
                    <a:pt x="4993" y="148"/>
                  </a:cubicBezTo>
                  <a:lnTo>
                    <a:pt x="4448" y="208"/>
                  </a:lnTo>
                  <a:cubicBezTo>
                    <a:pt x="4448" y="208"/>
                    <a:pt x="3997" y="238"/>
                    <a:pt x="3506" y="238"/>
                  </a:cubicBezTo>
                  <a:cubicBezTo>
                    <a:pt x="3053" y="238"/>
                    <a:pt x="2566" y="212"/>
                    <a:pt x="2372" y="116"/>
                  </a:cubicBezTo>
                  <a:cubicBezTo>
                    <a:pt x="2235" y="47"/>
                    <a:pt x="1915" y="0"/>
                    <a:pt x="15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5"/>
            <p:cNvSpPr/>
            <p:nvPr/>
          </p:nvSpPr>
          <p:spPr>
            <a:xfrm>
              <a:off x="3314865" y="1739344"/>
              <a:ext cx="127778" cy="81706"/>
            </a:xfrm>
            <a:custGeom>
              <a:avLst/>
              <a:gdLst/>
              <a:ahLst/>
              <a:cxnLst/>
              <a:rect l="l" t="t" r="r" b="b"/>
              <a:pathLst>
                <a:path w="5056" h="3233" extrusionOk="0">
                  <a:moveTo>
                    <a:pt x="3502" y="0"/>
                  </a:moveTo>
                  <a:cubicBezTo>
                    <a:pt x="3140" y="0"/>
                    <a:pt x="2821" y="47"/>
                    <a:pt x="2683" y="116"/>
                  </a:cubicBezTo>
                  <a:cubicBezTo>
                    <a:pt x="2487" y="212"/>
                    <a:pt x="1998" y="238"/>
                    <a:pt x="1544" y="238"/>
                  </a:cubicBezTo>
                  <a:cubicBezTo>
                    <a:pt x="1053" y="238"/>
                    <a:pt x="602" y="208"/>
                    <a:pt x="602" y="208"/>
                  </a:cubicBezTo>
                  <a:lnTo>
                    <a:pt x="57" y="148"/>
                  </a:lnTo>
                  <a:cubicBezTo>
                    <a:pt x="57" y="148"/>
                    <a:pt x="0" y="670"/>
                    <a:pt x="45" y="670"/>
                  </a:cubicBezTo>
                  <a:cubicBezTo>
                    <a:pt x="48" y="670"/>
                    <a:pt x="52" y="667"/>
                    <a:pt x="57" y="660"/>
                  </a:cubicBezTo>
                  <a:cubicBezTo>
                    <a:pt x="69" y="642"/>
                    <a:pt x="116" y="632"/>
                    <a:pt x="183" y="632"/>
                  </a:cubicBezTo>
                  <a:cubicBezTo>
                    <a:pt x="475" y="632"/>
                    <a:pt x="1145" y="820"/>
                    <a:pt x="901" y="1303"/>
                  </a:cubicBezTo>
                  <a:cubicBezTo>
                    <a:pt x="602" y="1897"/>
                    <a:pt x="1168" y="1756"/>
                    <a:pt x="1828" y="2480"/>
                  </a:cubicBezTo>
                  <a:cubicBezTo>
                    <a:pt x="2487" y="3211"/>
                    <a:pt x="3686" y="3232"/>
                    <a:pt x="3686" y="3232"/>
                  </a:cubicBezTo>
                  <a:cubicBezTo>
                    <a:pt x="3686" y="3232"/>
                    <a:pt x="4677" y="2322"/>
                    <a:pt x="4312" y="2322"/>
                  </a:cubicBezTo>
                  <a:cubicBezTo>
                    <a:pt x="3942" y="2322"/>
                    <a:pt x="3827" y="1271"/>
                    <a:pt x="4040" y="949"/>
                  </a:cubicBezTo>
                  <a:cubicBezTo>
                    <a:pt x="4076" y="896"/>
                    <a:pt x="4128" y="876"/>
                    <a:pt x="4189" y="876"/>
                  </a:cubicBezTo>
                  <a:cubicBezTo>
                    <a:pt x="4371" y="876"/>
                    <a:pt x="4636" y="1047"/>
                    <a:pt x="4824" y="1047"/>
                  </a:cubicBezTo>
                  <a:cubicBezTo>
                    <a:pt x="4952" y="1047"/>
                    <a:pt x="5044" y="967"/>
                    <a:pt x="5048" y="699"/>
                  </a:cubicBezTo>
                  <a:cubicBezTo>
                    <a:pt x="5055" y="174"/>
                    <a:pt x="4201" y="0"/>
                    <a:pt x="35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5"/>
            <p:cNvSpPr/>
            <p:nvPr/>
          </p:nvSpPr>
          <p:spPr>
            <a:xfrm>
              <a:off x="3240690" y="2052799"/>
              <a:ext cx="30175" cy="54134"/>
            </a:xfrm>
            <a:custGeom>
              <a:avLst/>
              <a:gdLst/>
              <a:ahLst/>
              <a:cxnLst/>
              <a:rect l="l" t="t" r="r" b="b"/>
              <a:pathLst>
                <a:path w="1194" h="2142" extrusionOk="0">
                  <a:moveTo>
                    <a:pt x="594" y="0"/>
                  </a:moveTo>
                  <a:cubicBezTo>
                    <a:pt x="267" y="0"/>
                    <a:pt x="0" y="480"/>
                    <a:pt x="0" y="1073"/>
                  </a:cubicBezTo>
                  <a:cubicBezTo>
                    <a:pt x="0" y="1662"/>
                    <a:pt x="267" y="2141"/>
                    <a:pt x="594" y="2141"/>
                  </a:cubicBezTo>
                  <a:cubicBezTo>
                    <a:pt x="927" y="2141"/>
                    <a:pt x="1194" y="1662"/>
                    <a:pt x="1194" y="1073"/>
                  </a:cubicBezTo>
                  <a:cubicBezTo>
                    <a:pt x="1194" y="480"/>
                    <a:pt x="927" y="0"/>
                    <a:pt x="5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5"/>
            <p:cNvSpPr/>
            <p:nvPr/>
          </p:nvSpPr>
          <p:spPr>
            <a:xfrm>
              <a:off x="3186556" y="1765299"/>
              <a:ext cx="34446" cy="33663"/>
            </a:xfrm>
            <a:custGeom>
              <a:avLst/>
              <a:gdLst/>
              <a:ahLst/>
              <a:cxnLst/>
              <a:rect l="l" t="t" r="r" b="b"/>
              <a:pathLst>
                <a:path w="1363" h="1332" extrusionOk="0">
                  <a:moveTo>
                    <a:pt x="567" y="0"/>
                  </a:moveTo>
                  <a:cubicBezTo>
                    <a:pt x="479" y="0"/>
                    <a:pt x="393" y="22"/>
                    <a:pt x="317" y="69"/>
                  </a:cubicBezTo>
                  <a:cubicBezTo>
                    <a:pt x="50" y="227"/>
                    <a:pt x="1" y="631"/>
                    <a:pt x="202" y="963"/>
                  </a:cubicBezTo>
                  <a:cubicBezTo>
                    <a:pt x="346" y="1196"/>
                    <a:pt x="578" y="1332"/>
                    <a:pt x="796" y="1332"/>
                  </a:cubicBezTo>
                  <a:cubicBezTo>
                    <a:pt x="884" y="1332"/>
                    <a:pt x="970" y="1310"/>
                    <a:pt x="1047" y="1263"/>
                  </a:cubicBezTo>
                  <a:cubicBezTo>
                    <a:pt x="1314" y="1105"/>
                    <a:pt x="1363" y="701"/>
                    <a:pt x="1161" y="375"/>
                  </a:cubicBezTo>
                  <a:cubicBezTo>
                    <a:pt x="1018" y="138"/>
                    <a:pt x="785" y="0"/>
                    <a:pt x="5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5"/>
            <p:cNvSpPr/>
            <p:nvPr/>
          </p:nvSpPr>
          <p:spPr>
            <a:xfrm>
              <a:off x="3144023" y="1950799"/>
              <a:ext cx="37479" cy="24818"/>
            </a:xfrm>
            <a:custGeom>
              <a:avLst/>
              <a:gdLst/>
              <a:ahLst/>
              <a:cxnLst/>
              <a:rect l="l" t="t" r="r" b="b"/>
              <a:pathLst>
                <a:path w="1483" h="982" extrusionOk="0">
                  <a:moveTo>
                    <a:pt x="525" y="1"/>
                  </a:moveTo>
                  <a:cubicBezTo>
                    <a:pt x="322" y="1"/>
                    <a:pt x="156" y="77"/>
                    <a:pt x="98" y="216"/>
                  </a:cubicBezTo>
                  <a:cubicBezTo>
                    <a:pt x="0" y="440"/>
                    <a:pt x="213" y="745"/>
                    <a:pt x="567" y="897"/>
                  </a:cubicBezTo>
                  <a:cubicBezTo>
                    <a:pt x="700" y="955"/>
                    <a:pt x="835" y="982"/>
                    <a:pt x="957" y="982"/>
                  </a:cubicBezTo>
                  <a:cubicBezTo>
                    <a:pt x="1160" y="982"/>
                    <a:pt x="1326" y="906"/>
                    <a:pt x="1384" y="767"/>
                  </a:cubicBezTo>
                  <a:cubicBezTo>
                    <a:pt x="1482" y="543"/>
                    <a:pt x="1270" y="238"/>
                    <a:pt x="915" y="86"/>
                  </a:cubicBezTo>
                  <a:cubicBezTo>
                    <a:pt x="783" y="28"/>
                    <a:pt x="647" y="1"/>
                    <a:pt x="52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5"/>
            <p:cNvSpPr/>
            <p:nvPr/>
          </p:nvSpPr>
          <p:spPr>
            <a:xfrm>
              <a:off x="3259265" y="2344595"/>
              <a:ext cx="40941" cy="40916"/>
            </a:xfrm>
            <a:custGeom>
              <a:avLst/>
              <a:gdLst/>
              <a:ahLst/>
              <a:cxnLst/>
              <a:rect l="l" t="t" r="r" b="b"/>
              <a:pathLst>
                <a:path w="1620" h="1619" extrusionOk="0">
                  <a:moveTo>
                    <a:pt x="813" y="0"/>
                  </a:moveTo>
                  <a:cubicBezTo>
                    <a:pt x="366" y="0"/>
                    <a:pt x="1" y="365"/>
                    <a:pt x="1" y="812"/>
                  </a:cubicBezTo>
                  <a:cubicBezTo>
                    <a:pt x="1" y="1259"/>
                    <a:pt x="366" y="1619"/>
                    <a:pt x="813" y="1619"/>
                  </a:cubicBezTo>
                  <a:cubicBezTo>
                    <a:pt x="1260" y="1619"/>
                    <a:pt x="1619" y="1259"/>
                    <a:pt x="1619" y="812"/>
                  </a:cubicBezTo>
                  <a:cubicBezTo>
                    <a:pt x="1619" y="365"/>
                    <a:pt x="1260" y="0"/>
                    <a:pt x="8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5"/>
            <p:cNvSpPr/>
            <p:nvPr/>
          </p:nvSpPr>
          <p:spPr>
            <a:xfrm>
              <a:off x="3089889" y="2102737"/>
              <a:ext cx="44101" cy="29442"/>
            </a:xfrm>
            <a:custGeom>
              <a:avLst/>
              <a:gdLst/>
              <a:ahLst/>
              <a:cxnLst/>
              <a:rect l="l" t="t" r="r" b="b"/>
              <a:pathLst>
                <a:path w="1745" h="1165" extrusionOk="0">
                  <a:moveTo>
                    <a:pt x="872" y="1"/>
                  </a:moveTo>
                  <a:cubicBezTo>
                    <a:pt x="711" y="1"/>
                    <a:pt x="554" y="65"/>
                    <a:pt x="420" y="171"/>
                  </a:cubicBezTo>
                  <a:cubicBezTo>
                    <a:pt x="420" y="171"/>
                    <a:pt x="1" y="258"/>
                    <a:pt x="104" y="590"/>
                  </a:cubicBezTo>
                  <a:cubicBezTo>
                    <a:pt x="202" y="917"/>
                    <a:pt x="840" y="868"/>
                    <a:pt x="1014" y="1092"/>
                  </a:cubicBezTo>
                  <a:cubicBezTo>
                    <a:pt x="1053" y="1141"/>
                    <a:pt x="1113" y="1164"/>
                    <a:pt x="1179" y="1164"/>
                  </a:cubicBezTo>
                  <a:cubicBezTo>
                    <a:pt x="1418" y="1164"/>
                    <a:pt x="1745" y="866"/>
                    <a:pt x="1510" y="443"/>
                  </a:cubicBezTo>
                  <a:cubicBezTo>
                    <a:pt x="1331" y="128"/>
                    <a:pt x="1099" y="1"/>
                    <a:pt x="8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5"/>
            <p:cNvSpPr/>
            <p:nvPr/>
          </p:nvSpPr>
          <p:spPr>
            <a:xfrm>
              <a:off x="3138665" y="1770176"/>
              <a:ext cx="77207" cy="195407"/>
            </a:xfrm>
            <a:custGeom>
              <a:avLst/>
              <a:gdLst/>
              <a:ahLst/>
              <a:cxnLst/>
              <a:rect l="l" t="t" r="r" b="b"/>
              <a:pathLst>
                <a:path w="3055" h="7732" extrusionOk="0">
                  <a:moveTo>
                    <a:pt x="2021" y="1"/>
                  </a:moveTo>
                  <a:cubicBezTo>
                    <a:pt x="1997" y="1"/>
                    <a:pt x="1972" y="3"/>
                    <a:pt x="1945" y="7"/>
                  </a:cubicBezTo>
                  <a:cubicBezTo>
                    <a:pt x="1389" y="94"/>
                    <a:pt x="1552" y="825"/>
                    <a:pt x="1678" y="1277"/>
                  </a:cubicBezTo>
                  <a:cubicBezTo>
                    <a:pt x="1803" y="1729"/>
                    <a:pt x="1324" y="5581"/>
                    <a:pt x="1008" y="5968"/>
                  </a:cubicBezTo>
                  <a:cubicBezTo>
                    <a:pt x="695" y="6350"/>
                    <a:pt x="1" y="7413"/>
                    <a:pt x="1128" y="7413"/>
                  </a:cubicBezTo>
                  <a:cubicBezTo>
                    <a:pt x="1142" y="7413"/>
                    <a:pt x="1156" y="7413"/>
                    <a:pt x="1171" y="7412"/>
                  </a:cubicBezTo>
                  <a:cubicBezTo>
                    <a:pt x="1171" y="7412"/>
                    <a:pt x="1422" y="7731"/>
                    <a:pt x="1751" y="7731"/>
                  </a:cubicBezTo>
                  <a:cubicBezTo>
                    <a:pt x="1806" y="7731"/>
                    <a:pt x="1864" y="7722"/>
                    <a:pt x="1923" y="7701"/>
                  </a:cubicBezTo>
                  <a:cubicBezTo>
                    <a:pt x="2332" y="7559"/>
                    <a:pt x="1743" y="6562"/>
                    <a:pt x="1923" y="5859"/>
                  </a:cubicBezTo>
                  <a:cubicBezTo>
                    <a:pt x="2097" y="5156"/>
                    <a:pt x="2288" y="1925"/>
                    <a:pt x="2288" y="1925"/>
                  </a:cubicBezTo>
                  <a:cubicBezTo>
                    <a:pt x="2288" y="1925"/>
                    <a:pt x="3054" y="724"/>
                    <a:pt x="2575" y="724"/>
                  </a:cubicBezTo>
                  <a:cubicBezTo>
                    <a:pt x="2526" y="724"/>
                    <a:pt x="2464" y="737"/>
                    <a:pt x="2386" y="765"/>
                  </a:cubicBezTo>
                  <a:cubicBezTo>
                    <a:pt x="2386" y="765"/>
                    <a:pt x="2386" y="765"/>
                    <a:pt x="2386" y="765"/>
                  </a:cubicBezTo>
                  <a:cubicBezTo>
                    <a:pt x="2377" y="765"/>
                    <a:pt x="2487" y="1"/>
                    <a:pt x="20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5"/>
            <p:cNvSpPr/>
            <p:nvPr/>
          </p:nvSpPr>
          <p:spPr>
            <a:xfrm>
              <a:off x="3097875" y="1963157"/>
              <a:ext cx="80468" cy="150826"/>
            </a:xfrm>
            <a:custGeom>
              <a:avLst/>
              <a:gdLst/>
              <a:ahLst/>
              <a:cxnLst/>
              <a:rect l="l" t="t" r="r" b="b"/>
              <a:pathLst>
                <a:path w="3184" h="5968" extrusionOk="0">
                  <a:moveTo>
                    <a:pt x="2120" y="1367"/>
                  </a:moveTo>
                  <a:cubicBezTo>
                    <a:pt x="2120" y="1368"/>
                    <a:pt x="1913" y="2784"/>
                    <a:pt x="1722" y="3443"/>
                  </a:cubicBezTo>
                  <a:cubicBezTo>
                    <a:pt x="1532" y="4097"/>
                    <a:pt x="1129" y="5367"/>
                    <a:pt x="1129" y="5367"/>
                  </a:cubicBezTo>
                  <a:cubicBezTo>
                    <a:pt x="1129" y="5367"/>
                    <a:pt x="1041" y="3972"/>
                    <a:pt x="1303" y="3089"/>
                  </a:cubicBezTo>
                  <a:cubicBezTo>
                    <a:pt x="1570" y="2201"/>
                    <a:pt x="2120" y="1368"/>
                    <a:pt x="2120" y="1367"/>
                  </a:cubicBezTo>
                  <a:close/>
                  <a:moveTo>
                    <a:pt x="1940" y="0"/>
                  </a:moveTo>
                  <a:cubicBezTo>
                    <a:pt x="1883" y="0"/>
                    <a:pt x="1830" y="19"/>
                    <a:pt x="1788" y="65"/>
                  </a:cubicBezTo>
                  <a:cubicBezTo>
                    <a:pt x="1570" y="305"/>
                    <a:pt x="1722" y="1182"/>
                    <a:pt x="1303" y="1694"/>
                  </a:cubicBezTo>
                  <a:cubicBezTo>
                    <a:pt x="889" y="2201"/>
                    <a:pt x="556" y="4577"/>
                    <a:pt x="371" y="4860"/>
                  </a:cubicBezTo>
                  <a:cubicBezTo>
                    <a:pt x="180" y="5138"/>
                    <a:pt x="1" y="5552"/>
                    <a:pt x="164" y="5705"/>
                  </a:cubicBezTo>
                  <a:cubicBezTo>
                    <a:pt x="211" y="5748"/>
                    <a:pt x="266" y="5763"/>
                    <a:pt x="328" y="5763"/>
                  </a:cubicBezTo>
                  <a:cubicBezTo>
                    <a:pt x="458" y="5763"/>
                    <a:pt x="614" y="5697"/>
                    <a:pt x="762" y="5697"/>
                  </a:cubicBezTo>
                  <a:cubicBezTo>
                    <a:pt x="790" y="5697"/>
                    <a:pt x="818" y="5699"/>
                    <a:pt x="845" y="5705"/>
                  </a:cubicBezTo>
                  <a:cubicBezTo>
                    <a:pt x="1064" y="5750"/>
                    <a:pt x="1029" y="5967"/>
                    <a:pt x="1224" y="5967"/>
                  </a:cubicBezTo>
                  <a:cubicBezTo>
                    <a:pt x="1243" y="5967"/>
                    <a:pt x="1263" y="5965"/>
                    <a:pt x="1287" y="5961"/>
                  </a:cubicBezTo>
                  <a:cubicBezTo>
                    <a:pt x="1554" y="5906"/>
                    <a:pt x="1630" y="4784"/>
                    <a:pt x="1919" y="4326"/>
                  </a:cubicBezTo>
                  <a:cubicBezTo>
                    <a:pt x="2213" y="3869"/>
                    <a:pt x="2567" y="1188"/>
                    <a:pt x="2921" y="757"/>
                  </a:cubicBezTo>
                  <a:cubicBezTo>
                    <a:pt x="3183" y="438"/>
                    <a:pt x="3010" y="218"/>
                    <a:pt x="2758" y="218"/>
                  </a:cubicBezTo>
                  <a:cubicBezTo>
                    <a:pt x="2670" y="218"/>
                    <a:pt x="2572" y="245"/>
                    <a:pt x="2480" y="305"/>
                  </a:cubicBezTo>
                  <a:cubicBezTo>
                    <a:pt x="2480" y="305"/>
                    <a:pt x="2172" y="0"/>
                    <a:pt x="1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5"/>
            <p:cNvSpPr/>
            <p:nvPr/>
          </p:nvSpPr>
          <p:spPr>
            <a:xfrm>
              <a:off x="3075711" y="2121414"/>
              <a:ext cx="22543" cy="28128"/>
            </a:xfrm>
            <a:custGeom>
              <a:avLst/>
              <a:gdLst/>
              <a:ahLst/>
              <a:cxnLst/>
              <a:rect l="l" t="t" r="r" b="b"/>
              <a:pathLst>
                <a:path w="892" h="1113" extrusionOk="0">
                  <a:moveTo>
                    <a:pt x="749" y="1"/>
                  </a:moveTo>
                  <a:cubicBezTo>
                    <a:pt x="741" y="1"/>
                    <a:pt x="733" y="2"/>
                    <a:pt x="725" y="4"/>
                  </a:cubicBezTo>
                  <a:cubicBezTo>
                    <a:pt x="725" y="4"/>
                    <a:pt x="0" y="990"/>
                    <a:pt x="229" y="1105"/>
                  </a:cubicBezTo>
                  <a:cubicBezTo>
                    <a:pt x="241" y="1110"/>
                    <a:pt x="252" y="1113"/>
                    <a:pt x="265" y="1113"/>
                  </a:cubicBezTo>
                  <a:cubicBezTo>
                    <a:pt x="504" y="1113"/>
                    <a:pt x="891" y="94"/>
                    <a:pt x="834" y="42"/>
                  </a:cubicBezTo>
                  <a:cubicBezTo>
                    <a:pt x="812" y="16"/>
                    <a:pt x="781" y="1"/>
                    <a:pt x="7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5"/>
            <p:cNvSpPr/>
            <p:nvPr/>
          </p:nvSpPr>
          <p:spPr>
            <a:xfrm>
              <a:off x="3085214" y="2125129"/>
              <a:ext cx="23630" cy="31692"/>
            </a:xfrm>
            <a:custGeom>
              <a:avLst/>
              <a:gdLst/>
              <a:ahLst/>
              <a:cxnLst/>
              <a:rect l="l" t="t" r="r" b="b"/>
              <a:pathLst>
                <a:path w="935" h="1254" extrusionOk="0">
                  <a:moveTo>
                    <a:pt x="778" y="0"/>
                  </a:moveTo>
                  <a:cubicBezTo>
                    <a:pt x="768" y="0"/>
                    <a:pt x="757" y="2"/>
                    <a:pt x="747" y="4"/>
                  </a:cubicBezTo>
                  <a:cubicBezTo>
                    <a:pt x="747" y="4"/>
                    <a:pt x="0" y="1132"/>
                    <a:pt x="267" y="1247"/>
                  </a:cubicBezTo>
                  <a:cubicBezTo>
                    <a:pt x="279" y="1251"/>
                    <a:pt x="291" y="1254"/>
                    <a:pt x="303" y="1254"/>
                  </a:cubicBezTo>
                  <a:cubicBezTo>
                    <a:pt x="568" y="1254"/>
                    <a:pt x="934" y="94"/>
                    <a:pt x="867" y="42"/>
                  </a:cubicBezTo>
                  <a:cubicBezTo>
                    <a:pt x="842" y="13"/>
                    <a:pt x="811" y="0"/>
                    <a:pt x="77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5"/>
            <p:cNvSpPr/>
            <p:nvPr/>
          </p:nvSpPr>
          <p:spPr>
            <a:xfrm>
              <a:off x="3072527" y="2155708"/>
              <a:ext cx="23503" cy="31818"/>
            </a:xfrm>
            <a:custGeom>
              <a:avLst/>
              <a:gdLst/>
              <a:ahLst/>
              <a:cxnLst/>
              <a:rect l="l" t="t" r="r" b="b"/>
              <a:pathLst>
                <a:path w="930" h="1259" extrusionOk="0">
                  <a:moveTo>
                    <a:pt x="770" y="0"/>
                  </a:moveTo>
                  <a:cubicBezTo>
                    <a:pt x="760" y="0"/>
                    <a:pt x="751" y="2"/>
                    <a:pt x="742" y="4"/>
                  </a:cubicBezTo>
                  <a:cubicBezTo>
                    <a:pt x="742" y="4"/>
                    <a:pt x="1" y="1137"/>
                    <a:pt x="268" y="1252"/>
                  </a:cubicBezTo>
                  <a:cubicBezTo>
                    <a:pt x="279" y="1257"/>
                    <a:pt x="291" y="1259"/>
                    <a:pt x="303" y="1259"/>
                  </a:cubicBezTo>
                  <a:cubicBezTo>
                    <a:pt x="564" y="1259"/>
                    <a:pt x="930" y="99"/>
                    <a:pt x="867" y="42"/>
                  </a:cubicBezTo>
                  <a:cubicBezTo>
                    <a:pt x="841" y="16"/>
                    <a:pt x="805" y="0"/>
                    <a:pt x="7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5"/>
            <p:cNvSpPr/>
            <p:nvPr/>
          </p:nvSpPr>
          <p:spPr>
            <a:xfrm>
              <a:off x="3098836" y="2129349"/>
              <a:ext cx="18980" cy="29594"/>
            </a:xfrm>
            <a:custGeom>
              <a:avLst/>
              <a:gdLst/>
              <a:ahLst/>
              <a:cxnLst/>
              <a:rect l="l" t="t" r="r" b="b"/>
              <a:pathLst>
                <a:path w="751" h="1171" extrusionOk="0">
                  <a:moveTo>
                    <a:pt x="610" y="1"/>
                  </a:moveTo>
                  <a:cubicBezTo>
                    <a:pt x="598" y="1"/>
                    <a:pt x="585" y="3"/>
                    <a:pt x="573" y="6"/>
                  </a:cubicBezTo>
                  <a:cubicBezTo>
                    <a:pt x="573" y="6"/>
                    <a:pt x="1" y="1090"/>
                    <a:pt x="251" y="1167"/>
                  </a:cubicBezTo>
                  <a:cubicBezTo>
                    <a:pt x="260" y="1169"/>
                    <a:pt x="268" y="1171"/>
                    <a:pt x="276" y="1171"/>
                  </a:cubicBezTo>
                  <a:cubicBezTo>
                    <a:pt x="513" y="1171"/>
                    <a:pt x="750" y="75"/>
                    <a:pt x="687" y="28"/>
                  </a:cubicBezTo>
                  <a:cubicBezTo>
                    <a:pt x="665" y="9"/>
                    <a:pt x="638" y="1"/>
                    <a:pt x="6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5"/>
            <p:cNvSpPr/>
            <p:nvPr/>
          </p:nvSpPr>
          <p:spPr>
            <a:xfrm>
              <a:off x="3090041" y="2158033"/>
              <a:ext cx="18954" cy="29695"/>
            </a:xfrm>
            <a:custGeom>
              <a:avLst/>
              <a:gdLst/>
              <a:ahLst/>
              <a:cxnLst/>
              <a:rect l="l" t="t" r="r" b="b"/>
              <a:pathLst>
                <a:path w="750" h="1175" extrusionOk="0">
                  <a:moveTo>
                    <a:pt x="603" y="0"/>
                  </a:moveTo>
                  <a:cubicBezTo>
                    <a:pt x="592" y="0"/>
                    <a:pt x="582" y="2"/>
                    <a:pt x="572" y="4"/>
                  </a:cubicBezTo>
                  <a:cubicBezTo>
                    <a:pt x="572" y="4"/>
                    <a:pt x="0" y="1089"/>
                    <a:pt x="251" y="1171"/>
                  </a:cubicBezTo>
                  <a:cubicBezTo>
                    <a:pt x="259" y="1173"/>
                    <a:pt x="267" y="1175"/>
                    <a:pt x="275" y="1175"/>
                  </a:cubicBezTo>
                  <a:cubicBezTo>
                    <a:pt x="513" y="1175"/>
                    <a:pt x="750" y="74"/>
                    <a:pt x="687" y="32"/>
                  </a:cubicBezTo>
                  <a:cubicBezTo>
                    <a:pt x="662" y="12"/>
                    <a:pt x="632" y="0"/>
                    <a:pt x="6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5"/>
            <p:cNvSpPr/>
            <p:nvPr/>
          </p:nvSpPr>
          <p:spPr>
            <a:xfrm>
              <a:off x="3080943" y="2185479"/>
              <a:ext cx="18980" cy="29645"/>
            </a:xfrm>
            <a:custGeom>
              <a:avLst/>
              <a:gdLst/>
              <a:ahLst/>
              <a:cxnLst/>
              <a:rect l="l" t="t" r="r" b="b"/>
              <a:pathLst>
                <a:path w="751" h="1173" extrusionOk="0">
                  <a:moveTo>
                    <a:pt x="610" y="1"/>
                  </a:moveTo>
                  <a:cubicBezTo>
                    <a:pt x="598" y="1"/>
                    <a:pt x="585" y="3"/>
                    <a:pt x="573" y="8"/>
                  </a:cubicBezTo>
                  <a:cubicBezTo>
                    <a:pt x="573" y="8"/>
                    <a:pt x="0" y="1093"/>
                    <a:pt x="251" y="1169"/>
                  </a:cubicBezTo>
                  <a:cubicBezTo>
                    <a:pt x="259" y="1172"/>
                    <a:pt x="268" y="1173"/>
                    <a:pt x="276" y="1173"/>
                  </a:cubicBezTo>
                  <a:cubicBezTo>
                    <a:pt x="513" y="1173"/>
                    <a:pt x="750" y="77"/>
                    <a:pt x="687" y="30"/>
                  </a:cubicBezTo>
                  <a:cubicBezTo>
                    <a:pt x="665" y="12"/>
                    <a:pt x="637" y="1"/>
                    <a:pt x="6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5"/>
            <p:cNvSpPr/>
            <p:nvPr/>
          </p:nvSpPr>
          <p:spPr>
            <a:xfrm>
              <a:off x="3113569" y="2129349"/>
              <a:ext cx="14178" cy="25272"/>
            </a:xfrm>
            <a:custGeom>
              <a:avLst/>
              <a:gdLst/>
              <a:ahLst/>
              <a:cxnLst/>
              <a:rect l="l" t="t" r="r" b="b"/>
              <a:pathLst>
                <a:path w="561" h="1000" extrusionOk="0">
                  <a:moveTo>
                    <a:pt x="442" y="0"/>
                  </a:moveTo>
                  <a:cubicBezTo>
                    <a:pt x="430" y="0"/>
                    <a:pt x="419" y="2"/>
                    <a:pt x="409" y="6"/>
                  </a:cubicBezTo>
                  <a:cubicBezTo>
                    <a:pt x="409" y="6"/>
                    <a:pt x="1" y="949"/>
                    <a:pt x="213" y="998"/>
                  </a:cubicBezTo>
                  <a:cubicBezTo>
                    <a:pt x="219" y="999"/>
                    <a:pt x="224" y="1000"/>
                    <a:pt x="229" y="1000"/>
                  </a:cubicBezTo>
                  <a:cubicBezTo>
                    <a:pt x="437" y="1000"/>
                    <a:pt x="561" y="54"/>
                    <a:pt x="502" y="17"/>
                  </a:cubicBezTo>
                  <a:cubicBezTo>
                    <a:pt x="484" y="6"/>
                    <a:pt x="462" y="0"/>
                    <a:pt x="4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5"/>
            <p:cNvSpPr/>
            <p:nvPr/>
          </p:nvSpPr>
          <p:spPr>
            <a:xfrm>
              <a:off x="3107934" y="2153813"/>
              <a:ext cx="14304" cy="25323"/>
            </a:xfrm>
            <a:custGeom>
              <a:avLst/>
              <a:gdLst/>
              <a:ahLst/>
              <a:cxnLst/>
              <a:rect l="l" t="t" r="r" b="b"/>
              <a:pathLst>
                <a:path w="566" h="1002" extrusionOk="0">
                  <a:moveTo>
                    <a:pt x="451" y="1"/>
                  </a:moveTo>
                  <a:cubicBezTo>
                    <a:pt x="437" y="1"/>
                    <a:pt x="423" y="4"/>
                    <a:pt x="409" y="8"/>
                  </a:cubicBezTo>
                  <a:cubicBezTo>
                    <a:pt x="409" y="8"/>
                    <a:pt x="0" y="951"/>
                    <a:pt x="218" y="1000"/>
                  </a:cubicBezTo>
                  <a:cubicBezTo>
                    <a:pt x="223" y="1001"/>
                    <a:pt x="229" y="1001"/>
                    <a:pt x="234" y="1001"/>
                  </a:cubicBezTo>
                  <a:cubicBezTo>
                    <a:pt x="437" y="1001"/>
                    <a:pt x="566" y="56"/>
                    <a:pt x="507" y="19"/>
                  </a:cubicBezTo>
                  <a:cubicBezTo>
                    <a:pt x="491" y="6"/>
                    <a:pt x="471" y="1"/>
                    <a:pt x="4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5"/>
            <p:cNvSpPr/>
            <p:nvPr/>
          </p:nvSpPr>
          <p:spPr>
            <a:xfrm>
              <a:off x="3102146" y="2177316"/>
              <a:ext cx="14304" cy="25247"/>
            </a:xfrm>
            <a:custGeom>
              <a:avLst/>
              <a:gdLst/>
              <a:ahLst/>
              <a:cxnLst/>
              <a:rect l="l" t="t" r="r" b="b"/>
              <a:pathLst>
                <a:path w="566" h="999" extrusionOk="0">
                  <a:moveTo>
                    <a:pt x="449" y="0"/>
                  </a:moveTo>
                  <a:cubicBezTo>
                    <a:pt x="436" y="0"/>
                    <a:pt x="422" y="3"/>
                    <a:pt x="409" y="10"/>
                  </a:cubicBezTo>
                  <a:cubicBezTo>
                    <a:pt x="409" y="10"/>
                    <a:pt x="1" y="947"/>
                    <a:pt x="218" y="996"/>
                  </a:cubicBezTo>
                  <a:cubicBezTo>
                    <a:pt x="224" y="998"/>
                    <a:pt x="230" y="998"/>
                    <a:pt x="235" y="998"/>
                  </a:cubicBezTo>
                  <a:cubicBezTo>
                    <a:pt x="438" y="998"/>
                    <a:pt x="566" y="53"/>
                    <a:pt x="507" y="21"/>
                  </a:cubicBezTo>
                  <a:cubicBezTo>
                    <a:pt x="491" y="7"/>
                    <a:pt x="470" y="0"/>
                    <a:pt x="4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5"/>
            <p:cNvSpPr/>
            <p:nvPr/>
          </p:nvSpPr>
          <p:spPr>
            <a:xfrm>
              <a:off x="3196741" y="2071450"/>
              <a:ext cx="115546" cy="287399"/>
            </a:xfrm>
            <a:custGeom>
              <a:avLst/>
              <a:gdLst/>
              <a:ahLst/>
              <a:cxnLst/>
              <a:rect l="l" t="t" r="r" b="b"/>
              <a:pathLst>
                <a:path w="4572" h="11372" extrusionOk="0">
                  <a:moveTo>
                    <a:pt x="1678" y="1"/>
                  </a:moveTo>
                  <a:cubicBezTo>
                    <a:pt x="1521" y="1"/>
                    <a:pt x="1299" y="103"/>
                    <a:pt x="987" y="401"/>
                  </a:cubicBezTo>
                  <a:cubicBezTo>
                    <a:pt x="1" y="1344"/>
                    <a:pt x="1167" y="2123"/>
                    <a:pt x="1167" y="2123"/>
                  </a:cubicBezTo>
                  <a:cubicBezTo>
                    <a:pt x="1167" y="2123"/>
                    <a:pt x="2600" y="8264"/>
                    <a:pt x="2600" y="9239"/>
                  </a:cubicBezTo>
                  <a:cubicBezTo>
                    <a:pt x="2600" y="10214"/>
                    <a:pt x="1990" y="11157"/>
                    <a:pt x="2404" y="11337"/>
                  </a:cubicBezTo>
                  <a:cubicBezTo>
                    <a:pt x="2458" y="11361"/>
                    <a:pt x="2507" y="11372"/>
                    <a:pt x="2553" y="11372"/>
                  </a:cubicBezTo>
                  <a:cubicBezTo>
                    <a:pt x="2857" y="11372"/>
                    <a:pt x="3021" y="10906"/>
                    <a:pt x="3390" y="10868"/>
                  </a:cubicBezTo>
                  <a:cubicBezTo>
                    <a:pt x="3410" y="10866"/>
                    <a:pt x="3430" y="10865"/>
                    <a:pt x="3448" y="10865"/>
                  </a:cubicBezTo>
                  <a:cubicBezTo>
                    <a:pt x="3811" y="10865"/>
                    <a:pt x="3775" y="11311"/>
                    <a:pt x="4164" y="11337"/>
                  </a:cubicBezTo>
                  <a:cubicBezTo>
                    <a:pt x="4169" y="11337"/>
                    <a:pt x="4173" y="11337"/>
                    <a:pt x="4177" y="11337"/>
                  </a:cubicBezTo>
                  <a:cubicBezTo>
                    <a:pt x="4571" y="11337"/>
                    <a:pt x="4254" y="9905"/>
                    <a:pt x="4044" y="9544"/>
                  </a:cubicBezTo>
                  <a:cubicBezTo>
                    <a:pt x="3832" y="9179"/>
                    <a:pt x="1837" y="1785"/>
                    <a:pt x="2191" y="1572"/>
                  </a:cubicBezTo>
                  <a:cubicBezTo>
                    <a:pt x="2540" y="1365"/>
                    <a:pt x="2431" y="766"/>
                    <a:pt x="2055" y="477"/>
                  </a:cubicBezTo>
                  <a:cubicBezTo>
                    <a:pt x="2055" y="477"/>
                    <a:pt x="2017" y="1"/>
                    <a:pt x="16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5"/>
            <p:cNvSpPr/>
            <p:nvPr/>
          </p:nvSpPr>
          <p:spPr>
            <a:xfrm>
              <a:off x="3239578" y="2364181"/>
              <a:ext cx="78648" cy="262885"/>
            </a:xfrm>
            <a:custGeom>
              <a:avLst/>
              <a:gdLst/>
              <a:ahLst/>
              <a:cxnLst/>
              <a:rect l="l" t="t" r="r" b="b"/>
              <a:pathLst>
                <a:path w="3112" h="10402" extrusionOk="0">
                  <a:moveTo>
                    <a:pt x="981" y="1743"/>
                  </a:moveTo>
                  <a:cubicBezTo>
                    <a:pt x="1523" y="2537"/>
                    <a:pt x="1512" y="7813"/>
                    <a:pt x="1500" y="7813"/>
                  </a:cubicBezTo>
                  <a:cubicBezTo>
                    <a:pt x="1500" y="7813"/>
                    <a:pt x="1499" y="7806"/>
                    <a:pt x="1499" y="7791"/>
                  </a:cubicBezTo>
                  <a:lnTo>
                    <a:pt x="1499" y="7786"/>
                  </a:lnTo>
                  <a:cubicBezTo>
                    <a:pt x="1488" y="7372"/>
                    <a:pt x="1107" y="5056"/>
                    <a:pt x="981" y="4544"/>
                  </a:cubicBezTo>
                  <a:cubicBezTo>
                    <a:pt x="856" y="4031"/>
                    <a:pt x="981" y="1743"/>
                    <a:pt x="981" y="1743"/>
                  </a:cubicBezTo>
                  <a:close/>
                  <a:moveTo>
                    <a:pt x="981" y="0"/>
                  </a:moveTo>
                  <a:cubicBezTo>
                    <a:pt x="920" y="0"/>
                    <a:pt x="854" y="7"/>
                    <a:pt x="780" y="21"/>
                  </a:cubicBezTo>
                  <a:cubicBezTo>
                    <a:pt x="1" y="174"/>
                    <a:pt x="524" y="1187"/>
                    <a:pt x="524" y="1187"/>
                  </a:cubicBezTo>
                  <a:cubicBezTo>
                    <a:pt x="524" y="1187"/>
                    <a:pt x="704" y="1732"/>
                    <a:pt x="660" y="3808"/>
                  </a:cubicBezTo>
                  <a:cubicBezTo>
                    <a:pt x="616" y="5890"/>
                    <a:pt x="1684" y="7720"/>
                    <a:pt x="1020" y="8510"/>
                  </a:cubicBezTo>
                  <a:cubicBezTo>
                    <a:pt x="355" y="9301"/>
                    <a:pt x="1227" y="9840"/>
                    <a:pt x="1227" y="9840"/>
                  </a:cubicBezTo>
                  <a:cubicBezTo>
                    <a:pt x="1227" y="9840"/>
                    <a:pt x="1745" y="10401"/>
                    <a:pt x="2258" y="10401"/>
                  </a:cubicBezTo>
                  <a:cubicBezTo>
                    <a:pt x="2349" y="10401"/>
                    <a:pt x="2441" y="10383"/>
                    <a:pt x="2529" y="10341"/>
                  </a:cubicBezTo>
                  <a:cubicBezTo>
                    <a:pt x="3112" y="10063"/>
                    <a:pt x="2355" y="8707"/>
                    <a:pt x="2355" y="8707"/>
                  </a:cubicBezTo>
                  <a:cubicBezTo>
                    <a:pt x="2355" y="8707"/>
                    <a:pt x="2273" y="2931"/>
                    <a:pt x="2256" y="2506"/>
                  </a:cubicBezTo>
                  <a:cubicBezTo>
                    <a:pt x="2240" y="2081"/>
                    <a:pt x="2823" y="925"/>
                    <a:pt x="2578" y="413"/>
                  </a:cubicBezTo>
                  <a:cubicBezTo>
                    <a:pt x="2511" y="276"/>
                    <a:pt x="2408" y="226"/>
                    <a:pt x="2294" y="226"/>
                  </a:cubicBezTo>
                  <a:cubicBezTo>
                    <a:pt x="1979" y="226"/>
                    <a:pt x="1575" y="604"/>
                    <a:pt x="1575" y="604"/>
                  </a:cubicBezTo>
                  <a:cubicBezTo>
                    <a:pt x="1575" y="604"/>
                    <a:pt x="1566" y="0"/>
                    <a:pt x="98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5"/>
            <p:cNvSpPr/>
            <p:nvPr/>
          </p:nvSpPr>
          <p:spPr>
            <a:xfrm>
              <a:off x="3361872" y="2052799"/>
              <a:ext cx="30327" cy="54260"/>
            </a:xfrm>
            <a:custGeom>
              <a:avLst/>
              <a:gdLst/>
              <a:ahLst/>
              <a:cxnLst/>
              <a:rect l="l" t="t" r="r" b="b"/>
              <a:pathLst>
                <a:path w="1200" h="2147" extrusionOk="0">
                  <a:moveTo>
                    <a:pt x="600" y="0"/>
                  </a:moveTo>
                  <a:cubicBezTo>
                    <a:pt x="267" y="0"/>
                    <a:pt x="0" y="480"/>
                    <a:pt x="0" y="1073"/>
                  </a:cubicBezTo>
                  <a:cubicBezTo>
                    <a:pt x="0" y="1662"/>
                    <a:pt x="267" y="2147"/>
                    <a:pt x="600" y="2147"/>
                  </a:cubicBezTo>
                  <a:cubicBezTo>
                    <a:pt x="927" y="2147"/>
                    <a:pt x="1199" y="1662"/>
                    <a:pt x="1199" y="1073"/>
                  </a:cubicBezTo>
                  <a:cubicBezTo>
                    <a:pt x="1199" y="480"/>
                    <a:pt x="927" y="0"/>
                    <a:pt x="6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5"/>
            <p:cNvSpPr/>
            <p:nvPr/>
          </p:nvSpPr>
          <p:spPr>
            <a:xfrm>
              <a:off x="3411709" y="1765299"/>
              <a:ext cx="34598" cy="33663"/>
            </a:xfrm>
            <a:custGeom>
              <a:avLst/>
              <a:gdLst/>
              <a:ahLst/>
              <a:cxnLst/>
              <a:rect l="l" t="t" r="r" b="b"/>
              <a:pathLst>
                <a:path w="1369" h="1332" extrusionOk="0">
                  <a:moveTo>
                    <a:pt x="797" y="0"/>
                  </a:moveTo>
                  <a:cubicBezTo>
                    <a:pt x="579" y="0"/>
                    <a:pt x="346" y="138"/>
                    <a:pt x="202" y="375"/>
                  </a:cubicBezTo>
                  <a:cubicBezTo>
                    <a:pt x="1" y="701"/>
                    <a:pt x="50" y="1105"/>
                    <a:pt x="317" y="1263"/>
                  </a:cubicBezTo>
                  <a:cubicBezTo>
                    <a:pt x="394" y="1310"/>
                    <a:pt x="480" y="1332"/>
                    <a:pt x="568" y="1332"/>
                  </a:cubicBezTo>
                  <a:cubicBezTo>
                    <a:pt x="786" y="1332"/>
                    <a:pt x="1018" y="1196"/>
                    <a:pt x="1161" y="963"/>
                  </a:cubicBezTo>
                  <a:cubicBezTo>
                    <a:pt x="1369" y="631"/>
                    <a:pt x="1314" y="227"/>
                    <a:pt x="1047" y="69"/>
                  </a:cubicBezTo>
                  <a:cubicBezTo>
                    <a:pt x="970" y="22"/>
                    <a:pt x="885" y="0"/>
                    <a:pt x="79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3451235" y="1950799"/>
              <a:ext cx="37479" cy="24818"/>
            </a:xfrm>
            <a:custGeom>
              <a:avLst/>
              <a:gdLst/>
              <a:ahLst/>
              <a:cxnLst/>
              <a:rect l="l" t="t" r="r" b="b"/>
              <a:pathLst>
                <a:path w="1483" h="982" extrusionOk="0">
                  <a:moveTo>
                    <a:pt x="960" y="1"/>
                  </a:moveTo>
                  <a:cubicBezTo>
                    <a:pt x="838" y="1"/>
                    <a:pt x="702" y="28"/>
                    <a:pt x="567" y="86"/>
                  </a:cubicBezTo>
                  <a:cubicBezTo>
                    <a:pt x="213" y="238"/>
                    <a:pt x="1" y="543"/>
                    <a:pt x="99" y="767"/>
                  </a:cubicBezTo>
                  <a:cubicBezTo>
                    <a:pt x="157" y="906"/>
                    <a:pt x="323" y="982"/>
                    <a:pt x="526" y="982"/>
                  </a:cubicBezTo>
                  <a:cubicBezTo>
                    <a:pt x="648" y="982"/>
                    <a:pt x="783" y="955"/>
                    <a:pt x="916" y="897"/>
                  </a:cubicBezTo>
                  <a:cubicBezTo>
                    <a:pt x="1270" y="745"/>
                    <a:pt x="1483" y="440"/>
                    <a:pt x="1385" y="216"/>
                  </a:cubicBezTo>
                  <a:cubicBezTo>
                    <a:pt x="1327" y="77"/>
                    <a:pt x="1163" y="1"/>
                    <a:pt x="9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5"/>
            <p:cNvSpPr/>
            <p:nvPr/>
          </p:nvSpPr>
          <p:spPr>
            <a:xfrm>
              <a:off x="3332530" y="2344595"/>
              <a:ext cx="40916" cy="40916"/>
            </a:xfrm>
            <a:custGeom>
              <a:avLst/>
              <a:gdLst/>
              <a:ahLst/>
              <a:cxnLst/>
              <a:rect l="l" t="t" r="r" b="b"/>
              <a:pathLst>
                <a:path w="1619" h="1619" extrusionOk="0">
                  <a:moveTo>
                    <a:pt x="807" y="0"/>
                  </a:moveTo>
                  <a:cubicBezTo>
                    <a:pt x="360" y="0"/>
                    <a:pt x="1" y="365"/>
                    <a:pt x="1" y="812"/>
                  </a:cubicBezTo>
                  <a:cubicBezTo>
                    <a:pt x="1" y="1259"/>
                    <a:pt x="360" y="1619"/>
                    <a:pt x="807" y="1619"/>
                  </a:cubicBezTo>
                  <a:cubicBezTo>
                    <a:pt x="1254" y="1619"/>
                    <a:pt x="1619" y="1259"/>
                    <a:pt x="1619" y="812"/>
                  </a:cubicBezTo>
                  <a:cubicBezTo>
                    <a:pt x="1619" y="365"/>
                    <a:pt x="1254" y="0"/>
                    <a:pt x="8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5"/>
            <p:cNvSpPr/>
            <p:nvPr/>
          </p:nvSpPr>
          <p:spPr>
            <a:xfrm>
              <a:off x="3272761" y="1653695"/>
              <a:ext cx="87342" cy="60907"/>
            </a:xfrm>
            <a:custGeom>
              <a:avLst/>
              <a:gdLst/>
              <a:ahLst/>
              <a:cxnLst/>
              <a:rect l="l" t="t" r="r" b="b"/>
              <a:pathLst>
                <a:path w="3456" h="2410" extrusionOk="0">
                  <a:moveTo>
                    <a:pt x="50" y="1"/>
                  </a:moveTo>
                  <a:cubicBezTo>
                    <a:pt x="1" y="540"/>
                    <a:pt x="77" y="1080"/>
                    <a:pt x="273" y="1581"/>
                  </a:cubicBezTo>
                  <a:cubicBezTo>
                    <a:pt x="567" y="2344"/>
                    <a:pt x="1516" y="2404"/>
                    <a:pt x="1695" y="2409"/>
                  </a:cubicBezTo>
                  <a:lnTo>
                    <a:pt x="1723" y="2409"/>
                  </a:lnTo>
                  <a:cubicBezTo>
                    <a:pt x="1902" y="2404"/>
                    <a:pt x="2883" y="2344"/>
                    <a:pt x="3178" y="1581"/>
                  </a:cubicBezTo>
                  <a:cubicBezTo>
                    <a:pt x="3374" y="1080"/>
                    <a:pt x="3455" y="540"/>
                    <a:pt x="3406" y="1"/>
                  </a:cubicBezTo>
                  <a:lnTo>
                    <a:pt x="3406" y="1"/>
                  </a:lnTo>
                  <a:lnTo>
                    <a:pt x="2927" y="437"/>
                  </a:lnTo>
                  <a:cubicBezTo>
                    <a:pt x="2927" y="437"/>
                    <a:pt x="2981" y="1309"/>
                    <a:pt x="2709" y="1521"/>
                  </a:cubicBezTo>
                  <a:cubicBezTo>
                    <a:pt x="2442" y="1734"/>
                    <a:pt x="1728" y="1734"/>
                    <a:pt x="1728" y="1734"/>
                  </a:cubicBezTo>
                  <a:cubicBezTo>
                    <a:pt x="1728" y="1734"/>
                    <a:pt x="1020" y="1734"/>
                    <a:pt x="747" y="1521"/>
                  </a:cubicBezTo>
                  <a:cubicBezTo>
                    <a:pt x="475" y="1309"/>
                    <a:pt x="529" y="437"/>
                    <a:pt x="529" y="437"/>
                  </a:cubicBezTo>
                  <a:lnTo>
                    <a:pt x="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5"/>
            <p:cNvSpPr/>
            <p:nvPr/>
          </p:nvSpPr>
          <p:spPr>
            <a:xfrm>
              <a:off x="3258305" y="1560945"/>
              <a:ext cx="116254" cy="121561"/>
            </a:xfrm>
            <a:custGeom>
              <a:avLst/>
              <a:gdLst/>
              <a:ahLst/>
              <a:cxnLst/>
              <a:rect l="l" t="t" r="r" b="b"/>
              <a:pathLst>
                <a:path w="4600" h="4810" extrusionOk="0">
                  <a:moveTo>
                    <a:pt x="2128" y="1"/>
                  </a:moveTo>
                  <a:cubicBezTo>
                    <a:pt x="1845" y="1"/>
                    <a:pt x="1259" y="95"/>
                    <a:pt x="731" y="777"/>
                  </a:cubicBezTo>
                  <a:cubicBezTo>
                    <a:pt x="1" y="1720"/>
                    <a:pt x="502" y="2548"/>
                    <a:pt x="502" y="2548"/>
                  </a:cubicBezTo>
                  <a:lnTo>
                    <a:pt x="480" y="3175"/>
                  </a:lnTo>
                  <a:cubicBezTo>
                    <a:pt x="66" y="3725"/>
                    <a:pt x="927" y="4129"/>
                    <a:pt x="1205" y="4216"/>
                  </a:cubicBezTo>
                  <a:cubicBezTo>
                    <a:pt x="1477" y="4298"/>
                    <a:pt x="1434" y="4810"/>
                    <a:pt x="1434" y="4810"/>
                  </a:cubicBezTo>
                  <a:lnTo>
                    <a:pt x="3161" y="4810"/>
                  </a:lnTo>
                  <a:cubicBezTo>
                    <a:pt x="3161" y="4810"/>
                    <a:pt x="3117" y="4298"/>
                    <a:pt x="3390" y="4216"/>
                  </a:cubicBezTo>
                  <a:cubicBezTo>
                    <a:pt x="3668" y="4129"/>
                    <a:pt x="4529" y="3725"/>
                    <a:pt x="4115" y="3175"/>
                  </a:cubicBezTo>
                  <a:lnTo>
                    <a:pt x="4093" y="2548"/>
                  </a:lnTo>
                  <a:cubicBezTo>
                    <a:pt x="4093" y="2548"/>
                    <a:pt x="4600" y="1720"/>
                    <a:pt x="3869" y="777"/>
                  </a:cubicBezTo>
                  <a:cubicBezTo>
                    <a:pt x="3337" y="95"/>
                    <a:pt x="2753" y="1"/>
                    <a:pt x="2471" y="1"/>
                  </a:cubicBezTo>
                  <a:cubicBezTo>
                    <a:pt x="2364" y="1"/>
                    <a:pt x="2300" y="15"/>
                    <a:pt x="2300" y="15"/>
                  </a:cubicBezTo>
                  <a:cubicBezTo>
                    <a:pt x="2300" y="15"/>
                    <a:pt x="2236" y="1"/>
                    <a:pt x="212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5"/>
            <p:cNvSpPr/>
            <p:nvPr/>
          </p:nvSpPr>
          <p:spPr>
            <a:xfrm>
              <a:off x="3416865" y="1770176"/>
              <a:ext cx="77207" cy="195407"/>
            </a:xfrm>
            <a:custGeom>
              <a:avLst/>
              <a:gdLst/>
              <a:ahLst/>
              <a:cxnLst/>
              <a:rect l="l" t="t" r="r" b="b"/>
              <a:pathLst>
                <a:path w="3055" h="7732" extrusionOk="0">
                  <a:moveTo>
                    <a:pt x="1033" y="1"/>
                  </a:moveTo>
                  <a:cubicBezTo>
                    <a:pt x="568" y="1"/>
                    <a:pt x="683" y="765"/>
                    <a:pt x="669" y="765"/>
                  </a:cubicBezTo>
                  <a:cubicBezTo>
                    <a:pt x="669" y="765"/>
                    <a:pt x="669" y="765"/>
                    <a:pt x="669" y="765"/>
                  </a:cubicBezTo>
                  <a:cubicBezTo>
                    <a:pt x="591" y="737"/>
                    <a:pt x="529" y="724"/>
                    <a:pt x="480" y="724"/>
                  </a:cubicBezTo>
                  <a:cubicBezTo>
                    <a:pt x="0" y="724"/>
                    <a:pt x="767" y="1925"/>
                    <a:pt x="767" y="1925"/>
                  </a:cubicBezTo>
                  <a:cubicBezTo>
                    <a:pt x="767" y="1925"/>
                    <a:pt x="957" y="5156"/>
                    <a:pt x="1137" y="5859"/>
                  </a:cubicBezTo>
                  <a:cubicBezTo>
                    <a:pt x="1312" y="6562"/>
                    <a:pt x="729" y="7559"/>
                    <a:pt x="1137" y="7701"/>
                  </a:cubicBezTo>
                  <a:cubicBezTo>
                    <a:pt x="1196" y="7722"/>
                    <a:pt x="1254" y="7731"/>
                    <a:pt x="1309" y="7731"/>
                  </a:cubicBezTo>
                  <a:cubicBezTo>
                    <a:pt x="1636" y="7731"/>
                    <a:pt x="1884" y="7412"/>
                    <a:pt x="1884" y="7412"/>
                  </a:cubicBezTo>
                  <a:cubicBezTo>
                    <a:pt x="1898" y="7413"/>
                    <a:pt x="1913" y="7413"/>
                    <a:pt x="1927" y="7413"/>
                  </a:cubicBezTo>
                  <a:cubicBezTo>
                    <a:pt x="3054" y="7413"/>
                    <a:pt x="2359" y="6350"/>
                    <a:pt x="2047" y="5968"/>
                  </a:cubicBezTo>
                  <a:cubicBezTo>
                    <a:pt x="1731" y="5581"/>
                    <a:pt x="1252" y="1729"/>
                    <a:pt x="1377" y="1277"/>
                  </a:cubicBezTo>
                  <a:cubicBezTo>
                    <a:pt x="1502" y="825"/>
                    <a:pt x="1666" y="94"/>
                    <a:pt x="1110" y="7"/>
                  </a:cubicBezTo>
                  <a:cubicBezTo>
                    <a:pt x="1083" y="3"/>
                    <a:pt x="1057" y="1"/>
                    <a:pt x="10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3454243" y="1963208"/>
              <a:ext cx="80468" cy="150801"/>
            </a:xfrm>
            <a:custGeom>
              <a:avLst/>
              <a:gdLst/>
              <a:ahLst/>
              <a:cxnLst/>
              <a:rect l="l" t="t" r="r" b="b"/>
              <a:pathLst>
                <a:path w="3184" h="5967" extrusionOk="0">
                  <a:moveTo>
                    <a:pt x="1070" y="1365"/>
                  </a:moveTo>
                  <a:lnTo>
                    <a:pt x="1070" y="1365"/>
                  </a:lnTo>
                  <a:cubicBezTo>
                    <a:pt x="1070" y="1366"/>
                    <a:pt x="1620" y="2199"/>
                    <a:pt x="1887" y="3082"/>
                  </a:cubicBezTo>
                  <a:cubicBezTo>
                    <a:pt x="2154" y="3970"/>
                    <a:pt x="2061" y="5360"/>
                    <a:pt x="2061" y="5360"/>
                  </a:cubicBezTo>
                  <a:cubicBezTo>
                    <a:pt x="2061" y="5360"/>
                    <a:pt x="1658" y="4095"/>
                    <a:pt x="1467" y="3441"/>
                  </a:cubicBezTo>
                  <a:cubicBezTo>
                    <a:pt x="1277" y="2782"/>
                    <a:pt x="1070" y="1366"/>
                    <a:pt x="1070" y="1365"/>
                  </a:cubicBezTo>
                  <a:close/>
                  <a:moveTo>
                    <a:pt x="1244" y="1"/>
                  </a:moveTo>
                  <a:cubicBezTo>
                    <a:pt x="1010" y="1"/>
                    <a:pt x="704" y="303"/>
                    <a:pt x="704" y="303"/>
                  </a:cubicBezTo>
                  <a:cubicBezTo>
                    <a:pt x="614" y="243"/>
                    <a:pt x="517" y="216"/>
                    <a:pt x="429" y="216"/>
                  </a:cubicBezTo>
                  <a:cubicBezTo>
                    <a:pt x="178" y="216"/>
                    <a:pt x="1" y="436"/>
                    <a:pt x="263" y="755"/>
                  </a:cubicBezTo>
                  <a:cubicBezTo>
                    <a:pt x="617" y="1186"/>
                    <a:pt x="977" y="3867"/>
                    <a:pt x="1266" y="4324"/>
                  </a:cubicBezTo>
                  <a:cubicBezTo>
                    <a:pt x="1555" y="4782"/>
                    <a:pt x="1631" y="5904"/>
                    <a:pt x="1898" y="5959"/>
                  </a:cubicBezTo>
                  <a:cubicBezTo>
                    <a:pt x="1923" y="5964"/>
                    <a:pt x="1946" y="5966"/>
                    <a:pt x="1966" y="5966"/>
                  </a:cubicBezTo>
                  <a:cubicBezTo>
                    <a:pt x="2156" y="5966"/>
                    <a:pt x="2127" y="5753"/>
                    <a:pt x="2339" y="5708"/>
                  </a:cubicBezTo>
                  <a:cubicBezTo>
                    <a:pt x="2369" y="5701"/>
                    <a:pt x="2400" y="5699"/>
                    <a:pt x="2430" y="5699"/>
                  </a:cubicBezTo>
                  <a:cubicBezTo>
                    <a:pt x="2578" y="5699"/>
                    <a:pt x="2732" y="5763"/>
                    <a:pt x="2861" y="5763"/>
                  </a:cubicBezTo>
                  <a:cubicBezTo>
                    <a:pt x="2921" y="5763"/>
                    <a:pt x="2975" y="5749"/>
                    <a:pt x="3020" y="5708"/>
                  </a:cubicBezTo>
                  <a:cubicBezTo>
                    <a:pt x="3184" y="5556"/>
                    <a:pt x="3009" y="5136"/>
                    <a:pt x="2819" y="4858"/>
                  </a:cubicBezTo>
                  <a:cubicBezTo>
                    <a:pt x="2628" y="4580"/>
                    <a:pt x="2301" y="2199"/>
                    <a:pt x="1881" y="1692"/>
                  </a:cubicBezTo>
                  <a:cubicBezTo>
                    <a:pt x="1462" y="1180"/>
                    <a:pt x="1614" y="303"/>
                    <a:pt x="1402" y="69"/>
                  </a:cubicBezTo>
                  <a:cubicBezTo>
                    <a:pt x="1358" y="20"/>
                    <a:pt x="1303" y="1"/>
                    <a:pt x="12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5"/>
            <p:cNvSpPr/>
            <p:nvPr/>
          </p:nvSpPr>
          <p:spPr>
            <a:xfrm>
              <a:off x="3539790" y="2114615"/>
              <a:ext cx="25904" cy="6925"/>
            </a:xfrm>
            <a:custGeom>
              <a:avLst/>
              <a:gdLst/>
              <a:ahLst/>
              <a:cxnLst/>
              <a:rect l="l" t="t" r="r" b="b"/>
              <a:pathLst>
                <a:path w="1025" h="274" extrusionOk="0">
                  <a:moveTo>
                    <a:pt x="33" y="1"/>
                  </a:moveTo>
                  <a:lnTo>
                    <a:pt x="0" y="208"/>
                  </a:lnTo>
                  <a:cubicBezTo>
                    <a:pt x="0" y="208"/>
                    <a:pt x="424" y="273"/>
                    <a:pt x="716" y="273"/>
                  </a:cubicBezTo>
                  <a:cubicBezTo>
                    <a:pt x="863" y="273"/>
                    <a:pt x="976" y="257"/>
                    <a:pt x="987" y="208"/>
                  </a:cubicBezTo>
                  <a:cubicBezTo>
                    <a:pt x="1025" y="61"/>
                    <a:pt x="33"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1" name="Google Shape;9401;p75"/>
            <p:cNvGrpSpPr/>
            <p:nvPr/>
          </p:nvGrpSpPr>
          <p:grpSpPr>
            <a:xfrm>
              <a:off x="3498748" y="2102737"/>
              <a:ext cx="94772" cy="114004"/>
              <a:chOff x="3498748" y="2102737"/>
              <a:chExt cx="94772" cy="114004"/>
            </a:xfrm>
          </p:grpSpPr>
          <p:sp>
            <p:nvSpPr>
              <p:cNvPr id="9402" name="Google Shape;9402;p75"/>
              <p:cNvSpPr/>
              <p:nvPr/>
            </p:nvSpPr>
            <p:spPr>
              <a:xfrm>
                <a:off x="3563142" y="2118482"/>
                <a:ext cx="30378" cy="19940"/>
              </a:xfrm>
              <a:custGeom>
                <a:avLst/>
                <a:gdLst/>
                <a:ahLst/>
                <a:cxnLst/>
                <a:rect l="l" t="t" r="r" b="b"/>
                <a:pathLst>
                  <a:path w="1202" h="789" extrusionOk="0">
                    <a:moveTo>
                      <a:pt x="101" y="0"/>
                    </a:moveTo>
                    <a:cubicBezTo>
                      <a:pt x="63" y="17"/>
                      <a:pt x="30" y="49"/>
                      <a:pt x="24" y="93"/>
                    </a:cubicBezTo>
                    <a:cubicBezTo>
                      <a:pt x="0" y="160"/>
                      <a:pt x="698" y="788"/>
                      <a:pt x="967" y="788"/>
                    </a:cubicBezTo>
                    <a:cubicBezTo>
                      <a:pt x="1003" y="788"/>
                      <a:pt x="1031" y="777"/>
                      <a:pt x="1049" y="752"/>
                    </a:cubicBezTo>
                    <a:cubicBezTo>
                      <a:pt x="1201" y="540"/>
                      <a:pt x="101" y="0"/>
                      <a:pt x="1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5"/>
              <p:cNvSpPr/>
              <p:nvPr/>
            </p:nvSpPr>
            <p:spPr>
              <a:xfrm>
                <a:off x="3560665" y="2174309"/>
                <a:ext cx="22518" cy="28128"/>
              </a:xfrm>
              <a:custGeom>
                <a:avLst/>
                <a:gdLst/>
                <a:ahLst/>
                <a:cxnLst/>
                <a:rect l="l" t="t" r="r" b="b"/>
                <a:pathLst>
                  <a:path w="891" h="1113" extrusionOk="0">
                    <a:moveTo>
                      <a:pt x="139" y="0"/>
                    </a:moveTo>
                    <a:cubicBezTo>
                      <a:pt x="105" y="0"/>
                      <a:pt x="74" y="16"/>
                      <a:pt x="57" y="42"/>
                    </a:cubicBezTo>
                    <a:cubicBezTo>
                      <a:pt x="0" y="93"/>
                      <a:pt x="382" y="1112"/>
                      <a:pt x="621" y="1112"/>
                    </a:cubicBezTo>
                    <a:cubicBezTo>
                      <a:pt x="633" y="1112"/>
                      <a:pt x="645" y="1110"/>
                      <a:pt x="656" y="1104"/>
                    </a:cubicBezTo>
                    <a:cubicBezTo>
                      <a:pt x="891" y="990"/>
                      <a:pt x="166" y="3"/>
                      <a:pt x="166" y="3"/>
                    </a:cubicBezTo>
                    <a:cubicBezTo>
                      <a:pt x="157" y="1"/>
                      <a:pt x="148" y="0"/>
                      <a:pt x="1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5"/>
              <p:cNvSpPr/>
              <p:nvPr/>
            </p:nvSpPr>
            <p:spPr>
              <a:xfrm>
                <a:off x="3498748" y="2102737"/>
                <a:ext cx="44101" cy="29442"/>
              </a:xfrm>
              <a:custGeom>
                <a:avLst/>
                <a:gdLst/>
                <a:ahLst/>
                <a:cxnLst/>
                <a:rect l="l" t="t" r="r" b="b"/>
                <a:pathLst>
                  <a:path w="1745" h="1165" extrusionOk="0">
                    <a:moveTo>
                      <a:pt x="874" y="1"/>
                    </a:moveTo>
                    <a:cubicBezTo>
                      <a:pt x="646" y="1"/>
                      <a:pt x="413" y="128"/>
                      <a:pt x="235" y="443"/>
                    </a:cubicBezTo>
                    <a:cubicBezTo>
                      <a:pt x="0" y="866"/>
                      <a:pt x="330" y="1164"/>
                      <a:pt x="568" y="1164"/>
                    </a:cubicBezTo>
                    <a:cubicBezTo>
                      <a:pt x="634" y="1164"/>
                      <a:pt x="693" y="1141"/>
                      <a:pt x="731" y="1092"/>
                    </a:cubicBezTo>
                    <a:cubicBezTo>
                      <a:pt x="911" y="868"/>
                      <a:pt x="1543" y="917"/>
                      <a:pt x="1641" y="590"/>
                    </a:cubicBezTo>
                    <a:cubicBezTo>
                      <a:pt x="1744" y="258"/>
                      <a:pt x="1330" y="171"/>
                      <a:pt x="1330" y="171"/>
                    </a:cubicBezTo>
                    <a:cubicBezTo>
                      <a:pt x="1194" y="65"/>
                      <a:pt x="1035" y="1"/>
                      <a:pt x="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3537259" y="2125714"/>
                <a:ext cx="22543" cy="28128"/>
              </a:xfrm>
              <a:custGeom>
                <a:avLst/>
                <a:gdLst/>
                <a:ahLst/>
                <a:cxnLst/>
                <a:rect l="l" t="t" r="r" b="b"/>
                <a:pathLst>
                  <a:path w="892" h="1113" extrusionOk="0">
                    <a:moveTo>
                      <a:pt x="140" y="1"/>
                    </a:moveTo>
                    <a:cubicBezTo>
                      <a:pt x="106" y="1"/>
                      <a:pt x="74" y="16"/>
                      <a:pt x="53" y="42"/>
                    </a:cubicBezTo>
                    <a:cubicBezTo>
                      <a:pt x="1" y="94"/>
                      <a:pt x="383" y="1113"/>
                      <a:pt x="622" y="1113"/>
                    </a:cubicBezTo>
                    <a:cubicBezTo>
                      <a:pt x="634" y="1113"/>
                      <a:pt x="646" y="1110"/>
                      <a:pt x="658" y="1105"/>
                    </a:cubicBezTo>
                    <a:cubicBezTo>
                      <a:pt x="892" y="990"/>
                      <a:pt x="167" y="4"/>
                      <a:pt x="167" y="4"/>
                    </a:cubicBezTo>
                    <a:cubicBezTo>
                      <a:pt x="158" y="2"/>
                      <a:pt x="149"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5"/>
              <p:cNvSpPr/>
              <p:nvPr/>
            </p:nvSpPr>
            <p:spPr>
              <a:xfrm>
                <a:off x="3547574" y="2148480"/>
                <a:ext cx="22543" cy="28078"/>
              </a:xfrm>
              <a:custGeom>
                <a:avLst/>
                <a:gdLst/>
                <a:ahLst/>
                <a:cxnLst/>
                <a:rect l="l" t="t" r="r" b="b"/>
                <a:pathLst>
                  <a:path w="892" h="1111" extrusionOk="0">
                    <a:moveTo>
                      <a:pt x="150" y="0"/>
                    </a:moveTo>
                    <a:cubicBezTo>
                      <a:pt x="113" y="0"/>
                      <a:pt x="81" y="15"/>
                      <a:pt x="57" y="39"/>
                    </a:cubicBezTo>
                    <a:cubicBezTo>
                      <a:pt x="1" y="96"/>
                      <a:pt x="381" y="1111"/>
                      <a:pt x="620" y="1111"/>
                    </a:cubicBezTo>
                    <a:cubicBezTo>
                      <a:pt x="633" y="1111"/>
                      <a:pt x="645" y="1108"/>
                      <a:pt x="657" y="1102"/>
                    </a:cubicBezTo>
                    <a:cubicBezTo>
                      <a:pt x="891" y="987"/>
                      <a:pt x="166" y="1"/>
                      <a:pt x="166" y="1"/>
                    </a:cubicBezTo>
                    <a:cubicBezTo>
                      <a:pt x="161" y="0"/>
                      <a:pt x="155" y="0"/>
                      <a:pt x="15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5"/>
              <p:cNvSpPr/>
              <p:nvPr/>
            </p:nvSpPr>
            <p:spPr>
              <a:xfrm>
                <a:off x="3523894" y="2125129"/>
                <a:ext cx="23503" cy="31692"/>
              </a:xfrm>
              <a:custGeom>
                <a:avLst/>
                <a:gdLst/>
                <a:ahLst/>
                <a:cxnLst/>
                <a:rect l="l" t="t" r="r" b="b"/>
                <a:pathLst>
                  <a:path w="930" h="1254" extrusionOk="0">
                    <a:moveTo>
                      <a:pt x="156" y="0"/>
                    </a:moveTo>
                    <a:cubicBezTo>
                      <a:pt x="122" y="0"/>
                      <a:pt x="89" y="13"/>
                      <a:pt x="68" y="42"/>
                    </a:cubicBezTo>
                    <a:cubicBezTo>
                      <a:pt x="0" y="94"/>
                      <a:pt x="367" y="1254"/>
                      <a:pt x="632" y="1254"/>
                    </a:cubicBezTo>
                    <a:cubicBezTo>
                      <a:pt x="644" y="1254"/>
                      <a:pt x="656" y="1251"/>
                      <a:pt x="668" y="1247"/>
                    </a:cubicBezTo>
                    <a:cubicBezTo>
                      <a:pt x="929" y="1132"/>
                      <a:pt x="188" y="4"/>
                      <a:pt x="188" y="4"/>
                    </a:cubicBezTo>
                    <a:cubicBezTo>
                      <a:pt x="177" y="2"/>
                      <a:pt x="167"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5"/>
              <p:cNvSpPr/>
              <p:nvPr/>
            </p:nvSpPr>
            <p:spPr>
              <a:xfrm>
                <a:off x="3536682" y="2155708"/>
                <a:ext cx="23503" cy="31818"/>
              </a:xfrm>
              <a:custGeom>
                <a:avLst/>
                <a:gdLst/>
                <a:ahLst/>
                <a:cxnLst/>
                <a:rect l="l" t="t" r="r" b="b"/>
                <a:pathLst>
                  <a:path w="930" h="1259" extrusionOk="0">
                    <a:moveTo>
                      <a:pt x="161" y="0"/>
                    </a:moveTo>
                    <a:cubicBezTo>
                      <a:pt x="125" y="0"/>
                      <a:pt x="89" y="16"/>
                      <a:pt x="63" y="42"/>
                    </a:cubicBezTo>
                    <a:cubicBezTo>
                      <a:pt x="1" y="99"/>
                      <a:pt x="367" y="1259"/>
                      <a:pt x="628" y="1259"/>
                    </a:cubicBezTo>
                    <a:cubicBezTo>
                      <a:pt x="640" y="1259"/>
                      <a:pt x="652" y="1257"/>
                      <a:pt x="663" y="1252"/>
                    </a:cubicBezTo>
                    <a:cubicBezTo>
                      <a:pt x="930" y="1137"/>
                      <a:pt x="189" y="4"/>
                      <a:pt x="189" y="4"/>
                    </a:cubicBezTo>
                    <a:cubicBezTo>
                      <a:pt x="180" y="2"/>
                      <a:pt x="170" y="0"/>
                      <a:pt x="1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5"/>
              <p:cNvSpPr/>
              <p:nvPr/>
            </p:nvSpPr>
            <p:spPr>
              <a:xfrm>
                <a:off x="3549495" y="2185024"/>
                <a:ext cx="23503" cy="31717"/>
              </a:xfrm>
              <a:custGeom>
                <a:avLst/>
                <a:gdLst/>
                <a:ahLst/>
                <a:cxnLst/>
                <a:rect l="l" t="t" r="r" b="b"/>
                <a:pathLst>
                  <a:path w="930" h="1255" extrusionOk="0">
                    <a:moveTo>
                      <a:pt x="156" y="0"/>
                    </a:moveTo>
                    <a:cubicBezTo>
                      <a:pt x="122" y="0"/>
                      <a:pt x="89" y="14"/>
                      <a:pt x="69" y="43"/>
                    </a:cubicBezTo>
                    <a:cubicBezTo>
                      <a:pt x="1" y="95"/>
                      <a:pt x="367" y="1254"/>
                      <a:pt x="633" y="1254"/>
                    </a:cubicBezTo>
                    <a:cubicBezTo>
                      <a:pt x="645" y="1254"/>
                      <a:pt x="656" y="1252"/>
                      <a:pt x="668" y="1247"/>
                    </a:cubicBezTo>
                    <a:cubicBezTo>
                      <a:pt x="930" y="1132"/>
                      <a:pt x="189" y="4"/>
                      <a:pt x="189" y="4"/>
                    </a:cubicBezTo>
                    <a:cubicBezTo>
                      <a:pt x="178" y="2"/>
                      <a:pt x="167"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5"/>
              <p:cNvSpPr/>
              <p:nvPr/>
            </p:nvSpPr>
            <p:spPr>
              <a:xfrm>
                <a:off x="3514922" y="2129349"/>
                <a:ext cx="18980" cy="29594"/>
              </a:xfrm>
              <a:custGeom>
                <a:avLst/>
                <a:gdLst/>
                <a:ahLst/>
                <a:cxnLst/>
                <a:rect l="l" t="t" r="r" b="b"/>
                <a:pathLst>
                  <a:path w="751" h="1171" extrusionOk="0">
                    <a:moveTo>
                      <a:pt x="141" y="1"/>
                    </a:moveTo>
                    <a:cubicBezTo>
                      <a:pt x="113" y="1"/>
                      <a:pt x="86" y="9"/>
                      <a:pt x="63" y="28"/>
                    </a:cubicBezTo>
                    <a:cubicBezTo>
                      <a:pt x="0" y="75"/>
                      <a:pt x="237" y="1171"/>
                      <a:pt x="475" y="1171"/>
                    </a:cubicBezTo>
                    <a:cubicBezTo>
                      <a:pt x="483" y="1171"/>
                      <a:pt x="491" y="1169"/>
                      <a:pt x="499" y="1167"/>
                    </a:cubicBezTo>
                    <a:cubicBezTo>
                      <a:pt x="750" y="1090"/>
                      <a:pt x="178" y="6"/>
                      <a:pt x="178" y="6"/>
                    </a:cubicBezTo>
                    <a:cubicBezTo>
                      <a:pt x="166" y="3"/>
                      <a:pt x="153" y="1"/>
                      <a:pt x="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5"/>
              <p:cNvSpPr/>
              <p:nvPr/>
            </p:nvSpPr>
            <p:spPr>
              <a:xfrm>
                <a:off x="3523742" y="2158033"/>
                <a:ext cx="18954" cy="29695"/>
              </a:xfrm>
              <a:custGeom>
                <a:avLst/>
                <a:gdLst/>
                <a:ahLst/>
                <a:cxnLst/>
                <a:rect l="l" t="t" r="r" b="b"/>
                <a:pathLst>
                  <a:path w="750" h="1175" extrusionOk="0">
                    <a:moveTo>
                      <a:pt x="147" y="0"/>
                    </a:moveTo>
                    <a:cubicBezTo>
                      <a:pt x="118" y="0"/>
                      <a:pt x="87" y="12"/>
                      <a:pt x="63" y="32"/>
                    </a:cubicBezTo>
                    <a:cubicBezTo>
                      <a:pt x="0" y="74"/>
                      <a:pt x="237" y="1175"/>
                      <a:pt x="479" y="1175"/>
                    </a:cubicBezTo>
                    <a:cubicBezTo>
                      <a:pt x="488" y="1175"/>
                      <a:pt x="496" y="1173"/>
                      <a:pt x="505" y="1171"/>
                    </a:cubicBezTo>
                    <a:cubicBezTo>
                      <a:pt x="750" y="1089"/>
                      <a:pt x="178" y="4"/>
                      <a:pt x="178" y="4"/>
                    </a:cubicBezTo>
                    <a:cubicBezTo>
                      <a:pt x="168" y="2"/>
                      <a:pt x="158" y="0"/>
                      <a:pt x="1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5"/>
              <p:cNvSpPr/>
              <p:nvPr/>
            </p:nvSpPr>
            <p:spPr>
              <a:xfrm>
                <a:off x="3532815" y="2185479"/>
                <a:ext cx="18980" cy="29645"/>
              </a:xfrm>
              <a:custGeom>
                <a:avLst/>
                <a:gdLst/>
                <a:ahLst/>
                <a:cxnLst/>
                <a:rect l="l" t="t" r="r" b="b"/>
                <a:pathLst>
                  <a:path w="751" h="1173" extrusionOk="0">
                    <a:moveTo>
                      <a:pt x="140" y="1"/>
                    </a:moveTo>
                    <a:cubicBezTo>
                      <a:pt x="113" y="1"/>
                      <a:pt x="86" y="12"/>
                      <a:pt x="64" y="30"/>
                    </a:cubicBezTo>
                    <a:cubicBezTo>
                      <a:pt x="1" y="77"/>
                      <a:pt x="238" y="1173"/>
                      <a:pt x="475" y="1173"/>
                    </a:cubicBezTo>
                    <a:cubicBezTo>
                      <a:pt x="483" y="1173"/>
                      <a:pt x="492" y="1172"/>
                      <a:pt x="500" y="1169"/>
                    </a:cubicBezTo>
                    <a:cubicBezTo>
                      <a:pt x="750" y="1093"/>
                      <a:pt x="178" y="8"/>
                      <a:pt x="178" y="8"/>
                    </a:cubicBezTo>
                    <a:cubicBezTo>
                      <a:pt x="166" y="3"/>
                      <a:pt x="153"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5"/>
              <p:cNvSpPr/>
              <p:nvPr/>
            </p:nvSpPr>
            <p:spPr>
              <a:xfrm>
                <a:off x="3504990" y="2129349"/>
                <a:ext cx="14304" cy="25272"/>
              </a:xfrm>
              <a:custGeom>
                <a:avLst/>
                <a:gdLst/>
                <a:ahLst/>
                <a:cxnLst/>
                <a:rect l="l" t="t" r="r" b="b"/>
                <a:pathLst>
                  <a:path w="566" h="1000" extrusionOk="0">
                    <a:moveTo>
                      <a:pt x="121" y="0"/>
                    </a:moveTo>
                    <a:cubicBezTo>
                      <a:pt x="98" y="0"/>
                      <a:pt x="76" y="6"/>
                      <a:pt x="59" y="17"/>
                    </a:cubicBezTo>
                    <a:cubicBezTo>
                      <a:pt x="0" y="54"/>
                      <a:pt x="129" y="1000"/>
                      <a:pt x="332" y="1000"/>
                    </a:cubicBezTo>
                    <a:cubicBezTo>
                      <a:pt x="337" y="1000"/>
                      <a:pt x="342" y="999"/>
                      <a:pt x="348" y="998"/>
                    </a:cubicBezTo>
                    <a:cubicBezTo>
                      <a:pt x="565" y="949"/>
                      <a:pt x="157" y="6"/>
                      <a:pt x="157" y="6"/>
                    </a:cubicBezTo>
                    <a:cubicBezTo>
                      <a:pt x="145" y="2"/>
                      <a:pt x="133" y="0"/>
                      <a:pt x="1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5"/>
              <p:cNvSpPr/>
              <p:nvPr/>
            </p:nvSpPr>
            <p:spPr>
              <a:xfrm>
                <a:off x="3510499" y="2153813"/>
                <a:ext cx="14304" cy="25323"/>
              </a:xfrm>
              <a:custGeom>
                <a:avLst/>
                <a:gdLst/>
                <a:ahLst/>
                <a:cxnLst/>
                <a:rect l="l" t="t" r="r" b="b"/>
                <a:pathLst>
                  <a:path w="566" h="1002" extrusionOk="0">
                    <a:moveTo>
                      <a:pt x="114" y="1"/>
                    </a:moveTo>
                    <a:cubicBezTo>
                      <a:pt x="94" y="1"/>
                      <a:pt x="75" y="6"/>
                      <a:pt x="59" y="19"/>
                    </a:cubicBezTo>
                    <a:cubicBezTo>
                      <a:pt x="0" y="56"/>
                      <a:pt x="129" y="1001"/>
                      <a:pt x="332" y="1001"/>
                    </a:cubicBezTo>
                    <a:cubicBezTo>
                      <a:pt x="337" y="1001"/>
                      <a:pt x="342" y="1001"/>
                      <a:pt x="347" y="1000"/>
                    </a:cubicBezTo>
                    <a:cubicBezTo>
                      <a:pt x="565" y="951"/>
                      <a:pt x="157" y="8"/>
                      <a:pt x="157" y="8"/>
                    </a:cubicBezTo>
                    <a:cubicBezTo>
                      <a:pt x="143" y="4"/>
                      <a:pt x="129" y="1"/>
                      <a:pt x="1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5"/>
              <p:cNvSpPr/>
              <p:nvPr/>
            </p:nvSpPr>
            <p:spPr>
              <a:xfrm>
                <a:off x="3516287" y="2177316"/>
                <a:ext cx="14304" cy="25247"/>
              </a:xfrm>
              <a:custGeom>
                <a:avLst/>
                <a:gdLst/>
                <a:ahLst/>
                <a:cxnLst/>
                <a:rect l="l" t="t" r="r" b="b"/>
                <a:pathLst>
                  <a:path w="566" h="999" extrusionOk="0">
                    <a:moveTo>
                      <a:pt x="116" y="0"/>
                    </a:moveTo>
                    <a:cubicBezTo>
                      <a:pt x="96" y="0"/>
                      <a:pt x="75" y="7"/>
                      <a:pt x="59" y="21"/>
                    </a:cubicBezTo>
                    <a:cubicBezTo>
                      <a:pt x="0" y="53"/>
                      <a:pt x="128" y="998"/>
                      <a:pt x="331" y="998"/>
                    </a:cubicBezTo>
                    <a:cubicBezTo>
                      <a:pt x="336" y="998"/>
                      <a:pt x="342" y="998"/>
                      <a:pt x="347" y="996"/>
                    </a:cubicBezTo>
                    <a:cubicBezTo>
                      <a:pt x="565" y="947"/>
                      <a:pt x="157" y="10"/>
                      <a:pt x="157" y="10"/>
                    </a:cubicBezTo>
                    <a:cubicBezTo>
                      <a:pt x="144" y="3"/>
                      <a:pt x="130" y="0"/>
                      <a:pt x="1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6" name="Google Shape;9416;p75"/>
            <p:cNvSpPr/>
            <p:nvPr/>
          </p:nvSpPr>
          <p:spPr>
            <a:xfrm>
              <a:off x="3268262" y="2017165"/>
              <a:ext cx="96187" cy="59618"/>
            </a:xfrm>
            <a:custGeom>
              <a:avLst/>
              <a:gdLst/>
              <a:ahLst/>
              <a:cxnLst/>
              <a:rect l="l" t="t" r="r" b="b"/>
              <a:pathLst>
                <a:path w="3806" h="2359" extrusionOk="0">
                  <a:moveTo>
                    <a:pt x="2539" y="0"/>
                  </a:moveTo>
                  <a:cubicBezTo>
                    <a:pt x="2486" y="0"/>
                    <a:pt x="2446" y="18"/>
                    <a:pt x="2429" y="59"/>
                  </a:cubicBezTo>
                  <a:cubicBezTo>
                    <a:pt x="2315" y="315"/>
                    <a:pt x="1999" y="402"/>
                    <a:pt x="1906" y="418"/>
                  </a:cubicBezTo>
                  <a:cubicBezTo>
                    <a:pt x="1808" y="397"/>
                    <a:pt x="1497" y="315"/>
                    <a:pt x="1378" y="59"/>
                  </a:cubicBezTo>
                  <a:cubicBezTo>
                    <a:pt x="1360" y="20"/>
                    <a:pt x="1320" y="2"/>
                    <a:pt x="1268" y="2"/>
                  </a:cubicBezTo>
                  <a:cubicBezTo>
                    <a:pt x="919" y="2"/>
                    <a:pt x="0" y="790"/>
                    <a:pt x="1171" y="1306"/>
                  </a:cubicBezTo>
                  <a:cubicBezTo>
                    <a:pt x="1171" y="1306"/>
                    <a:pt x="1018" y="1693"/>
                    <a:pt x="1247" y="1857"/>
                  </a:cubicBezTo>
                  <a:cubicBezTo>
                    <a:pt x="1427" y="1993"/>
                    <a:pt x="1748" y="1879"/>
                    <a:pt x="1873" y="2097"/>
                  </a:cubicBezTo>
                  <a:lnTo>
                    <a:pt x="1873" y="2358"/>
                  </a:lnTo>
                  <a:cubicBezTo>
                    <a:pt x="1873" y="2293"/>
                    <a:pt x="1884" y="2227"/>
                    <a:pt x="1906" y="2162"/>
                  </a:cubicBezTo>
                  <a:cubicBezTo>
                    <a:pt x="1922" y="2227"/>
                    <a:pt x="1933" y="2293"/>
                    <a:pt x="1933" y="2358"/>
                  </a:cubicBezTo>
                  <a:lnTo>
                    <a:pt x="1933" y="2097"/>
                  </a:lnTo>
                  <a:cubicBezTo>
                    <a:pt x="2059" y="1879"/>
                    <a:pt x="2380" y="1993"/>
                    <a:pt x="2560" y="1857"/>
                  </a:cubicBezTo>
                  <a:cubicBezTo>
                    <a:pt x="2789" y="1693"/>
                    <a:pt x="2642" y="1306"/>
                    <a:pt x="2642" y="1306"/>
                  </a:cubicBezTo>
                  <a:cubicBezTo>
                    <a:pt x="3805" y="791"/>
                    <a:pt x="2887" y="0"/>
                    <a:pt x="25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5"/>
            <p:cNvSpPr/>
            <p:nvPr/>
          </p:nvSpPr>
          <p:spPr>
            <a:xfrm>
              <a:off x="3320602" y="2071450"/>
              <a:ext cx="115521" cy="287399"/>
            </a:xfrm>
            <a:custGeom>
              <a:avLst/>
              <a:gdLst/>
              <a:ahLst/>
              <a:cxnLst/>
              <a:rect l="l" t="t" r="r" b="b"/>
              <a:pathLst>
                <a:path w="4571" h="11372" extrusionOk="0">
                  <a:moveTo>
                    <a:pt x="2889" y="1"/>
                  </a:moveTo>
                  <a:cubicBezTo>
                    <a:pt x="2552" y="1"/>
                    <a:pt x="2516" y="477"/>
                    <a:pt x="2516" y="477"/>
                  </a:cubicBezTo>
                  <a:cubicBezTo>
                    <a:pt x="2135" y="766"/>
                    <a:pt x="2031" y="1365"/>
                    <a:pt x="2380" y="1572"/>
                  </a:cubicBezTo>
                  <a:cubicBezTo>
                    <a:pt x="2729" y="1785"/>
                    <a:pt x="734" y="9179"/>
                    <a:pt x="522" y="9544"/>
                  </a:cubicBezTo>
                  <a:cubicBezTo>
                    <a:pt x="312" y="9905"/>
                    <a:pt x="0" y="11337"/>
                    <a:pt x="389" y="11337"/>
                  </a:cubicBezTo>
                  <a:cubicBezTo>
                    <a:pt x="393" y="11337"/>
                    <a:pt x="397" y="11337"/>
                    <a:pt x="402" y="11337"/>
                  </a:cubicBezTo>
                  <a:cubicBezTo>
                    <a:pt x="791" y="11311"/>
                    <a:pt x="755" y="10865"/>
                    <a:pt x="1118" y="10865"/>
                  </a:cubicBezTo>
                  <a:cubicBezTo>
                    <a:pt x="1136" y="10865"/>
                    <a:pt x="1155" y="10866"/>
                    <a:pt x="1176" y="10868"/>
                  </a:cubicBezTo>
                  <a:cubicBezTo>
                    <a:pt x="1545" y="10906"/>
                    <a:pt x="1708" y="11372"/>
                    <a:pt x="2017" y="11372"/>
                  </a:cubicBezTo>
                  <a:cubicBezTo>
                    <a:pt x="2063" y="11372"/>
                    <a:pt x="2113" y="11361"/>
                    <a:pt x="2167" y="11337"/>
                  </a:cubicBezTo>
                  <a:cubicBezTo>
                    <a:pt x="2576" y="11157"/>
                    <a:pt x="1966" y="10214"/>
                    <a:pt x="1966" y="9239"/>
                  </a:cubicBezTo>
                  <a:cubicBezTo>
                    <a:pt x="1966" y="8264"/>
                    <a:pt x="3399" y="2123"/>
                    <a:pt x="3399" y="2123"/>
                  </a:cubicBezTo>
                  <a:cubicBezTo>
                    <a:pt x="3399" y="2123"/>
                    <a:pt x="4570" y="1344"/>
                    <a:pt x="3579" y="401"/>
                  </a:cubicBezTo>
                  <a:cubicBezTo>
                    <a:pt x="3267" y="103"/>
                    <a:pt x="3046" y="1"/>
                    <a:pt x="2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3314359" y="2364181"/>
              <a:ext cx="78648" cy="262885"/>
            </a:xfrm>
            <a:custGeom>
              <a:avLst/>
              <a:gdLst/>
              <a:ahLst/>
              <a:cxnLst/>
              <a:rect l="l" t="t" r="r" b="b"/>
              <a:pathLst>
                <a:path w="3112" h="10402" extrusionOk="0">
                  <a:moveTo>
                    <a:pt x="2136" y="1743"/>
                  </a:moveTo>
                  <a:cubicBezTo>
                    <a:pt x="2136" y="1743"/>
                    <a:pt x="2262" y="4031"/>
                    <a:pt x="2136" y="4544"/>
                  </a:cubicBezTo>
                  <a:cubicBezTo>
                    <a:pt x="2011" y="5056"/>
                    <a:pt x="1630" y="7372"/>
                    <a:pt x="1619" y="7791"/>
                  </a:cubicBezTo>
                  <a:cubicBezTo>
                    <a:pt x="1619" y="7806"/>
                    <a:pt x="1618" y="7813"/>
                    <a:pt x="1618" y="7813"/>
                  </a:cubicBezTo>
                  <a:cubicBezTo>
                    <a:pt x="1611" y="7813"/>
                    <a:pt x="1595" y="2537"/>
                    <a:pt x="2136" y="1743"/>
                  </a:cubicBezTo>
                  <a:close/>
                  <a:moveTo>
                    <a:pt x="2132" y="0"/>
                  </a:moveTo>
                  <a:cubicBezTo>
                    <a:pt x="1550" y="0"/>
                    <a:pt x="1537" y="604"/>
                    <a:pt x="1537" y="604"/>
                  </a:cubicBezTo>
                  <a:cubicBezTo>
                    <a:pt x="1537" y="604"/>
                    <a:pt x="1136" y="226"/>
                    <a:pt x="823" y="226"/>
                  </a:cubicBezTo>
                  <a:cubicBezTo>
                    <a:pt x="709" y="226"/>
                    <a:pt x="607" y="276"/>
                    <a:pt x="540" y="413"/>
                  </a:cubicBezTo>
                  <a:cubicBezTo>
                    <a:pt x="289" y="925"/>
                    <a:pt x="872" y="2075"/>
                    <a:pt x="861" y="2506"/>
                  </a:cubicBezTo>
                  <a:cubicBezTo>
                    <a:pt x="845" y="2936"/>
                    <a:pt x="763" y="8707"/>
                    <a:pt x="763" y="8707"/>
                  </a:cubicBezTo>
                  <a:cubicBezTo>
                    <a:pt x="763" y="8707"/>
                    <a:pt x="0" y="10069"/>
                    <a:pt x="583" y="10341"/>
                  </a:cubicBezTo>
                  <a:cubicBezTo>
                    <a:pt x="672" y="10383"/>
                    <a:pt x="763" y="10401"/>
                    <a:pt x="855" y="10401"/>
                  </a:cubicBezTo>
                  <a:cubicBezTo>
                    <a:pt x="1368" y="10401"/>
                    <a:pt x="1886" y="9840"/>
                    <a:pt x="1886" y="9840"/>
                  </a:cubicBezTo>
                  <a:cubicBezTo>
                    <a:pt x="1886" y="9840"/>
                    <a:pt x="2763" y="9301"/>
                    <a:pt x="2098" y="8510"/>
                  </a:cubicBezTo>
                  <a:cubicBezTo>
                    <a:pt x="1433" y="7720"/>
                    <a:pt x="2501" y="5890"/>
                    <a:pt x="2458" y="3813"/>
                  </a:cubicBezTo>
                  <a:cubicBezTo>
                    <a:pt x="2414" y="1732"/>
                    <a:pt x="2594" y="1187"/>
                    <a:pt x="2594" y="1187"/>
                  </a:cubicBezTo>
                  <a:cubicBezTo>
                    <a:pt x="2594" y="1187"/>
                    <a:pt x="3112" y="174"/>
                    <a:pt x="2333" y="21"/>
                  </a:cubicBezTo>
                  <a:cubicBezTo>
                    <a:pt x="2259" y="7"/>
                    <a:pt x="2193" y="0"/>
                    <a:pt x="21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5"/>
            <p:cNvSpPr/>
            <p:nvPr/>
          </p:nvSpPr>
          <p:spPr>
            <a:xfrm>
              <a:off x="3205283" y="1741138"/>
              <a:ext cx="222019" cy="211278"/>
            </a:xfrm>
            <a:custGeom>
              <a:avLst/>
              <a:gdLst/>
              <a:ahLst/>
              <a:cxnLst/>
              <a:rect l="l" t="t" r="r" b="b"/>
              <a:pathLst>
                <a:path w="8785" h="8360" extrusionOk="0">
                  <a:moveTo>
                    <a:pt x="4398" y="252"/>
                  </a:moveTo>
                  <a:cubicBezTo>
                    <a:pt x="5553" y="290"/>
                    <a:pt x="6567" y="502"/>
                    <a:pt x="6567" y="709"/>
                  </a:cubicBezTo>
                  <a:cubicBezTo>
                    <a:pt x="6567" y="726"/>
                    <a:pt x="6567" y="737"/>
                    <a:pt x="6561" y="747"/>
                  </a:cubicBezTo>
                  <a:cubicBezTo>
                    <a:pt x="5771" y="480"/>
                    <a:pt x="4720" y="415"/>
                    <a:pt x="4387" y="404"/>
                  </a:cubicBezTo>
                  <a:lnTo>
                    <a:pt x="4371" y="404"/>
                  </a:lnTo>
                  <a:cubicBezTo>
                    <a:pt x="4044" y="415"/>
                    <a:pt x="3020" y="480"/>
                    <a:pt x="2235" y="747"/>
                  </a:cubicBezTo>
                  <a:cubicBezTo>
                    <a:pt x="2229" y="737"/>
                    <a:pt x="2229" y="726"/>
                    <a:pt x="2229" y="709"/>
                  </a:cubicBezTo>
                  <a:cubicBezTo>
                    <a:pt x="2229" y="502"/>
                    <a:pt x="3243" y="290"/>
                    <a:pt x="4398" y="252"/>
                  </a:cubicBezTo>
                  <a:close/>
                  <a:moveTo>
                    <a:pt x="2273" y="1118"/>
                  </a:moveTo>
                  <a:cubicBezTo>
                    <a:pt x="2458" y="1238"/>
                    <a:pt x="2660" y="1331"/>
                    <a:pt x="2867" y="1396"/>
                  </a:cubicBezTo>
                  <a:cubicBezTo>
                    <a:pt x="2747" y="1412"/>
                    <a:pt x="2627" y="1429"/>
                    <a:pt x="2507" y="1450"/>
                  </a:cubicBezTo>
                  <a:cubicBezTo>
                    <a:pt x="2202" y="1499"/>
                    <a:pt x="1908" y="1587"/>
                    <a:pt x="1625" y="1701"/>
                  </a:cubicBezTo>
                  <a:cubicBezTo>
                    <a:pt x="1619" y="1685"/>
                    <a:pt x="1619" y="1663"/>
                    <a:pt x="1619" y="1641"/>
                  </a:cubicBezTo>
                  <a:cubicBezTo>
                    <a:pt x="1619" y="1434"/>
                    <a:pt x="1886" y="1260"/>
                    <a:pt x="2273" y="1118"/>
                  </a:cubicBezTo>
                  <a:close/>
                  <a:moveTo>
                    <a:pt x="6518" y="1123"/>
                  </a:moveTo>
                  <a:cubicBezTo>
                    <a:pt x="6910" y="1260"/>
                    <a:pt x="7177" y="1434"/>
                    <a:pt x="7177" y="1647"/>
                  </a:cubicBezTo>
                  <a:cubicBezTo>
                    <a:pt x="7177" y="1663"/>
                    <a:pt x="7172" y="1685"/>
                    <a:pt x="7166" y="1701"/>
                  </a:cubicBezTo>
                  <a:cubicBezTo>
                    <a:pt x="6883" y="1587"/>
                    <a:pt x="6589" y="1499"/>
                    <a:pt x="6289" y="1450"/>
                  </a:cubicBezTo>
                  <a:cubicBezTo>
                    <a:pt x="6169" y="1429"/>
                    <a:pt x="6044" y="1412"/>
                    <a:pt x="5929" y="1396"/>
                  </a:cubicBezTo>
                  <a:cubicBezTo>
                    <a:pt x="6136" y="1331"/>
                    <a:pt x="6333" y="1238"/>
                    <a:pt x="6518" y="1123"/>
                  </a:cubicBezTo>
                  <a:close/>
                  <a:moveTo>
                    <a:pt x="1521" y="2170"/>
                  </a:moveTo>
                  <a:cubicBezTo>
                    <a:pt x="1685" y="2290"/>
                    <a:pt x="1864" y="2377"/>
                    <a:pt x="2055" y="2426"/>
                  </a:cubicBezTo>
                  <a:cubicBezTo>
                    <a:pt x="1788" y="2491"/>
                    <a:pt x="1532" y="2578"/>
                    <a:pt x="1281" y="2687"/>
                  </a:cubicBezTo>
                  <a:cubicBezTo>
                    <a:pt x="1265" y="2649"/>
                    <a:pt x="1260" y="2611"/>
                    <a:pt x="1260" y="2567"/>
                  </a:cubicBezTo>
                  <a:cubicBezTo>
                    <a:pt x="1260" y="2404"/>
                    <a:pt x="1363" y="2273"/>
                    <a:pt x="1521" y="2170"/>
                  </a:cubicBezTo>
                  <a:close/>
                  <a:moveTo>
                    <a:pt x="7270" y="2170"/>
                  </a:moveTo>
                  <a:cubicBezTo>
                    <a:pt x="7428" y="2273"/>
                    <a:pt x="7537" y="2404"/>
                    <a:pt x="7537" y="2567"/>
                  </a:cubicBezTo>
                  <a:cubicBezTo>
                    <a:pt x="7537" y="2611"/>
                    <a:pt x="7526" y="2649"/>
                    <a:pt x="7509" y="2687"/>
                  </a:cubicBezTo>
                  <a:cubicBezTo>
                    <a:pt x="7264" y="2578"/>
                    <a:pt x="7003" y="2491"/>
                    <a:pt x="6741" y="2426"/>
                  </a:cubicBezTo>
                  <a:cubicBezTo>
                    <a:pt x="6932" y="2377"/>
                    <a:pt x="7112" y="2290"/>
                    <a:pt x="7270" y="2170"/>
                  </a:cubicBezTo>
                  <a:close/>
                  <a:moveTo>
                    <a:pt x="982" y="4028"/>
                  </a:moveTo>
                  <a:cubicBezTo>
                    <a:pt x="1570" y="4377"/>
                    <a:pt x="2769" y="4436"/>
                    <a:pt x="3494" y="4436"/>
                  </a:cubicBezTo>
                  <a:cubicBezTo>
                    <a:pt x="3652" y="4436"/>
                    <a:pt x="3782" y="4436"/>
                    <a:pt x="3880" y="4431"/>
                  </a:cubicBezTo>
                  <a:lnTo>
                    <a:pt x="3880" y="4431"/>
                  </a:lnTo>
                  <a:cubicBezTo>
                    <a:pt x="3799" y="4594"/>
                    <a:pt x="3706" y="4752"/>
                    <a:pt x="3603" y="4900"/>
                  </a:cubicBezTo>
                  <a:cubicBezTo>
                    <a:pt x="3319" y="4913"/>
                    <a:pt x="3064" y="4919"/>
                    <a:pt x="2835" y="4919"/>
                  </a:cubicBezTo>
                  <a:cubicBezTo>
                    <a:pt x="1207" y="4919"/>
                    <a:pt x="886" y="4612"/>
                    <a:pt x="824" y="4469"/>
                  </a:cubicBezTo>
                  <a:cubicBezTo>
                    <a:pt x="769" y="4327"/>
                    <a:pt x="878" y="4148"/>
                    <a:pt x="982" y="4028"/>
                  </a:cubicBezTo>
                  <a:close/>
                  <a:moveTo>
                    <a:pt x="7815" y="4028"/>
                  </a:moveTo>
                  <a:cubicBezTo>
                    <a:pt x="7913" y="4148"/>
                    <a:pt x="8027" y="4327"/>
                    <a:pt x="7967" y="4469"/>
                  </a:cubicBezTo>
                  <a:cubicBezTo>
                    <a:pt x="7910" y="4616"/>
                    <a:pt x="7588" y="4921"/>
                    <a:pt x="5984" y="4921"/>
                  </a:cubicBezTo>
                  <a:cubicBezTo>
                    <a:pt x="5748" y="4921"/>
                    <a:pt x="5483" y="4914"/>
                    <a:pt x="5188" y="4900"/>
                  </a:cubicBezTo>
                  <a:cubicBezTo>
                    <a:pt x="5085" y="4752"/>
                    <a:pt x="4992" y="4594"/>
                    <a:pt x="4910" y="4431"/>
                  </a:cubicBezTo>
                  <a:cubicBezTo>
                    <a:pt x="5014" y="4431"/>
                    <a:pt x="5145" y="4436"/>
                    <a:pt x="5303" y="4436"/>
                  </a:cubicBezTo>
                  <a:cubicBezTo>
                    <a:pt x="6022" y="4436"/>
                    <a:pt x="7221" y="4377"/>
                    <a:pt x="7815" y="4028"/>
                  </a:cubicBezTo>
                  <a:close/>
                  <a:moveTo>
                    <a:pt x="8043" y="4911"/>
                  </a:moveTo>
                  <a:cubicBezTo>
                    <a:pt x="8114" y="5003"/>
                    <a:pt x="8169" y="5128"/>
                    <a:pt x="8131" y="5227"/>
                  </a:cubicBezTo>
                  <a:cubicBezTo>
                    <a:pt x="8083" y="5337"/>
                    <a:pt x="7803" y="5686"/>
                    <a:pt x="6022" y="5686"/>
                  </a:cubicBezTo>
                  <a:cubicBezTo>
                    <a:pt x="5957" y="5686"/>
                    <a:pt x="5889" y="5685"/>
                    <a:pt x="5820" y="5684"/>
                  </a:cubicBezTo>
                  <a:cubicBezTo>
                    <a:pt x="5690" y="5537"/>
                    <a:pt x="5575" y="5401"/>
                    <a:pt x="5472" y="5276"/>
                  </a:cubicBezTo>
                  <a:lnTo>
                    <a:pt x="5472" y="5276"/>
                  </a:lnTo>
                  <a:cubicBezTo>
                    <a:pt x="5640" y="5281"/>
                    <a:pt x="5799" y="5281"/>
                    <a:pt x="5951" y="5281"/>
                  </a:cubicBezTo>
                  <a:cubicBezTo>
                    <a:pt x="6986" y="5281"/>
                    <a:pt x="7678" y="5161"/>
                    <a:pt x="8043" y="4911"/>
                  </a:cubicBezTo>
                  <a:close/>
                  <a:moveTo>
                    <a:pt x="747" y="4916"/>
                  </a:moveTo>
                  <a:cubicBezTo>
                    <a:pt x="1112" y="5167"/>
                    <a:pt x="1804" y="5286"/>
                    <a:pt x="2845" y="5286"/>
                  </a:cubicBezTo>
                  <a:cubicBezTo>
                    <a:pt x="2998" y="5286"/>
                    <a:pt x="3156" y="5286"/>
                    <a:pt x="3319" y="5281"/>
                  </a:cubicBezTo>
                  <a:lnTo>
                    <a:pt x="3319" y="5281"/>
                  </a:lnTo>
                  <a:cubicBezTo>
                    <a:pt x="3221" y="5401"/>
                    <a:pt x="3107" y="5537"/>
                    <a:pt x="2970" y="5684"/>
                  </a:cubicBezTo>
                  <a:cubicBezTo>
                    <a:pt x="2900" y="5685"/>
                    <a:pt x="2832" y="5686"/>
                    <a:pt x="2766" y="5686"/>
                  </a:cubicBezTo>
                  <a:cubicBezTo>
                    <a:pt x="988" y="5686"/>
                    <a:pt x="708" y="5342"/>
                    <a:pt x="666" y="5232"/>
                  </a:cubicBezTo>
                  <a:cubicBezTo>
                    <a:pt x="627" y="5134"/>
                    <a:pt x="682" y="5009"/>
                    <a:pt x="747" y="4916"/>
                  </a:cubicBezTo>
                  <a:close/>
                  <a:moveTo>
                    <a:pt x="627" y="5690"/>
                  </a:moveTo>
                  <a:cubicBezTo>
                    <a:pt x="993" y="5924"/>
                    <a:pt x="1668" y="6038"/>
                    <a:pt x="2654" y="6049"/>
                  </a:cubicBezTo>
                  <a:cubicBezTo>
                    <a:pt x="2529" y="6202"/>
                    <a:pt x="2409" y="6360"/>
                    <a:pt x="2300" y="6523"/>
                  </a:cubicBezTo>
                  <a:cubicBezTo>
                    <a:pt x="2058" y="6545"/>
                    <a:pt x="1849" y="6555"/>
                    <a:pt x="1668" y="6555"/>
                  </a:cubicBezTo>
                  <a:cubicBezTo>
                    <a:pt x="808" y="6555"/>
                    <a:pt x="583" y="6343"/>
                    <a:pt x="529" y="6235"/>
                  </a:cubicBezTo>
                  <a:cubicBezTo>
                    <a:pt x="442" y="6077"/>
                    <a:pt x="535" y="5848"/>
                    <a:pt x="627" y="5690"/>
                  </a:cubicBezTo>
                  <a:close/>
                  <a:moveTo>
                    <a:pt x="8174" y="5690"/>
                  </a:moveTo>
                  <a:cubicBezTo>
                    <a:pt x="8261" y="5848"/>
                    <a:pt x="8354" y="6077"/>
                    <a:pt x="8267" y="6235"/>
                  </a:cubicBezTo>
                  <a:lnTo>
                    <a:pt x="8267" y="6240"/>
                  </a:lnTo>
                  <a:cubicBezTo>
                    <a:pt x="8213" y="6348"/>
                    <a:pt x="7986" y="6555"/>
                    <a:pt x="7135" y="6555"/>
                  </a:cubicBezTo>
                  <a:cubicBezTo>
                    <a:pt x="6952" y="6555"/>
                    <a:pt x="6741" y="6546"/>
                    <a:pt x="6496" y="6523"/>
                  </a:cubicBezTo>
                  <a:cubicBezTo>
                    <a:pt x="6387" y="6360"/>
                    <a:pt x="6267" y="6202"/>
                    <a:pt x="6142" y="6049"/>
                  </a:cubicBezTo>
                  <a:cubicBezTo>
                    <a:pt x="7134" y="6038"/>
                    <a:pt x="7804" y="5924"/>
                    <a:pt x="8174" y="5690"/>
                  </a:cubicBezTo>
                  <a:close/>
                  <a:moveTo>
                    <a:pt x="546" y="6725"/>
                  </a:moveTo>
                  <a:cubicBezTo>
                    <a:pt x="802" y="6856"/>
                    <a:pt x="1172" y="6916"/>
                    <a:pt x="1657" y="6916"/>
                  </a:cubicBezTo>
                  <a:cubicBezTo>
                    <a:pt x="1788" y="6916"/>
                    <a:pt x="1924" y="6916"/>
                    <a:pt x="2066" y="6905"/>
                  </a:cubicBezTo>
                  <a:lnTo>
                    <a:pt x="2066" y="6905"/>
                  </a:lnTo>
                  <a:cubicBezTo>
                    <a:pt x="2050" y="6948"/>
                    <a:pt x="2028" y="6987"/>
                    <a:pt x="2006" y="7019"/>
                  </a:cubicBezTo>
                  <a:cubicBezTo>
                    <a:pt x="1534" y="7147"/>
                    <a:pt x="1212" y="7189"/>
                    <a:pt x="993" y="7189"/>
                  </a:cubicBezTo>
                  <a:cubicBezTo>
                    <a:pt x="681" y="7189"/>
                    <a:pt x="578" y="7104"/>
                    <a:pt x="546" y="7063"/>
                  </a:cubicBezTo>
                  <a:cubicBezTo>
                    <a:pt x="486" y="6981"/>
                    <a:pt x="508" y="6845"/>
                    <a:pt x="546" y="6725"/>
                  </a:cubicBezTo>
                  <a:close/>
                  <a:moveTo>
                    <a:pt x="8245" y="6730"/>
                  </a:moveTo>
                  <a:cubicBezTo>
                    <a:pt x="8283" y="6845"/>
                    <a:pt x="8305" y="6981"/>
                    <a:pt x="8245" y="7068"/>
                  </a:cubicBezTo>
                  <a:cubicBezTo>
                    <a:pt x="8216" y="7107"/>
                    <a:pt x="8112" y="7191"/>
                    <a:pt x="7796" y="7191"/>
                  </a:cubicBezTo>
                  <a:cubicBezTo>
                    <a:pt x="7577" y="7191"/>
                    <a:pt x="7255" y="7150"/>
                    <a:pt x="6785" y="7025"/>
                  </a:cubicBezTo>
                  <a:cubicBezTo>
                    <a:pt x="6768" y="6987"/>
                    <a:pt x="6747" y="6948"/>
                    <a:pt x="6725" y="6910"/>
                  </a:cubicBezTo>
                  <a:lnTo>
                    <a:pt x="6725" y="6910"/>
                  </a:lnTo>
                  <a:cubicBezTo>
                    <a:pt x="6867" y="6921"/>
                    <a:pt x="7003" y="6921"/>
                    <a:pt x="7134" y="6921"/>
                  </a:cubicBezTo>
                  <a:cubicBezTo>
                    <a:pt x="7624" y="6921"/>
                    <a:pt x="7989" y="6856"/>
                    <a:pt x="8245" y="6730"/>
                  </a:cubicBezTo>
                  <a:close/>
                  <a:moveTo>
                    <a:pt x="1810" y="7444"/>
                  </a:moveTo>
                  <a:cubicBezTo>
                    <a:pt x="1630" y="7848"/>
                    <a:pt x="1559" y="7973"/>
                    <a:pt x="1069" y="7995"/>
                  </a:cubicBezTo>
                  <a:cubicBezTo>
                    <a:pt x="1039" y="7996"/>
                    <a:pt x="1009" y="7997"/>
                    <a:pt x="978" y="7997"/>
                  </a:cubicBezTo>
                  <a:cubicBezTo>
                    <a:pt x="814" y="7997"/>
                    <a:pt x="642" y="7968"/>
                    <a:pt x="573" y="7858"/>
                  </a:cubicBezTo>
                  <a:cubicBezTo>
                    <a:pt x="513" y="7766"/>
                    <a:pt x="529" y="7613"/>
                    <a:pt x="567" y="7493"/>
                  </a:cubicBezTo>
                  <a:lnTo>
                    <a:pt x="567" y="7493"/>
                  </a:lnTo>
                  <a:cubicBezTo>
                    <a:pt x="690" y="7533"/>
                    <a:pt x="821" y="7554"/>
                    <a:pt x="953" y="7554"/>
                  </a:cubicBezTo>
                  <a:cubicBezTo>
                    <a:pt x="968" y="7554"/>
                    <a:pt x="983" y="7554"/>
                    <a:pt x="998" y="7553"/>
                  </a:cubicBezTo>
                  <a:cubicBezTo>
                    <a:pt x="1270" y="7548"/>
                    <a:pt x="1543" y="7510"/>
                    <a:pt x="1810" y="7444"/>
                  </a:cubicBezTo>
                  <a:close/>
                  <a:moveTo>
                    <a:pt x="6981" y="7450"/>
                  </a:moveTo>
                  <a:cubicBezTo>
                    <a:pt x="7253" y="7515"/>
                    <a:pt x="7526" y="7553"/>
                    <a:pt x="7798" y="7559"/>
                  </a:cubicBezTo>
                  <a:cubicBezTo>
                    <a:pt x="7945" y="7559"/>
                    <a:pt x="8093" y="7542"/>
                    <a:pt x="8229" y="7499"/>
                  </a:cubicBezTo>
                  <a:lnTo>
                    <a:pt x="8229" y="7499"/>
                  </a:lnTo>
                  <a:cubicBezTo>
                    <a:pt x="8261" y="7613"/>
                    <a:pt x="8283" y="7766"/>
                    <a:pt x="8218" y="7858"/>
                  </a:cubicBezTo>
                  <a:lnTo>
                    <a:pt x="8223" y="7864"/>
                  </a:lnTo>
                  <a:cubicBezTo>
                    <a:pt x="8150" y="7976"/>
                    <a:pt x="7954" y="8001"/>
                    <a:pt x="7785" y="8001"/>
                  </a:cubicBezTo>
                  <a:cubicBezTo>
                    <a:pt x="7765" y="8001"/>
                    <a:pt x="7746" y="8001"/>
                    <a:pt x="7727" y="8000"/>
                  </a:cubicBezTo>
                  <a:cubicBezTo>
                    <a:pt x="7237" y="7978"/>
                    <a:pt x="7161" y="7853"/>
                    <a:pt x="6981" y="7450"/>
                  </a:cubicBezTo>
                  <a:close/>
                  <a:moveTo>
                    <a:pt x="4393" y="1"/>
                  </a:moveTo>
                  <a:cubicBezTo>
                    <a:pt x="3668" y="28"/>
                    <a:pt x="1979" y="137"/>
                    <a:pt x="1979" y="709"/>
                  </a:cubicBezTo>
                  <a:cubicBezTo>
                    <a:pt x="1979" y="753"/>
                    <a:pt x="1984" y="791"/>
                    <a:pt x="2001" y="829"/>
                  </a:cubicBezTo>
                  <a:cubicBezTo>
                    <a:pt x="1565" y="1014"/>
                    <a:pt x="1249" y="1276"/>
                    <a:pt x="1249" y="1641"/>
                  </a:cubicBezTo>
                  <a:cubicBezTo>
                    <a:pt x="1249" y="1723"/>
                    <a:pt x="1265" y="1799"/>
                    <a:pt x="1292" y="1875"/>
                  </a:cubicBezTo>
                  <a:cubicBezTo>
                    <a:pt x="1020" y="2061"/>
                    <a:pt x="884" y="2290"/>
                    <a:pt x="884" y="2562"/>
                  </a:cubicBezTo>
                  <a:cubicBezTo>
                    <a:pt x="884" y="2671"/>
                    <a:pt x="905" y="2775"/>
                    <a:pt x="954" y="2873"/>
                  </a:cubicBezTo>
                  <a:cubicBezTo>
                    <a:pt x="731" y="3031"/>
                    <a:pt x="595" y="3221"/>
                    <a:pt x="595" y="3456"/>
                  </a:cubicBezTo>
                  <a:cubicBezTo>
                    <a:pt x="595" y="3570"/>
                    <a:pt x="633" y="3684"/>
                    <a:pt x="698" y="3777"/>
                  </a:cubicBezTo>
                  <a:cubicBezTo>
                    <a:pt x="551" y="3951"/>
                    <a:pt x="344" y="4278"/>
                    <a:pt x="475" y="4605"/>
                  </a:cubicBezTo>
                  <a:cubicBezTo>
                    <a:pt x="480" y="4611"/>
                    <a:pt x="486" y="4622"/>
                    <a:pt x="491" y="4633"/>
                  </a:cubicBezTo>
                  <a:cubicBezTo>
                    <a:pt x="366" y="4791"/>
                    <a:pt x="202" y="5069"/>
                    <a:pt x="317" y="5357"/>
                  </a:cubicBezTo>
                  <a:cubicBezTo>
                    <a:pt x="328" y="5379"/>
                    <a:pt x="339" y="5401"/>
                    <a:pt x="350" y="5428"/>
                  </a:cubicBezTo>
                  <a:cubicBezTo>
                    <a:pt x="219" y="5624"/>
                    <a:pt x="1" y="6038"/>
                    <a:pt x="192" y="6404"/>
                  </a:cubicBezTo>
                  <a:cubicBezTo>
                    <a:pt x="208" y="6431"/>
                    <a:pt x="224" y="6458"/>
                    <a:pt x="241" y="6480"/>
                  </a:cubicBezTo>
                  <a:cubicBezTo>
                    <a:pt x="153" y="6665"/>
                    <a:pt x="44" y="7014"/>
                    <a:pt x="241" y="7281"/>
                  </a:cubicBezTo>
                  <a:cubicBezTo>
                    <a:pt x="175" y="7461"/>
                    <a:pt x="83" y="7793"/>
                    <a:pt x="251" y="8055"/>
                  </a:cubicBezTo>
                  <a:cubicBezTo>
                    <a:pt x="382" y="8256"/>
                    <a:pt x="627" y="8360"/>
                    <a:pt x="976" y="8360"/>
                  </a:cubicBezTo>
                  <a:lnTo>
                    <a:pt x="1069" y="8360"/>
                  </a:lnTo>
                  <a:cubicBezTo>
                    <a:pt x="1804" y="8327"/>
                    <a:pt x="1941" y="8016"/>
                    <a:pt x="2153" y="7548"/>
                  </a:cubicBezTo>
                  <a:cubicBezTo>
                    <a:pt x="2251" y="7314"/>
                    <a:pt x="2366" y="7085"/>
                    <a:pt x="2496" y="6867"/>
                  </a:cubicBezTo>
                  <a:lnTo>
                    <a:pt x="2545" y="6861"/>
                  </a:lnTo>
                  <a:lnTo>
                    <a:pt x="2540" y="6807"/>
                  </a:lnTo>
                  <a:cubicBezTo>
                    <a:pt x="2714" y="6529"/>
                    <a:pt x="2916" y="6273"/>
                    <a:pt x="3139" y="6033"/>
                  </a:cubicBezTo>
                  <a:cubicBezTo>
                    <a:pt x="4502" y="4551"/>
                    <a:pt x="4365" y="4044"/>
                    <a:pt x="4251" y="3897"/>
                  </a:cubicBezTo>
                  <a:lnTo>
                    <a:pt x="4251" y="3897"/>
                  </a:lnTo>
                  <a:lnTo>
                    <a:pt x="4022" y="4077"/>
                  </a:lnTo>
                  <a:lnTo>
                    <a:pt x="4022" y="4060"/>
                  </a:lnTo>
                  <a:cubicBezTo>
                    <a:pt x="3895" y="4067"/>
                    <a:pt x="3725" y="4071"/>
                    <a:pt x="3530" y="4071"/>
                  </a:cubicBezTo>
                  <a:cubicBezTo>
                    <a:pt x="2703" y="4071"/>
                    <a:pt x="1426" y="3991"/>
                    <a:pt x="1047" y="3630"/>
                  </a:cubicBezTo>
                  <a:cubicBezTo>
                    <a:pt x="993" y="3592"/>
                    <a:pt x="960" y="3526"/>
                    <a:pt x="960" y="3456"/>
                  </a:cubicBezTo>
                  <a:cubicBezTo>
                    <a:pt x="960" y="3347"/>
                    <a:pt x="1042" y="3243"/>
                    <a:pt x="1183" y="3145"/>
                  </a:cubicBezTo>
                  <a:cubicBezTo>
                    <a:pt x="1597" y="3461"/>
                    <a:pt x="2382" y="3537"/>
                    <a:pt x="3020" y="3537"/>
                  </a:cubicBezTo>
                  <a:cubicBezTo>
                    <a:pt x="3352" y="3537"/>
                    <a:pt x="3679" y="3521"/>
                    <a:pt x="4006" y="3483"/>
                  </a:cubicBezTo>
                  <a:lnTo>
                    <a:pt x="3968" y="3123"/>
                  </a:lnTo>
                  <a:cubicBezTo>
                    <a:pt x="3761" y="3146"/>
                    <a:pt x="3417" y="3171"/>
                    <a:pt x="3042" y="3171"/>
                  </a:cubicBezTo>
                  <a:cubicBezTo>
                    <a:pt x="2519" y="3171"/>
                    <a:pt x="1934" y="3123"/>
                    <a:pt x="1576" y="2954"/>
                  </a:cubicBezTo>
                  <a:cubicBezTo>
                    <a:pt x="2011" y="2791"/>
                    <a:pt x="2622" y="2666"/>
                    <a:pt x="3216" y="2589"/>
                  </a:cubicBezTo>
                  <a:cubicBezTo>
                    <a:pt x="3319" y="2595"/>
                    <a:pt x="3423" y="2595"/>
                    <a:pt x="3521" y="2595"/>
                  </a:cubicBezTo>
                  <a:cubicBezTo>
                    <a:pt x="3788" y="2595"/>
                    <a:pt x="3989" y="2584"/>
                    <a:pt x="4049" y="2578"/>
                  </a:cubicBezTo>
                  <a:lnTo>
                    <a:pt x="4022" y="2213"/>
                  </a:lnTo>
                  <a:lnTo>
                    <a:pt x="3984" y="2213"/>
                  </a:lnTo>
                  <a:lnTo>
                    <a:pt x="3984" y="2148"/>
                  </a:lnTo>
                  <a:cubicBezTo>
                    <a:pt x="3837" y="2153"/>
                    <a:pt x="3548" y="2175"/>
                    <a:pt x="3194" y="2213"/>
                  </a:cubicBezTo>
                  <a:cubicBezTo>
                    <a:pt x="2731" y="2197"/>
                    <a:pt x="2219" y="2132"/>
                    <a:pt x="1902" y="1974"/>
                  </a:cubicBezTo>
                  <a:cubicBezTo>
                    <a:pt x="2115" y="1903"/>
                    <a:pt x="2338" y="1843"/>
                    <a:pt x="2562" y="1805"/>
                  </a:cubicBezTo>
                  <a:cubicBezTo>
                    <a:pt x="3030" y="1723"/>
                    <a:pt x="3510" y="1679"/>
                    <a:pt x="3989" y="1674"/>
                  </a:cubicBezTo>
                  <a:lnTo>
                    <a:pt x="3989" y="1309"/>
                  </a:lnTo>
                  <a:cubicBezTo>
                    <a:pt x="3979" y="1309"/>
                    <a:pt x="3799" y="1309"/>
                    <a:pt x="3537" y="1325"/>
                  </a:cubicBezTo>
                  <a:cubicBezTo>
                    <a:pt x="3216" y="1249"/>
                    <a:pt x="2894" y="1145"/>
                    <a:pt x="2589" y="1014"/>
                  </a:cubicBezTo>
                  <a:cubicBezTo>
                    <a:pt x="3178" y="843"/>
                    <a:pt x="3784" y="757"/>
                    <a:pt x="4389" y="757"/>
                  </a:cubicBezTo>
                  <a:cubicBezTo>
                    <a:pt x="4995" y="757"/>
                    <a:pt x="5600" y="843"/>
                    <a:pt x="6185" y="1014"/>
                  </a:cubicBezTo>
                  <a:cubicBezTo>
                    <a:pt x="5880" y="1145"/>
                    <a:pt x="5564" y="1249"/>
                    <a:pt x="5237" y="1325"/>
                  </a:cubicBezTo>
                  <a:cubicBezTo>
                    <a:pt x="4976" y="1309"/>
                    <a:pt x="4801" y="1309"/>
                    <a:pt x="4785" y="1309"/>
                  </a:cubicBezTo>
                  <a:lnTo>
                    <a:pt x="4785" y="1674"/>
                  </a:lnTo>
                  <a:cubicBezTo>
                    <a:pt x="5265" y="1679"/>
                    <a:pt x="5744" y="1723"/>
                    <a:pt x="6218" y="1805"/>
                  </a:cubicBezTo>
                  <a:cubicBezTo>
                    <a:pt x="6441" y="1843"/>
                    <a:pt x="6659" y="1903"/>
                    <a:pt x="6877" y="1974"/>
                  </a:cubicBezTo>
                  <a:cubicBezTo>
                    <a:pt x="6561" y="2132"/>
                    <a:pt x="6044" y="2197"/>
                    <a:pt x="5581" y="2213"/>
                  </a:cubicBezTo>
                  <a:cubicBezTo>
                    <a:pt x="5232" y="2170"/>
                    <a:pt x="4938" y="2153"/>
                    <a:pt x="4796" y="2148"/>
                  </a:cubicBezTo>
                  <a:lnTo>
                    <a:pt x="4796" y="2213"/>
                  </a:lnTo>
                  <a:lnTo>
                    <a:pt x="4752" y="2213"/>
                  </a:lnTo>
                  <a:lnTo>
                    <a:pt x="4731" y="2578"/>
                  </a:lnTo>
                  <a:cubicBezTo>
                    <a:pt x="4790" y="2584"/>
                    <a:pt x="4987" y="2595"/>
                    <a:pt x="5259" y="2595"/>
                  </a:cubicBezTo>
                  <a:cubicBezTo>
                    <a:pt x="5352" y="2595"/>
                    <a:pt x="5455" y="2595"/>
                    <a:pt x="5564" y="2589"/>
                  </a:cubicBezTo>
                  <a:cubicBezTo>
                    <a:pt x="6153" y="2666"/>
                    <a:pt x="6768" y="2791"/>
                    <a:pt x="7204" y="2954"/>
                  </a:cubicBezTo>
                  <a:cubicBezTo>
                    <a:pt x="6846" y="3123"/>
                    <a:pt x="6261" y="3171"/>
                    <a:pt x="5738" y="3171"/>
                  </a:cubicBezTo>
                  <a:cubicBezTo>
                    <a:pt x="5363" y="3171"/>
                    <a:pt x="5019" y="3146"/>
                    <a:pt x="4812" y="3123"/>
                  </a:cubicBezTo>
                  <a:lnTo>
                    <a:pt x="4769" y="3483"/>
                  </a:lnTo>
                  <a:cubicBezTo>
                    <a:pt x="5096" y="3521"/>
                    <a:pt x="5428" y="3537"/>
                    <a:pt x="5755" y="3537"/>
                  </a:cubicBezTo>
                  <a:cubicBezTo>
                    <a:pt x="6392" y="3537"/>
                    <a:pt x="7177" y="3461"/>
                    <a:pt x="7591" y="3145"/>
                  </a:cubicBezTo>
                  <a:cubicBezTo>
                    <a:pt x="7733" y="3243"/>
                    <a:pt x="7815" y="3347"/>
                    <a:pt x="7815" y="3456"/>
                  </a:cubicBezTo>
                  <a:cubicBezTo>
                    <a:pt x="7815" y="3526"/>
                    <a:pt x="7782" y="3592"/>
                    <a:pt x="7733" y="3630"/>
                  </a:cubicBezTo>
                  <a:cubicBezTo>
                    <a:pt x="7354" y="3991"/>
                    <a:pt x="6077" y="4071"/>
                    <a:pt x="5247" y="4071"/>
                  </a:cubicBezTo>
                  <a:cubicBezTo>
                    <a:pt x="5051" y="4071"/>
                    <a:pt x="4880" y="4067"/>
                    <a:pt x="4752" y="4060"/>
                  </a:cubicBezTo>
                  <a:lnTo>
                    <a:pt x="4752" y="4077"/>
                  </a:lnTo>
                  <a:lnTo>
                    <a:pt x="4529" y="3897"/>
                  </a:lnTo>
                  <a:lnTo>
                    <a:pt x="4529" y="3897"/>
                  </a:lnTo>
                  <a:cubicBezTo>
                    <a:pt x="4409" y="4044"/>
                    <a:pt x="4278" y="4551"/>
                    <a:pt x="5640" y="6033"/>
                  </a:cubicBezTo>
                  <a:cubicBezTo>
                    <a:pt x="5858" y="6273"/>
                    <a:pt x="6060" y="6529"/>
                    <a:pt x="6240" y="6807"/>
                  </a:cubicBezTo>
                  <a:lnTo>
                    <a:pt x="6234" y="6861"/>
                  </a:lnTo>
                  <a:lnTo>
                    <a:pt x="6278" y="6867"/>
                  </a:lnTo>
                  <a:cubicBezTo>
                    <a:pt x="6409" y="7085"/>
                    <a:pt x="6523" y="7314"/>
                    <a:pt x="6627" y="7548"/>
                  </a:cubicBezTo>
                  <a:cubicBezTo>
                    <a:pt x="6834" y="8016"/>
                    <a:pt x="6970" y="8327"/>
                    <a:pt x="7706" y="8360"/>
                  </a:cubicBezTo>
                  <a:lnTo>
                    <a:pt x="7798" y="8360"/>
                  </a:lnTo>
                  <a:cubicBezTo>
                    <a:pt x="8152" y="8360"/>
                    <a:pt x="8398" y="8256"/>
                    <a:pt x="8523" y="8055"/>
                  </a:cubicBezTo>
                  <a:cubicBezTo>
                    <a:pt x="8692" y="7793"/>
                    <a:pt x="8605" y="7461"/>
                    <a:pt x="8534" y="7281"/>
                  </a:cubicBezTo>
                  <a:cubicBezTo>
                    <a:pt x="8736" y="7014"/>
                    <a:pt x="8627" y="6665"/>
                    <a:pt x="8539" y="6485"/>
                  </a:cubicBezTo>
                  <a:cubicBezTo>
                    <a:pt x="8556" y="6458"/>
                    <a:pt x="8572" y="6431"/>
                    <a:pt x="8588" y="6409"/>
                  </a:cubicBezTo>
                  <a:cubicBezTo>
                    <a:pt x="8785" y="6044"/>
                    <a:pt x="8567" y="5630"/>
                    <a:pt x="8430" y="5428"/>
                  </a:cubicBezTo>
                  <a:cubicBezTo>
                    <a:pt x="8447" y="5406"/>
                    <a:pt x="8458" y="5385"/>
                    <a:pt x="8463" y="5363"/>
                  </a:cubicBezTo>
                  <a:cubicBezTo>
                    <a:pt x="8577" y="5074"/>
                    <a:pt x="8419" y="4796"/>
                    <a:pt x="8289" y="4633"/>
                  </a:cubicBezTo>
                  <a:cubicBezTo>
                    <a:pt x="8294" y="4627"/>
                    <a:pt x="8300" y="4616"/>
                    <a:pt x="8305" y="4605"/>
                  </a:cubicBezTo>
                  <a:cubicBezTo>
                    <a:pt x="8441" y="4278"/>
                    <a:pt x="8229" y="3957"/>
                    <a:pt x="8082" y="3783"/>
                  </a:cubicBezTo>
                  <a:cubicBezTo>
                    <a:pt x="8147" y="3684"/>
                    <a:pt x="8185" y="3570"/>
                    <a:pt x="8185" y="3456"/>
                  </a:cubicBezTo>
                  <a:cubicBezTo>
                    <a:pt x="8185" y="3221"/>
                    <a:pt x="8049" y="3031"/>
                    <a:pt x="7831" y="2873"/>
                  </a:cubicBezTo>
                  <a:cubicBezTo>
                    <a:pt x="7875" y="2775"/>
                    <a:pt x="7896" y="2671"/>
                    <a:pt x="7896" y="2562"/>
                  </a:cubicBezTo>
                  <a:cubicBezTo>
                    <a:pt x="7896" y="2290"/>
                    <a:pt x="7760" y="2061"/>
                    <a:pt x="7488" y="1875"/>
                  </a:cubicBezTo>
                  <a:cubicBezTo>
                    <a:pt x="7520" y="1799"/>
                    <a:pt x="7531" y="1723"/>
                    <a:pt x="7531" y="1641"/>
                  </a:cubicBezTo>
                  <a:cubicBezTo>
                    <a:pt x="7531" y="1276"/>
                    <a:pt x="7215" y="1014"/>
                    <a:pt x="6779" y="829"/>
                  </a:cubicBezTo>
                  <a:cubicBezTo>
                    <a:pt x="6796" y="791"/>
                    <a:pt x="6801" y="753"/>
                    <a:pt x="6807" y="709"/>
                  </a:cubicBezTo>
                  <a:cubicBezTo>
                    <a:pt x="6807" y="143"/>
                    <a:pt x="5117" y="28"/>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5"/>
            <p:cNvSpPr/>
            <p:nvPr/>
          </p:nvSpPr>
          <p:spPr>
            <a:xfrm>
              <a:off x="3304301" y="1771162"/>
              <a:ext cx="24135" cy="107029"/>
            </a:xfrm>
            <a:custGeom>
              <a:avLst/>
              <a:gdLst/>
              <a:ahLst/>
              <a:cxnLst/>
              <a:rect l="l" t="t" r="r" b="b"/>
              <a:pathLst>
                <a:path w="955" h="4235" extrusionOk="0">
                  <a:moveTo>
                    <a:pt x="475" y="1"/>
                  </a:moveTo>
                  <a:cubicBezTo>
                    <a:pt x="475" y="1"/>
                    <a:pt x="213" y="34"/>
                    <a:pt x="137" y="77"/>
                  </a:cubicBezTo>
                  <a:cubicBezTo>
                    <a:pt x="61" y="115"/>
                    <a:pt x="1" y="1102"/>
                    <a:pt x="126" y="1211"/>
                  </a:cubicBezTo>
                  <a:cubicBezTo>
                    <a:pt x="251" y="1314"/>
                    <a:pt x="44" y="1478"/>
                    <a:pt x="55" y="1739"/>
                  </a:cubicBezTo>
                  <a:cubicBezTo>
                    <a:pt x="61" y="2006"/>
                    <a:pt x="126" y="2872"/>
                    <a:pt x="191" y="3014"/>
                  </a:cubicBezTo>
                  <a:cubicBezTo>
                    <a:pt x="251" y="3150"/>
                    <a:pt x="240" y="4235"/>
                    <a:pt x="475" y="4235"/>
                  </a:cubicBezTo>
                  <a:cubicBezTo>
                    <a:pt x="709" y="4235"/>
                    <a:pt x="698" y="3150"/>
                    <a:pt x="763" y="3014"/>
                  </a:cubicBezTo>
                  <a:cubicBezTo>
                    <a:pt x="823" y="2878"/>
                    <a:pt x="889" y="2006"/>
                    <a:pt x="900" y="1739"/>
                  </a:cubicBezTo>
                  <a:cubicBezTo>
                    <a:pt x="905" y="1478"/>
                    <a:pt x="704" y="1314"/>
                    <a:pt x="829" y="1211"/>
                  </a:cubicBezTo>
                  <a:cubicBezTo>
                    <a:pt x="954" y="1102"/>
                    <a:pt x="894" y="121"/>
                    <a:pt x="818" y="77"/>
                  </a:cubicBezTo>
                  <a:cubicBezTo>
                    <a:pt x="742" y="28"/>
                    <a:pt x="475" y="1"/>
                    <a:pt x="4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3281581" y="1617733"/>
              <a:ext cx="31970" cy="31110"/>
            </a:xfrm>
            <a:custGeom>
              <a:avLst/>
              <a:gdLst/>
              <a:ahLst/>
              <a:cxnLst/>
              <a:rect l="l" t="t" r="r" b="b"/>
              <a:pathLst>
                <a:path w="1265" h="1231" extrusionOk="0">
                  <a:moveTo>
                    <a:pt x="811" y="1"/>
                  </a:moveTo>
                  <a:cubicBezTo>
                    <a:pt x="603" y="1"/>
                    <a:pt x="245" y="106"/>
                    <a:pt x="126" y="241"/>
                  </a:cubicBezTo>
                  <a:cubicBezTo>
                    <a:pt x="1" y="383"/>
                    <a:pt x="1" y="868"/>
                    <a:pt x="88" y="983"/>
                  </a:cubicBezTo>
                  <a:cubicBezTo>
                    <a:pt x="162" y="1080"/>
                    <a:pt x="321" y="1230"/>
                    <a:pt x="505" y="1230"/>
                  </a:cubicBezTo>
                  <a:cubicBezTo>
                    <a:pt x="536" y="1230"/>
                    <a:pt x="568" y="1226"/>
                    <a:pt x="600" y="1217"/>
                  </a:cubicBezTo>
                  <a:cubicBezTo>
                    <a:pt x="823" y="1151"/>
                    <a:pt x="1058" y="683"/>
                    <a:pt x="1161" y="568"/>
                  </a:cubicBezTo>
                  <a:cubicBezTo>
                    <a:pt x="1265" y="454"/>
                    <a:pt x="1134" y="18"/>
                    <a:pt x="840" y="2"/>
                  </a:cubicBezTo>
                  <a:cubicBezTo>
                    <a:pt x="830" y="1"/>
                    <a:pt x="821" y="1"/>
                    <a:pt x="81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5"/>
            <p:cNvSpPr/>
            <p:nvPr/>
          </p:nvSpPr>
          <p:spPr>
            <a:xfrm>
              <a:off x="3320703" y="1617733"/>
              <a:ext cx="31818" cy="31110"/>
            </a:xfrm>
            <a:custGeom>
              <a:avLst/>
              <a:gdLst/>
              <a:ahLst/>
              <a:cxnLst/>
              <a:rect l="l" t="t" r="r" b="b"/>
              <a:pathLst>
                <a:path w="1259" h="1231" extrusionOk="0">
                  <a:moveTo>
                    <a:pt x="453" y="1"/>
                  </a:moveTo>
                  <a:cubicBezTo>
                    <a:pt x="444" y="1"/>
                    <a:pt x="434" y="1"/>
                    <a:pt x="425" y="2"/>
                  </a:cubicBezTo>
                  <a:cubicBezTo>
                    <a:pt x="131" y="18"/>
                    <a:pt x="0" y="454"/>
                    <a:pt x="104" y="568"/>
                  </a:cubicBezTo>
                  <a:cubicBezTo>
                    <a:pt x="207" y="683"/>
                    <a:pt x="436" y="1151"/>
                    <a:pt x="659" y="1217"/>
                  </a:cubicBezTo>
                  <a:cubicBezTo>
                    <a:pt x="691" y="1226"/>
                    <a:pt x="723" y="1230"/>
                    <a:pt x="754" y="1230"/>
                  </a:cubicBezTo>
                  <a:cubicBezTo>
                    <a:pt x="938" y="1230"/>
                    <a:pt x="1097" y="1080"/>
                    <a:pt x="1172" y="983"/>
                  </a:cubicBezTo>
                  <a:cubicBezTo>
                    <a:pt x="1259" y="868"/>
                    <a:pt x="1259" y="383"/>
                    <a:pt x="1133" y="241"/>
                  </a:cubicBezTo>
                  <a:cubicBezTo>
                    <a:pt x="1014" y="106"/>
                    <a:pt x="656" y="1"/>
                    <a:pt x="4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5"/>
            <p:cNvSpPr/>
            <p:nvPr/>
          </p:nvSpPr>
          <p:spPr>
            <a:xfrm>
              <a:off x="3305817" y="1641994"/>
              <a:ext cx="23984" cy="19359"/>
            </a:xfrm>
            <a:custGeom>
              <a:avLst/>
              <a:gdLst/>
              <a:ahLst/>
              <a:cxnLst/>
              <a:rect l="l" t="t" r="r" b="b"/>
              <a:pathLst>
                <a:path w="949" h="766" extrusionOk="0">
                  <a:moveTo>
                    <a:pt x="475" y="1"/>
                  </a:moveTo>
                  <a:cubicBezTo>
                    <a:pt x="355" y="1"/>
                    <a:pt x="1" y="655"/>
                    <a:pt x="208" y="742"/>
                  </a:cubicBezTo>
                  <a:cubicBezTo>
                    <a:pt x="247" y="758"/>
                    <a:pt x="281" y="765"/>
                    <a:pt x="311" y="765"/>
                  </a:cubicBezTo>
                  <a:cubicBezTo>
                    <a:pt x="435" y="765"/>
                    <a:pt x="475" y="644"/>
                    <a:pt x="475" y="644"/>
                  </a:cubicBezTo>
                  <a:cubicBezTo>
                    <a:pt x="475" y="644"/>
                    <a:pt x="514" y="765"/>
                    <a:pt x="639" y="765"/>
                  </a:cubicBezTo>
                  <a:cubicBezTo>
                    <a:pt x="668" y="765"/>
                    <a:pt x="702" y="758"/>
                    <a:pt x="742" y="742"/>
                  </a:cubicBezTo>
                  <a:cubicBezTo>
                    <a:pt x="949" y="655"/>
                    <a:pt x="594" y="1"/>
                    <a:pt x="4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75"/>
          <p:cNvGrpSpPr/>
          <p:nvPr/>
        </p:nvGrpSpPr>
        <p:grpSpPr>
          <a:xfrm>
            <a:off x="3572045" y="1558993"/>
            <a:ext cx="451013" cy="1136125"/>
            <a:chOff x="3827467" y="1557988"/>
            <a:chExt cx="451013" cy="1136125"/>
          </a:xfrm>
        </p:grpSpPr>
        <p:sp>
          <p:nvSpPr>
            <p:cNvPr id="9425" name="Google Shape;9425;p75"/>
            <p:cNvSpPr/>
            <p:nvPr/>
          </p:nvSpPr>
          <p:spPr>
            <a:xfrm>
              <a:off x="3827467" y="1557988"/>
              <a:ext cx="451013" cy="1136125"/>
            </a:xfrm>
            <a:custGeom>
              <a:avLst/>
              <a:gdLst/>
              <a:ahLst/>
              <a:cxnLst/>
              <a:rect l="l" t="t" r="r" b="b"/>
              <a:pathLst>
                <a:path w="17846" h="44955" extrusionOk="0">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6" name="Google Shape;9426;p75"/>
            <p:cNvGrpSpPr/>
            <p:nvPr/>
          </p:nvGrpSpPr>
          <p:grpSpPr>
            <a:xfrm>
              <a:off x="3979228" y="1581563"/>
              <a:ext cx="147768" cy="558502"/>
              <a:chOff x="3979228" y="1581563"/>
              <a:chExt cx="147768" cy="558502"/>
            </a:xfrm>
          </p:grpSpPr>
          <p:sp>
            <p:nvSpPr>
              <p:cNvPr id="9427" name="Google Shape;9427;p75"/>
              <p:cNvSpPr/>
              <p:nvPr/>
            </p:nvSpPr>
            <p:spPr>
              <a:xfrm>
                <a:off x="3979228" y="1780614"/>
                <a:ext cx="147768" cy="143194"/>
              </a:xfrm>
              <a:custGeom>
                <a:avLst/>
                <a:gdLst/>
                <a:ahLst/>
                <a:cxnLst/>
                <a:rect l="l" t="t" r="r" b="b"/>
                <a:pathLst>
                  <a:path w="5847" h="5666" extrusionOk="0">
                    <a:moveTo>
                      <a:pt x="2918" y="0"/>
                    </a:moveTo>
                    <a:cubicBezTo>
                      <a:pt x="2881" y="0"/>
                      <a:pt x="2844" y="8"/>
                      <a:pt x="2812" y="25"/>
                    </a:cubicBezTo>
                    <a:cubicBezTo>
                      <a:pt x="2768" y="52"/>
                      <a:pt x="2741" y="101"/>
                      <a:pt x="2746" y="150"/>
                    </a:cubicBezTo>
                    <a:lnTo>
                      <a:pt x="2774" y="1785"/>
                    </a:lnTo>
                    <a:cubicBezTo>
                      <a:pt x="2774" y="1785"/>
                      <a:pt x="2720" y="1882"/>
                      <a:pt x="2677" y="1882"/>
                    </a:cubicBezTo>
                    <a:cubicBezTo>
                      <a:pt x="2655" y="1882"/>
                      <a:pt x="2636" y="1857"/>
                      <a:pt x="2626" y="1785"/>
                    </a:cubicBezTo>
                    <a:cubicBezTo>
                      <a:pt x="2594" y="1567"/>
                      <a:pt x="2594" y="689"/>
                      <a:pt x="2507" y="471"/>
                    </a:cubicBezTo>
                    <a:cubicBezTo>
                      <a:pt x="2453" y="339"/>
                      <a:pt x="2311" y="240"/>
                      <a:pt x="2136" y="240"/>
                    </a:cubicBezTo>
                    <a:cubicBezTo>
                      <a:pt x="2023" y="240"/>
                      <a:pt x="1897" y="281"/>
                      <a:pt x="1771" y="379"/>
                    </a:cubicBezTo>
                    <a:cubicBezTo>
                      <a:pt x="1444" y="629"/>
                      <a:pt x="529" y="2095"/>
                      <a:pt x="322" y="2880"/>
                    </a:cubicBezTo>
                    <a:cubicBezTo>
                      <a:pt x="114" y="3659"/>
                      <a:pt x="0" y="4629"/>
                      <a:pt x="27" y="5005"/>
                    </a:cubicBezTo>
                    <a:cubicBezTo>
                      <a:pt x="59" y="5366"/>
                      <a:pt x="165" y="5666"/>
                      <a:pt x="486" y="5666"/>
                    </a:cubicBezTo>
                    <a:cubicBezTo>
                      <a:pt x="500" y="5666"/>
                      <a:pt x="514" y="5665"/>
                      <a:pt x="529" y="5664"/>
                    </a:cubicBezTo>
                    <a:cubicBezTo>
                      <a:pt x="883" y="5632"/>
                      <a:pt x="1270" y="5414"/>
                      <a:pt x="1357" y="5316"/>
                    </a:cubicBezTo>
                    <a:cubicBezTo>
                      <a:pt x="1444" y="5223"/>
                      <a:pt x="1477" y="5098"/>
                      <a:pt x="1771" y="5098"/>
                    </a:cubicBezTo>
                    <a:cubicBezTo>
                      <a:pt x="2065" y="5098"/>
                      <a:pt x="2452" y="5038"/>
                      <a:pt x="2534" y="4760"/>
                    </a:cubicBezTo>
                    <a:cubicBezTo>
                      <a:pt x="2621" y="4476"/>
                      <a:pt x="2741" y="3724"/>
                      <a:pt x="2774" y="3414"/>
                    </a:cubicBezTo>
                    <a:cubicBezTo>
                      <a:pt x="2806" y="3098"/>
                      <a:pt x="2741" y="2913"/>
                      <a:pt x="2774" y="2662"/>
                    </a:cubicBezTo>
                    <a:cubicBezTo>
                      <a:pt x="2790" y="2509"/>
                      <a:pt x="2801" y="2351"/>
                      <a:pt x="2801" y="2193"/>
                    </a:cubicBezTo>
                    <a:cubicBezTo>
                      <a:pt x="2834" y="2221"/>
                      <a:pt x="2877" y="2237"/>
                      <a:pt x="2921" y="2237"/>
                    </a:cubicBezTo>
                    <a:cubicBezTo>
                      <a:pt x="2964" y="2237"/>
                      <a:pt x="3008" y="2221"/>
                      <a:pt x="3046" y="2193"/>
                    </a:cubicBezTo>
                    <a:cubicBezTo>
                      <a:pt x="3046" y="2351"/>
                      <a:pt x="3057" y="2509"/>
                      <a:pt x="3073" y="2662"/>
                    </a:cubicBezTo>
                    <a:cubicBezTo>
                      <a:pt x="3101" y="2913"/>
                      <a:pt x="3046" y="3103"/>
                      <a:pt x="3073" y="3414"/>
                    </a:cubicBezTo>
                    <a:cubicBezTo>
                      <a:pt x="3101" y="3724"/>
                      <a:pt x="3220" y="4476"/>
                      <a:pt x="3308" y="4760"/>
                    </a:cubicBezTo>
                    <a:cubicBezTo>
                      <a:pt x="3400" y="5038"/>
                      <a:pt x="3782" y="5098"/>
                      <a:pt x="4076" y="5098"/>
                    </a:cubicBezTo>
                    <a:cubicBezTo>
                      <a:pt x="4370" y="5098"/>
                      <a:pt x="4403" y="5223"/>
                      <a:pt x="4490" y="5316"/>
                    </a:cubicBezTo>
                    <a:cubicBezTo>
                      <a:pt x="4577" y="5414"/>
                      <a:pt x="4964" y="5632"/>
                      <a:pt x="5318" y="5664"/>
                    </a:cubicBezTo>
                    <a:cubicBezTo>
                      <a:pt x="5333" y="5665"/>
                      <a:pt x="5347" y="5666"/>
                      <a:pt x="5361" y="5666"/>
                    </a:cubicBezTo>
                    <a:cubicBezTo>
                      <a:pt x="5682" y="5666"/>
                      <a:pt x="5788" y="5366"/>
                      <a:pt x="5820" y="5005"/>
                    </a:cubicBezTo>
                    <a:cubicBezTo>
                      <a:pt x="5847" y="4629"/>
                      <a:pt x="5722" y="3665"/>
                      <a:pt x="5514" y="2880"/>
                    </a:cubicBezTo>
                    <a:cubicBezTo>
                      <a:pt x="5313" y="2101"/>
                      <a:pt x="4397" y="629"/>
                      <a:pt x="4070" y="379"/>
                    </a:cubicBezTo>
                    <a:cubicBezTo>
                      <a:pt x="3943" y="281"/>
                      <a:pt x="3816" y="240"/>
                      <a:pt x="3703" y="240"/>
                    </a:cubicBezTo>
                    <a:cubicBezTo>
                      <a:pt x="3528" y="240"/>
                      <a:pt x="3388" y="339"/>
                      <a:pt x="3335" y="471"/>
                    </a:cubicBezTo>
                    <a:cubicBezTo>
                      <a:pt x="3242" y="695"/>
                      <a:pt x="3242" y="1567"/>
                      <a:pt x="3215" y="1785"/>
                    </a:cubicBezTo>
                    <a:cubicBezTo>
                      <a:pt x="3206" y="1857"/>
                      <a:pt x="3187" y="1882"/>
                      <a:pt x="3165" y="1882"/>
                    </a:cubicBezTo>
                    <a:cubicBezTo>
                      <a:pt x="3121" y="1882"/>
                      <a:pt x="3068" y="1785"/>
                      <a:pt x="3068" y="1785"/>
                    </a:cubicBezTo>
                    <a:lnTo>
                      <a:pt x="3095" y="150"/>
                    </a:lnTo>
                    <a:cubicBezTo>
                      <a:pt x="3095" y="101"/>
                      <a:pt x="3068" y="52"/>
                      <a:pt x="3024" y="25"/>
                    </a:cubicBezTo>
                    <a:cubicBezTo>
                      <a:pt x="2992" y="8"/>
                      <a:pt x="2955" y="0"/>
                      <a:pt x="29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4008696" y="1581563"/>
                <a:ext cx="88024" cy="80796"/>
              </a:xfrm>
              <a:custGeom>
                <a:avLst/>
                <a:gdLst/>
                <a:ahLst/>
                <a:cxnLst/>
                <a:rect l="l" t="t" r="r" b="b"/>
                <a:pathLst>
                  <a:path w="3483" h="3197" extrusionOk="0">
                    <a:moveTo>
                      <a:pt x="1263" y="1"/>
                    </a:moveTo>
                    <a:cubicBezTo>
                      <a:pt x="1025" y="1"/>
                      <a:pt x="746" y="51"/>
                      <a:pt x="512" y="385"/>
                    </a:cubicBezTo>
                    <a:cubicBezTo>
                      <a:pt x="191" y="831"/>
                      <a:pt x="0" y="1164"/>
                      <a:pt x="120" y="1676"/>
                    </a:cubicBezTo>
                    <a:cubicBezTo>
                      <a:pt x="196" y="2003"/>
                      <a:pt x="338" y="2139"/>
                      <a:pt x="540" y="2221"/>
                    </a:cubicBezTo>
                    <a:cubicBezTo>
                      <a:pt x="692" y="2281"/>
                      <a:pt x="834" y="2319"/>
                      <a:pt x="834" y="2319"/>
                    </a:cubicBezTo>
                    <a:cubicBezTo>
                      <a:pt x="883" y="2477"/>
                      <a:pt x="1014" y="2597"/>
                      <a:pt x="1177" y="2635"/>
                    </a:cubicBezTo>
                    <a:cubicBezTo>
                      <a:pt x="1373" y="2673"/>
                      <a:pt x="1586" y="2722"/>
                      <a:pt x="1586" y="2722"/>
                    </a:cubicBezTo>
                    <a:lnTo>
                      <a:pt x="1618" y="3098"/>
                    </a:lnTo>
                    <a:cubicBezTo>
                      <a:pt x="1618" y="3136"/>
                      <a:pt x="1646" y="3169"/>
                      <a:pt x="1684" y="3185"/>
                    </a:cubicBezTo>
                    <a:lnTo>
                      <a:pt x="1733" y="3196"/>
                    </a:lnTo>
                    <a:lnTo>
                      <a:pt x="1787" y="3185"/>
                    </a:lnTo>
                    <a:cubicBezTo>
                      <a:pt x="1831" y="3169"/>
                      <a:pt x="1858" y="3136"/>
                      <a:pt x="1864" y="3098"/>
                    </a:cubicBezTo>
                    <a:lnTo>
                      <a:pt x="1896" y="2722"/>
                    </a:lnTo>
                    <a:cubicBezTo>
                      <a:pt x="1896" y="2722"/>
                      <a:pt x="2103" y="2673"/>
                      <a:pt x="2300" y="2635"/>
                    </a:cubicBezTo>
                    <a:cubicBezTo>
                      <a:pt x="2463" y="2597"/>
                      <a:pt x="2594" y="2477"/>
                      <a:pt x="2648" y="2319"/>
                    </a:cubicBezTo>
                    <a:cubicBezTo>
                      <a:pt x="2648" y="2319"/>
                      <a:pt x="2790" y="2281"/>
                      <a:pt x="2937" y="2221"/>
                    </a:cubicBezTo>
                    <a:cubicBezTo>
                      <a:pt x="3144" y="2139"/>
                      <a:pt x="3280" y="2008"/>
                      <a:pt x="3362" y="1676"/>
                    </a:cubicBezTo>
                    <a:cubicBezTo>
                      <a:pt x="3482" y="1164"/>
                      <a:pt x="3291" y="831"/>
                      <a:pt x="2970" y="385"/>
                    </a:cubicBezTo>
                    <a:cubicBezTo>
                      <a:pt x="2731" y="51"/>
                      <a:pt x="2456" y="1"/>
                      <a:pt x="2219" y="1"/>
                    </a:cubicBezTo>
                    <a:cubicBezTo>
                      <a:pt x="2185" y="1"/>
                      <a:pt x="2152" y="2"/>
                      <a:pt x="2120" y="3"/>
                    </a:cubicBezTo>
                    <a:cubicBezTo>
                      <a:pt x="1744" y="14"/>
                      <a:pt x="1738" y="330"/>
                      <a:pt x="1738" y="330"/>
                    </a:cubicBezTo>
                    <a:cubicBezTo>
                      <a:pt x="1738" y="330"/>
                      <a:pt x="1738" y="14"/>
                      <a:pt x="1362" y="3"/>
                    </a:cubicBezTo>
                    <a:cubicBezTo>
                      <a:pt x="1330" y="2"/>
                      <a:pt x="1297" y="1"/>
                      <a:pt x="12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4018199" y="1882715"/>
                <a:ext cx="105361" cy="130583"/>
              </a:xfrm>
              <a:custGeom>
                <a:avLst/>
                <a:gdLst/>
                <a:ahLst/>
                <a:cxnLst/>
                <a:rect l="l" t="t" r="r" b="b"/>
                <a:pathLst>
                  <a:path w="4169" h="5167" extrusionOk="0">
                    <a:moveTo>
                      <a:pt x="1613" y="1"/>
                    </a:moveTo>
                    <a:cubicBezTo>
                      <a:pt x="1613" y="1"/>
                      <a:pt x="1373" y="1259"/>
                      <a:pt x="1744" y="1804"/>
                    </a:cubicBezTo>
                    <a:cubicBezTo>
                      <a:pt x="1864" y="1973"/>
                      <a:pt x="2043" y="2098"/>
                      <a:pt x="2251" y="2142"/>
                    </a:cubicBezTo>
                    <a:cubicBezTo>
                      <a:pt x="2234" y="2251"/>
                      <a:pt x="2256" y="2360"/>
                      <a:pt x="2305" y="2453"/>
                    </a:cubicBezTo>
                    <a:cubicBezTo>
                      <a:pt x="2392" y="2594"/>
                      <a:pt x="2474" y="2709"/>
                      <a:pt x="2474" y="2709"/>
                    </a:cubicBezTo>
                    <a:cubicBezTo>
                      <a:pt x="2425" y="2774"/>
                      <a:pt x="2381" y="2850"/>
                      <a:pt x="2365" y="2932"/>
                    </a:cubicBezTo>
                    <a:cubicBezTo>
                      <a:pt x="2327" y="3052"/>
                      <a:pt x="2305" y="3177"/>
                      <a:pt x="2305" y="3303"/>
                    </a:cubicBezTo>
                    <a:cubicBezTo>
                      <a:pt x="2223" y="3335"/>
                      <a:pt x="2147" y="3384"/>
                      <a:pt x="2082" y="3439"/>
                    </a:cubicBezTo>
                    <a:cubicBezTo>
                      <a:pt x="1940" y="3553"/>
                      <a:pt x="1798" y="3837"/>
                      <a:pt x="1798" y="3837"/>
                    </a:cubicBezTo>
                    <a:cubicBezTo>
                      <a:pt x="1726" y="3778"/>
                      <a:pt x="1635" y="3745"/>
                      <a:pt x="1544" y="3745"/>
                    </a:cubicBezTo>
                    <a:cubicBezTo>
                      <a:pt x="1525" y="3745"/>
                      <a:pt x="1506" y="3747"/>
                      <a:pt x="1488" y="3749"/>
                    </a:cubicBezTo>
                    <a:cubicBezTo>
                      <a:pt x="1292" y="3782"/>
                      <a:pt x="1177" y="3864"/>
                      <a:pt x="1090" y="3864"/>
                    </a:cubicBezTo>
                    <a:cubicBezTo>
                      <a:pt x="1008" y="3864"/>
                      <a:pt x="926" y="3684"/>
                      <a:pt x="643" y="3640"/>
                    </a:cubicBezTo>
                    <a:cubicBezTo>
                      <a:pt x="599" y="3633"/>
                      <a:pt x="558" y="3629"/>
                      <a:pt x="520" y="3629"/>
                    </a:cubicBezTo>
                    <a:cubicBezTo>
                      <a:pt x="266" y="3629"/>
                      <a:pt x="152" y="3808"/>
                      <a:pt x="76" y="4202"/>
                    </a:cubicBezTo>
                    <a:cubicBezTo>
                      <a:pt x="0" y="4605"/>
                      <a:pt x="87" y="5166"/>
                      <a:pt x="87" y="5166"/>
                    </a:cubicBezTo>
                    <a:lnTo>
                      <a:pt x="409" y="5112"/>
                    </a:lnTo>
                    <a:cubicBezTo>
                      <a:pt x="409" y="5112"/>
                      <a:pt x="360" y="4512"/>
                      <a:pt x="414" y="4371"/>
                    </a:cubicBezTo>
                    <a:cubicBezTo>
                      <a:pt x="458" y="4262"/>
                      <a:pt x="504" y="4185"/>
                      <a:pt x="579" y="4185"/>
                    </a:cubicBezTo>
                    <a:cubicBezTo>
                      <a:pt x="598" y="4185"/>
                      <a:pt x="620" y="4190"/>
                      <a:pt x="643" y="4202"/>
                    </a:cubicBezTo>
                    <a:cubicBezTo>
                      <a:pt x="737" y="4253"/>
                      <a:pt x="795" y="4322"/>
                      <a:pt x="879" y="4322"/>
                    </a:cubicBezTo>
                    <a:cubicBezTo>
                      <a:pt x="892" y="4322"/>
                      <a:pt x="906" y="4320"/>
                      <a:pt x="921" y="4316"/>
                    </a:cubicBezTo>
                    <a:cubicBezTo>
                      <a:pt x="1000" y="4297"/>
                      <a:pt x="944" y="4266"/>
                      <a:pt x="957" y="4266"/>
                    </a:cubicBezTo>
                    <a:cubicBezTo>
                      <a:pt x="963" y="4266"/>
                      <a:pt x="983" y="4272"/>
                      <a:pt x="1035" y="4289"/>
                    </a:cubicBezTo>
                    <a:cubicBezTo>
                      <a:pt x="1204" y="4343"/>
                      <a:pt x="1319" y="4572"/>
                      <a:pt x="1744" y="4681"/>
                    </a:cubicBezTo>
                    <a:cubicBezTo>
                      <a:pt x="1872" y="4716"/>
                      <a:pt x="2037" y="4740"/>
                      <a:pt x="2220" y="4740"/>
                    </a:cubicBezTo>
                    <a:cubicBezTo>
                      <a:pt x="2636" y="4740"/>
                      <a:pt x="3141" y="4614"/>
                      <a:pt x="3493" y="4202"/>
                    </a:cubicBezTo>
                    <a:cubicBezTo>
                      <a:pt x="4000" y="3608"/>
                      <a:pt x="4169" y="2818"/>
                      <a:pt x="3831" y="2087"/>
                    </a:cubicBezTo>
                    <a:cubicBezTo>
                      <a:pt x="3562" y="1493"/>
                      <a:pt x="3343" y="1436"/>
                      <a:pt x="3120" y="1436"/>
                    </a:cubicBezTo>
                    <a:cubicBezTo>
                      <a:pt x="3067" y="1436"/>
                      <a:pt x="3013" y="1439"/>
                      <a:pt x="2959" y="1439"/>
                    </a:cubicBezTo>
                    <a:cubicBezTo>
                      <a:pt x="2676" y="1439"/>
                      <a:pt x="2561" y="1717"/>
                      <a:pt x="2311" y="1717"/>
                    </a:cubicBezTo>
                    <a:cubicBezTo>
                      <a:pt x="2054" y="1717"/>
                      <a:pt x="2071" y="1657"/>
                      <a:pt x="1967" y="1406"/>
                    </a:cubicBezTo>
                    <a:cubicBezTo>
                      <a:pt x="1913" y="1265"/>
                      <a:pt x="1880" y="802"/>
                      <a:pt x="1880" y="802"/>
                    </a:cubicBezTo>
                    <a:lnTo>
                      <a:pt x="16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5"/>
              <p:cNvSpPr/>
              <p:nvPr/>
            </p:nvSpPr>
            <p:spPr>
              <a:xfrm>
                <a:off x="3989413" y="2001041"/>
                <a:ext cx="124366" cy="139024"/>
              </a:xfrm>
              <a:custGeom>
                <a:avLst/>
                <a:gdLst/>
                <a:ahLst/>
                <a:cxnLst/>
                <a:rect l="l" t="t" r="r" b="b"/>
                <a:pathLst>
                  <a:path w="4921" h="5501" extrusionOk="0">
                    <a:moveTo>
                      <a:pt x="4286" y="0"/>
                    </a:moveTo>
                    <a:cubicBezTo>
                      <a:pt x="4184" y="0"/>
                      <a:pt x="4094" y="63"/>
                      <a:pt x="4065" y="163"/>
                    </a:cubicBezTo>
                    <a:cubicBezTo>
                      <a:pt x="4065" y="163"/>
                      <a:pt x="3998" y="60"/>
                      <a:pt x="3901" y="60"/>
                    </a:cubicBezTo>
                    <a:cubicBezTo>
                      <a:pt x="3877" y="60"/>
                      <a:pt x="3852" y="66"/>
                      <a:pt x="3825" y="81"/>
                    </a:cubicBezTo>
                    <a:cubicBezTo>
                      <a:pt x="3749" y="125"/>
                      <a:pt x="3689" y="190"/>
                      <a:pt x="3662" y="272"/>
                    </a:cubicBezTo>
                    <a:cubicBezTo>
                      <a:pt x="3662" y="272"/>
                      <a:pt x="3631" y="247"/>
                      <a:pt x="3586" y="247"/>
                    </a:cubicBezTo>
                    <a:cubicBezTo>
                      <a:pt x="3547" y="247"/>
                      <a:pt x="3499" y="264"/>
                      <a:pt x="3450" y="326"/>
                    </a:cubicBezTo>
                    <a:cubicBezTo>
                      <a:pt x="3379" y="402"/>
                      <a:pt x="3286" y="457"/>
                      <a:pt x="3182" y="479"/>
                    </a:cubicBezTo>
                    <a:lnTo>
                      <a:pt x="3024" y="560"/>
                    </a:lnTo>
                    <a:cubicBezTo>
                      <a:pt x="2926" y="609"/>
                      <a:pt x="2845" y="686"/>
                      <a:pt x="2785" y="773"/>
                    </a:cubicBezTo>
                    <a:cubicBezTo>
                      <a:pt x="2692" y="757"/>
                      <a:pt x="2605" y="746"/>
                      <a:pt x="2518" y="746"/>
                    </a:cubicBezTo>
                    <a:cubicBezTo>
                      <a:pt x="2431" y="751"/>
                      <a:pt x="2343" y="778"/>
                      <a:pt x="2278" y="827"/>
                    </a:cubicBezTo>
                    <a:cubicBezTo>
                      <a:pt x="2207" y="795"/>
                      <a:pt x="2136" y="778"/>
                      <a:pt x="2060" y="773"/>
                    </a:cubicBezTo>
                    <a:cubicBezTo>
                      <a:pt x="1973" y="773"/>
                      <a:pt x="1880" y="762"/>
                      <a:pt x="1793" y="746"/>
                    </a:cubicBezTo>
                    <a:cubicBezTo>
                      <a:pt x="1771" y="664"/>
                      <a:pt x="1717" y="593"/>
                      <a:pt x="1635" y="560"/>
                    </a:cubicBezTo>
                    <a:cubicBezTo>
                      <a:pt x="1602" y="544"/>
                      <a:pt x="1566" y="536"/>
                      <a:pt x="1529" y="536"/>
                    </a:cubicBezTo>
                    <a:cubicBezTo>
                      <a:pt x="1492" y="536"/>
                      <a:pt x="1455" y="544"/>
                      <a:pt x="1422" y="560"/>
                    </a:cubicBezTo>
                    <a:cubicBezTo>
                      <a:pt x="1401" y="479"/>
                      <a:pt x="1352" y="402"/>
                      <a:pt x="1286" y="348"/>
                    </a:cubicBezTo>
                    <a:cubicBezTo>
                      <a:pt x="1242" y="309"/>
                      <a:pt x="1192" y="290"/>
                      <a:pt x="1137" y="290"/>
                    </a:cubicBezTo>
                    <a:cubicBezTo>
                      <a:pt x="1123" y="290"/>
                      <a:pt x="1109" y="291"/>
                      <a:pt x="1096" y="293"/>
                    </a:cubicBezTo>
                    <a:lnTo>
                      <a:pt x="1019" y="184"/>
                    </a:lnTo>
                    <a:cubicBezTo>
                      <a:pt x="975" y="181"/>
                      <a:pt x="931" y="179"/>
                      <a:pt x="887" y="179"/>
                    </a:cubicBezTo>
                    <a:cubicBezTo>
                      <a:pt x="786" y="179"/>
                      <a:pt x="688" y="189"/>
                      <a:pt x="589" y="212"/>
                    </a:cubicBezTo>
                    <a:cubicBezTo>
                      <a:pt x="349" y="266"/>
                      <a:pt x="376" y="375"/>
                      <a:pt x="376" y="375"/>
                    </a:cubicBezTo>
                    <a:cubicBezTo>
                      <a:pt x="376" y="375"/>
                      <a:pt x="273" y="402"/>
                      <a:pt x="137" y="697"/>
                    </a:cubicBezTo>
                    <a:cubicBezTo>
                      <a:pt x="0" y="985"/>
                      <a:pt x="109" y="1094"/>
                      <a:pt x="82" y="1252"/>
                    </a:cubicBezTo>
                    <a:cubicBezTo>
                      <a:pt x="55" y="1416"/>
                      <a:pt x="137" y="1443"/>
                      <a:pt x="137" y="1443"/>
                    </a:cubicBezTo>
                    <a:lnTo>
                      <a:pt x="137" y="1547"/>
                    </a:lnTo>
                    <a:cubicBezTo>
                      <a:pt x="137" y="1656"/>
                      <a:pt x="191" y="1819"/>
                      <a:pt x="137" y="1950"/>
                    </a:cubicBezTo>
                    <a:cubicBezTo>
                      <a:pt x="82" y="2081"/>
                      <a:pt x="82" y="2059"/>
                      <a:pt x="109" y="2217"/>
                    </a:cubicBezTo>
                    <a:cubicBezTo>
                      <a:pt x="137" y="2375"/>
                      <a:pt x="82" y="2429"/>
                      <a:pt x="55" y="2538"/>
                    </a:cubicBezTo>
                    <a:cubicBezTo>
                      <a:pt x="44" y="2620"/>
                      <a:pt x="55" y="2702"/>
                      <a:pt x="82" y="2778"/>
                    </a:cubicBezTo>
                    <a:lnTo>
                      <a:pt x="28" y="2991"/>
                    </a:lnTo>
                    <a:cubicBezTo>
                      <a:pt x="0" y="3127"/>
                      <a:pt x="44" y="3263"/>
                      <a:pt x="137" y="3367"/>
                    </a:cubicBezTo>
                    <a:cubicBezTo>
                      <a:pt x="137" y="3367"/>
                      <a:pt x="164" y="3683"/>
                      <a:pt x="376" y="3846"/>
                    </a:cubicBezTo>
                    <a:cubicBezTo>
                      <a:pt x="426" y="3888"/>
                      <a:pt x="487" y="3909"/>
                      <a:pt x="549" y="3909"/>
                    </a:cubicBezTo>
                    <a:cubicBezTo>
                      <a:pt x="624" y="3909"/>
                      <a:pt x="699" y="3879"/>
                      <a:pt x="752" y="3819"/>
                    </a:cubicBezTo>
                    <a:cubicBezTo>
                      <a:pt x="801" y="4075"/>
                      <a:pt x="943" y="4304"/>
                      <a:pt x="1150" y="4462"/>
                    </a:cubicBezTo>
                    <a:cubicBezTo>
                      <a:pt x="1341" y="4462"/>
                      <a:pt x="1254" y="4413"/>
                      <a:pt x="1281" y="4304"/>
                    </a:cubicBezTo>
                    <a:cubicBezTo>
                      <a:pt x="1308" y="4195"/>
                      <a:pt x="1068" y="4119"/>
                      <a:pt x="992" y="4037"/>
                    </a:cubicBezTo>
                    <a:cubicBezTo>
                      <a:pt x="910" y="3955"/>
                      <a:pt x="883" y="3743"/>
                      <a:pt x="883" y="3743"/>
                    </a:cubicBezTo>
                    <a:cubicBezTo>
                      <a:pt x="976" y="3645"/>
                      <a:pt x="1057" y="3541"/>
                      <a:pt x="1123" y="3421"/>
                    </a:cubicBezTo>
                    <a:cubicBezTo>
                      <a:pt x="1205" y="3263"/>
                      <a:pt x="1096" y="3127"/>
                      <a:pt x="1014" y="2914"/>
                    </a:cubicBezTo>
                    <a:cubicBezTo>
                      <a:pt x="963" y="2774"/>
                      <a:pt x="899" y="2750"/>
                      <a:pt x="861" y="2750"/>
                    </a:cubicBezTo>
                    <a:cubicBezTo>
                      <a:pt x="841" y="2750"/>
                      <a:pt x="829" y="2756"/>
                      <a:pt x="829" y="2756"/>
                    </a:cubicBezTo>
                    <a:cubicBezTo>
                      <a:pt x="861" y="2631"/>
                      <a:pt x="867" y="2506"/>
                      <a:pt x="856" y="2380"/>
                    </a:cubicBezTo>
                    <a:cubicBezTo>
                      <a:pt x="829" y="2222"/>
                      <a:pt x="774" y="2222"/>
                      <a:pt x="774" y="2222"/>
                    </a:cubicBezTo>
                    <a:cubicBezTo>
                      <a:pt x="774" y="2222"/>
                      <a:pt x="829" y="1983"/>
                      <a:pt x="856" y="1874"/>
                    </a:cubicBezTo>
                    <a:cubicBezTo>
                      <a:pt x="883" y="1765"/>
                      <a:pt x="698" y="1525"/>
                      <a:pt x="698" y="1525"/>
                    </a:cubicBezTo>
                    <a:cubicBezTo>
                      <a:pt x="741" y="1421"/>
                      <a:pt x="796" y="1323"/>
                      <a:pt x="856" y="1231"/>
                    </a:cubicBezTo>
                    <a:cubicBezTo>
                      <a:pt x="938" y="1127"/>
                      <a:pt x="856" y="991"/>
                      <a:pt x="856" y="991"/>
                    </a:cubicBezTo>
                    <a:lnTo>
                      <a:pt x="856" y="991"/>
                    </a:lnTo>
                    <a:lnTo>
                      <a:pt x="1068" y="1018"/>
                    </a:lnTo>
                    <a:cubicBezTo>
                      <a:pt x="1068" y="1018"/>
                      <a:pt x="1150" y="1258"/>
                      <a:pt x="1281" y="1312"/>
                    </a:cubicBezTo>
                    <a:cubicBezTo>
                      <a:pt x="1300" y="1320"/>
                      <a:pt x="1320" y="1324"/>
                      <a:pt x="1339" y="1324"/>
                    </a:cubicBezTo>
                    <a:cubicBezTo>
                      <a:pt x="1453" y="1324"/>
                      <a:pt x="1553" y="1203"/>
                      <a:pt x="1553" y="1203"/>
                    </a:cubicBezTo>
                    <a:cubicBezTo>
                      <a:pt x="1635" y="1318"/>
                      <a:pt x="1760" y="1383"/>
                      <a:pt x="1897" y="1394"/>
                    </a:cubicBezTo>
                    <a:cubicBezTo>
                      <a:pt x="2033" y="1389"/>
                      <a:pt x="2169" y="1361"/>
                      <a:pt x="2300" y="1312"/>
                    </a:cubicBezTo>
                    <a:cubicBezTo>
                      <a:pt x="2300" y="1312"/>
                      <a:pt x="2512" y="1449"/>
                      <a:pt x="2698" y="1449"/>
                    </a:cubicBezTo>
                    <a:cubicBezTo>
                      <a:pt x="2888" y="1449"/>
                      <a:pt x="2937" y="1236"/>
                      <a:pt x="2937" y="1236"/>
                    </a:cubicBezTo>
                    <a:cubicBezTo>
                      <a:pt x="2937" y="1236"/>
                      <a:pt x="3083" y="1269"/>
                      <a:pt x="3193" y="1269"/>
                    </a:cubicBezTo>
                    <a:cubicBezTo>
                      <a:pt x="3217" y="1269"/>
                      <a:pt x="3240" y="1267"/>
                      <a:pt x="3259" y="1263"/>
                    </a:cubicBezTo>
                    <a:cubicBezTo>
                      <a:pt x="3346" y="1225"/>
                      <a:pt x="3417" y="1171"/>
                      <a:pt x="3471" y="1100"/>
                    </a:cubicBezTo>
                    <a:cubicBezTo>
                      <a:pt x="3471" y="1100"/>
                      <a:pt x="3507" y="1118"/>
                      <a:pt x="3572" y="1118"/>
                    </a:cubicBezTo>
                    <a:cubicBezTo>
                      <a:pt x="3621" y="1118"/>
                      <a:pt x="3686" y="1108"/>
                      <a:pt x="3766" y="1073"/>
                    </a:cubicBezTo>
                    <a:cubicBezTo>
                      <a:pt x="3880" y="1024"/>
                      <a:pt x="3989" y="964"/>
                      <a:pt x="4087" y="887"/>
                    </a:cubicBezTo>
                    <a:lnTo>
                      <a:pt x="4087" y="887"/>
                    </a:lnTo>
                    <a:cubicBezTo>
                      <a:pt x="4087" y="887"/>
                      <a:pt x="4011" y="1285"/>
                      <a:pt x="4060" y="1449"/>
                    </a:cubicBezTo>
                    <a:cubicBezTo>
                      <a:pt x="4098" y="1563"/>
                      <a:pt x="4125" y="1677"/>
                      <a:pt x="4142" y="1797"/>
                    </a:cubicBezTo>
                    <a:cubicBezTo>
                      <a:pt x="4060" y="1895"/>
                      <a:pt x="4005" y="2015"/>
                      <a:pt x="3984" y="2141"/>
                    </a:cubicBezTo>
                    <a:cubicBezTo>
                      <a:pt x="3951" y="2331"/>
                      <a:pt x="4087" y="2571"/>
                      <a:pt x="4087" y="2571"/>
                    </a:cubicBezTo>
                    <a:lnTo>
                      <a:pt x="4033" y="2784"/>
                    </a:lnTo>
                    <a:cubicBezTo>
                      <a:pt x="4000" y="2904"/>
                      <a:pt x="4022" y="3029"/>
                      <a:pt x="4087" y="3132"/>
                    </a:cubicBezTo>
                    <a:lnTo>
                      <a:pt x="4011" y="3318"/>
                    </a:lnTo>
                    <a:cubicBezTo>
                      <a:pt x="3929" y="3503"/>
                      <a:pt x="4011" y="3557"/>
                      <a:pt x="4011" y="3557"/>
                    </a:cubicBezTo>
                    <a:lnTo>
                      <a:pt x="3902" y="3666"/>
                    </a:lnTo>
                    <a:cubicBezTo>
                      <a:pt x="3793" y="3770"/>
                      <a:pt x="3875" y="3824"/>
                      <a:pt x="3875" y="3824"/>
                    </a:cubicBezTo>
                    <a:lnTo>
                      <a:pt x="3662" y="4037"/>
                    </a:lnTo>
                    <a:cubicBezTo>
                      <a:pt x="3662" y="4037"/>
                      <a:pt x="3558" y="3901"/>
                      <a:pt x="3422" y="3901"/>
                    </a:cubicBezTo>
                    <a:cubicBezTo>
                      <a:pt x="3335" y="3906"/>
                      <a:pt x="3248" y="3933"/>
                      <a:pt x="3182" y="3982"/>
                    </a:cubicBezTo>
                    <a:cubicBezTo>
                      <a:pt x="3182" y="3982"/>
                      <a:pt x="2965" y="3852"/>
                      <a:pt x="2807" y="3770"/>
                    </a:cubicBezTo>
                    <a:cubicBezTo>
                      <a:pt x="2747" y="3739"/>
                      <a:pt x="2682" y="3724"/>
                      <a:pt x="2612" y="3724"/>
                    </a:cubicBezTo>
                    <a:cubicBezTo>
                      <a:pt x="2497" y="3724"/>
                      <a:pt x="2367" y="3765"/>
                      <a:pt x="2218" y="3846"/>
                    </a:cubicBezTo>
                    <a:cubicBezTo>
                      <a:pt x="1978" y="3982"/>
                      <a:pt x="1951" y="4140"/>
                      <a:pt x="1924" y="4407"/>
                    </a:cubicBezTo>
                    <a:cubicBezTo>
                      <a:pt x="1897" y="4674"/>
                      <a:pt x="2087" y="4996"/>
                      <a:pt x="2136" y="5105"/>
                    </a:cubicBezTo>
                    <a:cubicBezTo>
                      <a:pt x="2191" y="5214"/>
                      <a:pt x="2109" y="5317"/>
                      <a:pt x="2191" y="5454"/>
                    </a:cubicBezTo>
                    <a:cubicBezTo>
                      <a:pt x="2212" y="5488"/>
                      <a:pt x="2242" y="5500"/>
                      <a:pt x="2275" y="5500"/>
                    </a:cubicBezTo>
                    <a:cubicBezTo>
                      <a:pt x="2369" y="5500"/>
                      <a:pt x="2485" y="5399"/>
                      <a:pt x="2485" y="5399"/>
                    </a:cubicBezTo>
                    <a:cubicBezTo>
                      <a:pt x="2485" y="5399"/>
                      <a:pt x="2562" y="5445"/>
                      <a:pt x="2644" y="5445"/>
                    </a:cubicBezTo>
                    <a:cubicBezTo>
                      <a:pt x="2671" y="5445"/>
                      <a:pt x="2699" y="5440"/>
                      <a:pt x="2725" y="5426"/>
                    </a:cubicBezTo>
                    <a:cubicBezTo>
                      <a:pt x="2834" y="5372"/>
                      <a:pt x="2779" y="5159"/>
                      <a:pt x="2888" y="4969"/>
                    </a:cubicBezTo>
                    <a:cubicBezTo>
                      <a:pt x="2997" y="4783"/>
                      <a:pt x="2943" y="4647"/>
                      <a:pt x="3024" y="4516"/>
                    </a:cubicBezTo>
                    <a:cubicBezTo>
                      <a:pt x="3043" y="4483"/>
                      <a:pt x="3061" y="4469"/>
                      <a:pt x="3077" y="4469"/>
                    </a:cubicBezTo>
                    <a:cubicBezTo>
                      <a:pt x="3126" y="4469"/>
                      <a:pt x="3162" y="4596"/>
                      <a:pt x="3182" y="4674"/>
                    </a:cubicBezTo>
                    <a:cubicBezTo>
                      <a:pt x="3201" y="4747"/>
                      <a:pt x="3301" y="4796"/>
                      <a:pt x="3415" y="4796"/>
                    </a:cubicBezTo>
                    <a:cubicBezTo>
                      <a:pt x="3471" y="4796"/>
                      <a:pt x="3531" y="4783"/>
                      <a:pt x="3586" y="4756"/>
                    </a:cubicBezTo>
                    <a:cubicBezTo>
                      <a:pt x="3638" y="4729"/>
                      <a:pt x="3695" y="4720"/>
                      <a:pt x="3754" y="4720"/>
                    </a:cubicBezTo>
                    <a:cubicBezTo>
                      <a:pt x="3873" y="4720"/>
                      <a:pt x="4005" y="4756"/>
                      <a:pt x="4147" y="4756"/>
                    </a:cubicBezTo>
                    <a:cubicBezTo>
                      <a:pt x="4354" y="4756"/>
                      <a:pt x="4332" y="4756"/>
                      <a:pt x="4490" y="4489"/>
                    </a:cubicBezTo>
                    <a:cubicBezTo>
                      <a:pt x="4654" y="4222"/>
                      <a:pt x="4572" y="4086"/>
                      <a:pt x="4654" y="3928"/>
                    </a:cubicBezTo>
                    <a:cubicBezTo>
                      <a:pt x="4730" y="3770"/>
                      <a:pt x="4839" y="3557"/>
                      <a:pt x="4812" y="3318"/>
                    </a:cubicBezTo>
                    <a:cubicBezTo>
                      <a:pt x="4785" y="3078"/>
                      <a:pt x="4785" y="3023"/>
                      <a:pt x="4757" y="2887"/>
                    </a:cubicBezTo>
                    <a:cubicBezTo>
                      <a:pt x="4730" y="2756"/>
                      <a:pt x="4839" y="2696"/>
                      <a:pt x="4812" y="2517"/>
                    </a:cubicBezTo>
                    <a:cubicBezTo>
                      <a:pt x="4785" y="2331"/>
                      <a:pt x="4757" y="2331"/>
                      <a:pt x="4839" y="2195"/>
                    </a:cubicBezTo>
                    <a:cubicBezTo>
                      <a:pt x="4888" y="2130"/>
                      <a:pt x="4861" y="2037"/>
                      <a:pt x="4785" y="2010"/>
                    </a:cubicBezTo>
                    <a:cubicBezTo>
                      <a:pt x="4806" y="1934"/>
                      <a:pt x="4834" y="1863"/>
                      <a:pt x="4866" y="1792"/>
                    </a:cubicBezTo>
                    <a:cubicBezTo>
                      <a:pt x="4921" y="1688"/>
                      <a:pt x="4812" y="1552"/>
                      <a:pt x="4812" y="1552"/>
                    </a:cubicBezTo>
                    <a:lnTo>
                      <a:pt x="4866" y="1416"/>
                    </a:lnTo>
                    <a:cubicBezTo>
                      <a:pt x="4921" y="1285"/>
                      <a:pt x="4703" y="1203"/>
                      <a:pt x="4703" y="1203"/>
                    </a:cubicBezTo>
                    <a:cubicBezTo>
                      <a:pt x="4768" y="1122"/>
                      <a:pt x="4806" y="1018"/>
                      <a:pt x="4812" y="909"/>
                    </a:cubicBezTo>
                    <a:cubicBezTo>
                      <a:pt x="4806" y="811"/>
                      <a:pt x="4741" y="718"/>
                      <a:pt x="4654" y="669"/>
                    </a:cubicBezTo>
                    <a:cubicBezTo>
                      <a:pt x="4697" y="571"/>
                      <a:pt x="4725" y="462"/>
                      <a:pt x="4730" y="348"/>
                    </a:cubicBezTo>
                    <a:cubicBezTo>
                      <a:pt x="4730" y="190"/>
                      <a:pt x="4545" y="32"/>
                      <a:pt x="4332" y="5"/>
                    </a:cubicBezTo>
                    <a:cubicBezTo>
                      <a:pt x="4317" y="2"/>
                      <a:pt x="4301"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5"/>
              <p:cNvSpPr/>
              <p:nvPr/>
            </p:nvSpPr>
            <p:spPr>
              <a:xfrm>
                <a:off x="3986785" y="1906092"/>
                <a:ext cx="116531" cy="79533"/>
              </a:xfrm>
              <a:custGeom>
                <a:avLst/>
                <a:gdLst/>
                <a:ahLst/>
                <a:cxnLst/>
                <a:rect l="l" t="t" r="r" b="b"/>
                <a:pathLst>
                  <a:path w="4611" h="3147" extrusionOk="0">
                    <a:moveTo>
                      <a:pt x="1352" y="1"/>
                    </a:moveTo>
                    <a:cubicBezTo>
                      <a:pt x="1277" y="1"/>
                      <a:pt x="1203" y="9"/>
                      <a:pt x="1129" y="24"/>
                    </a:cubicBezTo>
                    <a:cubicBezTo>
                      <a:pt x="753" y="100"/>
                      <a:pt x="448" y="198"/>
                      <a:pt x="273" y="378"/>
                    </a:cubicBezTo>
                    <a:cubicBezTo>
                      <a:pt x="1" y="650"/>
                      <a:pt x="93" y="787"/>
                      <a:pt x="126" y="1141"/>
                    </a:cubicBezTo>
                    <a:cubicBezTo>
                      <a:pt x="153" y="1495"/>
                      <a:pt x="213" y="1942"/>
                      <a:pt x="213" y="2323"/>
                    </a:cubicBezTo>
                    <a:cubicBezTo>
                      <a:pt x="213" y="2710"/>
                      <a:pt x="186" y="2884"/>
                      <a:pt x="300" y="3031"/>
                    </a:cubicBezTo>
                    <a:cubicBezTo>
                      <a:pt x="367" y="3113"/>
                      <a:pt x="420" y="3146"/>
                      <a:pt x="502" y="3146"/>
                    </a:cubicBezTo>
                    <a:cubicBezTo>
                      <a:pt x="568" y="3146"/>
                      <a:pt x="651" y="3125"/>
                      <a:pt x="775" y="3091"/>
                    </a:cubicBezTo>
                    <a:cubicBezTo>
                      <a:pt x="1189" y="2972"/>
                      <a:pt x="1042" y="2764"/>
                      <a:pt x="1336" y="2677"/>
                    </a:cubicBezTo>
                    <a:cubicBezTo>
                      <a:pt x="1630" y="2590"/>
                      <a:pt x="1897" y="2530"/>
                      <a:pt x="1897" y="2530"/>
                    </a:cubicBezTo>
                    <a:cubicBezTo>
                      <a:pt x="2131" y="2470"/>
                      <a:pt x="2338" y="2116"/>
                      <a:pt x="2338" y="2116"/>
                    </a:cubicBezTo>
                    <a:cubicBezTo>
                      <a:pt x="2371" y="2187"/>
                      <a:pt x="2415" y="2258"/>
                      <a:pt x="2458" y="2323"/>
                    </a:cubicBezTo>
                    <a:cubicBezTo>
                      <a:pt x="2502" y="2416"/>
                      <a:pt x="2529" y="2514"/>
                      <a:pt x="2545" y="2617"/>
                    </a:cubicBezTo>
                    <a:lnTo>
                      <a:pt x="2660" y="2590"/>
                    </a:lnTo>
                    <a:cubicBezTo>
                      <a:pt x="2644" y="2492"/>
                      <a:pt x="2644" y="2389"/>
                      <a:pt x="2660" y="2290"/>
                    </a:cubicBezTo>
                    <a:cubicBezTo>
                      <a:pt x="2693" y="2116"/>
                      <a:pt x="2605" y="2089"/>
                      <a:pt x="2927" y="2056"/>
                    </a:cubicBezTo>
                    <a:cubicBezTo>
                      <a:pt x="3254" y="2023"/>
                      <a:pt x="3461" y="1909"/>
                      <a:pt x="3695" y="1522"/>
                    </a:cubicBezTo>
                    <a:cubicBezTo>
                      <a:pt x="3929" y="1141"/>
                      <a:pt x="3989" y="934"/>
                      <a:pt x="4137" y="814"/>
                    </a:cubicBezTo>
                    <a:cubicBezTo>
                      <a:pt x="4284" y="699"/>
                      <a:pt x="4371" y="694"/>
                      <a:pt x="4523" y="547"/>
                    </a:cubicBezTo>
                    <a:cubicBezTo>
                      <a:pt x="4523" y="547"/>
                      <a:pt x="4611" y="492"/>
                      <a:pt x="4256" y="345"/>
                    </a:cubicBezTo>
                    <a:cubicBezTo>
                      <a:pt x="4040" y="255"/>
                      <a:pt x="3901" y="220"/>
                      <a:pt x="3725" y="220"/>
                    </a:cubicBezTo>
                    <a:cubicBezTo>
                      <a:pt x="3613" y="220"/>
                      <a:pt x="3486" y="235"/>
                      <a:pt x="3314" y="258"/>
                    </a:cubicBezTo>
                    <a:cubicBezTo>
                      <a:pt x="3057" y="289"/>
                      <a:pt x="2822" y="342"/>
                      <a:pt x="2596" y="342"/>
                    </a:cubicBezTo>
                    <a:cubicBezTo>
                      <a:pt x="2428" y="342"/>
                      <a:pt x="2266" y="313"/>
                      <a:pt x="2104" y="225"/>
                    </a:cubicBezTo>
                    <a:cubicBezTo>
                      <a:pt x="1814" y="70"/>
                      <a:pt x="1577" y="1"/>
                      <a:pt x="13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5"/>
              <p:cNvSpPr/>
              <p:nvPr/>
            </p:nvSpPr>
            <p:spPr>
              <a:xfrm>
                <a:off x="4034727" y="1804598"/>
                <a:ext cx="76980" cy="78597"/>
              </a:xfrm>
              <a:custGeom>
                <a:avLst/>
                <a:gdLst/>
                <a:ahLst/>
                <a:cxnLst/>
                <a:rect l="l" t="t" r="r" b="b"/>
                <a:pathLst>
                  <a:path w="3046" h="3110" extrusionOk="0">
                    <a:moveTo>
                      <a:pt x="486" y="0"/>
                    </a:moveTo>
                    <a:cubicBezTo>
                      <a:pt x="471" y="0"/>
                      <a:pt x="458" y="3"/>
                      <a:pt x="447" y="7"/>
                    </a:cubicBezTo>
                    <a:cubicBezTo>
                      <a:pt x="371" y="46"/>
                      <a:pt x="311" y="193"/>
                      <a:pt x="354" y="264"/>
                    </a:cubicBezTo>
                    <a:cubicBezTo>
                      <a:pt x="252" y="242"/>
                      <a:pt x="226" y="197"/>
                      <a:pt x="194" y="197"/>
                    </a:cubicBezTo>
                    <a:cubicBezTo>
                      <a:pt x="185" y="197"/>
                      <a:pt x="175" y="201"/>
                      <a:pt x="163" y="209"/>
                    </a:cubicBezTo>
                    <a:cubicBezTo>
                      <a:pt x="93" y="258"/>
                      <a:pt x="38" y="427"/>
                      <a:pt x="38" y="427"/>
                    </a:cubicBezTo>
                    <a:cubicBezTo>
                      <a:pt x="114" y="438"/>
                      <a:pt x="180" y="487"/>
                      <a:pt x="207" y="552"/>
                    </a:cubicBezTo>
                    <a:cubicBezTo>
                      <a:pt x="262" y="667"/>
                      <a:pt x="289" y="645"/>
                      <a:pt x="278" y="765"/>
                    </a:cubicBezTo>
                    <a:lnTo>
                      <a:pt x="272" y="765"/>
                    </a:lnTo>
                    <a:cubicBezTo>
                      <a:pt x="153" y="781"/>
                      <a:pt x="120" y="759"/>
                      <a:pt x="0" y="825"/>
                    </a:cubicBezTo>
                    <a:cubicBezTo>
                      <a:pt x="71" y="1114"/>
                      <a:pt x="142" y="1397"/>
                      <a:pt x="289" y="1648"/>
                    </a:cubicBezTo>
                    <a:lnTo>
                      <a:pt x="300" y="1735"/>
                    </a:lnTo>
                    <a:cubicBezTo>
                      <a:pt x="256" y="2323"/>
                      <a:pt x="708" y="2884"/>
                      <a:pt x="1270" y="3053"/>
                    </a:cubicBezTo>
                    <a:cubicBezTo>
                      <a:pt x="1406" y="3093"/>
                      <a:pt x="1544" y="3110"/>
                      <a:pt x="1683" y="3110"/>
                    </a:cubicBezTo>
                    <a:cubicBezTo>
                      <a:pt x="2040" y="3110"/>
                      <a:pt x="2401" y="3001"/>
                      <a:pt x="2746" y="2895"/>
                    </a:cubicBezTo>
                    <a:cubicBezTo>
                      <a:pt x="2812" y="2879"/>
                      <a:pt x="2970" y="2803"/>
                      <a:pt x="2986" y="2743"/>
                    </a:cubicBezTo>
                    <a:cubicBezTo>
                      <a:pt x="3046" y="2541"/>
                      <a:pt x="2921" y="2443"/>
                      <a:pt x="2910" y="2389"/>
                    </a:cubicBezTo>
                    <a:cubicBezTo>
                      <a:pt x="2795" y="1773"/>
                      <a:pt x="2496" y="1375"/>
                      <a:pt x="1940" y="1092"/>
                    </a:cubicBezTo>
                    <a:cubicBezTo>
                      <a:pt x="1738" y="983"/>
                      <a:pt x="1569" y="917"/>
                      <a:pt x="1569" y="917"/>
                    </a:cubicBezTo>
                    <a:cubicBezTo>
                      <a:pt x="1591" y="857"/>
                      <a:pt x="1580" y="792"/>
                      <a:pt x="1537" y="743"/>
                    </a:cubicBezTo>
                    <a:cubicBezTo>
                      <a:pt x="1526" y="667"/>
                      <a:pt x="1575" y="541"/>
                      <a:pt x="1537" y="438"/>
                    </a:cubicBezTo>
                    <a:cubicBezTo>
                      <a:pt x="1474" y="264"/>
                      <a:pt x="1385" y="228"/>
                      <a:pt x="1321" y="228"/>
                    </a:cubicBezTo>
                    <a:cubicBezTo>
                      <a:pt x="1275" y="228"/>
                      <a:pt x="1242" y="247"/>
                      <a:pt x="1242" y="247"/>
                    </a:cubicBezTo>
                    <a:cubicBezTo>
                      <a:pt x="1242" y="247"/>
                      <a:pt x="1025" y="101"/>
                      <a:pt x="845" y="101"/>
                    </a:cubicBezTo>
                    <a:cubicBezTo>
                      <a:pt x="797" y="101"/>
                      <a:pt x="752" y="112"/>
                      <a:pt x="714" y="138"/>
                    </a:cubicBezTo>
                    <a:cubicBezTo>
                      <a:pt x="691" y="73"/>
                      <a:pt x="569" y="0"/>
                      <a:pt x="48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3" name="Google Shape;9433;p75"/>
          <p:cNvGrpSpPr/>
          <p:nvPr/>
        </p:nvGrpSpPr>
        <p:grpSpPr>
          <a:xfrm>
            <a:off x="4170709" y="1558993"/>
            <a:ext cx="402414" cy="1136125"/>
            <a:chOff x="4588296" y="1557988"/>
            <a:chExt cx="402414" cy="1136125"/>
          </a:xfrm>
        </p:grpSpPr>
        <p:sp>
          <p:nvSpPr>
            <p:cNvPr id="9434" name="Google Shape;9434;p75"/>
            <p:cNvSpPr/>
            <p:nvPr/>
          </p:nvSpPr>
          <p:spPr>
            <a:xfrm>
              <a:off x="4588296" y="1557988"/>
              <a:ext cx="402414" cy="1136125"/>
            </a:xfrm>
            <a:custGeom>
              <a:avLst/>
              <a:gdLst/>
              <a:ahLst/>
              <a:cxnLst/>
              <a:rect l="l" t="t" r="r" b="b"/>
              <a:pathLst>
                <a:path w="15923" h="44955" extrusionOk="0">
                  <a:moveTo>
                    <a:pt x="7907" y="1"/>
                  </a:moveTo>
                  <a:lnTo>
                    <a:pt x="7907" y="17"/>
                  </a:lnTo>
                  <a:cubicBezTo>
                    <a:pt x="7586" y="61"/>
                    <a:pt x="6670" y="235"/>
                    <a:pt x="6262" y="764"/>
                  </a:cubicBezTo>
                  <a:cubicBezTo>
                    <a:pt x="5760" y="1412"/>
                    <a:pt x="5973" y="2818"/>
                    <a:pt x="5973" y="2818"/>
                  </a:cubicBezTo>
                  <a:cubicBezTo>
                    <a:pt x="5499" y="2976"/>
                    <a:pt x="5646" y="3597"/>
                    <a:pt x="5859" y="3848"/>
                  </a:cubicBezTo>
                  <a:cubicBezTo>
                    <a:pt x="6071" y="4098"/>
                    <a:pt x="6060" y="4420"/>
                    <a:pt x="6164" y="4523"/>
                  </a:cubicBezTo>
                  <a:cubicBezTo>
                    <a:pt x="6203" y="4570"/>
                    <a:pt x="6256" y="4595"/>
                    <a:pt x="6311" y="4595"/>
                  </a:cubicBezTo>
                  <a:cubicBezTo>
                    <a:pt x="6333" y="4595"/>
                    <a:pt x="6355" y="4591"/>
                    <a:pt x="6376" y="4583"/>
                  </a:cubicBezTo>
                  <a:cubicBezTo>
                    <a:pt x="6474" y="4812"/>
                    <a:pt x="6534" y="5057"/>
                    <a:pt x="6551" y="5308"/>
                  </a:cubicBezTo>
                  <a:cubicBezTo>
                    <a:pt x="6551" y="6540"/>
                    <a:pt x="5608" y="7177"/>
                    <a:pt x="3695" y="7624"/>
                  </a:cubicBezTo>
                  <a:cubicBezTo>
                    <a:pt x="1788" y="8071"/>
                    <a:pt x="1848" y="10610"/>
                    <a:pt x="1963" y="11618"/>
                  </a:cubicBezTo>
                  <a:cubicBezTo>
                    <a:pt x="2077" y="12621"/>
                    <a:pt x="1690" y="14419"/>
                    <a:pt x="1243" y="15743"/>
                  </a:cubicBezTo>
                  <a:cubicBezTo>
                    <a:pt x="791" y="17067"/>
                    <a:pt x="600" y="18827"/>
                    <a:pt x="508" y="20053"/>
                  </a:cubicBezTo>
                  <a:cubicBezTo>
                    <a:pt x="415" y="21274"/>
                    <a:pt x="388" y="22696"/>
                    <a:pt x="339" y="23110"/>
                  </a:cubicBezTo>
                  <a:cubicBezTo>
                    <a:pt x="295" y="23524"/>
                    <a:pt x="159" y="24151"/>
                    <a:pt x="83" y="24625"/>
                  </a:cubicBezTo>
                  <a:cubicBezTo>
                    <a:pt x="1" y="25099"/>
                    <a:pt x="219" y="25213"/>
                    <a:pt x="611" y="25655"/>
                  </a:cubicBezTo>
                  <a:cubicBezTo>
                    <a:pt x="886" y="25963"/>
                    <a:pt x="1153" y="26166"/>
                    <a:pt x="1418" y="26166"/>
                  </a:cubicBezTo>
                  <a:cubicBezTo>
                    <a:pt x="1536" y="26166"/>
                    <a:pt x="1654" y="26125"/>
                    <a:pt x="1772" y="26036"/>
                  </a:cubicBezTo>
                  <a:cubicBezTo>
                    <a:pt x="2148" y="25742"/>
                    <a:pt x="2262" y="25290"/>
                    <a:pt x="2137" y="25104"/>
                  </a:cubicBezTo>
                  <a:cubicBezTo>
                    <a:pt x="2079" y="25021"/>
                    <a:pt x="2020" y="24998"/>
                    <a:pt x="1975" y="24998"/>
                  </a:cubicBezTo>
                  <a:cubicBezTo>
                    <a:pt x="1922" y="24998"/>
                    <a:pt x="1886" y="25028"/>
                    <a:pt x="1886" y="25028"/>
                  </a:cubicBezTo>
                  <a:cubicBezTo>
                    <a:pt x="1875" y="24843"/>
                    <a:pt x="1897" y="24652"/>
                    <a:pt x="1952" y="24472"/>
                  </a:cubicBezTo>
                  <a:cubicBezTo>
                    <a:pt x="2050" y="24129"/>
                    <a:pt x="1935" y="23655"/>
                    <a:pt x="1783" y="23290"/>
                  </a:cubicBezTo>
                  <a:cubicBezTo>
                    <a:pt x="1630" y="22930"/>
                    <a:pt x="1423" y="22058"/>
                    <a:pt x="1935" y="20974"/>
                  </a:cubicBezTo>
                  <a:cubicBezTo>
                    <a:pt x="2453" y="19895"/>
                    <a:pt x="3249" y="16604"/>
                    <a:pt x="3221" y="15885"/>
                  </a:cubicBezTo>
                  <a:cubicBezTo>
                    <a:pt x="3199" y="15165"/>
                    <a:pt x="3739" y="13672"/>
                    <a:pt x="3739" y="13672"/>
                  </a:cubicBezTo>
                  <a:cubicBezTo>
                    <a:pt x="3739" y="13672"/>
                    <a:pt x="4148" y="14958"/>
                    <a:pt x="4562" y="16190"/>
                  </a:cubicBezTo>
                  <a:cubicBezTo>
                    <a:pt x="4976" y="17427"/>
                    <a:pt x="4044" y="19819"/>
                    <a:pt x="3635" y="22521"/>
                  </a:cubicBezTo>
                  <a:cubicBezTo>
                    <a:pt x="3221" y="25219"/>
                    <a:pt x="3559" y="27714"/>
                    <a:pt x="3608" y="29028"/>
                  </a:cubicBezTo>
                  <a:cubicBezTo>
                    <a:pt x="3663" y="30335"/>
                    <a:pt x="3891" y="30695"/>
                    <a:pt x="3532" y="31572"/>
                  </a:cubicBezTo>
                  <a:cubicBezTo>
                    <a:pt x="3172" y="32444"/>
                    <a:pt x="3276" y="33605"/>
                    <a:pt x="3276" y="33605"/>
                  </a:cubicBezTo>
                  <a:cubicBezTo>
                    <a:pt x="2480" y="34580"/>
                    <a:pt x="2170" y="36585"/>
                    <a:pt x="2398" y="39233"/>
                  </a:cubicBezTo>
                  <a:cubicBezTo>
                    <a:pt x="2633" y="41882"/>
                    <a:pt x="2660" y="42269"/>
                    <a:pt x="2606" y="43195"/>
                  </a:cubicBezTo>
                  <a:cubicBezTo>
                    <a:pt x="2551" y="44121"/>
                    <a:pt x="1728" y="44072"/>
                    <a:pt x="1576" y="44454"/>
                  </a:cubicBezTo>
                  <a:cubicBezTo>
                    <a:pt x="1423" y="44840"/>
                    <a:pt x="2426" y="44791"/>
                    <a:pt x="3249" y="44917"/>
                  </a:cubicBezTo>
                  <a:cubicBezTo>
                    <a:pt x="3409" y="44942"/>
                    <a:pt x="3542" y="44955"/>
                    <a:pt x="3651" y="44955"/>
                  </a:cubicBezTo>
                  <a:cubicBezTo>
                    <a:pt x="4099" y="44955"/>
                    <a:pt x="4153" y="44740"/>
                    <a:pt x="4175" y="44328"/>
                  </a:cubicBezTo>
                  <a:cubicBezTo>
                    <a:pt x="4202" y="43811"/>
                    <a:pt x="4044" y="42732"/>
                    <a:pt x="4071" y="41293"/>
                  </a:cubicBezTo>
                  <a:cubicBezTo>
                    <a:pt x="4099" y="39855"/>
                    <a:pt x="5047" y="37206"/>
                    <a:pt x="5101" y="36149"/>
                  </a:cubicBezTo>
                  <a:cubicBezTo>
                    <a:pt x="5150" y="35092"/>
                    <a:pt x="5047" y="34400"/>
                    <a:pt x="5641" y="33626"/>
                  </a:cubicBezTo>
                  <a:cubicBezTo>
                    <a:pt x="6229" y="32858"/>
                    <a:pt x="6567" y="29769"/>
                    <a:pt x="7183" y="28281"/>
                  </a:cubicBezTo>
                  <a:cubicBezTo>
                    <a:pt x="7629" y="27202"/>
                    <a:pt x="7864" y="25693"/>
                    <a:pt x="7962" y="24924"/>
                  </a:cubicBezTo>
                  <a:cubicBezTo>
                    <a:pt x="8060" y="25693"/>
                    <a:pt x="8300" y="27202"/>
                    <a:pt x="8741" y="28281"/>
                  </a:cubicBezTo>
                  <a:cubicBezTo>
                    <a:pt x="9357" y="29769"/>
                    <a:pt x="9695" y="32858"/>
                    <a:pt x="10283" y="33626"/>
                  </a:cubicBezTo>
                  <a:cubicBezTo>
                    <a:pt x="10877" y="34400"/>
                    <a:pt x="10774" y="35092"/>
                    <a:pt x="10823" y="36149"/>
                  </a:cubicBezTo>
                  <a:cubicBezTo>
                    <a:pt x="10877" y="37201"/>
                    <a:pt x="11825" y="39849"/>
                    <a:pt x="11852" y="41293"/>
                  </a:cubicBezTo>
                  <a:cubicBezTo>
                    <a:pt x="11880" y="42732"/>
                    <a:pt x="11727" y="43811"/>
                    <a:pt x="11749" y="44328"/>
                  </a:cubicBezTo>
                  <a:cubicBezTo>
                    <a:pt x="11771" y="44740"/>
                    <a:pt x="11825" y="44955"/>
                    <a:pt x="12273" y="44955"/>
                  </a:cubicBezTo>
                  <a:cubicBezTo>
                    <a:pt x="12382" y="44955"/>
                    <a:pt x="12514" y="44942"/>
                    <a:pt x="12675" y="44917"/>
                  </a:cubicBezTo>
                  <a:cubicBezTo>
                    <a:pt x="13498" y="44791"/>
                    <a:pt x="14501" y="44840"/>
                    <a:pt x="14348" y="44454"/>
                  </a:cubicBezTo>
                  <a:cubicBezTo>
                    <a:pt x="14196" y="44067"/>
                    <a:pt x="13373" y="44121"/>
                    <a:pt x="13318" y="43195"/>
                  </a:cubicBezTo>
                  <a:cubicBezTo>
                    <a:pt x="13269" y="42269"/>
                    <a:pt x="13291" y="41882"/>
                    <a:pt x="13525" y="39233"/>
                  </a:cubicBezTo>
                  <a:cubicBezTo>
                    <a:pt x="13754" y="36585"/>
                    <a:pt x="13449" y="34580"/>
                    <a:pt x="12648" y="33605"/>
                  </a:cubicBezTo>
                  <a:cubicBezTo>
                    <a:pt x="12648" y="33605"/>
                    <a:pt x="12752" y="32444"/>
                    <a:pt x="12392" y="31572"/>
                  </a:cubicBezTo>
                  <a:cubicBezTo>
                    <a:pt x="12032" y="30695"/>
                    <a:pt x="12261" y="30335"/>
                    <a:pt x="12316" y="29028"/>
                  </a:cubicBezTo>
                  <a:cubicBezTo>
                    <a:pt x="12365" y="27714"/>
                    <a:pt x="12702" y="25219"/>
                    <a:pt x="12288" y="22521"/>
                  </a:cubicBezTo>
                  <a:cubicBezTo>
                    <a:pt x="11880" y="19819"/>
                    <a:pt x="10953" y="17427"/>
                    <a:pt x="11362" y="16190"/>
                  </a:cubicBezTo>
                  <a:cubicBezTo>
                    <a:pt x="11776" y="14958"/>
                    <a:pt x="12185" y="13672"/>
                    <a:pt x="12185" y="13672"/>
                  </a:cubicBezTo>
                  <a:cubicBezTo>
                    <a:pt x="12185" y="13672"/>
                    <a:pt x="12724" y="15165"/>
                    <a:pt x="12702" y="15885"/>
                  </a:cubicBezTo>
                  <a:cubicBezTo>
                    <a:pt x="12675" y="16604"/>
                    <a:pt x="13471" y="19895"/>
                    <a:pt x="13988" y="20974"/>
                  </a:cubicBezTo>
                  <a:cubicBezTo>
                    <a:pt x="14501" y="22058"/>
                    <a:pt x="14294" y="22930"/>
                    <a:pt x="14141" y="23290"/>
                  </a:cubicBezTo>
                  <a:cubicBezTo>
                    <a:pt x="13988" y="23655"/>
                    <a:pt x="13874" y="24134"/>
                    <a:pt x="13972" y="24472"/>
                  </a:cubicBezTo>
                  <a:cubicBezTo>
                    <a:pt x="14027" y="24652"/>
                    <a:pt x="14048" y="24843"/>
                    <a:pt x="14037" y="25028"/>
                  </a:cubicBezTo>
                  <a:cubicBezTo>
                    <a:pt x="14037" y="25028"/>
                    <a:pt x="14003" y="24999"/>
                    <a:pt x="13951" y="24999"/>
                  </a:cubicBezTo>
                  <a:cubicBezTo>
                    <a:pt x="13905" y="24999"/>
                    <a:pt x="13846" y="25022"/>
                    <a:pt x="13787" y="25110"/>
                  </a:cubicBezTo>
                  <a:cubicBezTo>
                    <a:pt x="13662" y="25290"/>
                    <a:pt x="13776" y="25742"/>
                    <a:pt x="14152" y="26036"/>
                  </a:cubicBezTo>
                  <a:cubicBezTo>
                    <a:pt x="14268" y="26125"/>
                    <a:pt x="14385" y="26166"/>
                    <a:pt x="14503" y="26166"/>
                  </a:cubicBezTo>
                  <a:cubicBezTo>
                    <a:pt x="14768" y="26166"/>
                    <a:pt x="15038" y="25963"/>
                    <a:pt x="15313" y="25655"/>
                  </a:cubicBezTo>
                  <a:cubicBezTo>
                    <a:pt x="15710" y="25213"/>
                    <a:pt x="15923" y="25093"/>
                    <a:pt x="15841" y="24625"/>
                  </a:cubicBezTo>
                  <a:cubicBezTo>
                    <a:pt x="15765" y="24151"/>
                    <a:pt x="15629" y="23524"/>
                    <a:pt x="15580" y="23110"/>
                  </a:cubicBezTo>
                  <a:cubicBezTo>
                    <a:pt x="15531" y="22696"/>
                    <a:pt x="15503" y="21268"/>
                    <a:pt x="15416" y="20048"/>
                  </a:cubicBezTo>
                  <a:cubicBezTo>
                    <a:pt x="15323" y="18827"/>
                    <a:pt x="15133" y="17067"/>
                    <a:pt x="14680" y="15737"/>
                  </a:cubicBezTo>
                  <a:cubicBezTo>
                    <a:pt x="14228" y="14413"/>
                    <a:pt x="13847" y="12615"/>
                    <a:pt x="13961" y="11613"/>
                  </a:cubicBezTo>
                  <a:cubicBezTo>
                    <a:pt x="14076" y="10610"/>
                    <a:pt x="14136" y="8065"/>
                    <a:pt x="12223" y="7619"/>
                  </a:cubicBezTo>
                  <a:cubicBezTo>
                    <a:pt x="10316" y="7177"/>
                    <a:pt x="9368" y="6540"/>
                    <a:pt x="9368" y="5303"/>
                  </a:cubicBezTo>
                  <a:cubicBezTo>
                    <a:pt x="9390" y="5057"/>
                    <a:pt x="9449" y="4812"/>
                    <a:pt x="9542" y="4578"/>
                  </a:cubicBezTo>
                  <a:cubicBezTo>
                    <a:pt x="9564" y="4586"/>
                    <a:pt x="9587" y="4590"/>
                    <a:pt x="9609" y="4590"/>
                  </a:cubicBezTo>
                  <a:cubicBezTo>
                    <a:pt x="9665" y="4590"/>
                    <a:pt x="9720" y="4566"/>
                    <a:pt x="9755" y="4523"/>
                  </a:cubicBezTo>
                  <a:cubicBezTo>
                    <a:pt x="9864" y="4415"/>
                    <a:pt x="9853" y="4098"/>
                    <a:pt x="10065" y="3848"/>
                  </a:cubicBezTo>
                  <a:cubicBezTo>
                    <a:pt x="10278" y="3597"/>
                    <a:pt x="10419" y="2971"/>
                    <a:pt x="9951" y="2818"/>
                  </a:cubicBezTo>
                  <a:cubicBezTo>
                    <a:pt x="9951" y="2818"/>
                    <a:pt x="10163" y="1407"/>
                    <a:pt x="9662" y="764"/>
                  </a:cubicBezTo>
                  <a:cubicBezTo>
                    <a:pt x="9253" y="230"/>
                    <a:pt x="8332" y="61"/>
                    <a:pt x="8016" y="12"/>
                  </a:cubicBezTo>
                  <a:lnTo>
                    <a:pt x="8016" y="1"/>
                  </a:lnTo>
                  <a:lnTo>
                    <a:pt x="7962" y="6"/>
                  </a:lnTo>
                  <a:lnTo>
                    <a:pt x="790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5" name="Google Shape;9435;p75"/>
            <p:cNvGrpSpPr/>
            <p:nvPr/>
          </p:nvGrpSpPr>
          <p:grpSpPr>
            <a:xfrm>
              <a:off x="4708538" y="1583316"/>
              <a:ext cx="163226" cy="588527"/>
              <a:chOff x="4708538" y="1583316"/>
              <a:chExt cx="163226" cy="588527"/>
            </a:xfrm>
          </p:grpSpPr>
          <p:sp>
            <p:nvSpPr>
              <p:cNvPr id="9436" name="Google Shape;9436;p75"/>
              <p:cNvSpPr/>
              <p:nvPr/>
            </p:nvSpPr>
            <p:spPr>
              <a:xfrm>
                <a:off x="4708538" y="1775367"/>
                <a:ext cx="163226" cy="158038"/>
              </a:xfrm>
              <a:custGeom>
                <a:avLst/>
                <a:gdLst/>
                <a:ahLst/>
                <a:cxnLst/>
                <a:rect l="l" t="t" r="r" b="b"/>
                <a:pathLst>
                  <a:path w="5853" h="5667" extrusionOk="0">
                    <a:moveTo>
                      <a:pt x="2924" y="0"/>
                    </a:moveTo>
                    <a:cubicBezTo>
                      <a:pt x="2887" y="0"/>
                      <a:pt x="2851" y="8"/>
                      <a:pt x="2818" y="25"/>
                    </a:cubicBezTo>
                    <a:cubicBezTo>
                      <a:pt x="2774" y="52"/>
                      <a:pt x="2747" y="101"/>
                      <a:pt x="2753" y="150"/>
                    </a:cubicBezTo>
                    <a:lnTo>
                      <a:pt x="2780" y="1785"/>
                    </a:lnTo>
                    <a:cubicBezTo>
                      <a:pt x="2780" y="1785"/>
                      <a:pt x="2726" y="1882"/>
                      <a:pt x="2683" y="1882"/>
                    </a:cubicBezTo>
                    <a:cubicBezTo>
                      <a:pt x="2661" y="1882"/>
                      <a:pt x="2642" y="1857"/>
                      <a:pt x="2633" y="1785"/>
                    </a:cubicBezTo>
                    <a:cubicBezTo>
                      <a:pt x="2600" y="1567"/>
                      <a:pt x="2600" y="689"/>
                      <a:pt x="2513" y="471"/>
                    </a:cubicBezTo>
                    <a:cubicBezTo>
                      <a:pt x="2460" y="339"/>
                      <a:pt x="2318" y="240"/>
                      <a:pt x="2142" y="240"/>
                    </a:cubicBezTo>
                    <a:cubicBezTo>
                      <a:pt x="2029" y="240"/>
                      <a:pt x="1903" y="281"/>
                      <a:pt x="1777" y="379"/>
                    </a:cubicBezTo>
                    <a:cubicBezTo>
                      <a:pt x="1450" y="629"/>
                      <a:pt x="535" y="2101"/>
                      <a:pt x="328" y="2880"/>
                    </a:cubicBezTo>
                    <a:cubicBezTo>
                      <a:pt x="126" y="3665"/>
                      <a:pt x="1" y="4629"/>
                      <a:pt x="33" y="5005"/>
                    </a:cubicBezTo>
                    <a:cubicBezTo>
                      <a:pt x="59" y="5363"/>
                      <a:pt x="169" y="5667"/>
                      <a:pt x="486" y="5667"/>
                    </a:cubicBezTo>
                    <a:cubicBezTo>
                      <a:pt x="501" y="5667"/>
                      <a:pt x="518" y="5666"/>
                      <a:pt x="535" y="5664"/>
                    </a:cubicBezTo>
                    <a:cubicBezTo>
                      <a:pt x="889" y="5632"/>
                      <a:pt x="1270" y="5414"/>
                      <a:pt x="1363" y="5321"/>
                    </a:cubicBezTo>
                    <a:cubicBezTo>
                      <a:pt x="1450" y="5228"/>
                      <a:pt x="1477" y="5098"/>
                      <a:pt x="1772" y="5098"/>
                    </a:cubicBezTo>
                    <a:cubicBezTo>
                      <a:pt x="2071" y="5098"/>
                      <a:pt x="2453" y="5038"/>
                      <a:pt x="2540" y="4760"/>
                    </a:cubicBezTo>
                    <a:cubicBezTo>
                      <a:pt x="2627" y="4482"/>
                      <a:pt x="2747" y="3730"/>
                      <a:pt x="2780" y="3414"/>
                    </a:cubicBezTo>
                    <a:cubicBezTo>
                      <a:pt x="2807" y="3103"/>
                      <a:pt x="2747" y="2913"/>
                      <a:pt x="2780" y="2667"/>
                    </a:cubicBezTo>
                    <a:cubicBezTo>
                      <a:pt x="2796" y="2509"/>
                      <a:pt x="2807" y="2351"/>
                      <a:pt x="2807" y="2199"/>
                    </a:cubicBezTo>
                    <a:cubicBezTo>
                      <a:pt x="2840" y="2221"/>
                      <a:pt x="2883" y="2237"/>
                      <a:pt x="2927" y="2237"/>
                    </a:cubicBezTo>
                    <a:cubicBezTo>
                      <a:pt x="2970" y="2237"/>
                      <a:pt x="3014" y="2221"/>
                      <a:pt x="3047" y="2199"/>
                    </a:cubicBezTo>
                    <a:cubicBezTo>
                      <a:pt x="3052" y="2351"/>
                      <a:pt x="3058" y="2509"/>
                      <a:pt x="3079" y="2667"/>
                    </a:cubicBezTo>
                    <a:cubicBezTo>
                      <a:pt x="3107" y="2918"/>
                      <a:pt x="3047" y="3103"/>
                      <a:pt x="3079" y="3414"/>
                    </a:cubicBezTo>
                    <a:cubicBezTo>
                      <a:pt x="3107" y="3724"/>
                      <a:pt x="3227" y="4476"/>
                      <a:pt x="3314" y="4760"/>
                    </a:cubicBezTo>
                    <a:cubicBezTo>
                      <a:pt x="3401" y="5043"/>
                      <a:pt x="3788" y="5098"/>
                      <a:pt x="4082" y="5098"/>
                    </a:cubicBezTo>
                    <a:cubicBezTo>
                      <a:pt x="4376" y="5098"/>
                      <a:pt x="4404" y="5223"/>
                      <a:pt x="4496" y="5321"/>
                    </a:cubicBezTo>
                    <a:cubicBezTo>
                      <a:pt x="4583" y="5414"/>
                      <a:pt x="4965" y="5632"/>
                      <a:pt x="5319" y="5664"/>
                    </a:cubicBezTo>
                    <a:cubicBezTo>
                      <a:pt x="5336" y="5666"/>
                      <a:pt x="5352" y="5667"/>
                      <a:pt x="5368" y="5667"/>
                    </a:cubicBezTo>
                    <a:cubicBezTo>
                      <a:pt x="5684" y="5667"/>
                      <a:pt x="5794" y="5363"/>
                      <a:pt x="5820" y="5005"/>
                    </a:cubicBezTo>
                    <a:cubicBezTo>
                      <a:pt x="5853" y="4629"/>
                      <a:pt x="5733" y="3665"/>
                      <a:pt x="5526" y="2880"/>
                    </a:cubicBezTo>
                    <a:cubicBezTo>
                      <a:pt x="5319" y="2101"/>
                      <a:pt x="4404" y="629"/>
                      <a:pt x="4082" y="379"/>
                    </a:cubicBezTo>
                    <a:cubicBezTo>
                      <a:pt x="3954" y="281"/>
                      <a:pt x="3826" y="240"/>
                      <a:pt x="3713" y="240"/>
                    </a:cubicBezTo>
                    <a:cubicBezTo>
                      <a:pt x="3536" y="240"/>
                      <a:pt x="3394" y="339"/>
                      <a:pt x="3341" y="471"/>
                    </a:cubicBezTo>
                    <a:cubicBezTo>
                      <a:pt x="3254" y="695"/>
                      <a:pt x="3254" y="1567"/>
                      <a:pt x="3227" y="1785"/>
                    </a:cubicBezTo>
                    <a:cubicBezTo>
                      <a:pt x="3216" y="1857"/>
                      <a:pt x="3195" y="1882"/>
                      <a:pt x="3172" y="1882"/>
                    </a:cubicBezTo>
                    <a:cubicBezTo>
                      <a:pt x="3127" y="1882"/>
                      <a:pt x="3074" y="1785"/>
                      <a:pt x="3074" y="1785"/>
                    </a:cubicBezTo>
                    <a:lnTo>
                      <a:pt x="3101" y="150"/>
                    </a:lnTo>
                    <a:cubicBezTo>
                      <a:pt x="3107" y="101"/>
                      <a:pt x="3079" y="52"/>
                      <a:pt x="3030" y="25"/>
                    </a:cubicBezTo>
                    <a:cubicBezTo>
                      <a:pt x="2998" y="8"/>
                      <a:pt x="2961" y="0"/>
                      <a:pt x="2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5"/>
              <p:cNvSpPr/>
              <p:nvPr/>
            </p:nvSpPr>
            <p:spPr>
              <a:xfrm>
                <a:off x="4745162" y="1583316"/>
                <a:ext cx="88150" cy="80796"/>
              </a:xfrm>
              <a:custGeom>
                <a:avLst/>
                <a:gdLst/>
                <a:ahLst/>
                <a:cxnLst/>
                <a:rect l="l" t="t" r="r" b="b"/>
                <a:pathLst>
                  <a:path w="3488" h="3197" extrusionOk="0">
                    <a:moveTo>
                      <a:pt x="1269" y="1"/>
                    </a:moveTo>
                    <a:cubicBezTo>
                      <a:pt x="1031" y="1"/>
                      <a:pt x="751" y="51"/>
                      <a:pt x="513" y="385"/>
                    </a:cubicBezTo>
                    <a:cubicBezTo>
                      <a:pt x="196" y="831"/>
                      <a:pt x="0" y="1164"/>
                      <a:pt x="120" y="1676"/>
                    </a:cubicBezTo>
                    <a:cubicBezTo>
                      <a:pt x="202" y="2003"/>
                      <a:pt x="344" y="2139"/>
                      <a:pt x="545" y="2221"/>
                    </a:cubicBezTo>
                    <a:cubicBezTo>
                      <a:pt x="692" y="2281"/>
                      <a:pt x="834" y="2319"/>
                      <a:pt x="834" y="2319"/>
                    </a:cubicBezTo>
                    <a:cubicBezTo>
                      <a:pt x="888" y="2477"/>
                      <a:pt x="1019" y="2597"/>
                      <a:pt x="1183" y="2635"/>
                    </a:cubicBezTo>
                    <a:cubicBezTo>
                      <a:pt x="1379" y="2673"/>
                      <a:pt x="1586" y="2722"/>
                      <a:pt x="1586" y="2722"/>
                    </a:cubicBezTo>
                    <a:lnTo>
                      <a:pt x="1619" y="3098"/>
                    </a:lnTo>
                    <a:cubicBezTo>
                      <a:pt x="1624" y="3136"/>
                      <a:pt x="1651" y="3169"/>
                      <a:pt x="1689" y="3185"/>
                    </a:cubicBezTo>
                    <a:lnTo>
                      <a:pt x="1739" y="3196"/>
                    </a:lnTo>
                    <a:lnTo>
                      <a:pt x="1793" y="3185"/>
                    </a:lnTo>
                    <a:cubicBezTo>
                      <a:pt x="1831" y="3169"/>
                      <a:pt x="1858" y="3136"/>
                      <a:pt x="1864" y="3098"/>
                    </a:cubicBezTo>
                    <a:lnTo>
                      <a:pt x="1897" y="2722"/>
                    </a:lnTo>
                    <a:cubicBezTo>
                      <a:pt x="1897" y="2722"/>
                      <a:pt x="2109" y="2673"/>
                      <a:pt x="2305" y="2635"/>
                    </a:cubicBezTo>
                    <a:cubicBezTo>
                      <a:pt x="2469" y="2597"/>
                      <a:pt x="2599" y="2477"/>
                      <a:pt x="2649" y="2319"/>
                    </a:cubicBezTo>
                    <a:cubicBezTo>
                      <a:pt x="2649" y="2319"/>
                      <a:pt x="2790" y="2281"/>
                      <a:pt x="2943" y="2221"/>
                    </a:cubicBezTo>
                    <a:cubicBezTo>
                      <a:pt x="3144" y="2139"/>
                      <a:pt x="3286" y="2008"/>
                      <a:pt x="3362" y="1676"/>
                    </a:cubicBezTo>
                    <a:cubicBezTo>
                      <a:pt x="3488" y="1164"/>
                      <a:pt x="3297" y="831"/>
                      <a:pt x="2975" y="385"/>
                    </a:cubicBezTo>
                    <a:cubicBezTo>
                      <a:pt x="2737" y="51"/>
                      <a:pt x="2457" y="1"/>
                      <a:pt x="2223" y="1"/>
                    </a:cubicBezTo>
                    <a:cubicBezTo>
                      <a:pt x="2189" y="1"/>
                      <a:pt x="2157" y="2"/>
                      <a:pt x="2125" y="3"/>
                    </a:cubicBezTo>
                    <a:cubicBezTo>
                      <a:pt x="1744" y="14"/>
                      <a:pt x="1744" y="330"/>
                      <a:pt x="1744" y="330"/>
                    </a:cubicBezTo>
                    <a:cubicBezTo>
                      <a:pt x="1744" y="330"/>
                      <a:pt x="1744" y="14"/>
                      <a:pt x="1368" y="3"/>
                    </a:cubicBezTo>
                    <a:cubicBezTo>
                      <a:pt x="1336" y="2"/>
                      <a:pt x="1303" y="1"/>
                      <a:pt x="12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5"/>
              <p:cNvSpPr/>
              <p:nvPr/>
            </p:nvSpPr>
            <p:spPr>
              <a:xfrm>
                <a:off x="4751848" y="1888032"/>
                <a:ext cx="116291" cy="144095"/>
              </a:xfrm>
              <a:custGeom>
                <a:avLst/>
                <a:gdLst/>
                <a:ahLst/>
                <a:cxnLst/>
                <a:rect l="l" t="t" r="r" b="b"/>
                <a:pathLst>
                  <a:path w="4170" h="5167" extrusionOk="0">
                    <a:moveTo>
                      <a:pt x="1614" y="1"/>
                    </a:moveTo>
                    <a:cubicBezTo>
                      <a:pt x="1614" y="1"/>
                      <a:pt x="1374" y="1259"/>
                      <a:pt x="1739" y="1804"/>
                    </a:cubicBezTo>
                    <a:cubicBezTo>
                      <a:pt x="1864" y="1973"/>
                      <a:pt x="2044" y="2098"/>
                      <a:pt x="2251" y="2142"/>
                    </a:cubicBezTo>
                    <a:cubicBezTo>
                      <a:pt x="2235" y="2251"/>
                      <a:pt x="2251" y="2360"/>
                      <a:pt x="2306" y="2453"/>
                    </a:cubicBezTo>
                    <a:cubicBezTo>
                      <a:pt x="2387" y="2594"/>
                      <a:pt x="2475" y="2709"/>
                      <a:pt x="2475" y="2709"/>
                    </a:cubicBezTo>
                    <a:cubicBezTo>
                      <a:pt x="2420" y="2774"/>
                      <a:pt x="2382" y="2850"/>
                      <a:pt x="2360" y="2932"/>
                    </a:cubicBezTo>
                    <a:cubicBezTo>
                      <a:pt x="2327" y="3052"/>
                      <a:pt x="2306" y="3177"/>
                      <a:pt x="2306" y="3303"/>
                    </a:cubicBezTo>
                    <a:cubicBezTo>
                      <a:pt x="2224" y="3335"/>
                      <a:pt x="2148" y="3384"/>
                      <a:pt x="2077" y="3439"/>
                    </a:cubicBezTo>
                    <a:cubicBezTo>
                      <a:pt x="1935" y="3553"/>
                      <a:pt x="1793" y="3837"/>
                      <a:pt x="1793" y="3837"/>
                    </a:cubicBezTo>
                    <a:cubicBezTo>
                      <a:pt x="1726" y="3778"/>
                      <a:pt x="1635" y="3745"/>
                      <a:pt x="1544" y="3745"/>
                    </a:cubicBezTo>
                    <a:cubicBezTo>
                      <a:pt x="1525" y="3745"/>
                      <a:pt x="1507" y="3747"/>
                      <a:pt x="1488" y="3749"/>
                    </a:cubicBezTo>
                    <a:cubicBezTo>
                      <a:pt x="1287" y="3782"/>
                      <a:pt x="1178" y="3864"/>
                      <a:pt x="1091" y="3864"/>
                    </a:cubicBezTo>
                    <a:cubicBezTo>
                      <a:pt x="1003" y="3864"/>
                      <a:pt x="922" y="3684"/>
                      <a:pt x="638" y="3640"/>
                    </a:cubicBezTo>
                    <a:cubicBezTo>
                      <a:pt x="595" y="3633"/>
                      <a:pt x="554" y="3629"/>
                      <a:pt x="517" y="3629"/>
                    </a:cubicBezTo>
                    <a:cubicBezTo>
                      <a:pt x="266" y="3629"/>
                      <a:pt x="152" y="3808"/>
                      <a:pt x="72" y="4202"/>
                    </a:cubicBezTo>
                    <a:cubicBezTo>
                      <a:pt x="1" y="4605"/>
                      <a:pt x="88" y="5166"/>
                      <a:pt x="88" y="5166"/>
                    </a:cubicBezTo>
                    <a:lnTo>
                      <a:pt x="409" y="5112"/>
                    </a:lnTo>
                    <a:cubicBezTo>
                      <a:pt x="409" y="5112"/>
                      <a:pt x="355" y="4512"/>
                      <a:pt x="415" y="4371"/>
                    </a:cubicBezTo>
                    <a:cubicBezTo>
                      <a:pt x="458" y="4262"/>
                      <a:pt x="501" y="4185"/>
                      <a:pt x="575" y="4185"/>
                    </a:cubicBezTo>
                    <a:cubicBezTo>
                      <a:pt x="594" y="4185"/>
                      <a:pt x="615" y="4190"/>
                      <a:pt x="638" y="4202"/>
                    </a:cubicBezTo>
                    <a:cubicBezTo>
                      <a:pt x="737" y="4253"/>
                      <a:pt x="791" y="4322"/>
                      <a:pt x="878" y="4322"/>
                    </a:cubicBezTo>
                    <a:cubicBezTo>
                      <a:pt x="892" y="4322"/>
                      <a:pt x="906" y="4320"/>
                      <a:pt x="922" y="4316"/>
                    </a:cubicBezTo>
                    <a:cubicBezTo>
                      <a:pt x="1001" y="4297"/>
                      <a:pt x="945" y="4266"/>
                      <a:pt x="958" y="4266"/>
                    </a:cubicBezTo>
                    <a:cubicBezTo>
                      <a:pt x="964" y="4266"/>
                      <a:pt x="984" y="4272"/>
                      <a:pt x="1036" y="4289"/>
                    </a:cubicBezTo>
                    <a:cubicBezTo>
                      <a:pt x="1205" y="4343"/>
                      <a:pt x="1314" y="4572"/>
                      <a:pt x="1739" y="4681"/>
                    </a:cubicBezTo>
                    <a:cubicBezTo>
                      <a:pt x="1869" y="4716"/>
                      <a:pt x="2035" y="4740"/>
                      <a:pt x="2217" y="4740"/>
                    </a:cubicBezTo>
                    <a:cubicBezTo>
                      <a:pt x="2634" y="4740"/>
                      <a:pt x="3136" y="4614"/>
                      <a:pt x="3488" y="4202"/>
                    </a:cubicBezTo>
                    <a:cubicBezTo>
                      <a:pt x="4000" y="3608"/>
                      <a:pt x="4169" y="2818"/>
                      <a:pt x="3831" y="2087"/>
                    </a:cubicBezTo>
                    <a:cubicBezTo>
                      <a:pt x="3554" y="1493"/>
                      <a:pt x="3337" y="1436"/>
                      <a:pt x="3114" y="1436"/>
                    </a:cubicBezTo>
                    <a:cubicBezTo>
                      <a:pt x="3061" y="1436"/>
                      <a:pt x="3008" y="1439"/>
                      <a:pt x="2954" y="1439"/>
                    </a:cubicBezTo>
                    <a:cubicBezTo>
                      <a:pt x="2671" y="1439"/>
                      <a:pt x="2562" y="1717"/>
                      <a:pt x="2306" y="1717"/>
                    </a:cubicBezTo>
                    <a:cubicBezTo>
                      <a:pt x="2055" y="1717"/>
                      <a:pt x="2066" y="1657"/>
                      <a:pt x="1968" y="1406"/>
                    </a:cubicBezTo>
                    <a:cubicBezTo>
                      <a:pt x="1908" y="1265"/>
                      <a:pt x="1881" y="802"/>
                      <a:pt x="1881" y="802"/>
                    </a:cubicBezTo>
                    <a:lnTo>
                      <a:pt x="1614"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4720084" y="2018461"/>
                <a:ext cx="137095" cy="153381"/>
              </a:xfrm>
              <a:custGeom>
                <a:avLst/>
                <a:gdLst/>
                <a:ahLst/>
                <a:cxnLst/>
                <a:rect l="l" t="t" r="r" b="b"/>
                <a:pathLst>
                  <a:path w="4916" h="5500" extrusionOk="0">
                    <a:moveTo>
                      <a:pt x="4289" y="0"/>
                    </a:moveTo>
                    <a:cubicBezTo>
                      <a:pt x="4186" y="0"/>
                      <a:pt x="4095" y="67"/>
                      <a:pt x="4066" y="162"/>
                    </a:cubicBezTo>
                    <a:cubicBezTo>
                      <a:pt x="4066" y="162"/>
                      <a:pt x="3997" y="62"/>
                      <a:pt x="3900" y="62"/>
                    </a:cubicBezTo>
                    <a:cubicBezTo>
                      <a:pt x="3875" y="62"/>
                      <a:pt x="3849" y="69"/>
                      <a:pt x="3821" y="86"/>
                    </a:cubicBezTo>
                    <a:cubicBezTo>
                      <a:pt x="3750" y="124"/>
                      <a:pt x="3690" y="189"/>
                      <a:pt x="3663" y="271"/>
                    </a:cubicBezTo>
                    <a:cubicBezTo>
                      <a:pt x="3663" y="271"/>
                      <a:pt x="3630" y="247"/>
                      <a:pt x="3584" y="247"/>
                    </a:cubicBezTo>
                    <a:cubicBezTo>
                      <a:pt x="3545" y="247"/>
                      <a:pt x="3497" y="264"/>
                      <a:pt x="3450" y="326"/>
                    </a:cubicBezTo>
                    <a:cubicBezTo>
                      <a:pt x="3379" y="407"/>
                      <a:pt x="3287" y="462"/>
                      <a:pt x="3183" y="484"/>
                    </a:cubicBezTo>
                    <a:lnTo>
                      <a:pt x="3020" y="565"/>
                    </a:lnTo>
                    <a:cubicBezTo>
                      <a:pt x="2927" y="614"/>
                      <a:pt x="2840" y="691"/>
                      <a:pt x="2780" y="778"/>
                    </a:cubicBezTo>
                    <a:cubicBezTo>
                      <a:pt x="2693" y="762"/>
                      <a:pt x="2606" y="751"/>
                      <a:pt x="2513" y="751"/>
                    </a:cubicBezTo>
                    <a:cubicBezTo>
                      <a:pt x="2426" y="756"/>
                      <a:pt x="2344" y="783"/>
                      <a:pt x="2273" y="832"/>
                    </a:cubicBezTo>
                    <a:cubicBezTo>
                      <a:pt x="2208" y="800"/>
                      <a:pt x="2137" y="783"/>
                      <a:pt x="2061" y="778"/>
                    </a:cubicBezTo>
                    <a:cubicBezTo>
                      <a:pt x="1973" y="778"/>
                      <a:pt x="1881" y="767"/>
                      <a:pt x="1794" y="751"/>
                    </a:cubicBezTo>
                    <a:cubicBezTo>
                      <a:pt x="1772" y="669"/>
                      <a:pt x="1712" y="598"/>
                      <a:pt x="1636" y="565"/>
                    </a:cubicBezTo>
                    <a:cubicBezTo>
                      <a:pt x="1600" y="549"/>
                      <a:pt x="1563" y="541"/>
                      <a:pt x="1527" y="541"/>
                    </a:cubicBezTo>
                    <a:cubicBezTo>
                      <a:pt x="1490" y="541"/>
                      <a:pt x="1453" y="549"/>
                      <a:pt x="1418" y="565"/>
                    </a:cubicBezTo>
                    <a:cubicBezTo>
                      <a:pt x="1401" y="484"/>
                      <a:pt x="1352" y="407"/>
                      <a:pt x="1281" y="353"/>
                    </a:cubicBezTo>
                    <a:cubicBezTo>
                      <a:pt x="1242" y="314"/>
                      <a:pt x="1188" y="295"/>
                      <a:pt x="1135" y="295"/>
                    </a:cubicBezTo>
                    <a:cubicBezTo>
                      <a:pt x="1122" y="295"/>
                      <a:pt x="1109" y="296"/>
                      <a:pt x="1096" y="298"/>
                    </a:cubicBezTo>
                    <a:lnTo>
                      <a:pt x="1014" y="189"/>
                    </a:lnTo>
                    <a:cubicBezTo>
                      <a:pt x="972" y="186"/>
                      <a:pt x="929" y="184"/>
                      <a:pt x="886" y="184"/>
                    </a:cubicBezTo>
                    <a:cubicBezTo>
                      <a:pt x="787" y="184"/>
                      <a:pt x="688" y="194"/>
                      <a:pt x="589" y="217"/>
                    </a:cubicBezTo>
                    <a:cubicBezTo>
                      <a:pt x="350" y="271"/>
                      <a:pt x="377" y="380"/>
                      <a:pt x="377" y="380"/>
                    </a:cubicBezTo>
                    <a:cubicBezTo>
                      <a:pt x="377" y="380"/>
                      <a:pt x="268" y="407"/>
                      <a:pt x="137" y="702"/>
                    </a:cubicBezTo>
                    <a:cubicBezTo>
                      <a:pt x="1" y="990"/>
                      <a:pt x="110" y="1099"/>
                      <a:pt x="83" y="1257"/>
                    </a:cubicBezTo>
                    <a:cubicBezTo>
                      <a:pt x="55" y="1421"/>
                      <a:pt x="137" y="1448"/>
                      <a:pt x="137" y="1448"/>
                    </a:cubicBezTo>
                    <a:lnTo>
                      <a:pt x="137" y="1552"/>
                    </a:lnTo>
                    <a:cubicBezTo>
                      <a:pt x="137" y="1661"/>
                      <a:pt x="192" y="1824"/>
                      <a:pt x="137" y="1955"/>
                    </a:cubicBezTo>
                    <a:cubicBezTo>
                      <a:pt x="83" y="2086"/>
                      <a:pt x="83" y="2064"/>
                      <a:pt x="110" y="2222"/>
                    </a:cubicBezTo>
                    <a:cubicBezTo>
                      <a:pt x="137" y="2380"/>
                      <a:pt x="83" y="2434"/>
                      <a:pt x="55" y="2543"/>
                    </a:cubicBezTo>
                    <a:cubicBezTo>
                      <a:pt x="44" y="2625"/>
                      <a:pt x="50" y="2707"/>
                      <a:pt x="83" y="2783"/>
                    </a:cubicBezTo>
                    <a:lnTo>
                      <a:pt x="28" y="2996"/>
                    </a:lnTo>
                    <a:cubicBezTo>
                      <a:pt x="1" y="3132"/>
                      <a:pt x="39" y="3268"/>
                      <a:pt x="137" y="3372"/>
                    </a:cubicBezTo>
                    <a:cubicBezTo>
                      <a:pt x="137" y="3372"/>
                      <a:pt x="164" y="3688"/>
                      <a:pt x="377" y="3851"/>
                    </a:cubicBezTo>
                    <a:cubicBezTo>
                      <a:pt x="426" y="3893"/>
                      <a:pt x="488" y="3914"/>
                      <a:pt x="549" y="3914"/>
                    </a:cubicBezTo>
                    <a:cubicBezTo>
                      <a:pt x="623" y="3914"/>
                      <a:pt x="697" y="3884"/>
                      <a:pt x="747" y="3824"/>
                    </a:cubicBezTo>
                    <a:cubicBezTo>
                      <a:pt x="796" y="4080"/>
                      <a:pt x="938" y="4309"/>
                      <a:pt x="1151" y="4467"/>
                    </a:cubicBezTo>
                    <a:cubicBezTo>
                      <a:pt x="1336" y="4467"/>
                      <a:pt x="1260" y="4412"/>
                      <a:pt x="1281" y="4303"/>
                    </a:cubicBezTo>
                    <a:cubicBezTo>
                      <a:pt x="1309" y="4200"/>
                      <a:pt x="1069" y="4118"/>
                      <a:pt x="987" y="4036"/>
                    </a:cubicBezTo>
                    <a:cubicBezTo>
                      <a:pt x="911" y="3955"/>
                      <a:pt x="884" y="3742"/>
                      <a:pt x="884" y="3742"/>
                    </a:cubicBezTo>
                    <a:cubicBezTo>
                      <a:pt x="976" y="3650"/>
                      <a:pt x="1058" y="3541"/>
                      <a:pt x="1123" y="3421"/>
                    </a:cubicBezTo>
                    <a:cubicBezTo>
                      <a:pt x="1205" y="3263"/>
                      <a:pt x="1096" y="3132"/>
                      <a:pt x="1014" y="2914"/>
                    </a:cubicBezTo>
                    <a:cubicBezTo>
                      <a:pt x="964" y="2773"/>
                      <a:pt x="899" y="2750"/>
                      <a:pt x="861" y="2750"/>
                    </a:cubicBezTo>
                    <a:cubicBezTo>
                      <a:pt x="842" y="2750"/>
                      <a:pt x="829" y="2756"/>
                      <a:pt x="829" y="2756"/>
                    </a:cubicBezTo>
                    <a:cubicBezTo>
                      <a:pt x="856" y="2636"/>
                      <a:pt x="867" y="2505"/>
                      <a:pt x="856" y="2380"/>
                    </a:cubicBezTo>
                    <a:cubicBezTo>
                      <a:pt x="829" y="2222"/>
                      <a:pt x="775" y="2222"/>
                      <a:pt x="775" y="2222"/>
                    </a:cubicBezTo>
                    <a:cubicBezTo>
                      <a:pt x="775" y="2222"/>
                      <a:pt x="829" y="1982"/>
                      <a:pt x="856" y="1873"/>
                    </a:cubicBezTo>
                    <a:cubicBezTo>
                      <a:pt x="884" y="1770"/>
                      <a:pt x="698" y="1524"/>
                      <a:pt x="698" y="1524"/>
                    </a:cubicBezTo>
                    <a:cubicBezTo>
                      <a:pt x="742" y="1426"/>
                      <a:pt x="791" y="1328"/>
                      <a:pt x="856" y="1236"/>
                    </a:cubicBezTo>
                    <a:cubicBezTo>
                      <a:pt x="938" y="1127"/>
                      <a:pt x="856" y="990"/>
                      <a:pt x="856" y="990"/>
                    </a:cubicBezTo>
                    <a:lnTo>
                      <a:pt x="856" y="990"/>
                    </a:lnTo>
                    <a:lnTo>
                      <a:pt x="1069" y="1018"/>
                    </a:lnTo>
                    <a:cubicBezTo>
                      <a:pt x="1069" y="1018"/>
                      <a:pt x="1151" y="1263"/>
                      <a:pt x="1281" y="1312"/>
                    </a:cubicBezTo>
                    <a:cubicBezTo>
                      <a:pt x="1301" y="1320"/>
                      <a:pt x="1320" y="1323"/>
                      <a:pt x="1339" y="1323"/>
                    </a:cubicBezTo>
                    <a:cubicBezTo>
                      <a:pt x="1449" y="1323"/>
                      <a:pt x="1548" y="1208"/>
                      <a:pt x="1548" y="1208"/>
                    </a:cubicBezTo>
                    <a:cubicBezTo>
                      <a:pt x="1636" y="1317"/>
                      <a:pt x="1761" y="1383"/>
                      <a:pt x="1897" y="1394"/>
                    </a:cubicBezTo>
                    <a:cubicBezTo>
                      <a:pt x="2033" y="1394"/>
                      <a:pt x="2170" y="1366"/>
                      <a:pt x="2300" y="1312"/>
                    </a:cubicBezTo>
                    <a:cubicBezTo>
                      <a:pt x="2300" y="1312"/>
                      <a:pt x="2513" y="1448"/>
                      <a:pt x="2698" y="1448"/>
                    </a:cubicBezTo>
                    <a:cubicBezTo>
                      <a:pt x="2883" y="1448"/>
                      <a:pt x="2938" y="1236"/>
                      <a:pt x="2938" y="1236"/>
                    </a:cubicBezTo>
                    <a:cubicBezTo>
                      <a:pt x="2938" y="1236"/>
                      <a:pt x="3074" y="1271"/>
                      <a:pt x="3184" y="1271"/>
                    </a:cubicBezTo>
                    <a:cubicBezTo>
                      <a:pt x="3212" y="1271"/>
                      <a:pt x="3238" y="1268"/>
                      <a:pt x="3259" y="1263"/>
                    </a:cubicBezTo>
                    <a:cubicBezTo>
                      <a:pt x="3341" y="1230"/>
                      <a:pt x="3417" y="1176"/>
                      <a:pt x="3472" y="1105"/>
                    </a:cubicBezTo>
                    <a:cubicBezTo>
                      <a:pt x="3472" y="1105"/>
                      <a:pt x="3506" y="1120"/>
                      <a:pt x="3570" y="1120"/>
                    </a:cubicBezTo>
                    <a:cubicBezTo>
                      <a:pt x="3619" y="1120"/>
                      <a:pt x="3685" y="1111"/>
                      <a:pt x="3766" y="1078"/>
                    </a:cubicBezTo>
                    <a:cubicBezTo>
                      <a:pt x="3881" y="1029"/>
                      <a:pt x="3990" y="963"/>
                      <a:pt x="4088" y="887"/>
                    </a:cubicBezTo>
                    <a:lnTo>
                      <a:pt x="4088" y="887"/>
                    </a:lnTo>
                    <a:cubicBezTo>
                      <a:pt x="4088" y="887"/>
                      <a:pt x="4006" y="1290"/>
                      <a:pt x="4060" y="1448"/>
                    </a:cubicBezTo>
                    <a:cubicBezTo>
                      <a:pt x="4099" y="1563"/>
                      <a:pt x="4126" y="1677"/>
                      <a:pt x="4142" y="1797"/>
                    </a:cubicBezTo>
                    <a:cubicBezTo>
                      <a:pt x="4060" y="1900"/>
                      <a:pt x="4006" y="2015"/>
                      <a:pt x="3979" y="2146"/>
                    </a:cubicBezTo>
                    <a:cubicBezTo>
                      <a:pt x="3951" y="2331"/>
                      <a:pt x="4088" y="2571"/>
                      <a:pt x="4088" y="2571"/>
                    </a:cubicBezTo>
                    <a:lnTo>
                      <a:pt x="4033" y="2783"/>
                    </a:lnTo>
                    <a:cubicBezTo>
                      <a:pt x="4000" y="2903"/>
                      <a:pt x="4017" y="3028"/>
                      <a:pt x="4088" y="3132"/>
                    </a:cubicBezTo>
                    <a:lnTo>
                      <a:pt x="4006" y="3317"/>
                    </a:lnTo>
                    <a:cubicBezTo>
                      <a:pt x="3930" y="3508"/>
                      <a:pt x="4006" y="3557"/>
                      <a:pt x="4006" y="3557"/>
                    </a:cubicBezTo>
                    <a:lnTo>
                      <a:pt x="3902" y="3666"/>
                    </a:lnTo>
                    <a:cubicBezTo>
                      <a:pt x="3793" y="3775"/>
                      <a:pt x="3875" y="3824"/>
                      <a:pt x="3875" y="3824"/>
                    </a:cubicBezTo>
                    <a:lnTo>
                      <a:pt x="3663" y="4042"/>
                    </a:lnTo>
                    <a:cubicBezTo>
                      <a:pt x="3663" y="4042"/>
                      <a:pt x="3554" y="3906"/>
                      <a:pt x="3417" y="3906"/>
                    </a:cubicBezTo>
                    <a:cubicBezTo>
                      <a:pt x="3336" y="3906"/>
                      <a:pt x="3248" y="3933"/>
                      <a:pt x="3178" y="3982"/>
                    </a:cubicBezTo>
                    <a:cubicBezTo>
                      <a:pt x="3178" y="3982"/>
                      <a:pt x="2965" y="3851"/>
                      <a:pt x="2807" y="3769"/>
                    </a:cubicBezTo>
                    <a:cubicBezTo>
                      <a:pt x="2746" y="3739"/>
                      <a:pt x="2681" y="3723"/>
                      <a:pt x="2612" y="3723"/>
                    </a:cubicBezTo>
                    <a:cubicBezTo>
                      <a:pt x="2497" y="3723"/>
                      <a:pt x="2368" y="3766"/>
                      <a:pt x="2219" y="3851"/>
                    </a:cubicBezTo>
                    <a:cubicBezTo>
                      <a:pt x="1979" y="3982"/>
                      <a:pt x="1952" y="4145"/>
                      <a:pt x="1924" y="4412"/>
                    </a:cubicBezTo>
                    <a:cubicBezTo>
                      <a:pt x="1897" y="4679"/>
                      <a:pt x="2082" y="5001"/>
                      <a:pt x="2137" y="5104"/>
                    </a:cubicBezTo>
                    <a:cubicBezTo>
                      <a:pt x="2191" y="5213"/>
                      <a:pt x="2110" y="5317"/>
                      <a:pt x="2191" y="5453"/>
                    </a:cubicBezTo>
                    <a:cubicBezTo>
                      <a:pt x="2213" y="5487"/>
                      <a:pt x="2243" y="5500"/>
                      <a:pt x="2276" y="5500"/>
                    </a:cubicBezTo>
                    <a:cubicBezTo>
                      <a:pt x="2370" y="5500"/>
                      <a:pt x="2486" y="5399"/>
                      <a:pt x="2486" y="5399"/>
                    </a:cubicBezTo>
                    <a:cubicBezTo>
                      <a:pt x="2486" y="5399"/>
                      <a:pt x="2559" y="5445"/>
                      <a:pt x="2642" y="5445"/>
                    </a:cubicBezTo>
                    <a:cubicBezTo>
                      <a:pt x="2670" y="5445"/>
                      <a:pt x="2698" y="5440"/>
                      <a:pt x="2725" y="5426"/>
                    </a:cubicBezTo>
                    <a:cubicBezTo>
                      <a:pt x="2834" y="5371"/>
                      <a:pt x="2774" y="5159"/>
                      <a:pt x="2883" y="4974"/>
                    </a:cubicBezTo>
                    <a:cubicBezTo>
                      <a:pt x="2998" y="4783"/>
                      <a:pt x="2943" y="4652"/>
                      <a:pt x="3020" y="4516"/>
                    </a:cubicBezTo>
                    <a:cubicBezTo>
                      <a:pt x="3040" y="4484"/>
                      <a:pt x="3058" y="4471"/>
                      <a:pt x="3075" y="4471"/>
                    </a:cubicBezTo>
                    <a:cubicBezTo>
                      <a:pt x="3126" y="4471"/>
                      <a:pt x="3162" y="4597"/>
                      <a:pt x="3183" y="4679"/>
                    </a:cubicBezTo>
                    <a:cubicBezTo>
                      <a:pt x="3201" y="4748"/>
                      <a:pt x="3301" y="4795"/>
                      <a:pt x="3412" y="4795"/>
                    </a:cubicBezTo>
                    <a:cubicBezTo>
                      <a:pt x="3468" y="4795"/>
                      <a:pt x="3528" y="4783"/>
                      <a:pt x="3581" y="4756"/>
                    </a:cubicBezTo>
                    <a:cubicBezTo>
                      <a:pt x="3635" y="4730"/>
                      <a:pt x="3693" y="4722"/>
                      <a:pt x="3753" y="4722"/>
                    </a:cubicBezTo>
                    <a:cubicBezTo>
                      <a:pt x="3873" y="4722"/>
                      <a:pt x="4004" y="4756"/>
                      <a:pt x="4142" y="4756"/>
                    </a:cubicBezTo>
                    <a:cubicBezTo>
                      <a:pt x="4355" y="4756"/>
                      <a:pt x="4327" y="4756"/>
                      <a:pt x="4491" y="4489"/>
                    </a:cubicBezTo>
                    <a:cubicBezTo>
                      <a:pt x="4649" y="4222"/>
                      <a:pt x="4573" y="4091"/>
                      <a:pt x="4649" y="3933"/>
                    </a:cubicBezTo>
                    <a:cubicBezTo>
                      <a:pt x="4731" y="3769"/>
                      <a:pt x="4840" y="3557"/>
                      <a:pt x="4812" y="3317"/>
                    </a:cubicBezTo>
                    <a:cubicBezTo>
                      <a:pt x="4801" y="3176"/>
                      <a:pt x="4780" y="3034"/>
                      <a:pt x="4758" y="2892"/>
                    </a:cubicBezTo>
                    <a:cubicBezTo>
                      <a:pt x="4731" y="2756"/>
                      <a:pt x="4840" y="2701"/>
                      <a:pt x="4812" y="2516"/>
                    </a:cubicBezTo>
                    <a:cubicBezTo>
                      <a:pt x="4785" y="2331"/>
                      <a:pt x="4758" y="2331"/>
                      <a:pt x="4840" y="2195"/>
                    </a:cubicBezTo>
                    <a:cubicBezTo>
                      <a:pt x="4889" y="2135"/>
                      <a:pt x="4861" y="2037"/>
                      <a:pt x="4785" y="2009"/>
                    </a:cubicBezTo>
                    <a:cubicBezTo>
                      <a:pt x="4801" y="1933"/>
                      <a:pt x="4829" y="1862"/>
                      <a:pt x="4867" y="1797"/>
                    </a:cubicBezTo>
                    <a:cubicBezTo>
                      <a:pt x="4916" y="1693"/>
                      <a:pt x="4812" y="1557"/>
                      <a:pt x="4812" y="1557"/>
                    </a:cubicBezTo>
                    <a:lnTo>
                      <a:pt x="4867" y="1421"/>
                    </a:lnTo>
                    <a:cubicBezTo>
                      <a:pt x="4916" y="1285"/>
                      <a:pt x="4703" y="1208"/>
                      <a:pt x="4703" y="1208"/>
                    </a:cubicBezTo>
                    <a:cubicBezTo>
                      <a:pt x="4769" y="1121"/>
                      <a:pt x="4807" y="1018"/>
                      <a:pt x="4812" y="914"/>
                    </a:cubicBezTo>
                    <a:cubicBezTo>
                      <a:pt x="4801" y="811"/>
                      <a:pt x="4742" y="718"/>
                      <a:pt x="4649" y="674"/>
                    </a:cubicBezTo>
                    <a:cubicBezTo>
                      <a:pt x="4698" y="571"/>
                      <a:pt x="4725" y="462"/>
                      <a:pt x="4731" y="353"/>
                    </a:cubicBezTo>
                    <a:cubicBezTo>
                      <a:pt x="4731" y="189"/>
                      <a:pt x="4545" y="31"/>
                      <a:pt x="4333" y="4"/>
                    </a:cubicBezTo>
                    <a:cubicBezTo>
                      <a:pt x="4318" y="2"/>
                      <a:pt x="4304" y="0"/>
                      <a:pt x="42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5"/>
              <p:cNvSpPr/>
              <p:nvPr/>
            </p:nvSpPr>
            <p:spPr>
              <a:xfrm>
                <a:off x="4717044" y="1913828"/>
                <a:ext cx="128757" cy="87762"/>
              </a:xfrm>
              <a:custGeom>
                <a:avLst/>
                <a:gdLst/>
                <a:ahLst/>
                <a:cxnLst/>
                <a:rect l="l" t="t" r="r" b="b"/>
                <a:pathLst>
                  <a:path w="4617" h="3147" extrusionOk="0">
                    <a:moveTo>
                      <a:pt x="1353" y="1"/>
                    </a:moveTo>
                    <a:cubicBezTo>
                      <a:pt x="1277" y="1"/>
                      <a:pt x="1203" y="9"/>
                      <a:pt x="1129" y="24"/>
                    </a:cubicBezTo>
                    <a:cubicBezTo>
                      <a:pt x="753" y="100"/>
                      <a:pt x="448" y="198"/>
                      <a:pt x="273" y="378"/>
                    </a:cubicBezTo>
                    <a:cubicBezTo>
                      <a:pt x="1" y="650"/>
                      <a:pt x="99" y="787"/>
                      <a:pt x="126" y="1141"/>
                    </a:cubicBezTo>
                    <a:cubicBezTo>
                      <a:pt x="159" y="1495"/>
                      <a:pt x="213" y="1942"/>
                      <a:pt x="213" y="2323"/>
                    </a:cubicBezTo>
                    <a:cubicBezTo>
                      <a:pt x="213" y="2710"/>
                      <a:pt x="186" y="2884"/>
                      <a:pt x="306" y="3031"/>
                    </a:cubicBezTo>
                    <a:cubicBezTo>
                      <a:pt x="370" y="3113"/>
                      <a:pt x="422" y="3146"/>
                      <a:pt x="504" y="3146"/>
                    </a:cubicBezTo>
                    <a:cubicBezTo>
                      <a:pt x="569" y="3146"/>
                      <a:pt x="654" y="3125"/>
                      <a:pt x="780" y="3091"/>
                    </a:cubicBezTo>
                    <a:cubicBezTo>
                      <a:pt x="1189" y="2972"/>
                      <a:pt x="1042" y="2764"/>
                      <a:pt x="1336" y="2677"/>
                    </a:cubicBezTo>
                    <a:cubicBezTo>
                      <a:pt x="1636" y="2590"/>
                      <a:pt x="1897" y="2530"/>
                      <a:pt x="1897" y="2530"/>
                    </a:cubicBezTo>
                    <a:cubicBezTo>
                      <a:pt x="2137" y="2470"/>
                      <a:pt x="2344" y="2116"/>
                      <a:pt x="2344" y="2116"/>
                    </a:cubicBezTo>
                    <a:cubicBezTo>
                      <a:pt x="2377" y="2187"/>
                      <a:pt x="2415" y="2258"/>
                      <a:pt x="2458" y="2323"/>
                    </a:cubicBezTo>
                    <a:cubicBezTo>
                      <a:pt x="2502" y="2416"/>
                      <a:pt x="2535" y="2514"/>
                      <a:pt x="2546" y="2617"/>
                    </a:cubicBezTo>
                    <a:lnTo>
                      <a:pt x="2665" y="2590"/>
                    </a:lnTo>
                    <a:cubicBezTo>
                      <a:pt x="2649" y="2492"/>
                      <a:pt x="2649" y="2389"/>
                      <a:pt x="2665" y="2290"/>
                    </a:cubicBezTo>
                    <a:cubicBezTo>
                      <a:pt x="2698" y="2116"/>
                      <a:pt x="2606" y="2089"/>
                      <a:pt x="2932" y="2056"/>
                    </a:cubicBezTo>
                    <a:cubicBezTo>
                      <a:pt x="3254" y="2023"/>
                      <a:pt x="3461" y="1909"/>
                      <a:pt x="3701" y="1522"/>
                    </a:cubicBezTo>
                    <a:cubicBezTo>
                      <a:pt x="3935" y="1141"/>
                      <a:pt x="3995" y="934"/>
                      <a:pt x="4142" y="814"/>
                    </a:cubicBezTo>
                    <a:cubicBezTo>
                      <a:pt x="4289" y="699"/>
                      <a:pt x="4376" y="694"/>
                      <a:pt x="4524" y="547"/>
                    </a:cubicBezTo>
                    <a:cubicBezTo>
                      <a:pt x="4524" y="547"/>
                      <a:pt x="4616" y="492"/>
                      <a:pt x="4257" y="345"/>
                    </a:cubicBezTo>
                    <a:cubicBezTo>
                      <a:pt x="4040" y="255"/>
                      <a:pt x="3901" y="220"/>
                      <a:pt x="3725" y="220"/>
                    </a:cubicBezTo>
                    <a:cubicBezTo>
                      <a:pt x="3613" y="220"/>
                      <a:pt x="3486" y="235"/>
                      <a:pt x="3314" y="258"/>
                    </a:cubicBezTo>
                    <a:cubicBezTo>
                      <a:pt x="3060" y="289"/>
                      <a:pt x="2824" y="342"/>
                      <a:pt x="2597" y="342"/>
                    </a:cubicBezTo>
                    <a:cubicBezTo>
                      <a:pt x="2429" y="342"/>
                      <a:pt x="2266" y="313"/>
                      <a:pt x="2104" y="225"/>
                    </a:cubicBezTo>
                    <a:cubicBezTo>
                      <a:pt x="1819" y="70"/>
                      <a:pt x="1579" y="1"/>
                      <a:pt x="135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5"/>
              <p:cNvSpPr/>
              <p:nvPr/>
            </p:nvSpPr>
            <p:spPr>
              <a:xfrm>
                <a:off x="4770086" y="1801832"/>
                <a:ext cx="84973" cy="86730"/>
              </a:xfrm>
              <a:custGeom>
                <a:avLst/>
                <a:gdLst/>
                <a:ahLst/>
                <a:cxnLst/>
                <a:rect l="l" t="t" r="r" b="b"/>
                <a:pathLst>
                  <a:path w="3047" h="3110" extrusionOk="0">
                    <a:moveTo>
                      <a:pt x="486" y="0"/>
                    </a:moveTo>
                    <a:cubicBezTo>
                      <a:pt x="472" y="0"/>
                      <a:pt x="459" y="3"/>
                      <a:pt x="447" y="7"/>
                    </a:cubicBezTo>
                    <a:cubicBezTo>
                      <a:pt x="371" y="46"/>
                      <a:pt x="311" y="193"/>
                      <a:pt x="355" y="264"/>
                    </a:cubicBezTo>
                    <a:cubicBezTo>
                      <a:pt x="252" y="242"/>
                      <a:pt x="227" y="197"/>
                      <a:pt x="194" y="197"/>
                    </a:cubicBezTo>
                    <a:cubicBezTo>
                      <a:pt x="185" y="197"/>
                      <a:pt x="176" y="201"/>
                      <a:pt x="164" y="209"/>
                    </a:cubicBezTo>
                    <a:cubicBezTo>
                      <a:pt x="93" y="258"/>
                      <a:pt x="39" y="427"/>
                      <a:pt x="39" y="427"/>
                    </a:cubicBezTo>
                    <a:cubicBezTo>
                      <a:pt x="110" y="438"/>
                      <a:pt x="175" y="487"/>
                      <a:pt x="208" y="552"/>
                    </a:cubicBezTo>
                    <a:cubicBezTo>
                      <a:pt x="262" y="667"/>
                      <a:pt x="289" y="645"/>
                      <a:pt x="273" y="765"/>
                    </a:cubicBezTo>
                    <a:cubicBezTo>
                      <a:pt x="153" y="781"/>
                      <a:pt x="120" y="759"/>
                      <a:pt x="1" y="825"/>
                    </a:cubicBezTo>
                    <a:cubicBezTo>
                      <a:pt x="55" y="1114"/>
                      <a:pt x="153" y="1391"/>
                      <a:pt x="289" y="1648"/>
                    </a:cubicBezTo>
                    <a:lnTo>
                      <a:pt x="295" y="1735"/>
                    </a:lnTo>
                    <a:cubicBezTo>
                      <a:pt x="251" y="2323"/>
                      <a:pt x="704" y="2884"/>
                      <a:pt x="1270" y="3053"/>
                    </a:cubicBezTo>
                    <a:cubicBezTo>
                      <a:pt x="1405" y="3093"/>
                      <a:pt x="1543" y="3110"/>
                      <a:pt x="1682" y="3110"/>
                    </a:cubicBezTo>
                    <a:cubicBezTo>
                      <a:pt x="2038" y="3110"/>
                      <a:pt x="2402" y="3001"/>
                      <a:pt x="2747" y="2895"/>
                    </a:cubicBezTo>
                    <a:cubicBezTo>
                      <a:pt x="2807" y="2879"/>
                      <a:pt x="2970" y="2803"/>
                      <a:pt x="2987" y="2743"/>
                    </a:cubicBezTo>
                    <a:cubicBezTo>
                      <a:pt x="3047" y="2541"/>
                      <a:pt x="2916" y="2443"/>
                      <a:pt x="2910" y="2389"/>
                    </a:cubicBezTo>
                    <a:cubicBezTo>
                      <a:pt x="2790" y="1773"/>
                      <a:pt x="2496" y="1375"/>
                      <a:pt x="1940" y="1092"/>
                    </a:cubicBezTo>
                    <a:cubicBezTo>
                      <a:pt x="1739" y="983"/>
                      <a:pt x="1570" y="917"/>
                      <a:pt x="1570" y="917"/>
                    </a:cubicBezTo>
                    <a:cubicBezTo>
                      <a:pt x="1592" y="857"/>
                      <a:pt x="1575" y="792"/>
                      <a:pt x="1537" y="743"/>
                    </a:cubicBezTo>
                    <a:cubicBezTo>
                      <a:pt x="1526" y="667"/>
                      <a:pt x="1570" y="541"/>
                      <a:pt x="1537" y="438"/>
                    </a:cubicBezTo>
                    <a:cubicBezTo>
                      <a:pt x="1474" y="264"/>
                      <a:pt x="1384" y="228"/>
                      <a:pt x="1319" y="228"/>
                    </a:cubicBezTo>
                    <a:cubicBezTo>
                      <a:pt x="1271" y="228"/>
                      <a:pt x="1238" y="247"/>
                      <a:pt x="1238" y="247"/>
                    </a:cubicBezTo>
                    <a:cubicBezTo>
                      <a:pt x="1238" y="247"/>
                      <a:pt x="1020" y="101"/>
                      <a:pt x="843" y="101"/>
                    </a:cubicBezTo>
                    <a:cubicBezTo>
                      <a:pt x="796" y="101"/>
                      <a:pt x="751" y="112"/>
                      <a:pt x="714" y="138"/>
                    </a:cubicBezTo>
                    <a:cubicBezTo>
                      <a:pt x="691" y="73"/>
                      <a:pt x="569" y="0"/>
                      <a:pt x="48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2" name="Google Shape;9442;p75"/>
          <p:cNvGrpSpPr/>
          <p:nvPr/>
        </p:nvGrpSpPr>
        <p:grpSpPr>
          <a:xfrm>
            <a:off x="2925871" y="2837181"/>
            <a:ext cx="2132746" cy="348002"/>
            <a:chOff x="2925871" y="2837181"/>
            <a:chExt cx="2132746" cy="348002"/>
          </a:xfrm>
        </p:grpSpPr>
        <p:grpSp>
          <p:nvGrpSpPr>
            <p:cNvPr id="9443" name="Google Shape;9443;p75"/>
            <p:cNvGrpSpPr/>
            <p:nvPr/>
          </p:nvGrpSpPr>
          <p:grpSpPr>
            <a:xfrm>
              <a:off x="2925871" y="2837181"/>
              <a:ext cx="2132746" cy="348002"/>
              <a:chOff x="2925871" y="2837181"/>
              <a:chExt cx="2132746" cy="348002"/>
            </a:xfrm>
          </p:grpSpPr>
          <p:sp>
            <p:nvSpPr>
              <p:cNvPr id="9444" name="Google Shape;9444;p75"/>
              <p:cNvSpPr/>
              <p:nvPr/>
            </p:nvSpPr>
            <p:spPr>
              <a:xfrm>
                <a:off x="2986196" y="2942669"/>
                <a:ext cx="175871" cy="137053"/>
              </a:xfrm>
              <a:custGeom>
                <a:avLst/>
                <a:gdLst/>
                <a:ahLst/>
                <a:cxnLst/>
                <a:rect l="l" t="t" r="r" b="b"/>
                <a:pathLst>
                  <a:path w="6959" h="5423" extrusionOk="0">
                    <a:moveTo>
                      <a:pt x="0" y="0"/>
                    </a:moveTo>
                    <a:lnTo>
                      <a:pt x="0" y="5422"/>
                    </a:lnTo>
                    <a:lnTo>
                      <a:pt x="6959" y="5422"/>
                    </a:lnTo>
                    <a:lnTo>
                      <a:pt x="6959"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5"/>
              <p:cNvSpPr/>
              <p:nvPr/>
            </p:nvSpPr>
            <p:spPr>
              <a:xfrm>
                <a:off x="4537776" y="3000366"/>
                <a:ext cx="520841" cy="21633"/>
              </a:xfrm>
              <a:custGeom>
                <a:avLst/>
                <a:gdLst/>
                <a:ahLst/>
                <a:cxnLst/>
                <a:rect l="l" t="t" r="r" b="b"/>
                <a:pathLst>
                  <a:path w="20609" h="856" extrusionOk="0">
                    <a:moveTo>
                      <a:pt x="0" y="0"/>
                    </a:moveTo>
                    <a:lnTo>
                      <a:pt x="0" y="856"/>
                    </a:lnTo>
                    <a:lnTo>
                      <a:pt x="20608" y="856"/>
                    </a:lnTo>
                    <a:lnTo>
                      <a:pt x="1954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5"/>
              <p:cNvSpPr/>
              <p:nvPr/>
            </p:nvSpPr>
            <p:spPr>
              <a:xfrm>
                <a:off x="4476490" y="2956998"/>
                <a:ext cx="148046" cy="108242"/>
              </a:xfrm>
              <a:custGeom>
                <a:avLst/>
                <a:gdLst/>
                <a:ahLst/>
                <a:cxnLst/>
                <a:rect l="l" t="t" r="r" b="b"/>
                <a:pathLst>
                  <a:path w="5858" h="4283" extrusionOk="0">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5"/>
              <p:cNvSpPr/>
              <p:nvPr/>
            </p:nvSpPr>
            <p:spPr>
              <a:xfrm>
                <a:off x="3210237" y="2901626"/>
                <a:ext cx="1252505" cy="219113"/>
              </a:xfrm>
              <a:custGeom>
                <a:avLst/>
                <a:gdLst/>
                <a:ahLst/>
                <a:cxnLst/>
                <a:rect l="l" t="t" r="r" b="b"/>
                <a:pathLst>
                  <a:path w="49560" h="8670" extrusionOk="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5"/>
              <p:cNvSpPr/>
              <p:nvPr/>
            </p:nvSpPr>
            <p:spPr>
              <a:xfrm>
                <a:off x="3161764"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5"/>
              <p:cNvSpPr/>
              <p:nvPr/>
            </p:nvSpPr>
            <p:spPr>
              <a:xfrm>
                <a:off x="2925871" y="2837181"/>
                <a:ext cx="60351" cy="348002"/>
              </a:xfrm>
              <a:custGeom>
                <a:avLst/>
                <a:gdLst/>
                <a:ahLst/>
                <a:cxnLst/>
                <a:rect l="l" t="t" r="r" b="b"/>
                <a:pathLst>
                  <a:path w="2388" h="13770" extrusionOk="0">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5"/>
              <p:cNvSpPr/>
              <p:nvPr/>
            </p:nvSpPr>
            <p:spPr>
              <a:xfrm>
                <a:off x="4462717" y="2931650"/>
                <a:ext cx="27572" cy="159065"/>
              </a:xfrm>
              <a:custGeom>
                <a:avLst/>
                <a:gdLst/>
                <a:ahLst/>
                <a:cxnLst/>
                <a:rect l="l" t="t" r="r" b="b"/>
                <a:pathLst>
                  <a:path w="1091" h="6294" extrusionOk="0">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75"/>
            <p:cNvSpPr/>
            <p:nvPr/>
          </p:nvSpPr>
          <p:spPr>
            <a:xfrm>
              <a:off x="3222275" y="2920500"/>
              <a:ext cx="1214896" cy="181229"/>
            </a:xfrm>
            <a:custGeom>
              <a:avLst/>
              <a:gdLst/>
              <a:ahLst/>
              <a:cxnLst/>
              <a:rect l="l" t="t" r="r" b="b"/>
              <a:pathLst>
                <a:path w="49532" h="7171" extrusionOk="0">
                  <a:moveTo>
                    <a:pt x="0" y="0"/>
                  </a:moveTo>
                  <a:lnTo>
                    <a:pt x="0" y="7171"/>
                  </a:lnTo>
                  <a:lnTo>
                    <a:pt x="48567" y="7171"/>
                  </a:lnTo>
                  <a:cubicBezTo>
                    <a:pt x="49101" y="7171"/>
                    <a:pt x="49531" y="6740"/>
                    <a:pt x="49531" y="6206"/>
                  </a:cubicBezTo>
                  <a:lnTo>
                    <a:pt x="49531" y="964"/>
                  </a:lnTo>
                  <a:cubicBezTo>
                    <a:pt x="49531" y="430"/>
                    <a:pt x="49101" y="0"/>
                    <a:pt x="485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5"/>
            <p:cNvSpPr/>
            <p:nvPr/>
          </p:nvSpPr>
          <p:spPr>
            <a:xfrm>
              <a:off x="3222275" y="2920500"/>
              <a:ext cx="968006" cy="181381"/>
            </a:xfrm>
            <a:custGeom>
              <a:avLst/>
              <a:gdLst/>
              <a:ahLst/>
              <a:cxnLst/>
              <a:rect l="l" t="t" r="r" b="b"/>
              <a:pathLst>
                <a:path w="39762" h="7177" extrusionOk="0">
                  <a:moveTo>
                    <a:pt x="0" y="0"/>
                  </a:moveTo>
                  <a:lnTo>
                    <a:pt x="0" y="7176"/>
                  </a:lnTo>
                  <a:lnTo>
                    <a:pt x="39761" y="7176"/>
                  </a:lnTo>
                  <a:lnTo>
                    <a:pt x="3976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5"/>
            <p:cNvSpPr/>
            <p:nvPr/>
          </p:nvSpPr>
          <p:spPr>
            <a:xfrm>
              <a:off x="3222275" y="2920500"/>
              <a:ext cx="724118" cy="181381"/>
            </a:xfrm>
            <a:custGeom>
              <a:avLst/>
              <a:gdLst/>
              <a:ahLst/>
              <a:cxnLst/>
              <a:rect l="l" t="t" r="r" b="b"/>
              <a:pathLst>
                <a:path w="30112" h="7177" extrusionOk="0">
                  <a:moveTo>
                    <a:pt x="0" y="0"/>
                  </a:moveTo>
                  <a:lnTo>
                    <a:pt x="0" y="7176"/>
                  </a:lnTo>
                  <a:lnTo>
                    <a:pt x="30111" y="7176"/>
                  </a:lnTo>
                  <a:lnTo>
                    <a:pt x="301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5"/>
            <p:cNvSpPr/>
            <p:nvPr/>
          </p:nvSpPr>
          <p:spPr>
            <a:xfrm>
              <a:off x="3222274" y="2920500"/>
              <a:ext cx="480243" cy="181381"/>
            </a:xfrm>
            <a:custGeom>
              <a:avLst/>
              <a:gdLst/>
              <a:ahLst/>
              <a:cxnLst/>
              <a:rect l="l" t="t" r="r" b="b"/>
              <a:pathLst>
                <a:path w="20462" h="7177" extrusionOk="0">
                  <a:moveTo>
                    <a:pt x="0" y="0"/>
                  </a:moveTo>
                  <a:lnTo>
                    <a:pt x="0" y="7176"/>
                  </a:lnTo>
                  <a:lnTo>
                    <a:pt x="20461" y="7176"/>
                  </a:lnTo>
                  <a:lnTo>
                    <a:pt x="2046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5"/>
            <p:cNvSpPr/>
            <p:nvPr/>
          </p:nvSpPr>
          <p:spPr>
            <a:xfrm>
              <a:off x="3222276" y="2920500"/>
              <a:ext cx="233593" cy="181381"/>
            </a:xfrm>
            <a:custGeom>
              <a:avLst/>
              <a:gdLst/>
              <a:ahLst/>
              <a:cxnLst/>
              <a:rect l="l" t="t" r="r" b="b"/>
              <a:pathLst>
                <a:path w="10703" h="7177" extrusionOk="0">
                  <a:moveTo>
                    <a:pt x="0" y="0"/>
                  </a:moveTo>
                  <a:lnTo>
                    <a:pt x="0" y="7176"/>
                  </a:lnTo>
                  <a:lnTo>
                    <a:pt x="10702" y="7176"/>
                  </a:lnTo>
                  <a:lnTo>
                    <a:pt x="1070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75"/>
          <p:cNvGrpSpPr/>
          <p:nvPr/>
        </p:nvGrpSpPr>
        <p:grpSpPr>
          <a:xfrm>
            <a:off x="3526573" y="3256553"/>
            <a:ext cx="447702" cy="1135923"/>
            <a:chOff x="3526573" y="3256553"/>
            <a:chExt cx="447702" cy="1135923"/>
          </a:xfrm>
        </p:grpSpPr>
        <p:sp>
          <p:nvSpPr>
            <p:cNvPr id="9457" name="Google Shape;9457;p75"/>
            <p:cNvSpPr/>
            <p:nvPr/>
          </p:nvSpPr>
          <p:spPr>
            <a:xfrm>
              <a:off x="3526573"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8" name="Google Shape;9458;p75"/>
            <p:cNvGrpSpPr/>
            <p:nvPr/>
          </p:nvGrpSpPr>
          <p:grpSpPr>
            <a:xfrm>
              <a:off x="3539512" y="3261380"/>
              <a:ext cx="426827" cy="1112925"/>
              <a:chOff x="3539512" y="3261380"/>
              <a:chExt cx="426827" cy="1112925"/>
            </a:xfrm>
          </p:grpSpPr>
          <p:sp>
            <p:nvSpPr>
              <p:cNvPr id="9459" name="Google Shape;9459;p75"/>
              <p:cNvSpPr/>
              <p:nvPr/>
            </p:nvSpPr>
            <p:spPr>
              <a:xfrm>
                <a:off x="3539512" y="3319229"/>
                <a:ext cx="211809" cy="1054874"/>
              </a:xfrm>
              <a:custGeom>
                <a:avLst/>
                <a:gdLst/>
                <a:ahLst/>
                <a:cxnLst/>
                <a:rect l="l" t="t" r="r" b="b"/>
                <a:pathLst>
                  <a:path w="8381" h="41740" extrusionOk="0">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5"/>
              <p:cNvSpPr/>
              <p:nvPr/>
            </p:nvSpPr>
            <p:spPr>
              <a:xfrm>
                <a:off x="3743006" y="3319684"/>
                <a:ext cx="223333" cy="1054621"/>
              </a:xfrm>
              <a:custGeom>
                <a:avLst/>
                <a:gdLst/>
                <a:ahLst/>
                <a:cxnLst/>
                <a:rect l="l" t="t" r="r" b="b"/>
                <a:pathLst>
                  <a:path w="8837" h="41730" extrusionOk="0">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1" name="Google Shape;9461;p75"/>
              <p:cNvGrpSpPr/>
              <p:nvPr/>
            </p:nvGrpSpPr>
            <p:grpSpPr>
              <a:xfrm>
                <a:off x="3696227" y="3261380"/>
                <a:ext cx="108950" cy="73543"/>
                <a:chOff x="3696227" y="3261380"/>
                <a:chExt cx="108950" cy="73543"/>
              </a:xfrm>
            </p:grpSpPr>
            <p:sp>
              <p:nvSpPr>
                <p:cNvPr id="9462" name="Google Shape;9462;p75"/>
                <p:cNvSpPr/>
                <p:nvPr/>
              </p:nvSpPr>
              <p:spPr>
                <a:xfrm>
                  <a:off x="3696227" y="3261380"/>
                  <a:ext cx="108950" cy="73442"/>
                </a:xfrm>
                <a:custGeom>
                  <a:avLst/>
                  <a:gdLst/>
                  <a:ahLst/>
                  <a:cxnLst/>
                  <a:rect l="l" t="t" r="r" b="b"/>
                  <a:pathLst>
                    <a:path w="4311" h="2906" extrusionOk="0">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3E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5"/>
                <p:cNvSpPr/>
                <p:nvPr/>
              </p:nvSpPr>
              <p:spPr>
                <a:xfrm>
                  <a:off x="3697743" y="3283367"/>
                  <a:ext cx="9528" cy="27699"/>
                </a:xfrm>
                <a:custGeom>
                  <a:avLst/>
                  <a:gdLst/>
                  <a:ahLst/>
                  <a:cxnLst/>
                  <a:rect l="l" t="t" r="r" b="b"/>
                  <a:pathLst>
                    <a:path w="377" h="1096" extrusionOk="0">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5"/>
                <p:cNvSpPr/>
                <p:nvPr/>
              </p:nvSpPr>
              <p:spPr>
                <a:xfrm>
                  <a:off x="3714676" y="3292465"/>
                  <a:ext cx="21381" cy="21507"/>
                </a:xfrm>
                <a:custGeom>
                  <a:avLst/>
                  <a:gdLst/>
                  <a:ahLst/>
                  <a:cxnLst/>
                  <a:rect l="l" t="t" r="r" b="b"/>
                  <a:pathLst>
                    <a:path w="846" h="851" extrusionOk="0">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5"/>
                <p:cNvSpPr/>
                <p:nvPr/>
              </p:nvSpPr>
              <p:spPr>
                <a:xfrm>
                  <a:off x="3710127" y="3264893"/>
                  <a:ext cx="17943" cy="15315"/>
                </a:xfrm>
                <a:custGeom>
                  <a:avLst/>
                  <a:gdLst/>
                  <a:ahLst/>
                  <a:cxnLst/>
                  <a:rect l="l" t="t" r="r" b="b"/>
                  <a:pathLst>
                    <a:path w="710" h="606" extrusionOk="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5"/>
                <p:cNvSpPr/>
                <p:nvPr/>
              </p:nvSpPr>
              <p:spPr>
                <a:xfrm>
                  <a:off x="3704491" y="3275786"/>
                  <a:ext cx="22063" cy="28255"/>
                </a:xfrm>
                <a:custGeom>
                  <a:avLst/>
                  <a:gdLst/>
                  <a:ahLst/>
                  <a:cxnLst/>
                  <a:rect l="l" t="t" r="r" b="b"/>
                  <a:pathLst>
                    <a:path w="873" h="1118" extrusionOk="0">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5"/>
                <p:cNvSpPr/>
                <p:nvPr/>
              </p:nvSpPr>
              <p:spPr>
                <a:xfrm>
                  <a:off x="3728323" y="3261507"/>
                  <a:ext cx="24792" cy="18702"/>
                </a:xfrm>
                <a:custGeom>
                  <a:avLst/>
                  <a:gdLst/>
                  <a:ahLst/>
                  <a:cxnLst/>
                  <a:rect l="l" t="t" r="r" b="b"/>
                  <a:pathLst>
                    <a:path w="981" h="740" extrusionOk="0">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5"/>
                <p:cNvSpPr/>
                <p:nvPr/>
              </p:nvSpPr>
              <p:spPr>
                <a:xfrm>
                  <a:off x="3725821" y="3278136"/>
                  <a:ext cx="24413" cy="26309"/>
                </a:xfrm>
                <a:custGeom>
                  <a:avLst/>
                  <a:gdLst/>
                  <a:ahLst/>
                  <a:cxnLst/>
                  <a:rect l="l" t="t" r="r" b="b"/>
                  <a:pathLst>
                    <a:path w="966" h="1041" extrusionOk="0">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5"/>
                <p:cNvSpPr/>
                <p:nvPr/>
              </p:nvSpPr>
              <p:spPr>
                <a:xfrm>
                  <a:off x="3744573" y="3263377"/>
                  <a:ext cx="10766" cy="25652"/>
                </a:xfrm>
                <a:custGeom>
                  <a:avLst/>
                  <a:gdLst/>
                  <a:ahLst/>
                  <a:cxnLst/>
                  <a:rect l="l" t="t" r="r" b="b"/>
                  <a:pathLst>
                    <a:path w="426" h="1015" extrusionOk="0">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5"/>
                <p:cNvSpPr/>
                <p:nvPr/>
              </p:nvSpPr>
              <p:spPr>
                <a:xfrm>
                  <a:off x="3723344" y="3304141"/>
                  <a:ext cx="28684" cy="22493"/>
                </a:xfrm>
                <a:custGeom>
                  <a:avLst/>
                  <a:gdLst/>
                  <a:ahLst/>
                  <a:cxnLst/>
                  <a:rect l="l" t="t" r="r" b="b"/>
                  <a:pathLst>
                    <a:path w="1135" h="890" extrusionOk="0">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5"/>
                <p:cNvSpPr/>
                <p:nvPr/>
              </p:nvSpPr>
              <p:spPr>
                <a:xfrm>
                  <a:off x="3725290" y="3325471"/>
                  <a:ext cx="27294" cy="9452"/>
                </a:xfrm>
                <a:custGeom>
                  <a:avLst/>
                  <a:gdLst/>
                  <a:ahLst/>
                  <a:cxnLst/>
                  <a:rect l="l" t="t" r="r" b="b"/>
                  <a:pathLst>
                    <a:path w="1080" h="374" extrusionOk="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5"/>
                <p:cNvSpPr/>
                <p:nvPr/>
              </p:nvSpPr>
              <p:spPr>
                <a:xfrm>
                  <a:off x="3745104" y="3291075"/>
                  <a:ext cx="26890" cy="21583"/>
                </a:xfrm>
                <a:custGeom>
                  <a:avLst/>
                  <a:gdLst/>
                  <a:ahLst/>
                  <a:cxnLst/>
                  <a:rect l="l" t="t" r="r" b="b"/>
                  <a:pathLst>
                    <a:path w="1064" h="854" extrusionOk="0">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5"/>
                <p:cNvSpPr/>
                <p:nvPr/>
              </p:nvSpPr>
              <p:spPr>
                <a:xfrm>
                  <a:off x="3753520" y="3276013"/>
                  <a:ext cx="20547" cy="21835"/>
                </a:xfrm>
                <a:custGeom>
                  <a:avLst/>
                  <a:gdLst/>
                  <a:ahLst/>
                  <a:cxnLst/>
                  <a:rect l="l" t="t" r="r" b="b"/>
                  <a:pathLst>
                    <a:path w="813" h="864" extrusionOk="0">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5"/>
                <p:cNvSpPr/>
                <p:nvPr/>
              </p:nvSpPr>
              <p:spPr>
                <a:xfrm>
                  <a:off x="3764109" y="3276342"/>
                  <a:ext cx="29215" cy="26865"/>
                </a:xfrm>
                <a:custGeom>
                  <a:avLst/>
                  <a:gdLst/>
                  <a:ahLst/>
                  <a:cxnLst/>
                  <a:rect l="l" t="t" r="r" b="b"/>
                  <a:pathLst>
                    <a:path w="1156" h="1063" extrusionOk="0">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5"/>
                <p:cNvSpPr/>
                <p:nvPr/>
              </p:nvSpPr>
              <p:spPr>
                <a:xfrm>
                  <a:off x="3756552" y="3261734"/>
                  <a:ext cx="19561" cy="14911"/>
                </a:xfrm>
                <a:custGeom>
                  <a:avLst/>
                  <a:gdLst/>
                  <a:ahLst/>
                  <a:cxnLst/>
                  <a:rect l="l" t="t" r="r" b="b"/>
                  <a:pathLst>
                    <a:path w="774" h="590" extrusionOk="0">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5"/>
                <p:cNvSpPr/>
                <p:nvPr/>
              </p:nvSpPr>
              <p:spPr>
                <a:xfrm>
                  <a:off x="3776644" y="3266005"/>
                  <a:ext cx="18904" cy="16958"/>
                </a:xfrm>
                <a:custGeom>
                  <a:avLst/>
                  <a:gdLst/>
                  <a:ahLst/>
                  <a:cxnLst/>
                  <a:rect l="l" t="t" r="r" b="b"/>
                  <a:pathLst>
                    <a:path w="748" h="671" extrusionOk="0">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5"/>
                <p:cNvSpPr/>
                <p:nvPr/>
              </p:nvSpPr>
              <p:spPr>
                <a:xfrm>
                  <a:off x="3784630" y="3282811"/>
                  <a:ext cx="19435" cy="28811"/>
                </a:xfrm>
                <a:custGeom>
                  <a:avLst/>
                  <a:gdLst/>
                  <a:ahLst/>
                  <a:cxnLst/>
                  <a:rect l="l" t="t" r="r" b="b"/>
                  <a:pathLst>
                    <a:path w="769" h="1140" extrusionOk="0">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5"/>
                <p:cNvSpPr/>
                <p:nvPr/>
              </p:nvSpPr>
              <p:spPr>
                <a:xfrm>
                  <a:off x="3751321" y="3308286"/>
                  <a:ext cx="30858" cy="26460"/>
                </a:xfrm>
                <a:custGeom>
                  <a:avLst/>
                  <a:gdLst/>
                  <a:ahLst/>
                  <a:cxnLst/>
                  <a:rect l="l" t="t" r="r" b="b"/>
                  <a:pathLst>
                    <a:path w="1221" h="1047" extrusionOk="0">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5"/>
                <p:cNvSpPr/>
                <p:nvPr/>
              </p:nvSpPr>
              <p:spPr>
                <a:xfrm>
                  <a:off x="3771413" y="3299466"/>
                  <a:ext cx="21507" cy="19864"/>
                </a:xfrm>
                <a:custGeom>
                  <a:avLst/>
                  <a:gdLst/>
                  <a:ahLst/>
                  <a:cxnLst/>
                  <a:rect l="l" t="t" r="r" b="b"/>
                  <a:pathLst>
                    <a:path w="851" h="786" extrusionOk="0">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5"/>
                <p:cNvSpPr/>
                <p:nvPr/>
              </p:nvSpPr>
              <p:spPr>
                <a:xfrm>
                  <a:off x="3780081" y="3309929"/>
                  <a:ext cx="24135" cy="23301"/>
                </a:xfrm>
                <a:custGeom>
                  <a:avLst/>
                  <a:gdLst/>
                  <a:ahLst/>
                  <a:cxnLst/>
                  <a:rect l="l" t="t" r="r" b="b"/>
                  <a:pathLst>
                    <a:path w="955" h="922" extrusionOk="0">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5"/>
                <p:cNvSpPr/>
                <p:nvPr/>
              </p:nvSpPr>
              <p:spPr>
                <a:xfrm>
                  <a:off x="3704087" y="3305127"/>
                  <a:ext cx="20117" cy="28103"/>
                </a:xfrm>
                <a:custGeom>
                  <a:avLst/>
                  <a:gdLst/>
                  <a:ahLst/>
                  <a:cxnLst/>
                  <a:rect l="l" t="t" r="r" b="b"/>
                  <a:pathLst>
                    <a:path w="796" h="1112" extrusionOk="0">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5"/>
                <p:cNvSpPr/>
                <p:nvPr/>
              </p:nvSpPr>
              <p:spPr>
                <a:xfrm>
                  <a:off x="3697187" y="3307856"/>
                  <a:ext cx="12156" cy="21785"/>
                </a:xfrm>
                <a:custGeom>
                  <a:avLst/>
                  <a:gdLst/>
                  <a:ahLst/>
                  <a:cxnLst/>
                  <a:rect l="l" t="t" r="r" b="b"/>
                  <a:pathLst>
                    <a:path w="481" h="862" extrusionOk="0">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83" name="Google Shape;9483;p75"/>
          <p:cNvGrpSpPr/>
          <p:nvPr/>
        </p:nvGrpSpPr>
        <p:grpSpPr>
          <a:xfrm>
            <a:off x="5334138" y="3587286"/>
            <a:ext cx="566433" cy="793236"/>
            <a:chOff x="5334138" y="3587286"/>
            <a:chExt cx="566433" cy="793236"/>
          </a:xfrm>
        </p:grpSpPr>
        <p:sp>
          <p:nvSpPr>
            <p:cNvPr id="9484" name="Google Shape;9484;p75"/>
            <p:cNvSpPr/>
            <p:nvPr/>
          </p:nvSpPr>
          <p:spPr>
            <a:xfrm>
              <a:off x="5474754" y="3587286"/>
              <a:ext cx="285200" cy="198743"/>
            </a:xfrm>
            <a:custGeom>
              <a:avLst/>
              <a:gdLst/>
              <a:ahLst/>
              <a:cxnLst/>
              <a:rect l="l" t="t" r="r" b="b"/>
              <a:pathLst>
                <a:path w="11285" h="7864" extrusionOk="0">
                  <a:moveTo>
                    <a:pt x="5640" y="0"/>
                  </a:moveTo>
                  <a:cubicBezTo>
                    <a:pt x="5640" y="0"/>
                    <a:pt x="2812" y="3547"/>
                    <a:pt x="0" y="7863"/>
                  </a:cubicBezTo>
                  <a:lnTo>
                    <a:pt x="11285" y="7863"/>
                  </a:lnTo>
                  <a:cubicBezTo>
                    <a:pt x="8468" y="3547"/>
                    <a:pt x="5640" y="0"/>
                    <a:pt x="56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5"/>
            <p:cNvSpPr/>
            <p:nvPr/>
          </p:nvSpPr>
          <p:spPr>
            <a:xfrm>
              <a:off x="5364161" y="3785408"/>
              <a:ext cx="506511" cy="198718"/>
            </a:xfrm>
            <a:custGeom>
              <a:avLst/>
              <a:gdLst/>
              <a:ahLst/>
              <a:cxnLst/>
              <a:rect l="l" t="t" r="r" b="b"/>
              <a:pathLst>
                <a:path w="20042" h="7863" extrusionOk="0">
                  <a:moveTo>
                    <a:pt x="4376" y="0"/>
                  </a:moveTo>
                  <a:cubicBezTo>
                    <a:pt x="2714" y="2545"/>
                    <a:pt x="1063" y="5356"/>
                    <a:pt x="0" y="7863"/>
                  </a:cubicBezTo>
                  <a:lnTo>
                    <a:pt x="20042" y="7863"/>
                  </a:lnTo>
                  <a:cubicBezTo>
                    <a:pt x="18974" y="5356"/>
                    <a:pt x="17323" y="2545"/>
                    <a:pt x="1566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5"/>
            <p:cNvSpPr/>
            <p:nvPr/>
          </p:nvSpPr>
          <p:spPr>
            <a:xfrm>
              <a:off x="5334138" y="3983505"/>
              <a:ext cx="566433" cy="198895"/>
            </a:xfrm>
            <a:custGeom>
              <a:avLst/>
              <a:gdLst/>
              <a:ahLst/>
              <a:cxnLst/>
              <a:rect l="l" t="t" r="r" b="b"/>
              <a:pathLst>
                <a:path w="22413" h="7870" extrusionOk="0">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5"/>
            <p:cNvSpPr/>
            <p:nvPr/>
          </p:nvSpPr>
          <p:spPr>
            <a:xfrm>
              <a:off x="5346951" y="4181779"/>
              <a:ext cx="540806" cy="198743"/>
            </a:xfrm>
            <a:custGeom>
              <a:avLst/>
              <a:gdLst/>
              <a:ahLst/>
              <a:cxnLst/>
              <a:rect l="l" t="t" r="r" b="b"/>
              <a:pathLst>
                <a:path w="21399" h="7864" extrusionOk="0">
                  <a:moveTo>
                    <a:pt x="0" y="0"/>
                  </a:moveTo>
                  <a:cubicBezTo>
                    <a:pt x="1466" y="4675"/>
                    <a:pt x="5798" y="7863"/>
                    <a:pt x="10702" y="7863"/>
                  </a:cubicBezTo>
                  <a:cubicBezTo>
                    <a:pt x="15601" y="7863"/>
                    <a:pt x="19938" y="4675"/>
                    <a:pt x="213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75"/>
          <p:cNvGrpSpPr/>
          <p:nvPr/>
        </p:nvGrpSpPr>
        <p:grpSpPr>
          <a:xfrm>
            <a:off x="5334138" y="2895283"/>
            <a:ext cx="566559" cy="527184"/>
            <a:chOff x="5334138" y="2895283"/>
            <a:chExt cx="566559" cy="527184"/>
          </a:xfrm>
        </p:grpSpPr>
        <p:grpSp>
          <p:nvGrpSpPr>
            <p:cNvPr id="9489" name="Google Shape;9489;p75"/>
            <p:cNvGrpSpPr/>
            <p:nvPr/>
          </p:nvGrpSpPr>
          <p:grpSpPr>
            <a:xfrm>
              <a:off x="5334138" y="2895283"/>
              <a:ext cx="566559" cy="148198"/>
              <a:chOff x="5334138" y="2895283"/>
              <a:chExt cx="566559" cy="148198"/>
            </a:xfrm>
          </p:grpSpPr>
          <p:sp>
            <p:nvSpPr>
              <p:cNvPr id="9490" name="Google Shape;9490;p75"/>
              <p:cNvSpPr/>
              <p:nvPr/>
            </p:nvSpPr>
            <p:spPr>
              <a:xfrm>
                <a:off x="5334138" y="2895283"/>
                <a:ext cx="91739" cy="148198"/>
              </a:xfrm>
              <a:custGeom>
                <a:avLst/>
                <a:gdLst/>
                <a:ahLst/>
                <a:cxnLst/>
                <a:rect l="l" t="t" r="r" b="b"/>
                <a:pathLst>
                  <a:path w="3630" h="5864" extrusionOk="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5"/>
              <p:cNvSpPr/>
              <p:nvPr/>
            </p:nvSpPr>
            <p:spPr>
              <a:xfrm>
                <a:off x="5452843" y="2895283"/>
                <a:ext cx="91739" cy="148198"/>
              </a:xfrm>
              <a:custGeom>
                <a:avLst/>
                <a:gdLst/>
                <a:ahLst/>
                <a:cxnLst/>
                <a:rect l="l" t="t" r="r" b="b"/>
                <a:pathLst>
                  <a:path w="3630" h="5864" extrusionOk="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5"/>
              <p:cNvSpPr/>
              <p:nvPr/>
            </p:nvSpPr>
            <p:spPr>
              <a:xfrm>
                <a:off x="5571421" y="2895283"/>
                <a:ext cx="91866" cy="148198"/>
              </a:xfrm>
              <a:custGeom>
                <a:avLst/>
                <a:gdLst/>
                <a:ahLst/>
                <a:cxnLst/>
                <a:rect l="l" t="t" r="r" b="b"/>
                <a:pathLst>
                  <a:path w="3635" h="5864" extrusionOk="0">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5"/>
              <p:cNvSpPr/>
              <p:nvPr/>
            </p:nvSpPr>
            <p:spPr>
              <a:xfrm>
                <a:off x="5690126" y="2895283"/>
                <a:ext cx="91739" cy="148198"/>
              </a:xfrm>
              <a:custGeom>
                <a:avLst/>
                <a:gdLst/>
                <a:ahLst/>
                <a:cxnLst/>
                <a:rect l="l" t="t" r="r" b="b"/>
                <a:pathLst>
                  <a:path w="3630" h="5864" fill="none" extrusionOk="0">
                    <a:moveTo>
                      <a:pt x="1815" y="1"/>
                    </a:moveTo>
                    <a:cubicBezTo>
                      <a:pt x="1499" y="1810"/>
                      <a:pt x="0" y="2055"/>
                      <a:pt x="0" y="3875"/>
                    </a:cubicBezTo>
                    <a:cubicBezTo>
                      <a:pt x="0" y="5177"/>
                      <a:pt x="812" y="5864"/>
                      <a:pt x="1815" y="5864"/>
                    </a:cubicBezTo>
                    <a:cubicBezTo>
                      <a:pt x="2817" y="5864"/>
                      <a:pt x="3629" y="5177"/>
                      <a:pt x="3629" y="3875"/>
                    </a:cubicBezTo>
                    <a:cubicBezTo>
                      <a:pt x="3629" y="2055"/>
                      <a:pt x="2131" y="1810"/>
                      <a:pt x="1815" y="1"/>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5"/>
              <p:cNvSpPr/>
              <p:nvPr/>
            </p:nvSpPr>
            <p:spPr>
              <a:xfrm>
                <a:off x="5808957" y="2895283"/>
                <a:ext cx="91739" cy="148198"/>
              </a:xfrm>
              <a:custGeom>
                <a:avLst/>
                <a:gdLst/>
                <a:ahLst/>
                <a:cxnLst/>
                <a:rect l="l" t="t" r="r" b="b"/>
                <a:pathLst>
                  <a:path w="3630" h="5864" fill="none" extrusionOk="0">
                    <a:moveTo>
                      <a:pt x="1815" y="1"/>
                    </a:moveTo>
                    <a:cubicBezTo>
                      <a:pt x="1494" y="1810"/>
                      <a:pt x="1" y="2055"/>
                      <a:pt x="1" y="3875"/>
                    </a:cubicBezTo>
                    <a:cubicBezTo>
                      <a:pt x="1" y="5177"/>
                      <a:pt x="813" y="5864"/>
                      <a:pt x="1815" y="5864"/>
                    </a:cubicBezTo>
                    <a:cubicBezTo>
                      <a:pt x="2812" y="5864"/>
                      <a:pt x="3630" y="5177"/>
                      <a:pt x="3630" y="3875"/>
                    </a:cubicBezTo>
                    <a:cubicBezTo>
                      <a:pt x="3624" y="2055"/>
                      <a:pt x="2126" y="1810"/>
                      <a:pt x="1815" y="1"/>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5"/>
            <p:cNvGrpSpPr/>
            <p:nvPr/>
          </p:nvGrpSpPr>
          <p:grpSpPr>
            <a:xfrm>
              <a:off x="5334138" y="3086166"/>
              <a:ext cx="566559" cy="148324"/>
              <a:chOff x="5334138" y="3086166"/>
              <a:chExt cx="566559" cy="148324"/>
            </a:xfrm>
          </p:grpSpPr>
          <p:sp>
            <p:nvSpPr>
              <p:cNvPr id="9496" name="Google Shape;9496;p75"/>
              <p:cNvSpPr/>
              <p:nvPr/>
            </p:nvSpPr>
            <p:spPr>
              <a:xfrm>
                <a:off x="5334138" y="3086166"/>
                <a:ext cx="91739" cy="148324"/>
              </a:xfrm>
              <a:custGeom>
                <a:avLst/>
                <a:gdLst/>
                <a:ahLst/>
                <a:cxnLst/>
                <a:rect l="l" t="t" r="r" b="b"/>
                <a:pathLst>
                  <a:path w="3630" h="5869" extrusionOk="0">
                    <a:moveTo>
                      <a:pt x="1815" y="0"/>
                    </a:moveTo>
                    <a:cubicBezTo>
                      <a:pt x="1499" y="1815"/>
                      <a:pt x="1" y="2054"/>
                      <a:pt x="1" y="3874"/>
                    </a:cubicBezTo>
                    <a:cubicBezTo>
                      <a:pt x="1" y="5182"/>
                      <a:pt x="812" y="5869"/>
                      <a:pt x="1815" y="5869"/>
                    </a:cubicBezTo>
                    <a:cubicBezTo>
                      <a:pt x="2818" y="5869"/>
                      <a:pt x="3630" y="5188"/>
                      <a:pt x="3630" y="3874"/>
                    </a:cubicBezTo>
                    <a:cubicBezTo>
                      <a:pt x="3630" y="2054"/>
                      <a:pt x="2131" y="1815"/>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5"/>
              <p:cNvSpPr/>
              <p:nvPr/>
            </p:nvSpPr>
            <p:spPr>
              <a:xfrm>
                <a:off x="5452843" y="3086166"/>
                <a:ext cx="91739" cy="148324"/>
              </a:xfrm>
              <a:custGeom>
                <a:avLst/>
                <a:gdLst/>
                <a:ahLst/>
                <a:cxnLst/>
                <a:rect l="l" t="t" r="r" b="b"/>
                <a:pathLst>
                  <a:path w="3630" h="5869" extrusionOk="0">
                    <a:moveTo>
                      <a:pt x="1815" y="0"/>
                    </a:moveTo>
                    <a:cubicBezTo>
                      <a:pt x="1494" y="1815"/>
                      <a:pt x="1" y="2054"/>
                      <a:pt x="1" y="3874"/>
                    </a:cubicBezTo>
                    <a:cubicBezTo>
                      <a:pt x="1" y="5182"/>
                      <a:pt x="813" y="5869"/>
                      <a:pt x="1815" y="5869"/>
                    </a:cubicBezTo>
                    <a:cubicBezTo>
                      <a:pt x="2812" y="5869"/>
                      <a:pt x="3630" y="5188"/>
                      <a:pt x="3630" y="3874"/>
                    </a:cubicBezTo>
                    <a:cubicBezTo>
                      <a:pt x="3630" y="2054"/>
                      <a:pt x="2131" y="1815"/>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5"/>
              <p:cNvSpPr/>
              <p:nvPr/>
            </p:nvSpPr>
            <p:spPr>
              <a:xfrm>
                <a:off x="5571421" y="3086166"/>
                <a:ext cx="91866" cy="148324"/>
              </a:xfrm>
              <a:custGeom>
                <a:avLst/>
                <a:gdLst/>
                <a:ahLst/>
                <a:cxnLst/>
                <a:rect l="l" t="t" r="r" b="b"/>
                <a:pathLst>
                  <a:path w="3635" h="5869" fill="none" extrusionOk="0">
                    <a:moveTo>
                      <a:pt x="1815" y="0"/>
                    </a:moveTo>
                    <a:cubicBezTo>
                      <a:pt x="1499" y="1815"/>
                      <a:pt x="0" y="2054"/>
                      <a:pt x="0" y="3874"/>
                    </a:cubicBezTo>
                    <a:cubicBezTo>
                      <a:pt x="0" y="5182"/>
                      <a:pt x="812" y="5869"/>
                      <a:pt x="1815" y="5869"/>
                    </a:cubicBezTo>
                    <a:cubicBezTo>
                      <a:pt x="2817" y="5869"/>
                      <a:pt x="3635" y="5188"/>
                      <a:pt x="3635" y="3874"/>
                    </a:cubicBezTo>
                    <a:cubicBezTo>
                      <a:pt x="3635" y="2054"/>
                      <a:pt x="2136"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5"/>
              <p:cNvSpPr/>
              <p:nvPr/>
            </p:nvSpPr>
            <p:spPr>
              <a:xfrm>
                <a:off x="5690126" y="3086166"/>
                <a:ext cx="91739" cy="148324"/>
              </a:xfrm>
              <a:custGeom>
                <a:avLst/>
                <a:gdLst/>
                <a:ahLst/>
                <a:cxnLst/>
                <a:rect l="l" t="t" r="r" b="b"/>
                <a:pathLst>
                  <a:path w="3630" h="5869" fill="none" extrusionOk="0">
                    <a:moveTo>
                      <a:pt x="1815" y="0"/>
                    </a:moveTo>
                    <a:cubicBezTo>
                      <a:pt x="1499" y="1815"/>
                      <a:pt x="0" y="2054"/>
                      <a:pt x="0" y="3874"/>
                    </a:cubicBezTo>
                    <a:cubicBezTo>
                      <a:pt x="0" y="5182"/>
                      <a:pt x="812" y="5869"/>
                      <a:pt x="1815" y="5869"/>
                    </a:cubicBezTo>
                    <a:cubicBezTo>
                      <a:pt x="2817" y="5869"/>
                      <a:pt x="3629" y="5188"/>
                      <a:pt x="3629" y="3874"/>
                    </a:cubicBezTo>
                    <a:cubicBezTo>
                      <a:pt x="3629" y="2054"/>
                      <a:pt x="2131"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5"/>
              <p:cNvSpPr/>
              <p:nvPr/>
            </p:nvSpPr>
            <p:spPr>
              <a:xfrm>
                <a:off x="5808957" y="3086166"/>
                <a:ext cx="91739" cy="148324"/>
              </a:xfrm>
              <a:custGeom>
                <a:avLst/>
                <a:gdLst/>
                <a:ahLst/>
                <a:cxnLst/>
                <a:rect l="l" t="t" r="r" b="b"/>
                <a:pathLst>
                  <a:path w="3630" h="5869" fill="none" extrusionOk="0">
                    <a:moveTo>
                      <a:pt x="1815" y="0"/>
                    </a:moveTo>
                    <a:cubicBezTo>
                      <a:pt x="1494" y="1815"/>
                      <a:pt x="1" y="2054"/>
                      <a:pt x="1" y="3874"/>
                    </a:cubicBezTo>
                    <a:cubicBezTo>
                      <a:pt x="1" y="5182"/>
                      <a:pt x="813" y="5869"/>
                      <a:pt x="1815" y="5869"/>
                    </a:cubicBezTo>
                    <a:cubicBezTo>
                      <a:pt x="2812" y="5869"/>
                      <a:pt x="3630" y="5188"/>
                      <a:pt x="3630" y="3874"/>
                    </a:cubicBezTo>
                    <a:cubicBezTo>
                      <a:pt x="3624" y="2054"/>
                      <a:pt x="2126" y="1815"/>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5"/>
            <p:cNvGrpSpPr/>
            <p:nvPr/>
          </p:nvGrpSpPr>
          <p:grpSpPr>
            <a:xfrm>
              <a:off x="5334138" y="3274269"/>
              <a:ext cx="566559" cy="148198"/>
              <a:chOff x="5334138" y="3274269"/>
              <a:chExt cx="566559" cy="148198"/>
            </a:xfrm>
          </p:grpSpPr>
          <p:sp>
            <p:nvSpPr>
              <p:cNvPr id="9502" name="Google Shape;9502;p75"/>
              <p:cNvSpPr/>
              <p:nvPr/>
            </p:nvSpPr>
            <p:spPr>
              <a:xfrm>
                <a:off x="5334138" y="3274269"/>
                <a:ext cx="91739" cy="148198"/>
              </a:xfrm>
              <a:custGeom>
                <a:avLst/>
                <a:gdLst/>
                <a:ahLst/>
                <a:cxnLst/>
                <a:rect l="l" t="t" r="r" b="b"/>
                <a:pathLst>
                  <a:path w="3630" h="5864" extrusionOk="0">
                    <a:moveTo>
                      <a:pt x="1815" y="0"/>
                    </a:moveTo>
                    <a:cubicBezTo>
                      <a:pt x="1499" y="1810"/>
                      <a:pt x="1" y="2055"/>
                      <a:pt x="1" y="3875"/>
                    </a:cubicBezTo>
                    <a:cubicBezTo>
                      <a:pt x="1" y="5182"/>
                      <a:pt x="812" y="5864"/>
                      <a:pt x="1815" y="5864"/>
                    </a:cubicBezTo>
                    <a:cubicBezTo>
                      <a:pt x="2818" y="5864"/>
                      <a:pt x="3630" y="5182"/>
                      <a:pt x="3630" y="3875"/>
                    </a:cubicBezTo>
                    <a:cubicBezTo>
                      <a:pt x="3630" y="2055"/>
                      <a:pt x="2131" y="181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5"/>
              <p:cNvSpPr/>
              <p:nvPr/>
            </p:nvSpPr>
            <p:spPr>
              <a:xfrm>
                <a:off x="5452843" y="3274269"/>
                <a:ext cx="91739" cy="148198"/>
              </a:xfrm>
              <a:custGeom>
                <a:avLst/>
                <a:gdLst/>
                <a:ahLst/>
                <a:cxnLst/>
                <a:rect l="l" t="t" r="r" b="b"/>
                <a:pathLst>
                  <a:path w="3630" h="5864" fill="none" extrusionOk="0">
                    <a:moveTo>
                      <a:pt x="1815" y="0"/>
                    </a:moveTo>
                    <a:cubicBezTo>
                      <a:pt x="1494" y="1810"/>
                      <a:pt x="1" y="2055"/>
                      <a:pt x="1" y="3875"/>
                    </a:cubicBezTo>
                    <a:cubicBezTo>
                      <a:pt x="1" y="5182"/>
                      <a:pt x="813" y="5864"/>
                      <a:pt x="1815" y="5864"/>
                    </a:cubicBezTo>
                    <a:cubicBezTo>
                      <a:pt x="2812" y="5864"/>
                      <a:pt x="3630" y="5182"/>
                      <a:pt x="3630" y="3875"/>
                    </a:cubicBezTo>
                    <a:cubicBezTo>
                      <a:pt x="3630" y="2055"/>
                      <a:pt x="2131"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5"/>
              <p:cNvSpPr/>
              <p:nvPr/>
            </p:nvSpPr>
            <p:spPr>
              <a:xfrm>
                <a:off x="5571421" y="3274269"/>
                <a:ext cx="91866" cy="148198"/>
              </a:xfrm>
              <a:custGeom>
                <a:avLst/>
                <a:gdLst/>
                <a:ahLst/>
                <a:cxnLst/>
                <a:rect l="l" t="t" r="r" b="b"/>
                <a:pathLst>
                  <a:path w="3635" h="5864" fill="none" extrusionOk="0">
                    <a:moveTo>
                      <a:pt x="1815" y="0"/>
                    </a:moveTo>
                    <a:cubicBezTo>
                      <a:pt x="1499" y="1810"/>
                      <a:pt x="0" y="2055"/>
                      <a:pt x="0" y="3875"/>
                    </a:cubicBezTo>
                    <a:cubicBezTo>
                      <a:pt x="0" y="5182"/>
                      <a:pt x="812" y="5864"/>
                      <a:pt x="1815" y="5864"/>
                    </a:cubicBezTo>
                    <a:cubicBezTo>
                      <a:pt x="2817" y="5864"/>
                      <a:pt x="3635" y="5182"/>
                      <a:pt x="3635" y="3875"/>
                    </a:cubicBezTo>
                    <a:cubicBezTo>
                      <a:pt x="3635" y="2055"/>
                      <a:pt x="2136"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5"/>
              <p:cNvSpPr/>
              <p:nvPr/>
            </p:nvSpPr>
            <p:spPr>
              <a:xfrm>
                <a:off x="5690126" y="3274269"/>
                <a:ext cx="91739" cy="148198"/>
              </a:xfrm>
              <a:custGeom>
                <a:avLst/>
                <a:gdLst/>
                <a:ahLst/>
                <a:cxnLst/>
                <a:rect l="l" t="t" r="r" b="b"/>
                <a:pathLst>
                  <a:path w="3630" h="5864" fill="none" extrusionOk="0">
                    <a:moveTo>
                      <a:pt x="1815" y="0"/>
                    </a:moveTo>
                    <a:cubicBezTo>
                      <a:pt x="1499" y="1810"/>
                      <a:pt x="0" y="2055"/>
                      <a:pt x="0" y="3875"/>
                    </a:cubicBezTo>
                    <a:cubicBezTo>
                      <a:pt x="0" y="5182"/>
                      <a:pt x="812" y="5864"/>
                      <a:pt x="1815" y="5864"/>
                    </a:cubicBezTo>
                    <a:cubicBezTo>
                      <a:pt x="2817" y="5864"/>
                      <a:pt x="3629" y="5182"/>
                      <a:pt x="3629" y="3875"/>
                    </a:cubicBezTo>
                    <a:cubicBezTo>
                      <a:pt x="3629" y="2055"/>
                      <a:pt x="2131"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5"/>
              <p:cNvSpPr/>
              <p:nvPr/>
            </p:nvSpPr>
            <p:spPr>
              <a:xfrm>
                <a:off x="5808957" y="3274269"/>
                <a:ext cx="91739" cy="148198"/>
              </a:xfrm>
              <a:custGeom>
                <a:avLst/>
                <a:gdLst/>
                <a:ahLst/>
                <a:cxnLst/>
                <a:rect l="l" t="t" r="r" b="b"/>
                <a:pathLst>
                  <a:path w="3630" h="5864" fill="none" extrusionOk="0">
                    <a:moveTo>
                      <a:pt x="1815" y="0"/>
                    </a:moveTo>
                    <a:cubicBezTo>
                      <a:pt x="1494" y="1810"/>
                      <a:pt x="1" y="2055"/>
                      <a:pt x="1" y="3875"/>
                    </a:cubicBezTo>
                    <a:cubicBezTo>
                      <a:pt x="1" y="5182"/>
                      <a:pt x="813" y="5864"/>
                      <a:pt x="1815" y="5864"/>
                    </a:cubicBezTo>
                    <a:cubicBezTo>
                      <a:pt x="2812" y="5864"/>
                      <a:pt x="3630" y="5182"/>
                      <a:pt x="3630" y="3875"/>
                    </a:cubicBezTo>
                    <a:cubicBezTo>
                      <a:pt x="3624" y="2055"/>
                      <a:pt x="2126" y="1810"/>
                      <a:pt x="1815" y="0"/>
                    </a:cubicBezTo>
                    <a:close/>
                  </a:path>
                </a:pathLst>
              </a:custGeom>
              <a:noFill/>
              <a:ln w="9525" cap="flat" cmpd="sng">
                <a:solidFill>
                  <a:srgbClr val="869FB1"/>
                </a:solidFill>
                <a:prstDash val="solid"/>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507" name="Google Shape;9507;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Infographics</a:t>
            </a:r>
            <a:endParaRPr>
              <a:solidFill>
                <a:srgbClr val="FFFFFF"/>
              </a:solidFill>
              <a:latin typeface="Arial"/>
              <a:ea typeface="Arial"/>
              <a:cs typeface="Arial"/>
              <a:sym typeface="Arial"/>
            </a:endParaRPr>
          </a:p>
        </p:txBody>
      </p:sp>
      <p:grpSp>
        <p:nvGrpSpPr>
          <p:cNvPr id="9508" name="Google Shape;9508;p75"/>
          <p:cNvGrpSpPr/>
          <p:nvPr/>
        </p:nvGrpSpPr>
        <p:grpSpPr>
          <a:xfrm>
            <a:off x="6632594" y="1532342"/>
            <a:ext cx="1585066" cy="1126471"/>
            <a:chOff x="6608782" y="1551392"/>
            <a:chExt cx="1585066" cy="1126471"/>
          </a:xfrm>
        </p:grpSpPr>
        <p:grpSp>
          <p:nvGrpSpPr>
            <p:cNvPr id="9509" name="Google Shape;9509;p75"/>
            <p:cNvGrpSpPr/>
            <p:nvPr/>
          </p:nvGrpSpPr>
          <p:grpSpPr>
            <a:xfrm>
              <a:off x="6608782" y="1882715"/>
              <a:ext cx="77561" cy="73012"/>
              <a:chOff x="6608782" y="1882715"/>
              <a:chExt cx="77561" cy="73012"/>
            </a:xfrm>
          </p:grpSpPr>
          <p:sp>
            <p:nvSpPr>
              <p:cNvPr id="9510" name="Google Shape;9510;p75"/>
              <p:cNvSpPr/>
              <p:nvPr/>
            </p:nvSpPr>
            <p:spPr>
              <a:xfrm>
                <a:off x="6616212" y="1955702"/>
                <a:ext cx="65153" cy="25"/>
              </a:xfrm>
              <a:custGeom>
                <a:avLst/>
                <a:gdLst/>
                <a:ahLst/>
                <a:cxnLst/>
                <a:rect l="l" t="t" r="r" b="b"/>
                <a:pathLst>
                  <a:path w="2578" h="1" fill="none" extrusionOk="0">
                    <a:moveTo>
                      <a:pt x="1" y="0"/>
                    </a:moveTo>
                    <a:lnTo>
                      <a:pt x="2578" y="0"/>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5"/>
              <p:cNvSpPr/>
              <p:nvPr/>
            </p:nvSpPr>
            <p:spPr>
              <a:xfrm>
                <a:off x="6686318" y="1887820"/>
                <a:ext cx="25" cy="60199"/>
              </a:xfrm>
              <a:custGeom>
                <a:avLst/>
                <a:gdLst/>
                <a:ahLst/>
                <a:cxnLst/>
                <a:rect l="l" t="t" r="r" b="b"/>
                <a:pathLst>
                  <a:path w="1" h="2382" fill="none" extrusionOk="0">
                    <a:moveTo>
                      <a:pt x="0" y="2381"/>
                    </a:moveTo>
                    <a:lnTo>
                      <a:pt x="0" y="0"/>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5"/>
              <p:cNvSpPr/>
              <p:nvPr/>
            </p:nvSpPr>
            <p:spPr>
              <a:xfrm>
                <a:off x="6613735" y="1882715"/>
                <a:ext cx="65153" cy="25"/>
              </a:xfrm>
              <a:custGeom>
                <a:avLst/>
                <a:gdLst/>
                <a:ahLst/>
                <a:cxnLst/>
                <a:rect l="l" t="t" r="r" b="b"/>
                <a:pathLst>
                  <a:path w="2578" h="1" fill="none" extrusionOk="0">
                    <a:moveTo>
                      <a:pt x="2578" y="1"/>
                    </a:moveTo>
                    <a:lnTo>
                      <a:pt x="1" y="1"/>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5"/>
              <p:cNvSpPr/>
              <p:nvPr/>
            </p:nvSpPr>
            <p:spPr>
              <a:xfrm>
                <a:off x="6608782" y="1890423"/>
                <a:ext cx="25" cy="60199"/>
              </a:xfrm>
              <a:custGeom>
                <a:avLst/>
                <a:gdLst/>
                <a:ahLst/>
                <a:cxnLst/>
                <a:rect l="l" t="t" r="r" b="b"/>
                <a:pathLst>
                  <a:path w="1" h="2382" fill="none" extrusionOk="0">
                    <a:moveTo>
                      <a:pt x="0" y="1"/>
                    </a:moveTo>
                    <a:lnTo>
                      <a:pt x="0" y="2382"/>
                    </a:lnTo>
                  </a:path>
                </a:pathLst>
              </a:custGeom>
              <a:noFill/>
              <a:ln w="9525" cap="flat" cmpd="sng">
                <a:solidFill>
                  <a:srgbClr val="869FB1"/>
                </a:solidFill>
                <a:prstDash val="dash"/>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75"/>
            <p:cNvGrpSpPr/>
            <p:nvPr/>
          </p:nvGrpSpPr>
          <p:grpSpPr>
            <a:xfrm>
              <a:off x="6608782" y="1551392"/>
              <a:ext cx="1585066" cy="1126471"/>
              <a:chOff x="6608782" y="1551392"/>
              <a:chExt cx="1585066" cy="1126471"/>
            </a:xfrm>
          </p:grpSpPr>
          <p:sp>
            <p:nvSpPr>
              <p:cNvPr id="9515" name="Google Shape;9515;p75"/>
              <p:cNvSpPr/>
              <p:nvPr/>
            </p:nvSpPr>
            <p:spPr>
              <a:xfrm>
                <a:off x="6999469" y="1551392"/>
                <a:ext cx="1194378" cy="1126471"/>
              </a:xfrm>
              <a:custGeom>
                <a:avLst/>
                <a:gdLst/>
                <a:ahLst/>
                <a:cxnLst/>
                <a:rect l="l" t="t" r="r" b="b"/>
                <a:pathLst>
                  <a:path w="47260" h="44573" extrusionOk="0">
                    <a:moveTo>
                      <a:pt x="0" y="0"/>
                    </a:moveTo>
                    <a:lnTo>
                      <a:pt x="0" y="44573"/>
                    </a:lnTo>
                    <a:lnTo>
                      <a:pt x="47259" y="44573"/>
                    </a:lnTo>
                    <a:lnTo>
                      <a:pt x="47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75"/>
              <p:cNvGrpSpPr/>
              <p:nvPr/>
            </p:nvGrpSpPr>
            <p:grpSpPr>
              <a:xfrm>
                <a:off x="6608782" y="1551392"/>
                <a:ext cx="1585066" cy="1126471"/>
                <a:chOff x="6608782" y="1551392"/>
                <a:chExt cx="1585066" cy="1126471"/>
              </a:xfrm>
            </p:grpSpPr>
            <p:sp>
              <p:nvSpPr>
                <p:cNvPr id="9517" name="Google Shape;9517;p75"/>
                <p:cNvSpPr/>
                <p:nvPr/>
              </p:nvSpPr>
              <p:spPr>
                <a:xfrm>
                  <a:off x="6686318" y="1955702"/>
                  <a:ext cx="1507530" cy="722162"/>
                </a:xfrm>
                <a:custGeom>
                  <a:avLst/>
                  <a:gdLst/>
                  <a:ahLst/>
                  <a:cxnLst/>
                  <a:rect l="l" t="t" r="r" b="b"/>
                  <a:pathLst>
                    <a:path w="59651" h="28575" fill="none" extrusionOk="0">
                      <a:moveTo>
                        <a:pt x="0" y="0"/>
                      </a:moveTo>
                      <a:lnTo>
                        <a:pt x="59650" y="28575"/>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5"/>
                <p:cNvSpPr/>
                <p:nvPr/>
              </p:nvSpPr>
              <p:spPr>
                <a:xfrm>
                  <a:off x="6686318" y="1551392"/>
                  <a:ext cx="1507530" cy="331348"/>
                </a:xfrm>
                <a:custGeom>
                  <a:avLst/>
                  <a:gdLst/>
                  <a:ahLst/>
                  <a:cxnLst/>
                  <a:rect l="l" t="t" r="r" b="b"/>
                  <a:pathLst>
                    <a:path w="59651" h="13111" fill="none" extrusionOk="0">
                      <a:moveTo>
                        <a:pt x="0" y="13111"/>
                      </a:moveTo>
                      <a:lnTo>
                        <a:pt x="12391" y="10386"/>
                      </a:lnTo>
                      <a:lnTo>
                        <a:pt x="59650" y="0"/>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5"/>
                <p:cNvSpPr/>
                <p:nvPr/>
              </p:nvSpPr>
              <p:spPr>
                <a:xfrm>
                  <a:off x="6608782" y="1551392"/>
                  <a:ext cx="390713" cy="331348"/>
                </a:xfrm>
                <a:custGeom>
                  <a:avLst/>
                  <a:gdLst/>
                  <a:ahLst/>
                  <a:cxnLst/>
                  <a:rect l="l" t="t" r="r" b="b"/>
                  <a:pathLst>
                    <a:path w="15460" h="13111" fill="none" extrusionOk="0">
                      <a:moveTo>
                        <a:pt x="0" y="13111"/>
                      </a:moveTo>
                      <a:lnTo>
                        <a:pt x="15459" y="0"/>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5"/>
                <p:cNvSpPr/>
                <p:nvPr/>
              </p:nvSpPr>
              <p:spPr>
                <a:xfrm>
                  <a:off x="6608782" y="1955702"/>
                  <a:ext cx="390713" cy="722162"/>
                </a:xfrm>
                <a:custGeom>
                  <a:avLst/>
                  <a:gdLst/>
                  <a:ahLst/>
                  <a:cxnLst/>
                  <a:rect l="l" t="t" r="r" b="b"/>
                  <a:pathLst>
                    <a:path w="15460" h="28575" fill="none" extrusionOk="0">
                      <a:moveTo>
                        <a:pt x="0" y="0"/>
                      </a:moveTo>
                      <a:lnTo>
                        <a:pt x="15459" y="28575"/>
                      </a:lnTo>
                    </a:path>
                  </a:pathLst>
                </a:custGeom>
                <a:noFill/>
                <a:ln w="9525" cap="flat" cmpd="sng">
                  <a:solidFill>
                    <a:srgbClr val="869FB1"/>
                  </a:solidFill>
                  <a:prstDash val="dashDot"/>
                  <a:miter lim="544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21" name="Google Shape;9521;p75"/>
          <p:cNvGrpSpPr/>
          <p:nvPr/>
        </p:nvGrpSpPr>
        <p:grpSpPr>
          <a:xfrm>
            <a:off x="6057386" y="2827805"/>
            <a:ext cx="302032" cy="1568967"/>
            <a:chOff x="6057386" y="2827805"/>
            <a:chExt cx="302032" cy="1568967"/>
          </a:xfrm>
        </p:grpSpPr>
        <p:grpSp>
          <p:nvGrpSpPr>
            <p:cNvPr id="9522" name="Google Shape;9522;p75"/>
            <p:cNvGrpSpPr/>
            <p:nvPr/>
          </p:nvGrpSpPr>
          <p:grpSpPr>
            <a:xfrm>
              <a:off x="6057386" y="2827805"/>
              <a:ext cx="302032" cy="1568967"/>
              <a:chOff x="6057386" y="2827805"/>
              <a:chExt cx="302032" cy="1568967"/>
            </a:xfrm>
          </p:grpSpPr>
          <p:sp>
            <p:nvSpPr>
              <p:cNvPr id="9523" name="Google Shape;9523;p75"/>
              <p:cNvSpPr/>
              <p:nvPr/>
            </p:nvSpPr>
            <p:spPr>
              <a:xfrm>
                <a:off x="6057386" y="2827805"/>
                <a:ext cx="302032" cy="1568967"/>
              </a:xfrm>
              <a:custGeom>
                <a:avLst/>
                <a:gdLst/>
                <a:ahLst/>
                <a:cxnLst/>
                <a:rect l="l" t="t" r="r" b="b"/>
                <a:pathLst>
                  <a:path w="11951" h="62082" extrusionOk="0">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869" y="61095"/>
                      <a:pt x="4807" y="62081"/>
                      <a:pt x="5978" y="62081"/>
                    </a:cubicBezTo>
                    <a:cubicBezTo>
                      <a:pt x="7150" y="62081"/>
                      <a:pt x="8081" y="61095"/>
                      <a:pt x="8016" y="59923"/>
                    </a:cubicBezTo>
                    <a:lnTo>
                      <a:pt x="8016" y="48470"/>
                    </a:lnTo>
                    <a:cubicBezTo>
                      <a:pt x="8016" y="46159"/>
                      <a:pt x="8447" y="43865"/>
                      <a:pt x="9291" y="41713"/>
                    </a:cubicBezTo>
                    <a:lnTo>
                      <a:pt x="10681" y="38171"/>
                    </a:lnTo>
                    <a:cubicBezTo>
                      <a:pt x="11520" y="36019"/>
                      <a:pt x="11950" y="33730"/>
                      <a:pt x="11950" y="31420"/>
                    </a:cubicBezTo>
                    <a:lnTo>
                      <a:pt x="11950" y="3717"/>
                    </a:lnTo>
                    <a:cubicBezTo>
                      <a:pt x="11950" y="1663"/>
                      <a:pt x="10288" y="1"/>
                      <a:pt x="82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5"/>
              <p:cNvSpPr/>
              <p:nvPr/>
            </p:nvSpPr>
            <p:spPr>
              <a:xfrm>
                <a:off x="6057386" y="2827805"/>
                <a:ext cx="151104" cy="1566061"/>
              </a:xfrm>
              <a:custGeom>
                <a:avLst/>
                <a:gdLst/>
                <a:ahLst/>
                <a:cxnLst/>
                <a:rect l="l" t="t" r="r" b="b"/>
                <a:pathLst>
                  <a:path w="5979" h="61967" extrusionOk="0">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940" y="61051"/>
                      <a:pt x="4850" y="61967"/>
                      <a:pt x="5978" y="61967"/>
                    </a:cubicBezTo>
                    <a:lnTo>
                      <a:pt x="597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5"/>
              <p:cNvSpPr/>
              <p:nvPr/>
            </p:nvSpPr>
            <p:spPr>
              <a:xfrm>
                <a:off x="6097873" y="2964428"/>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5"/>
              <p:cNvSpPr/>
              <p:nvPr/>
            </p:nvSpPr>
            <p:spPr>
              <a:xfrm>
                <a:off x="6097873" y="3094278"/>
                <a:ext cx="66416" cy="11044"/>
              </a:xfrm>
              <a:custGeom>
                <a:avLst/>
                <a:gdLst/>
                <a:ahLst/>
                <a:cxnLst/>
                <a:rect l="l" t="t" r="r" b="b"/>
                <a:pathLst>
                  <a:path w="2628" h="437" extrusionOk="0">
                    <a:moveTo>
                      <a:pt x="224" y="1"/>
                    </a:moveTo>
                    <a:cubicBezTo>
                      <a:pt x="99" y="1"/>
                      <a:pt x="1" y="99"/>
                      <a:pt x="1" y="219"/>
                    </a:cubicBezTo>
                    <a:cubicBezTo>
                      <a:pt x="1" y="338"/>
                      <a:pt x="99" y="437"/>
                      <a:pt x="224" y="437"/>
                    </a:cubicBezTo>
                    <a:lnTo>
                      <a:pt x="2409" y="437"/>
                    </a:lnTo>
                    <a:cubicBezTo>
                      <a:pt x="2529" y="437"/>
                      <a:pt x="2627" y="338"/>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5"/>
              <p:cNvSpPr/>
              <p:nvPr/>
            </p:nvSpPr>
            <p:spPr>
              <a:xfrm>
                <a:off x="6097873" y="3224002"/>
                <a:ext cx="66416" cy="11170"/>
              </a:xfrm>
              <a:custGeom>
                <a:avLst/>
                <a:gdLst/>
                <a:ahLst/>
                <a:cxnLst/>
                <a:rect l="l" t="t" r="r" b="b"/>
                <a:pathLst>
                  <a:path w="2628" h="442" extrusionOk="0">
                    <a:moveTo>
                      <a:pt x="224" y="1"/>
                    </a:moveTo>
                    <a:cubicBezTo>
                      <a:pt x="99" y="1"/>
                      <a:pt x="1" y="99"/>
                      <a:pt x="1" y="224"/>
                    </a:cubicBezTo>
                    <a:cubicBezTo>
                      <a:pt x="1" y="344"/>
                      <a:pt x="99" y="442"/>
                      <a:pt x="224" y="442"/>
                    </a:cubicBezTo>
                    <a:lnTo>
                      <a:pt x="2409" y="442"/>
                    </a:lnTo>
                    <a:cubicBezTo>
                      <a:pt x="2529" y="442"/>
                      <a:pt x="2627" y="344"/>
                      <a:pt x="2627" y="224"/>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5"/>
              <p:cNvSpPr/>
              <p:nvPr/>
            </p:nvSpPr>
            <p:spPr>
              <a:xfrm>
                <a:off x="6097873" y="3353852"/>
                <a:ext cx="66416" cy="11196"/>
              </a:xfrm>
              <a:custGeom>
                <a:avLst/>
                <a:gdLst/>
                <a:ahLst/>
                <a:cxnLst/>
                <a:rect l="l" t="t" r="r" b="b"/>
                <a:pathLst>
                  <a:path w="2628" h="443" extrusionOk="0">
                    <a:moveTo>
                      <a:pt x="224" y="1"/>
                    </a:moveTo>
                    <a:cubicBezTo>
                      <a:pt x="99" y="1"/>
                      <a:pt x="1" y="99"/>
                      <a:pt x="1" y="219"/>
                    </a:cubicBezTo>
                    <a:cubicBezTo>
                      <a:pt x="1" y="344"/>
                      <a:pt x="99" y="442"/>
                      <a:pt x="224" y="442"/>
                    </a:cubicBezTo>
                    <a:lnTo>
                      <a:pt x="2409" y="442"/>
                    </a:lnTo>
                    <a:cubicBezTo>
                      <a:pt x="2529" y="442"/>
                      <a:pt x="2627" y="344"/>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5"/>
              <p:cNvSpPr/>
              <p:nvPr/>
            </p:nvSpPr>
            <p:spPr>
              <a:xfrm>
                <a:off x="6097873" y="3483728"/>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5"/>
              <p:cNvSpPr/>
              <p:nvPr/>
            </p:nvSpPr>
            <p:spPr>
              <a:xfrm>
                <a:off x="6097873" y="3613578"/>
                <a:ext cx="66416" cy="11044"/>
              </a:xfrm>
              <a:custGeom>
                <a:avLst/>
                <a:gdLst/>
                <a:ahLst/>
                <a:cxnLst/>
                <a:rect l="l" t="t" r="r" b="b"/>
                <a:pathLst>
                  <a:path w="2628" h="437" extrusionOk="0">
                    <a:moveTo>
                      <a:pt x="224" y="1"/>
                    </a:moveTo>
                    <a:cubicBezTo>
                      <a:pt x="99" y="1"/>
                      <a:pt x="1" y="99"/>
                      <a:pt x="1" y="219"/>
                    </a:cubicBezTo>
                    <a:cubicBezTo>
                      <a:pt x="1" y="339"/>
                      <a:pt x="99" y="437"/>
                      <a:pt x="224" y="437"/>
                    </a:cubicBezTo>
                    <a:lnTo>
                      <a:pt x="2409" y="437"/>
                    </a:lnTo>
                    <a:cubicBezTo>
                      <a:pt x="2529" y="437"/>
                      <a:pt x="2627" y="339"/>
                      <a:pt x="2627" y="219"/>
                    </a:cubicBezTo>
                    <a:cubicBezTo>
                      <a:pt x="2627" y="99"/>
                      <a:pt x="2529" y="1"/>
                      <a:pt x="240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5"/>
              <p:cNvSpPr/>
              <p:nvPr/>
            </p:nvSpPr>
            <p:spPr>
              <a:xfrm>
                <a:off x="6097873" y="3743453"/>
                <a:ext cx="66416" cy="11044"/>
              </a:xfrm>
              <a:custGeom>
                <a:avLst/>
                <a:gdLst/>
                <a:ahLst/>
                <a:cxnLst/>
                <a:rect l="l" t="t" r="r" b="b"/>
                <a:pathLst>
                  <a:path w="2628" h="437" extrusionOk="0">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5"/>
              <p:cNvSpPr/>
              <p:nvPr/>
            </p:nvSpPr>
            <p:spPr>
              <a:xfrm>
                <a:off x="6254461" y="2964428"/>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5"/>
              <p:cNvSpPr/>
              <p:nvPr/>
            </p:nvSpPr>
            <p:spPr>
              <a:xfrm>
                <a:off x="6254461" y="3094278"/>
                <a:ext cx="66264" cy="11044"/>
              </a:xfrm>
              <a:custGeom>
                <a:avLst/>
                <a:gdLst/>
                <a:ahLst/>
                <a:cxnLst/>
                <a:rect l="l" t="t" r="r" b="b"/>
                <a:pathLst>
                  <a:path w="2622" h="437" extrusionOk="0">
                    <a:moveTo>
                      <a:pt x="218" y="1"/>
                    </a:moveTo>
                    <a:cubicBezTo>
                      <a:pt x="98" y="1"/>
                      <a:pt x="0" y="99"/>
                      <a:pt x="0" y="219"/>
                    </a:cubicBezTo>
                    <a:cubicBezTo>
                      <a:pt x="0" y="338"/>
                      <a:pt x="98" y="437"/>
                      <a:pt x="218" y="437"/>
                    </a:cubicBezTo>
                    <a:lnTo>
                      <a:pt x="2403" y="437"/>
                    </a:lnTo>
                    <a:cubicBezTo>
                      <a:pt x="2523" y="437"/>
                      <a:pt x="2621" y="338"/>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5"/>
              <p:cNvSpPr/>
              <p:nvPr/>
            </p:nvSpPr>
            <p:spPr>
              <a:xfrm>
                <a:off x="6254461" y="3224002"/>
                <a:ext cx="66264" cy="11170"/>
              </a:xfrm>
              <a:custGeom>
                <a:avLst/>
                <a:gdLst/>
                <a:ahLst/>
                <a:cxnLst/>
                <a:rect l="l" t="t" r="r" b="b"/>
                <a:pathLst>
                  <a:path w="2622" h="442" extrusionOk="0">
                    <a:moveTo>
                      <a:pt x="218" y="1"/>
                    </a:moveTo>
                    <a:cubicBezTo>
                      <a:pt x="98" y="1"/>
                      <a:pt x="0" y="99"/>
                      <a:pt x="0" y="224"/>
                    </a:cubicBezTo>
                    <a:cubicBezTo>
                      <a:pt x="0" y="344"/>
                      <a:pt x="98" y="442"/>
                      <a:pt x="218" y="442"/>
                    </a:cubicBezTo>
                    <a:lnTo>
                      <a:pt x="2403" y="442"/>
                    </a:lnTo>
                    <a:cubicBezTo>
                      <a:pt x="2523" y="442"/>
                      <a:pt x="2621" y="344"/>
                      <a:pt x="2621" y="224"/>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5"/>
              <p:cNvSpPr/>
              <p:nvPr/>
            </p:nvSpPr>
            <p:spPr>
              <a:xfrm>
                <a:off x="6254461" y="3353852"/>
                <a:ext cx="66264" cy="11196"/>
              </a:xfrm>
              <a:custGeom>
                <a:avLst/>
                <a:gdLst/>
                <a:ahLst/>
                <a:cxnLst/>
                <a:rect l="l" t="t" r="r" b="b"/>
                <a:pathLst>
                  <a:path w="2622" h="443" extrusionOk="0">
                    <a:moveTo>
                      <a:pt x="218" y="1"/>
                    </a:moveTo>
                    <a:cubicBezTo>
                      <a:pt x="98" y="1"/>
                      <a:pt x="0" y="99"/>
                      <a:pt x="0" y="219"/>
                    </a:cubicBezTo>
                    <a:cubicBezTo>
                      <a:pt x="0" y="344"/>
                      <a:pt x="98" y="442"/>
                      <a:pt x="218" y="442"/>
                    </a:cubicBezTo>
                    <a:lnTo>
                      <a:pt x="2403" y="442"/>
                    </a:lnTo>
                    <a:cubicBezTo>
                      <a:pt x="2523" y="442"/>
                      <a:pt x="2621" y="344"/>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5"/>
              <p:cNvSpPr/>
              <p:nvPr/>
            </p:nvSpPr>
            <p:spPr>
              <a:xfrm>
                <a:off x="6254461" y="3483728"/>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5"/>
              <p:cNvSpPr/>
              <p:nvPr/>
            </p:nvSpPr>
            <p:spPr>
              <a:xfrm>
                <a:off x="6254461" y="3613578"/>
                <a:ext cx="66264" cy="11044"/>
              </a:xfrm>
              <a:custGeom>
                <a:avLst/>
                <a:gdLst/>
                <a:ahLst/>
                <a:cxnLst/>
                <a:rect l="l" t="t" r="r" b="b"/>
                <a:pathLst>
                  <a:path w="2622" h="437" extrusionOk="0">
                    <a:moveTo>
                      <a:pt x="218" y="1"/>
                    </a:moveTo>
                    <a:cubicBezTo>
                      <a:pt x="98" y="1"/>
                      <a:pt x="0" y="99"/>
                      <a:pt x="0" y="219"/>
                    </a:cubicBezTo>
                    <a:cubicBezTo>
                      <a:pt x="0" y="339"/>
                      <a:pt x="98" y="437"/>
                      <a:pt x="218" y="437"/>
                    </a:cubicBezTo>
                    <a:lnTo>
                      <a:pt x="2403" y="437"/>
                    </a:lnTo>
                    <a:cubicBezTo>
                      <a:pt x="2523" y="437"/>
                      <a:pt x="2621" y="339"/>
                      <a:pt x="2621" y="219"/>
                    </a:cubicBezTo>
                    <a:cubicBezTo>
                      <a:pt x="2621" y="99"/>
                      <a:pt x="2523" y="1"/>
                      <a:pt x="2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5"/>
              <p:cNvSpPr/>
              <p:nvPr/>
            </p:nvSpPr>
            <p:spPr>
              <a:xfrm>
                <a:off x="6254461" y="3743453"/>
                <a:ext cx="66264" cy="11044"/>
              </a:xfrm>
              <a:custGeom>
                <a:avLst/>
                <a:gdLst/>
                <a:ahLst/>
                <a:cxnLst/>
                <a:rect l="l" t="t" r="r" b="b"/>
                <a:pathLst>
                  <a:path w="2622" h="437" extrusionOk="0">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5"/>
              <p:cNvSpPr/>
              <p:nvPr/>
            </p:nvSpPr>
            <p:spPr>
              <a:xfrm>
                <a:off x="6131055" y="3027913"/>
                <a:ext cx="33233" cy="11170"/>
              </a:xfrm>
              <a:custGeom>
                <a:avLst/>
                <a:gdLst/>
                <a:ahLst/>
                <a:cxnLst/>
                <a:rect l="l" t="t" r="r" b="b"/>
                <a:pathLst>
                  <a:path w="1315" h="442" extrusionOk="0">
                    <a:moveTo>
                      <a:pt x="219" y="0"/>
                    </a:moveTo>
                    <a:cubicBezTo>
                      <a:pt x="99" y="0"/>
                      <a:pt x="1" y="98"/>
                      <a:pt x="1" y="218"/>
                    </a:cubicBezTo>
                    <a:cubicBezTo>
                      <a:pt x="1" y="344"/>
                      <a:pt x="99" y="442"/>
                      <a:pt x="219" y="442"/>
                    </a:cubicBezTo>
                    <a:lnTo>
                      <a:pt x="1096" y="442"/>
                    </a:lnTo>
                    <a:cubicBezTo>
                      <a:pt x="1216" y="442"/>
                      <a:pt x="1314" y="344"/>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5"/>
              <p:cNvSpPr/>
              <p:nvPr/>
            </p:nvSpPr>
            <p:spPr>
              <a:xfrm>
                <a:off x="6131055" y="3158875"/>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5"/>
              <p:cNvSpPr/>
              <p:nvPr/>
            </p:nvSpPr>
            <p:spPr>
              <a:xfrm>
                <a:off x="6131055" y="3289837"/>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5"/>
              <p:cNvSpPr/>
              <p:nvPr/>
            </p:nvSpPr>
            <p:spPr>
              <a:xfrm>
                <a:off x="6131055" y="3420799"/>
                <a:ext cx="33233" cy="11044"/>
              </a:xfrm>
              <a:custGeom>
                <a:avLst/>
                <a:gdLst/>
                <a:ahLst/>
                <a:cxnLst/>
                <a:rect l="l" t="t" r="r" b="b"/>
                <a:pathLst>
                  <a:path w="1315" h="437" extrusionOk="0">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5"/>
              <p:cNvSpPr/>
              <p:nvPr/>
            </p:nvSpPr>
            <p:spPr>
              <a:xfrm>
                <a:off x="6131055" y="3551610"/>
                <a:ext cx="33233" cy="11196"/>
              </a:xfrm>
              <a:custGeom>
                <a:avLst/>
                <a:gdLst/>
                <a:ahLst/>
                <a:cxnLst/>
                <a:rect l="l" t="t" r="r" b="b"/>
                <a:pathLst>
                  <a:path w="1315" h="443" extrusionOk="0">
                    <a:moveTo>
                      <a:pt x="219" y="1"/>
                    </a:moveTo>
                    <a:cubicBezTo>
                      <a:pt x="99" y="1"/>
                      <a:pt x="1" y="99"/>
                      <a:pt x="1" y="224"/>
                    </a:cubicBezTo>
                    <a:cubicBezTo>
                      <a:pt x="1" y="344"/>
                      <a:pt x="99" y="442"/>
                      <a:pt x="219" y="442"/>
                    </a:cubicBezTo>
                    <a:lnTo>
                      <a:pt x="1096" y="442"/>
                    </a:lnTo>
                    <a:cubicBezTo>
                      <a:pt x="1216" y="442"/>
                      <a:pt x="1314" y="344"/>
                      <a:pt x="1314" y="224"/>
                    </a:cubicBezTo>
                    <a:cubicBezTo>
                      <a:pt x="1314" y="99"/>
                      <a:pt x="1216" y="1"/>
                      <a:pt x="10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5"/>
              <p:cNvSpPr/>
              <p:nvPr/>
            </p:nvSpPr>
            <p:spPr>
              <a:xfrm>
                <a:off x="6131055" y="3682572"/>
                <a:ext cx="33233" cy="11196"/>
              </a:xfrm>
              <a:custGeom>
                <a:avLst/>
                <a:gdLst/>
                <a:ahLst/>
                <a:cxnLst/>
                <a:rect l="l" t="t" r="r" b="b"/>
                <a:pathLst>
                  <a:path w="1315" h="443" extrusionOk="0">
                    <a:moveTo>
                      <a:pt x="219" y="1"/>
                    </a:moveTo>
                    <a:cubicBezTo>
                      <a:pt x="99" y="1"/>
                      <a:pt x="1" y="99"/>
                      <a:pt x="1" y="219"/>
                    </a:cubicBezTo>
                    <a:cubicBezTo>
                      <a:pt x="1" y="344"/>
                      <a:pt x="99" y="442"/>
                      <a:pt x="219" y="442"/>
                    </a:cubicBezTo>
                    <a:lnTo>
                      <a:pt x="1096" y="442"/>
                    </a:lnTo>
                    <a:cubicBezTo>
                      <a:pt x="1216" y="442"/>
                      <a:pt x="1314" y="344"/>
                      <a:pt x="1314" y="219"/>
                    </a:cubicBezTo>
                    <a:cubicBezTo>
                      <a:pt x="1314" y="99"/>
                      <a:pt x="1216" y="1"/>
                      <a:pt x="10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5"/>
              <p:cNvSpPr/>
              <p:nvPr/>
            </p:nvSpPr>
            <p:spPr>
              <a:xfrm>
                <a:off x="6254461" y="3027913"/>
                <a:ext cx="33208" cy="11170"/>
              </a:xfrm>
              <a:custGeom>
                <a:avLst/>
                <a:gdLst/>
                <a:ahLst/>
                <a:cxnLst/>
                <a:rect l="l" t="t" r="r" b="b"/>
                <a:pathLst>
                  <a:path w="1314" h="442" extrusionOk="0">
                    <a:moveTo>
                      <a:pt x="218" y="0"/>
                    </a:moveTo>
                    <a:cubicBezTo>
                      <a:pt x="98" y="0"/>
                      <a:pt x="0" y="98"/>
                      <a:pt x="0" y="218"/>
                    </a:cubicBezTo>
                    <a:cubicBezTo>
                      <a:pt x="0" y="344"/>
                      <a:pt x="98" y="442"/>
                      <a:pt x="218" y="442"/>
                    </a:cubicBezTo>
                    <a:lnTo>
                      <a:pt x="1095" y="442"/>
                    </a:lnTo>
                    <a:cubicBezTo>
                      <a:pt x="1215" y="442"/>
                      <a:pt x="1313" y="344"/>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5"/>
              <p:cNvSpPr/>
              <p:nvPr/>
            </p:nvSpPr>
            <p:spPr>
              <a:xfrm>
                <a:off x="6254461" y="3158875"/>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5"/>
              <p:cNvSpPr/>
              <p:nvPr/>
            </p:nvSpPr>
            <p:spPr>
              <a:xfrm>
                <a:off x="6254461" y="3289837"/>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5"/>
              <p:cNvSpPr/>
              <p:nvPr/>
            </p:nvSpPr>
            <p:spPr>
              <a:xfrm>
                <a:off x="6254461" y="3420799"/>
                <a:ext cx="33208" cy="11044"/>
              </a:xfrm>
              <a:custGeom>
                <a:avLst/>
                <a:gdLst/>
                <a:ahLst/>
                <a:cxnLst/>
                <a:rect l="l" t="t" r="r" b="b"/>
                <a:pathLst>
                  <a:path w="1314" h="437" extrusionOk="0">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5"/>
              <p:cNvSpPr/>
              <p:nvPr/>
            </p:nvSpPr>
            <p:spPr>
              <a:xfrm>
                <a:off x="6254461" y="3551610"/>
                <a:ext cx="33208" cy="11196"/>
              </a:xfrm>
              <a:custGeom>
                <a:avLst/>
                <a:gdLst/>
                <a:ahLst/>
                <a:cxnLst/>
                <a:rect l="l" t="t" r="r" b="b"/>
                <a:pathLst>
                  <a:path w="1314" h="443" extrusionOk="0">
                    <a:moveTo>
                      <a:pt x="218" y="1"/>
                    </a:moveTo>
                    <a:cubicBezTo>
                      <a:pt x="98" y="1"/>
                      <a:pt x="0" y="99"/>
                      <a:pt x="0" y="224"/>
                    </a:cubicBezTo>
                    <a:cubicBezTo>
                      <a:pt x="0" y="344"/>
                      <a:pt x="98" y="442"/>
                      <a:pt x="218" y="442"/>
                    </a:cubicBezTo>
                    <a:lnTo>
                      <a:pt x="1095" y="442"/>
                    </a:lnTo>
                    <a:cubicBezTo>
                      <a:pt x="1215" y="442"/>
                      <a:pt x="1313" y="344"/>
                      <a:pt x="1313" y="224"/>
                    </a:cubicBezTo>
                    <a:cubicBezTo>
                      <a:pt x="1313" y="99"/>
                      <a:pt x="1215" y="1"/>
                      <a:pt x="10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5"/>
              <p:cNvSpPr/>
              <p:nvPr/>
            </p:nvSpPr>
            <p:spPr>
              <a:xfrm>
                <a:off x="6254461" y="3682572"/>
                <a:ext cx="33208" cy="11196"/>
              </a:xfrm>
              <a:custGeom>
                <a:avLst/>
                <a:gdLst/>
                <a:ahLst/>
                <a:cxnLst/>
                <a:rect l="l" t="t" r="r" b="b"/>
                <a:pathLst>
                  <a:path w="1314" h="443" extrusionOk="0">
                    <a:moveTo>
                      <a:pt x="218" y="1"/>
                    </a:moveTo>
                    <a:cubicBezTo>
                      <a:pt x="98" y="1"/>
                      <a:pt x="0" y="99"/>
                      <a:pt x="0" y="219"/>
                    </a:cubicBezTo>
                    <a:cubicBezTo>
                      <a:pt x="0" y="344"/>
                      <a:pt x="98" y="442"/>
                      <a:pt x="218" y="442"/>
                    </a:cubicBezTo>
                    <a:lnTo>
                      <a:pt x="1095" y="442"/>
                    </a:lnTo>
                    <a:cubicBezTo>
                      <a:pt x="1215" y="442"/>
                      <a:pt x="1313" y="344"/>
                      <a:pt x="1313" y="219"/>
                    </a:cubicBezTo>
                    <a:cubicBezTo>
                      <a:pt x="1313" y="99"/>
                      <a:pt x="1215" y="1"/>
                      <a:pt x="10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5"/>
              <p:cNvSpPr/>
              <p:nvPr/>
            </p:nvSpPr>
            <p:spPr>
              <a:xfrm>
                <a:off x="6197446" y="2923108"/>
                <a:ext cx="22063" cy="1387587"/>
              </a:xfrm>
              <a:custGeom>
                <a:avLst/>
                <a:gdLst/>
                <a:ahLst/>
                <a:cxnLst/>
                <a:rect l="l" t="t" r="r" b="b"/>
                <a:pathLst>
                  <a:path w="873" h="54905" extrusionOk="0">
                    <a:moveTo>
                      <a:pt x="436" y="1"/>
                    </a:moveTo>
                    <a:cubicBezTo>
                      <a:pt x="191" y="1"/>
                      <a:pt x="0" y="197"/>
                      <a:pt x="0" y="442"/>
                    </a:cubicBezTo>
                    <a:lnTo>
                      <a:pt x="0" y="54463"/>
                    </a:lnTo>
                    <a:cubicBezTo>
                      <a:pt x="0" y="54708"/>
                      <a:pt x="191" y="54904"/>
                      <a:pt x="436" y="54904"/>
                    </a:cubicBezTo>
                    <a:cubicBezTo>
                      <a:pt x="676" y="54904"/>
                      <a:pt x="872" y="54708"/>
                      <a:pt x="872" y="54463"/>
                    </a:cubicBezTo>
                    <a:lnTo>
                      <a:pt x="872" y="442"/>
                    </a:lnTo>
                    <a:cubicBezTo>
                      <a:pt x="872" y="197"/>
                      <a:pt x="676" y="1"/>
                      <a:pt x="43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2" name="Google Shape;9552;p75"/>
            <p:cNvSpPr/>
            <p:nvPr/>
          </p:nvSpPr>
          <p:spPr>
            <a:xfrm>
              <a:off x="6197446" y="3448751"/>
              <a:ext cx="22063" cy="861792"/>
            </a:xfrm>
            <a:custGeom>
              <a:avLst/>
              <a:gdLst/>
              <a:ahLst/>
              <a:cxnLst/>
              <a:rect l="l" t="t" r="r" b="b"/>
              <a:pathLst>
                <a:path w="873" h="34100" extrusionOk="0">
                  <a:moveTo>
                    <a:pt x="436" y="0"/>
                  </a:moveTo>
                  <a:cubicBezTo>
                    <a:pt x="191" y="0"/>
                    <a:pt x="0" y="196"/>
                    <a:pt x="0" y="436"/>
                  </a:cubicBezTo>
                  <a:lnTo>
                    <a:pt x="0" y="33664"/>
                  </a:lnTo>
                  <a:cubicBezTo>
                    <a:pt x="0" y="33909"/>
                    <a:pt x="191" y="34100"/>
                    <a:pt x="436" y="34100"/>
                  </a:cubicBezTo>
                  <a:cubicBezTo>
                    <a:pt x="676" y="34100"/>
                    <a:pt x="872" y="33909"/>
                    <a:pt x="872" y="33664"/>
                  </a:cubicBezTo>
                  <a:lnTo>
                    <a:pt x="872" y="436"/>
                  </a:lnTo>
                  <a:cubicBezTo>
                    <a:pt x="872" y="196"/>
                    <a:pt x="676" y="0"/>
                    <a:pt x="43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5"/>
            <p:cNvSpPr/>
            <p:nvPr/>
          </p:nvSpPr>
          <p:spPr>
            <a:xfrm>
              <a:off x="6155165" y="4281201"/>
              <a:ext cx="106473" cy="115571"/>
            </a:xfrm>
            <a:custGeom>
              <a:avLst/>
              <a:gdLst/>
              <a:ahLst/>
              <a:cxnLst/>
              <a:rect l="l" t="t" r="r" b="b"/>
              <a:pathLst>
                <a:path w="4213" h="4573" extrusionOk="0">
                  <a:moveTo>
                    <a:pt x="66" y="0"/>
                  </a:moveTo>
                  <a:lnTo>
                    <a:pt x="66" y="2414"/>
                  </a:lnTo>
                  <a:cubicBezTo>
                    <a:pt x="0" y="3586"/>
                    <a:pt x="938" y="4572"/>
                    <a:pt x="2109" y="4572"/>
                  </a:cubicBezTo>
                  <a:cubicBezTo>
                    <a:pt x="3281" y="4572"/>
                    <a:pt x="4212" y="3586"/>
                    <a:pt x="4147" y="2414"/>
                  </a:cubicBezTo>
                  <a:lnTo>
                    <a:pt x="414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5"/>
          <p:cNvGrpSpPr/>
          <p:nvPr/>
        </p:nvGrpSpPr>
        <p:grpSpPr>
          <a:xfrm>
            <a:off x="2000556" y="1599372"/>
            <a:ext cx="224622" cy="224774"/>
            <a:chOff x="2657906" y="1651497"/>
            <a:chExt cx="224622" cy="224774"/>
          </a:xfrm>
        </p:grpSpPr>
        <p:sp>
          <p:nvSpPr>
            <p:cNvPr id="9555" name="Google Shape;9555;p75"/>
            <p:cNvSpPr/>
            <p:nvPr/>
          </p:nvSpPr>
          <p:spPr>
            <a:xfrm>
              <a:off x="2657906" y="1651497"/>
              <a:ext cx="224622" cy="224774"/>
            </a:xfrm>
            <a:custGeom>
              <a:avLst/>
              <a:gdLst/>
              <a:ahLst/>
              <a:cxnLst/>
              <a:rect l="l" t="t" r="r" b="b"/>
              <a:pathLst>
                <a:path w="8888" h="8894" extrusionOk="0">
                  <a:moveTo>
                    <a:pt x="4185" y="535"/>
                  </a:moveTo>
                  <a:lnTo>
                    <a:pt x="4185" y="1052"/>
                  </a:lnTo>
                  <a:cubicBezTo>
                    <a:pt x="2512" y="1194"/>
                    <a:pt x="1188" y="2518"/>
                    <a:pt x="1052" y="4186"/>
                  </a:cubicBezTo>
                  <a:lnTo>
                    <a:pt x="529" y="4186"/>
                  </a:lnTo>
                  <a:cubicBezTo>
                    <a:pt x="659" y="2235"/>
                    <a:pt x="2261" y="660"/>
                    <a:pt x="4185" y="535"/>
                  </a:cubicBezTo>
                  <a:close/>
                  <a:moveTo>
                    <a:pt x="4703" y="535"/>
                  </a:moveTo>
                  <a:cubicBezTo>
                    <a:pt x="6659" y="676"/>
                    <a:pt x="8212" y="2235"/>
                    <a:pt x="8359" y="4186"/>
                  </a:cubicBezTo>
                  <a:lnTo>
                    <a:pt x="7836" y="4186"/>
                  </a:lnTo>
                  <a:cubicBezTo>
                    <a:pt x="7700" y="2518"/>
                    <a:pt x="6375" y="1189"/>
                    <a:pt x="4703" y="1052"/>
                  </a:cubicBezTo>
                  <a:lnTo>
                    <a:pt x="4703" y="535"/>
                  </a:lnTo>
                  <a:close/>
                  <a:moveTo>
                    <a:pt x="4703" y="1575"/>
                  </a:moveTo>
                  <a:cubicBezTo>
                    <a:pt x="6087" y="1712"/>
                    <a:pt x="7182" y="2807"/>
                    <a:pt x="7313" y="4191"/>
                  </a:cubicBezTo>
                  <a:lnTo>
                    <a:pt x="7051" y="4191"/>
                  </a:lnTo>
                  <a:cubicBezTo>
                    <a:pt x="6702" y="4191"/>
                    <a:pt x="6702" y="4709"/>
                    <a:pt x="7051" y="4709"/>
                  </a:cubicBezTo>
                  <a:lnTo>
                    <a:pt x="7313" y="4709"/>
                  </a:lnTo>
                  <a:cubicBezTo>
                    <a:pt x="7182" y="6087"/>
                    <a:pt x="6087" y="7182"/>
                    <a:pt x="4703" y="7319"/>
                  </a:cubicBezTo>
                  <a:lnTo>
                    <a:pt x="4703" y="7073"/>
                  </a:lnTo>
                  <a:cubicBezTo>
                    <a:pt x="4694" y="6907"/>
                    <a:pt x="4569" y="6824"/>
                    <a:pt x="4444" y="6824"/>
                  </a:cubicBezTo>
                  <a:cubicBezTo>
                    <a:pt x="4318" y="6824"/>
                    <a:pt x="4193" y="6907"/>
                    <a:pt x="4185" y="7073"/>
                  </a:cubicBezTo>
                  <a:lnTo>
                    <a:pt x="4185" y="7319"/>
                  </a:lnTo>
                  <a:cubicBezTo>
                    <a:pt x="2801" y="7188"/>
                    <a:pt x="1706" y="6093"/>
                    <a:pt x="1575" y="4709"/>
                  </a:cubicBezTo>
                  <a:lnTo>
                    <a:pt x="1836" y="4709"/>
                  </a:lnTo>
                  <a:cubicBezTo>
                    <a:pt x="2183" y="4709"/>
                    <a:pt x="2185" y="4191"/>
                    <a:pt x="1842" y="4191"/>
                  </a:cubicBezTo>
                  <a:cubicBezTo>
                    <a:pt x="1840" y="4191"/>
                    <a:pt x="1838" y="4191"/>
                    <a:pt x="1836" y="4191"/>
                  </a:cubicBezTo>
                  <a:lnTo>
                    <a:pt x="1575" y="4191"/>
                  </a:lnTo>
                  <a:cubicBezTo>
                    <a:pt x="1706" y="2807"/>
                    <a:pt x="2801" y="1712"/>
                    <a:pt x="4185" y="1575"/>
                  </a:cubicBezTo>
                  <a:lnTo>
                    <a:pt x="4185" y="1842"/>
                  </a:lnTo>
                  <a:cubicBezTo>
                    <a:pt x="4174" y="2025"/>
                    <a:pt x="4309" y="2116"/>
                    <a:pt x="4444" y="2116"/>
                  </a:cubicBezTo>
                  <a:cubicBezTo>
                    <a:pt x="4579" y="2116"/>
                    <a:pt x="4713" y="2025"/>
                    <a:pt x="4703" y="1842"/>
                  </a:cubicBezTo>
                  <a:lnTo>
                    <a:pt x="4703" y="1575"/>
                  </a:lnTo>
                  <a:close/>
                  <a:moveTo>
                    <a:pt x="1052" y="4709"/>
                  </a:moveTo>
                  <a:cubicBezTo>
                    <a:pt x="1188" y="6376"/>
                    <a:pt x="2512" y="7700"/>
                    <a:pt x="4185" y="7842"/>
                  </a:cubicBezTo>
                  <a:lnTo>
                    <a:pt x="4185" y="8365"/>
                  </a:lnTo>
                  <a:cubicBezTo>
                    <a:pt x="2229" y="8229"/>
                    <a:pt x="659" y="6638"/>
                    <a:pt x="529" y="4709"/>
                  </a:cubicBezTo>
                  <a:close/>
                  <a:moveTo>
                    <a:pt x="8359" y="4709"/>
                  </a:moveTo>
                  <a:cubicBezTo>
                    <a:pt x="8228" y="6665"/>
                    <a:pt x="6632" y="8234"/>
                    <a:pt x="4703" y="8365"/>
                  </a:cubicBezTo>
                  <a:lnTo>
                    <a:pt x="4703" y="7842"/>
                  </a:lnTo>
                  <a:cubicBezTo>
                    <a:pt x="6375" y="7706"/>
                    <a:pt x="7700" y="6381"/>
                    <a:pt x="7836" y="4709"/>
                  </a:cubicBezTo>
                  <a:close/>
                  <a:moveTo>
                    <a:pt x="4441" y="1"/>
                  </a:moveTo>
                  <a:cubicBezTo>
                    <a:pt x="4354" y="1"/>
                    <a:pt x="4272" y="12"/>
                    <a:pt x="4185" y="17"/>
                  </a:cubicBezTo>
                  <a:cubicBezTo>
                    <a:pt x="1940" y="153"/>
                    <a:pt x="153" y="1946"/>
                    <a:pt x="11" y="4186"/>
                  </a:cubicBezTo>
                  <a:cubicBezTo>
                    <a:pt x="6" y="4273"/>
                    <a:pt x="0" y="4360"/>
                    <a:pt x="0" y="4447"/>
                  </a:cubicBezTo>
                  <a:cubicBezTo>
                    <a:pt x="0" y="4534"/>
                    <a:pt x="6" y="4621"/>
                    <a:pt x="11" y="4709"/>
                  </a:cubicBezTo>
                  <a:cubicBezTo>
                    <a:pt x="153" y="6954"/>
                    <a:pt x="1940" y="8741"/>
                    <a:pt x="4185" y="8877"/>
                  </a:cubicBezTo>
                  <a:cubicBezTo>
                    <a:pt x="4272" y="8883"/>
                    <a:pt x="4354" y="8893"/>
                    <a:pt x="4446" y="8893"/>
                  </a:cubicBezTo>
                  <a:cubicBezTo>
                    <a:pt x="4534" y="8893"/>
                    <a:pt x="4615" y="8883"/>
                    <a:pt x="4703" y="8877"/>
                  </a:cubicBezTo>
                  <a:cubicBezTo>
                    <a:pt x="6948" y="8741"/>
                    <a:pt x="8735" y="6948"/>
                    <a:pt x="8876" y="4709"/>
                  </a:cubicBezTo>
                  <a:cubicBezTo>
                    <a:pt x="8882" y="4621"/>
                    <a:pt x="8887" y="4534"/>
                    <a:pt x="8887" y="4447"/>
                  </a:cubicBezTo>
                  <a:cubicBezTo>
                    <a:pt x="8887" y="4360"/>
                    <a:pt x="8882" y="4273"/>
                    <a:pt x="8876" y="4186"/>
                  </a:cubicBezTo>
                  <a:cubicBezTo>
                    <a:pt x="8735" y="1946"/>
                    <a:pt x="6948" y="153"/>
                    <a:pt x="4703" y="17"/>
                  </a:cubicBezTo>
                  <a:cubicBezTo>
                    <a:pt x="4615" y="12"/>
                    <a:pt x="4534" y="1"/>
                    <a:pt x="444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5"/>
            <p:cNvSpPr/>
            <p:nvPr/>
          </p:nvSpPr>
          <p:spPr>
            <a:xfrm>
              <a:off x="2738450" y="1732343"/>
              <a:ext cx="62549" cy="62676"/>
            </a:xfrm>
            <a:custGeom>
              <a:avLst/>
              <a:gdLst/>
              <a:ahLst/>
              <a:cxnLst/>
              <a:rect l="l" t="t" r="r" b="b"/>
              <a:pathLst>
                <a:path w="2475" h="2480" extrusionOk="0">
                  <a:moveTo>
                    <a:pt x="2475" y="1237"/>
                  </a:moveTo>
                  <a:cubicBezTo>
                    <a:pt x="2475" y="1924"/>
                    <a:pt x="1924" y="2480"/>
                    <a:pt x="1238" y="2480"/>
                  </a:cubicBezTo>
                  <a:cubicBezTo>
                    <a:pt x="557" y="2480"/>
                    <a:pt x="1" y="1924"/>
                    <a:pt x="1" y="1237"/>
                  </a:cubicBezTo>
                  <a:cubicBezTo>
                    <a:pt x="1" y="556"/>
                    <a:pt x="557" y="0"/>
                    <a:pt x="1238" y="0"/>
                  </a:cubicBezTo>
                  <a:cubicBezTo>
                    <a:pt x="1924" y="0"/>
                    <a:pt x="2475" y="556"/>
                    <a:pt x="2475" y="1237"/>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7" name="Google Shape;9557;p75"/>
          <p:cNvSpPr/>
          <p:nvPr/>
        </p:nvSpPr>
        <p:spPr>
          <a:xfrm>
            <a:off x="1175776" y="2420725"/>
            <a:ext cx="302057" cy="302053"/>
          </a:xfrm>
          <a:custGeom>
            <a:avLst/>
            <a:gdLst/>
            <a:ahLst/>
            <a:cxnLst/>
            <a:rect l="l" t="t" r="r" b="b"/>
            <a:pathLst>
              <a:path w="7374" h="7373" extrusionOk="0">
                <a:moveTo>
                  <a:pt x="7373" y="3684"/>
                </a:moveTo>
                <a:cubicBezTo>
                  <a:pt x="7373" y="5722"/>
                  <a:pt x="5722" y="7373"/>
                  <a:pt x="3690" y="7373"/>
                </a:cubicBezTo>
                <a:cubicBezTo>
                  <a:pt x="1652" y="7373"/>
                  <a:pt x="1" y="5722"/>
                  <a:pt x="1" y="3684"/>
                </a:cubicBezTo>
                <a:cubicBezTo>
                  <a:pt x="1" y="1652"/>
                  <a:pt x="1652" y="0"/>
                  <a:pt x="3690" y="0"/>
                </a:cubicBezTo>
                <a:cubicBezTo>
                  <a:pt x="5722" y="0"/>
                  <a:pt x="7373" y="1652"/>
                  <a:pt x="7373" y="3684"/>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8" name="Google Shape;9558;p75"/>
          <p:cNvGrpSpPr/>
          <p:nvPr/>
        </p:nvGrpSpPr>
        <p:grpSpPr>
          <a:xfrm>
            <a:off x="2000561" y="3816542"/>
            <a:ext cx="336675" cy="334710"/>
            <a:chOff x="2657906" y="2241938"/>
            <a:chExt cx="225987" cy="224698"/>
          </a:xfrm>
        </p:grpSpPr>
        <p:sp>
          <p:nvSpPr>
            <p:cNvPr id="9559" name="Google Shape;9559;p75"/>
            <p:cNvSpPr/>
            <p:nvPr/>
          </p:nvSpPr>
          <p:spPr>
            <a:xfrm>
              <a:off x="2682421" y="2272897"/>
              <a:ext cx="169124" cy="162755"/>
            </a:xfrm>
            <a:custGeom>
              <a:avLst/>
              <a:gdLst/>
              <a:ahLst/>
              <a:cxnLst/>
              <a:rect l="l" t="t" r="r" b="b"/>
              <a:pathLst>
                <a:path w="6692" h="6440" extrusionOk="0">
                  <a:moveTo>
                    <a:pt x="3471" y="309"/>
                  </a:moveTo>
                  <a:cubicBezTo>
                    <a:pt x="5084" y="309"/>
                    <a:pt x="6386" y="1617"/>
                    <a:pt x="6386" y="3224"/>
                  </a:cubicBezTo>
                  <a:cubicBezTo>
                    <a:pt x="6386" y="4401"/>
                    <a:pt x="5678" y="5464"/>
                    <a:pt x="4588" y="5916"/>
                  </a:cubicBezTo>
                  <a:cubicBezTo>
                    <a:pt x="4227" y="6066"/>
                    <a:pt x="3849" y="6138"/>
                    <a:pt x="3473" y="6138"/>
                  </a:cubicBezTo>
                  <a:cubicBezTo>
                    <a:pt x="2714" y="6138"/>
                    <a:pt x="1969" y="5842"/>
                    <a:pt x="1411" y="5284"/>
                  </a:cubicBezTo>
                  <a:cubicBezTo>
                    <a:pt x="578" y="4450"/>
                    <a:pt x="332" y="3197"/>
                    <a:pt x="779" y="2107"/>
                  </a:cubicBezTo>
                  <a:cubicBezTo>
                    <a:pt x="1231" y="1023"/>
                    <a:pt x="2294" y="309"/>
                    <a:pt x="3471" y="309"/>
                  </a:cubicBezTo>
                  <a:close/>
                  <a:moveTo>
                    <a:pt x="3480" y="1"/>
                  </a:moveTo>
                  <a:cubicBezTo>
                    <a:pt x="2642" y="1"/>
                    <a:pt x="1816" y="329"/>
                    <a:pt x="1199" y="947"/>
                  </a:cubicBezTo>
                  <a:cubicBezTo>
                    <a:pt x="278" y="1867"/>
                    <a:pt x="0" y="3252"/>
                    <a:pt x="496" y="4450"/>
                  </a:cubicBezTo>
                  <a:cubicBezTo>
                    <a:pt x="997" y="5655"/>
                    <a:pt x="2169" y="6439"/>
                    <a:pt x="3471" y="6439"/>
                  </a:cubicBezTo>
                  <a:cubicBezTo>
                    <a:pt x="5253" y="6439"/>
                    <a:pt x="6691" y="5001"/>
                    <a:pt x="6691" y="3219"/>
                  </a:cubicBezTo>
                  <a:cubicBezTo>
                    <a:pt x="6691" y="1917"/>
                    <a:pt x="5907" y="745"/>
                    <a:pt x="4702" y="244"/>
                  </a:cubicBezTo>
                  <a:cubicBezTo>
                    <a:pt x="4307" y="80"/>
                    <a:pt x="3892" y="1"/>
                    <a:pt x="348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5"/>
            <p:cNvSpPr/>
            <p:nvPr/>
          </p:nvSpPr>
          <p:spPr>
            <a:xfrm>
              <a:off x="2723590" y="2319348"/>
              <a:ext cx="81554" cy="69878"/>
            </a:xfrm>
            <a:custGeom>
              <a:avLst/>
              <a:gdLst/>
              <a:ahLst/>
              <a:cxnLst/>
              <a:rect l="l" t="t" r="r" b="b"/>
              <a:pathLst>
                <a:path w="3227" h="2765" extrusionOk="0">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5"/>
            <p:cNvSpPr/>
            <p:nvPr/>
          </p:nvSpPr>
          <p:spPr>
            <a:xfrm>
              <a:off x="2723590" y="2319348"/>
              <a:ext cx="81554" cy="69878"/>
            </a:xfrm>
            <a:custGeom>
              <a:avLst/>
              <a:gdLst/>
              <a:ahLst/>
              <a:cxnLst/>
              <a:rect l="l" t="t" r="r" b="b"/>
              <a:pathLst>
                <a:path w="3227" h="2765" extrusionOk="0">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5"/>
            <p:cNvSpPr/>
            <p:nvPr/>
          </p:nvSpPr>
          <p:spPr>
            <a:xfrm>
              <a:off x="2665741" y="2257455"/>
              <a:ext cx="201371" cy="193739"/>
            </a:xfrm>
            <a:custGeom>
              <a:avLst/>
              <a:gdLst/>
              <a:ahLst/>
              <a:cxnLst/>
              <a:rect l="l" t="t" r="r" b="b"/>
              <a:pathLst>
                <a:path w="7968" h="7666" extrusionOk="0">
                  <a:moveTo>
                    <a:pt x="4131" y="304"/>
                  </a:moveTo>
                  <a:cubicBezTo>
                    <a:pt x="6082" y="310"/>
                    <a:pt x="7657" y="1885"/>
                    <a:pt x="7657" y="3835"/>
                  </a:cubicBezTo>
                  <a:cubicBezTo>
                    <a:pt x="7657" y="5263"/>
                    <a:pt x="6801" y="6549"/>
                    <a:pt x="5482" y="7094"/>
                  </a:cubicBezTo>
                  <a:cubicBezTo>
                    <a:pt x="5046" y="7274"/>
                    <a:pt x="4588" y="7362"/>
                    <a:pt x="4134" y="7362"/>
                  </a:cubicBezTo>
                  <a:cubicBezTo>
                    <a:pt x="3216" y="7362"/>
                    <a:pt x="2315" y="7003"/>
                    <a:pt x="1641" y="6325"/>
                  </a:cubicBezTo>
                  <a:cubicBezTo>
                    <a:pt x="633" y="5317"/>
                    <a:pt x="328" y="3803"/>
                    <a:pt x="878" y="2484"/>
                  </a:cubicBezTo>
                  <a:cubicBezTo>
                    <a:pt x="1423" y="1165"/>
                    <a:pt x="2709" y="310"/>
                    <a:pt x="4131" y="310"/>
                  </a:cubicBezTo>
                  <a:lnTo>
                    <a:pt x="4131" y="304"/>
                  </a:lnTo>
                  <a:close/>
                  <a:moveTo>
                    <a:pt x="4133" y="1"/>
                  </a:moveTo>
                  <a:cubicBezTo>
                    <a:pt x="3135" y="1"/>
                    <a:pt x="2155" y="390"/>
                    <a:pt x="1423" y="1122"/>
                  </a:cubicBezTo>
                  <a:cubicBezTo>
                    <a:pt x="328" y="2217"/>
                    <a:pt x="1" y="3868"/>
                    <a:pt x="595" y="5301"/>
                  </a:cubicBezTo>
                  <a:cubicBezTo>
                    <a:pt x="1183" y="6729"/>
                    <a:pt x="2584" y="7666"/>
                    <a:pt x="4131" y="7666"/>
                  </a:cubicBezTo>
                  <a:cubicBezTo>
                    <a:pt x="6251" y="7660"/>
                    <a:pt x="7962" y="5949"/>
                    <a:pt x="7967" y="3830"/>
                  </a:cubicBezTo>
                  <a:cubicBezTo>
                    <a:pt x="7967" y="2282"/>
                    <a:pt x="7030" y="882"/>
                    <a:pt x="5602" y="293"/>
                  </a:cubicBezTo>
                  <a:cubicBezTo>
                    <a:pt x="5127" y="96"/>
                    <a:pt x="4628" y="1"/>
                    <a:pt x="413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5"/>
            <p:cNvSpPr/>
            <p:nvPr/>
          </p:nvSpPr>
          <p:spPr>
            <a:xfrm>
              <a:off x="2832236" y="2350382"/>
              <a:ext cx="51657" cy="7860"/>
            </a:xfrm>
            <a:custGeom>
              <a:avLst/>
              <a:gdLst/>
              <a:ahLst/>
              <a:cxnLst/>
              <a:rect l="l" t="t" r="r" b="b"/>
              <a:pathLst>
                <a:path w="2044" h="311" extrusionOk="0">
                  <a:moveTo>
                    <a:pt x="153" y="0"/>
                  </a:moveTo>
                  <a:cubicBezTo>
                    <a:pt x="66" y="0"/>
                    <a:pt x="1" y="71"/>
                    <a:pt x="1" y="153"/>
                  </a:cubicBezTo>
                  <a:cubicBezTo>
                    <a:pt x="1" y="240"/>
                    <a:pt x="66" y="311"/>
                    <a:pt x="153" y="311"/>
                  </a:cubicBezTo>
                  <a:lnTo>
                    <a:pt x="1837" y="311"/>
                  </a:lnTo>
                  <a:cubicBezTo>
                    <a:pt x="2044" y="311"/>
                    <a:pt x="2044" y="0"/>
                    <a:pt x="183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5"/>
            <p:cNvSpPr/>
            <p:nvPr/>
          </p:nvSpPr>
          <p:spPr>
            <a:xfrm>
              <a:off x="2723716" y="2350382"/>
              <a:ext cx="94216" cy="7860"/>
            </a:xfrm>
            <a:custGeom>
              <a:avLst/>
              <a:gdLst/>
              <a:ahLst/>
              <a:cxnLst/>
              <a:rect l="l" t="t" r="r" b="b"/>
              <a:pathLst>
                <a:path w="3728" h="311" extrusionOk="0">
                  <a:moveTo>
                    <a:pt x="153" y="0"/>
                  </a:moveTo>
                  <a:cubicBezTo>
                    <a:pt x="66" y="0"/>
                    <a:pt x="1" y="71"/>
                    <a:pt x="1" y="153"/>
                  </a:cubicBezTo>
                  <a:cubicBezTo>
                    <a:pt x="1" y="240"/>
                    <a:pt x="66" y="311"/>
                    <a:pt x="153" y="311"/>
                  </a:cubicBezTo>
                  <a:lnTo>
                    <a:pt x="3526" y="311"/>
                  </a:lnTo>
                  <a:cubicBezTo>
                    <a:pt x="3728" y="311"/>
                    <a:pt x="3728" y="0"/>
                    <a:pt x="35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5"/>
            <p:cNvSpPr/>
            <p:nvPr/>
          </p:nvSpPr>
          <p:spPr>
            <a:xfrm>
              <a:off x="2657906" y="2350382"/>
              <a:ext cx="51657" cy="7860"/>
            </a:xfrm>
            <a:custGeom>
              <a:avLst/>
              <a:gdLst/>
              <a:ahLst/>
              <a:cxnLst/>
              <a:rect l="l" t="t" r="r" b="b"/>
              <a:pathLst>
                <a:path w="2044" h="311" extrusionOk="0">
                  <a:moveTo>
                    <a:pt x="153" y="0"/>
                  </a:moveTo>
                  <a:cubicBezTo>
                    <a:pt x="65" y="0"/>
                    <a:pt x="0" y="71"/>
                    <a:pt x="0" y="153"/>
                  </a:cubicBezTo>
                  <a:cubicBezTo>
                    <a:pt x="0" y="240"/>
                    <a:pt x="65" y="311"/>
                    <a:pt x="153" y="311"/>
                  </a:cubicBezTo>
                  <a:lnTo>
                    <a:pt x="1836" y="311"/>
                  </a:lnTo>
                  <a:cubicBezTo>
                    <a:pt x="2043" y="311"/>
                    <a:pt x="2043" y="0"/>
                    <a:pt x="18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5"/>
            <p:cNvSpPr/>
            <p:nvPr/>
          </p:nvSpPr>
          <p:spPr>
            <a:xfrm>
              <a:off x="2766275" y="2307824"/>
              <a:ext cx="7885" cy="92952"/>
            </a:xfrm>
            <a:custGeom>
              <a:avLst/>
              <a:gdLst/>
              <a:ahLst/>
              <a:cxnLst/>
              <a:rect l="l" t="t" r="r" b="b"/>
              <a:pathLst>
                <a:path w="312" h="3678" extrusionOk="0">
                  <a:moveTo>
                    <a:pt x="153" y="1"/>
                  </a:moveTo>
                  <a:cubicBezTo>
                    <a:pt x="71" y="1"/>
                    <a:pt x="0" y="66"/>
                    <a:pt x="0" y="153"/>
                  </a:cubicBezTo>
                  <a:lnTo>
                    <a:pt x="0" y="3526"/>
                  </a:lnTo>
                  <a:cubicBezTo>
                    <a:pt x="0" y="3627"/>
                    <a:pt x="78" y="3677"/>
                    <a:pt x="156" y="3677"/>
                  </a:cubicBezTo>
                  <a:cubicBezTo>
                    <a:pt x="233" y="3677"/>
                    <a:pt x="311" y="3627"/>
                    <a:pt x="311" y="3526"/>
                  </a:cubicBezTo>
                  <a:lnTo>
                    <a:pt x="311" y="153"/>
                  </a:lnTo>
                  <a:cubicBezTo>
                    <a:pt x="311" y="66"/>
                    <a:pt x="240" y="1"/>
                    <a:pt x="15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5"/>
            <p:cNvSpPr/>
            <p:nvPr/>
          </p:nvSpPr>
          <p:spPr>
            <a:xfrm>
              <a:off x="2766275" y="2241938"/>
              <a:ext cx="7885" cy="50343"/>
            </a:xfrm>
            <a:custGeom>
              <a:avLst/>
              <a:gdLst/>
              <a:ahLst/>
              <a:cxnLst/>
              <a:rect l="l" t="t" r="r" b="b"/>
              <a:pathLst>
                <a:path w="312" h="1992" extrusionOk="0">
                  <a:moveTo>
                    <a:pt x="156" y="0"/>
                  </a:moveTo>
                  <a:cubicBezTo>
                    <a:pt x="78" y="0"/>
                    <a:pt x="0" y="52"/>
                    <a:pt x="0" y="155"/>
                  </a:cubicBezTo>
                  <a:lnTo>
                    <a:pt x="0" y="1839"/>
                  </a:lnTo>
                  <a:cubicBezTo>
                    <a:pt x="0" y="1926"/>
                    <a:pt x="71" y="1992"/>
                    <a:pt x="153" y="1992"/>
                  </a:cubicBezTo>
                  <a:cubicBezTo>
                    <a:pt x="240" y="1992"/>
                    <a:pt x="311" y="1926"/>
                    <a:pt x="311" y="1839"/>
                  </a:cubicBezTo>
                  <a:lnTo>
                    <a:pt x="311" y="155"/>
                  </a:lnTo>
                  <a:cubicBezTo>
                    <a:pt x="311" y="52"/>
                    <a:pt x="233" y="0"/>
                    <a:pt x="1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5"/>
            <p:cNvSpPr/>
            <p:nvPr/>
          </p:nvSpPr>
          <p:spPr>
            <a:xfrm>
              <a:off x="2766275" y="2416268"/>
              <a:ext cx="7885" cy="50368"/>
            </a:xfrm>
            <a:custGeom>
              <a:avLst/>
              <a:gdLst/>
              <a:ahLst/>
              <a:cxnLst/>
              <a:rect l="l" t="t" r="r" b="b"/>
              <a:pathLst>
                <a:path w="312" h="1993" extrusionOk="0">
                  <a:moveTo>
                    <a:pt x="156" y="1"/>
                  </a:moveTo>
                  <a:cubicBezTo>
                    <a:pt x="78" y="1"/>
                    <a:pt x="0" y="52"/>
                    <a:pt x="0" y="156"/>
                  </a:cubicBezTo>
                  <a:lnTo>
                    <a:pt x="0" y="1840"/>
                  </a:lnTo>
                  <a:cubicBezTo>
                    <a:pt x="0" y="1927"/>
                    <a:pt x="71" y="1992"/>
                    <a:pt x="153" y="1992"/>
                  </a:cubicBezTo>
                  <a:cubicBezTo>
                    <a:pt x="240" y="1992"/>
                    <a:pt x="311" y="1927"/>
                    <a:pt x="311" y="1840"/>
                  </a:cubicBezTo>
                  <a:lnTo>
                    <a:pt x="311" y="156"/>
                  </a:lnTo>
                  <a:cubicBezTo>
                    <a:pt x="311" y="52"/>
                    <a:pt x="233" y="1"/>
                    <a:pt x="1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75"/>
          <p:cNvGrpSpPr/>
          <p:nvPr/>
        </p:nvGrpSpPr>
        <p:grpSpPr>
          <a:xfrm>
            <a:off x="4116787" y="3256553"/>
            <a:ext cx="447728" cy="1135923"/>
            <a:chOff x="4116787" y="3256553"/>
            <a:chExt cx="447728" cy="1135923"/>
          </a:xfrm>
        </p:grpSpPr>
        <p:sp>
          <p:nvSpPr>
            <p:cNvPr id="9570" name="Google Shape;9570;p75"/>
            <p:cNvSpPr/>
            <p:nvPr/>
          </p:nvSpPr>
          <p:spPr>
            <a:xfrm>
              <a:off x="4116787" y="3256553"/>
              <a:ext cx="447728" cy="1135923"/>
            </a:xfrm>
            <a:custGeom>
              <a:avLst/>
              <a:gdLst/>
              <a:ahLst/>
              <a:cxnLst/>
              <a:rect l="l" t="t" r="r" b="b"/>
              <a:pathLst>
                <a:path w="17716" h="44947" extrusionOk="0">
                  <a:moveTo>
                    <a:pt x="8708" y="1"/>
                  </a:moveTo>
                  <a:cubicBezTo>
                    <a:pt x="8000" y="1"/>
                    <a:pt x="6261" y="235"/>
                    <a:pt x="6594" y="2603"/>
                  </a:cubicBezTo>
                  <a:cubicBezTo>
                    <a:pt x="6594" y="2603"/>
                    <a:pt x="6535" y="2587"/>
                    <a:pt x="6464" y="2587"/>
                  </a:cubicBezTo>
                  <a:cubicBezTo>
                    <a:pt x="6333" y="2587"/>
                    <a:pt x="6160" y="2641"/>
                    <a:pt x="6212" y="2946"/>
                  </a:cubicBezTo>
                  <a:cubicBezTo>
                    <a:pt x="6294" y="3415"/>
                    <a:pt x="6463" y="3965"/>
                    <a:pt x="7041" y="3965"/>
                  </a:cubicBezTo>
                  <a:cubicBezTo>
                    <a:pt x="7041" y="3965"/>
                    <a:pt x="7052" y="4690"/>
                    <a:pt x="7586" y="5022"/>
                  </a:cubicBezTo>
                  <a:cubicBezTo>
                    <a:pt x="7586" y="5022"/>
                    <a:pt x="7716" y="5720"/>
                    <a:pt x="7624" y="5851"/>
                  </a:cubicBezTo>
                  <a:cubicBezTo>
                    <a:pt x="7526" y="5982"/>
                    <a:pt x="5749" y="7224"/>
                    <a:pt x="5172" y="7278"/>
                  </a:cubicBezTo>
                  <a:cubicBezTo>
                    <a:pt x="4589" y="7338"/>
                    <a:pt x="2801" y="7758"/>
                    <a:pt x="2774" y="9725"/>
                  </a:cubicBezTo>
                  <a:cubicBezTo>
                    <a:pt x="2752" y="11687"/>
                    <a:pt x="2622" y="12259"/>
                    <a:pt x="2442" y="12542"/>
                  </a:cubicBezTo>
                  <a:cubicBezTo>
                    <a:pt x="2267" y="12825"/>
                    <a:pt x="2148" y="14640"/>
                    <a:pt x="2197" y="15485"/>
                  </a:cubicBezTo>
                  <a:cubicBezTo>
                    <a:pt x="2246" y="16324"/>
                    <a:pt x="1390" y="18422"/>
                    <a:pt x="1543" y="20874"/>
                  </a:cubicBezTo>
                  <a:cubicBezTo>
                    <a:pt x="1543" y="20874"/>
                    <a:pt x="665" y="21691"/>
                    <a:pt x="595" y="22334"/>
                  </a:cubicBezTo>
                  <a:cubicBezTo>
                    <a:pt x="524" y="22971"/>
                    <a:pt x="1" y="23838"/>
                    <a:pt x="61" y="23958"/>
                  </a:cubicBezTo>
                  <a:cubicBezTo>
                    <a:pt x="87" y="24009"/>
                    <a:pt x="167" y="24037"/>
                    <a:pt x="261" y="24037"/>
                  </a:cubicBezTo>
                  <a:cubicBezTo>
                    <a:pt x="377" y="24037"/>
                    <a:pt x="515" y="23994"/>
                    <a:pt x="605" y="23898"/>
                  </a:cubicBezTo>
                  <a:cubicBezTo>
                    <a:pt x="774" y="23718"/>
                    <a:pt x="1036" y="23386"/>
                    <a:pt x="1036" y="23386"/>
                  </a:cubicBezTo>
                  <a:lnTo>
                    <a:pt x="1036" y="23386"/>
                  </a:lnTo>
                  <a:cubicBezTo>
                    <a:pt x="1036" y="23386"/>
                    <a:pt x="480" y="25511"/>
                    <a:pt x="763" y="25603"/>
                  </a:cubicBezTo>
                  <a:cubicBezTo>
                    <a:pt x="775" y="25607"/>
                    <a:pt x="786" y="25609"/>
                    <a:pt x="797" y="25609"/>
                  </a:cubicBezTo>
                  <a:cubicBezTo>
                    <a:pt x="1101" y="25609"/>
                    <a:pt x="1323" y="24295"/>
                    <a:pt x="1428" y="24143"/>
                  </a:cubicBezTo>
                  <a:cubicBezTo>
                    <a:pt x="1446" y="24117"/>
                    <a:pt x="1460" y="24106"/>
                    <a:pt x="1472" y="24106"/>
                  </a:cubicBezTo>
                  <a:cubicBezTo>
                    <a:pt x="1531" y="24106"/>
                    <a:pt x="1525" y="24383"/>
                    <a:pt x="1494" y="24546"/>
                  </a:cubicBezTo>
                  <a:cubicBezTo>
                    <a:pt x="1457" y="24741"/>
                    <a:pt x="1379" y="25771"/>
                    <a:pt x="1600" y="25771"/>
                  </a:cubicBezTo>
                  <a:cubicBezTo>
                    <a:pt x="1608" y="25771"/>
                    <a:pt x="1616" y="25769"/>
                    <a:pt x="1624" y="25767"/>
                  </a:cubicBezTo>
                  <a:cubicBezTo>
                    <a:pt x="1856" y="25701"/>
                    <a:pt x="1934" y="24271"/>
                    <a:pt x="2035" y="24271"/>
                  </a:cubicBezTo>
                  <a:cubicBezTo>
                    <a:pt x="2043" y="24271"/>
                    <a:pt x="2052" y="24280"/>
                    <a:pt x="2060" y="24301"/>
                  </a:cubicBezTo>
                  <a:cubicBezTo>
                    <a:pt x="2180" y="24573"/>
                    <a:pt x="2006" y="25592"/>
                    <a:pt x="2169" y="25625"/>
                  </a:cubicBezTo>
                  <a:cubicBezTo>
                    <a:pt x="2183" y="25628"/>
                    <a:pt x="2196" y="25629"/>
                    <a:pt x="2208" y="25629"/>
                  </a:cubicBezTo>
                  <a:cubicBezTo>
                    <a:pt x="2340" y="25629"/>
                    <a:pt x="2351" y="25475"/>
                    <a:pt x="2376" y="25380"/>
                  </a:cubicBezTo>
                  <a:cubicBezTo>
                    <a:pt x="2397" y="25279"/>
                    <a:pt x="2346" y="24133"/>
                    <a:pt x="2444" y="24133"/>
                  </a:cubicBezTo>
                  <a:cubicBezTo>
                    <a:pt x="2451" y="24133"/>
                    <a:pt x="2460" y="24140"/>
                    <a:pt x="2469" y="24154"/>
                  </a:cubicBezTo>
                  <a:cubicBezTo>
                    <a:pt x="2600" y="24350"/>
                    <a:pt x="2529" y="25353"/>
                    <a:pt x="2632" y="25385"/>
                  </a:cubicBezTo>
                  <a:cubicBezTo>
                    <a:pt x="2632" y="25385"/>
                    <a:pt x="2672" y="25404"/>
                    <a:pt x="2719" y="25404"/>
                  </a:cubicBezTo>
                  <a:cubicBezTo>
                    <a:pt x="2796" y="25404"/>
                    <a:pt x="2895" y="25356"/>
                    <a:pt x="2889" y="25107"/>
                  </a:cubicBezTo>
                  <a:cubicBezTo>
                    <a:pt x="2878" y="24704"/>
                    <a:pt x="3025" y="22966"/>
                    <a:pt x="3036" y="22563"/>
                  </a:cubicBezTo>
                  <a:cubicBezTo>
                    <a:pt x="3047" y="22007"/>
                    <a:pt x="2731" y="21228"/>
                    <a:pt x="2812" y="21097"/>
                  </a:cubicBezTo>
                  <a:cubicBezTo>
                    <a:pt x="2894" y="20966"/>
                    <a:pt x="3510" y="18950"/>
                    <a:pt x="3782" y="18133"/>
                  </a:cubicBezTo>
                  <a:cubicBezTo>
                    <a:pt x="4055" y="17315"/>
                    <a:pt x="4055" y="15185"/>
                    <a:pt x="4224" y="14912"/>
                  </a:cubicBezTo>
                  <a:cubicBezTo>
                    <a:pt x="4353" y="14693"/>
                    <a:pt x="4648" y="13388"/>
                    <a:pt x="4852" y="13388"/>
                  </a:cubicBezTo>
                  <a:cubicBezTo>
                    <a:pt x="4907" y="13388"/>
                    <a:pt x="4955" y="13481"/>
                    <a:pt x="4992" y="13714"/>
                  </a:cubicBezTo>
                  <a:cubicBezTo>
                    <a:pt x="5172" y="14814"/>
                    <a:pt x="5444" y="17517"/>
                    <a:pt x="5362" y="18111"/>
                  </a:cubicBezTo>
                  <a:cubicBezTo>
                    <a:pt x="5275" y="18705"/>
                    <a:pt x="5041" y="19724"/>
                    <a:pt x="5101" y="20301"/>
                  </a:cubicBezTo>
                  <a:cubicBezTo>
                    <a:pt x="5161" y="20884"/>
                    <a:pt x="4540" y="22067"/>
                    <a:pt x="4425" y="23418"/>
                  </a:cubicBezTo>
                  <a:cubicBezTo>
                    <a:pt x="4316" y="24770"/>
                    <a:pt x="4556" y="28311"/>
                    <a:pt x="4758" y="29227"/>
                  </a:cubicBezTo>
                  <a:cubicBezTo>
                    <a:pt x="4959" y="30137"/>
                    <a:pt x="4316" y="32060"/>
                    <a:pt x="4245" y="32447"/>
                  </a:cubicBezTo>
                  <a:cubicBezTo>
                    <a:pt x="4175" y="32840"/>
                    <a:pt x="4185" y="33929"/>
                    <a:pt x="4104" y="35330"/>
                  </a:cubicBezTo>
                  <a:cubicBezTo>
                    <a:pt x="4022" y="36730"/>
                    <a:pt x="4458" y="39760"/>
                    <a:pt x="4294" y="40283"/>
                  </a:cubicBezTo>
                  <a:cubicBezTo>
                    <a:pt x="4125" y="40806"/>
                    <a:pt x="1259" y="44032"/>
                    <a:pt x="1614" y="44538"/>
                  </a:cubicBezTo>
                  <a:cubicBezTo>
                    <a:pt x="1806" y="44809"/>
                    <a:pt x="2162" y="44946"/>
                    <a:pt x="2527" y="44946"/>
                  </a:cubicBezTo>
                  <a:cubicBezTo>
                    <a:pt x="2845" y="44946"/>
                    <a:pt x="3169" y="44842"/>
                    <a:pt x="3395" y="44631"/>
                  </a:cubicBezTo>
                  <a:cubicBezTo>
                    <a:pt x="3875" y="44184"/>
                    <a:pt x="4600" y="43520"/>
                    <a:pt x="4970" y="43236"/>
                  </a:cubicBezTo>
                  <a:cubicBezTo>
                    <a:pt x="5335" y="42947"/>
                    <a:pt x="6191" y="42795"/>
                    <a:pt x="6060" y="41089"/>
                  </a:cubicBezTo>
                  <a:cubicBezTo>
                    <a:pt x="6060" y="41089"/>
                    <a:pt x="5831" y="38550"/>
                    <a:pt x="6616" y="36872"/>
                  </a:cubicBezTo>
                  <a:cubicBezTo>
                    <a:pt x="7400" y="35188"/>
                    <a:pt x="7041" y="32840"/>
                    <a:pt x="7128" y="32082"/>
                  </a:cubicBezTo>
                  <a:cubicBezTo>
                    <a:pt x="7210" y="31325"/>
                    <a:pt x="7280" y="30093"/>
                    <a:pt x="7744" y="29216"/>
                  </a:cubicBezTo>
                  <a:cubicBezTo>
                    <a:pt x="8125" y="28491"/>
                    <a:pt x="8588" y="25936"/>
                    <a:pt x="8855" y="25058"/>
                  </a:cubicBezTo>
                  <a:cubicBezTo>
                    <a:pt x="9128" y="25936"/>
                    <a:pt x="9591" y="28491"/>
                    <a:pt x="9972" y="29216"/>
                  </a:cubicBezTo>
                  <a:cubicBezTo>
                    <a:pt x="10435" y="30093"/>
                    <a:pt x="10506" y="31325"/>
                    <a:pt x="10588" y="32082"/>
                  </a:cubicBezTo>
                  <a:cubicBezTo>
                    <a:pt x="10670" y="32840"/>
                    <a:pt x="10316" y="35188"/>
                    <a:pt x="11100" y="36872"/>
                  </a:cubicBezTo>
                  <a:cubicBezTo>
                    <a:pt x="11879" y="38556"/>
                    <a:pt x="11656" y="41089"/>
                    <a:pt x="11656" y="41089"/>
                  </a:cubicBezTo>
                  <a:cubicBezTo>
                    <a:pt x="11525" y="42789"/>
                    <a:pt x="12381" y="42947"/>
                    <a:pt x="12746" y="43236"/>
                  </a:cubicBezTo>
                  <a:cubicBezTo>
                    <a:pt x="13111" y="43520"/>
                    <a:pt x="13836" y="44184"/>
                    <a:pt x="14321" y="44631"/>
                  </a:cubicBezTo>
                  <a:cubicBezTo>
                    <a:pt x="14546" y="44842"/>
                    <a:pt x="14871" y="44946"/>
                    <a:pt x="15188" y="44946"/>
                  </a:cubicBezTo>
                  <a:cubicBezTo>
                    <a:pt x="15552" y="44946"/>
                    <a:pt x="15908" y="44809"/>
                    <a:pt x="16097" y="44538"/>
                  </a:cubicBezTo>
                  <a:cubicBezTo>
                    <a:pt x="16457" y="44026"/>
                    <a:pt x="13585" y="40806"/>
                    <a:pt x="13421" y="40283"/>
                  </a:cubicBezTo>
                  <a:cubicBezTo>
                    <a:pt x="13253" y="39760"/>
                    <a:pt x="13694" y="36730"/>
                    <a:pt x="13612" y="35330"/>
                  </a:cubicBezTo>
                  <a:cubicBezTo>
                    <a:pt x="13525" y="33929"/>
                    <a:pt x="13541" y="32840"/>
                    <a:pt x="13470" y="32447"/>
                  </a:cubicBezTo>
                  <a:cubicBezTo>
                    <a:pt x="13394" y="32060"/>
                    <a:pt x="12757" y="30137"/>
                    <a:pt x="12958" y="29227"/>
                  </a:cubicBezTo>
                  <a:cubicBezTo>
                    <a:pt x="13160" y="28311"/>
                    <a:pt x="13400" y="24770"/>
                    <a:pt x="13285" y="23418"/>
                  </a:cubicBezTo>
                  <a:cubicBezTo>
                    <a:pt x="13176" y="22067"/>
                    <a:pt x="12555" y="20884"/>
                    <a:pt x="12615" y="20301"/>
                  </a:cubicBezTo>
                  <a:cubicBezTo>
                    <a:pt x="12675" y="19724"/>
                    <a:pt x="12435" y="18705"/>
                    <a:pt x="12353" y="18111"/>
                  </a:cubicBezTo>
                  <a:cubicBezTo>
                    <a:pt x="12272" y="17517"/>
                    <a:pt x="12544" y="14814"/>
                    <a:pt x="12724" y="13714"/>
                  </a:cubicBezTo>
                  <a:cubicBezTo>
                    <a:pt x="12761" y="13482"/>
                    <a:pt x="12809" y="13389"/>
                    <a:pt x="12863" y="13389"/>
                  </a:cubicBezTo>
                  <a:cubicBezTo>
                    <a:pt x="13068" y="13389"/>
                    <a:pt x="13363" y="14697"/>
                    <a:pt x="13492" y="14912"/>
                  </a:cubicBezTo>
                  <a:cubicBezTo>
                    <a:pt x="13656" y="15185"/>
                    <a:pt x="13656" y="17315"/>
                    <a:pt x="13928" y="18133"/>
                  </a:cubicBezTo>
                  <a:cubicBezTo>
                    <a:pt x="14201" y="18950"/>
                    <a:pt x="14822" y="20966"/>
                    <a:pt x="14904" y="21097"/>
                  </a:cubicBezTo>
                  <a:cubicBezTo>
                    <a:pt x="14985" y="21228"/>
                    <a:pt x="14533" y="21893"/>
                    <a:pt x="14789" y="23342"/>
                  </a:cubicBezTo>
                  <a:cubicBezTo>
                    <a:pt x="14865" y="23925"/>
                    <a:pt x="14904" y="24513"/>
                    <a:pt x="14904" y="25102"/>
                  </a:cubicBezTo>
                  <a:cubicBezTo>
                    <a:pt x="14897" y="25359"/>
                    <a:pt x="14969" y="25406"/>
                    <a:pt x="15023" y="25406"/>
                  </a:cubicBezTo>
                  <a:cubicBezTo>
                    <a:pt x="15054" y="25406"/>
                    <a:pt x="15078" y="25391"/>
                    <a:pt x="15078" y="25391"/>
                  </a:cubicBezTo>
                  <a:cubicBezTo>
                    <a:pt x="15187" y="25353"/>
                    <a:pt x="15149" y="24230"/>
                    <a:pt x="15285" y="24029"/>
                  </a:cubicBezTo>
                  <a:cubicBezTo>
                    <a:pt x="15294" y="24015"/>
                    <a:pt x="15302" y="24008"/>
                    <a:pt x="15309" y="24008"/>
                  </a:cubicBezTo>
                  <a:cubicBezTo>
                    <a:pt x="15408" y="24008"/>
                    <a:pt x="15320" y="25278"/>
                    <a:pt x="15345" y="25374"/>
                  </a:cubicBezTo>
                  <a:cubicBezTo>
                    <a:pt x="15365" y="25474"/>
                    <a:pt x="15376" y="25629"/>
                    <a:pt x="15507" y="25629"/>
                  </a:cubicBezTo>
                  <a:cubicBezTo>
                    <a:pt x="15519" y="25629"/>
                    <a:pt x="15532" y="25628"/>
                    <a:pt x="15547" y="25625"/>
                  </a:cubicBezTo>
                  <a:cubicBezTo>
                    <a:pt x="15715" y="25587"/>
                    <a:pt x="15557" y="24383"/>
                    <a:pt x="15677" y="24110"/>
                  </a:cubicBezTo>
                  <a:cubicBezTo>
                    <a:pt x="15685" y="24092"/>
                    <a:pt x="15693" y="24083"/>
                    <a:pt x="15700" y="24083"/>
                  </a:cubicBezTo>
                  <a:cubicBezTo>
                    <a:pt x="15800" y="24083"/>
                    <a:pt x="15863" y="25701"/>
                    <a:pt x="16091" y="25767"/>
                  </a:cubicBezTo>
                  <a:cubicBezTo>
                    <a:pt x="16099" y="25769"/>
                    <a:pt x="16107" y="25770"/>
                    <a:pt x="16114" y="25770"/>
                  </a:cubicBezTo>
                  <a:cubicBezTo>
                    <a:pt x="16337" y="25770"/>
                    <a:pt x="16259" y="24741"/>
                    <a:pt x="16222" y="24546"/>
                  </a:cubicBezTo>
                  <a:cubicBezTo>
                    <a:pt x="16194" y="24377"/>
                    <a:pt x="16231" y="23997"/>
                    <a:pt x="16311" y="23997"/>
                  </a:cubicBezTo>
                  <a:cubicBezTo>
                    <a:pt x="16324" y="23997"/>
                    <a:pt x="16338" y="24007"/>
                    <a:pt x="16353" y="24029"/>
                  </a:cubicBezTo>
                  <a:cubicBezTo>
                    <a:pt x="16454" y="24178"/>
                    <a:pt x="16758" y="25600"/>
                    <a:pt x="16945" y="25600"/>
                  </a:cubicBezTo>
                  <a:cubicBezTo>
                    <a:pt x="16949" y="25600"/>
                    <a:pt x="16954" y="25599"/>
                    <a:pt x="16958" y="25598"/>
                  </a:cubicBezTo>
                  <a:cubicBezTo>
                    <a:pt x="17247" y="25494"/>
                    <a:pt x="16685" y="23386"/>
                    <a:pt x="16685" y="23386"/>
                  </a:cubicBezTo>
                  <a:lnTo>
                    <a:pt x="16685" y="23386"/>
                  </a:lnTo>
                  <a:cubicBezTo>
                    <a:pt x="16685" y="23386"/>
                    <a:pt x="16947" y="23718"/>
                    <a:pt x="17110" y="23892"/>
                  </a:cubicBezTo>
                  <a:cubicBezTo>
                    <a:pt x="17203" y="23991"/>
                    <a:pt x="17343" y="24036"/>
                    <a:pt x="17458" y="24036"/>
                  </a:cubicBezTo>
                  <a:cubicBezTo>
                    <a:pt x="17552" y="24036"/>
                    <a:pt x="17631" y="24006"/>
                    <a:pt x="17655" y="23952"/>
                  </a:cubicBezTo>
                  <a:cubicBezTo>
                    <a:pt x="17715" y="23832"/>
                    <a:pt x="17187" y="22971"/>
                    <a:pt x="17116" y="22334"/>
                  </a:cubicBezTo>
                  <a:cubicBezTo>
                    <a:pt x="17045" y="21691"/>
                    <a:pt x="16168" y="20874"/>
                    <a:pt x="16168" y="20874"/>
                  </a:cubicBezTo>
                  <a:cubicBezTo>
                    <a:pt x="16320" y="18422"/>
                    <a:pt x="15470" y="16324"/>
                    <a:pt x="15519" y="15485"/>
                  </a:cubicBezTo>
                  <a:cubicBezTo>
                    <a:pt x="15563" y="14640"/>
                    <a:pt x="15443" y="12825"/>
                    <a:pt x="15269" y="12542"/>
                  </a:cubicBezTo>
                  <a:cubicBezTo>
                    <a:pt x="15089" y="12259"/>
                    <a:pt x="14958" y="11692"/>
                    <a:pt x="14936" y="9725"/>
                  </a:cubicBezTo>
                  <a:cubicBezTo>
                    <a:pt x="14914" y="7758"/>
                    <a:pt x="13122" y="7338"/>
                    <a:pt x="12544" y="7278"/>
                  </a:cubicBezTo>
                  <a:cubicBezTo>
                    <a:pt x="11961" y="7224"/>
                    <a:pt x="10185" y="5976"/>
                    <a:pt x="10092" y="5851"/>
                  </a:cubicBezTo>
                  <a:cubicBezTo>
                    <a:pt x="9994" y="5725"/>
                    <a:pt x="10125" y="5022"/>
                    <a:pt x="10125" y="5022"/>
                  </a:cubicBezTo>
                  <a:cubicBezTo>
                    <a:pt x="10659" y="4690"/>
                    <a:pt x="10670" y="3965"/>
                    <a:pt x="10670" y="3965"/>
                  </a:cubicBezTo>
                  <a:cubicBezTo>
                    <a:pt x="11253" y="3965"/>
                    <a:pt x="11422" y="3420"/>
                    <a:pt x="11498" y="2946"/>
                  </a:cubicBezTo>
                  <a:cubicBezTo>
                    <a:pt x="11550" y="2641"/>
                    <a:pt x="11381" y="2585"/>
                    <a:pt x="11251" y="2585"/>
                  </a:cubicBezTo>
                  <a:cubicBezTo>
                    <a:pt x="11177" y="2585"/>
                    <a:pt x="11117" y="2603"/>
                    <a:pt x="11117" y="2603"/>
                  </a:cubicBezTo>
                  <a:cubicBezTo>
                    <a:pt x="11450" y="235"/>
                    <a:pt x="9715" y="1"/>
                    <a:pt x="9003" y="1"/>
                  </a:cubicBezTo>
                  <a:cubicBezTo>
                    <a:pt x="8947" y="1"/>
                    <a:pt x="8897" y="2"/>
                    <a:pt x="8855" y="4"/>
                  </a:cubicBezTo>
                  <a:cubicBezTo>
                    <a:pt x="8814" y="2"/>
                    <a:pt x="8764" y="1"/>
                    <a:pt x="87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1" name="Google Shape;9571;p75"/>
            <p:cNvGrpSpPr/>
            <p:nvPr/>
          </p:nvGrpSpPr>
          <p:grpSpPr>
            <a:xfrm>
              <a:off x="4135514" y="3261886"/>
              <a:ext cx="409996" cy="1125132"/>
              <a:chOff x="4135514" y="3261886"/>
              <a:chExt cx="409996" cy="1125132"/>
            </a:xfrm>
          </p:grpSpPr>
          <p:sp>
            <p:nvSpPr>
              <p:cNvPr id="9572" name="Google Shape;9572;p75"/>
              <p:cNvSpPr/>
              <p:nvPr/>
            </p:nvSpPr>
            <p:spPr>
              <a:xfrm>
                <a:off x="4162100" y="4273342"/>
                <a:ext cx="104805" cy="113676"/>
              </a:xfrm>
              <a:custGeom>
                <a:avLst/>
                <a:gdLst/>
                <a:ahLst/>
                <a:cxnLst/>
                <a:rect l="l" t="t" r="r" b="b"/>
                <a:pathLst>
                  <a:path w="4147" h="4498" extrusionOk="0">
                    <a:moveTo>
                      <a:pt x="2730" y="1"/>
                    </a:moveTo>
                    <a:cubicBezTo>
                      <a:pt x="2725" y="39"/>
                      <a:pt x="2714" y="77"/>
                      <a:pt x="2703" y="115"/>
                    </a:cubicBezTo>
                    <a:cubicBezTo>
                      <a:pt x="2638" y="328"/>
                      <a:pt x="2305" y="769"/>
                      <a:pt x="1728" y="1532"/>
                    </a:cubicBezTo>
                    <a:cubicBezTo>
                      <a:pt x="1319" y="2066"/>
                      <a:pt x="861" y="2665"/>
                      <a:pt x="518" y="3183"/>
                    </a:cubicBezTo>
                    <a:cubicBezTo>
                      <a:pt x="22" y="3929"/>
                      <a:pt x="0" y="4147"/>
                      <a:pt x="6" y="4191"/>
                    </a:cubicBezTo>
                    <a:cubicBezTo>
                      <a:pt x="147" y="4382"/>
                      <a:pt x="414" y="4496"/>
                      <a:pt x="730" y="4496"/>
                    </a:cubicBezTo>
                    <a:cubicBezTo>
                      <a:pt x="744" y="4497"/>
                      <a:pt x="758" y="4497"/>
                      <a:pt x="772" y="4497"/>
                    </a:cubicBezTo>
                    <a:cubicBezTo>
                      <a:pt x="1019" y="4497"/>
                      <a:pt x="1259" y="4405"/>
                      <a:pt x="1450" y="4240"/>
                    </a:cubicBezTo>
                    <a:cubicBezTo>
                      <a:pt x="1957" y="3771"/>
                      <a:pt x="2670" y="3118"/>
                      <a:pt x="3041" y="2829"/>
                    </a:cubicBezTo>
                    <a:cubicBezTo>
                      <a:pt x="3117" y="2774"/>
                      <a:pt x="3193" y="2725"/>
                      <a:pt x="3275" y="2676"/>
                    </a:cubicBezTo>
                    <a:cubicBezTo>
                      <a:pt x="3662" y="2453"/>
                      <a:pt x="4147" y="2164"/>
                      <a:pt x="4049" y="878"/>
                    </a:cubicBezTo>
                    <a:cubicBezTo>
                      <a:pt x="4043" y="851"/>
                      <a:pt x="4027" y="638"/>
                      <a:pt x="4022" y="317"/>
                    </a:cubicBezTo>
                    <a:cubicBezTo>
                      <a:pt x="3842" y="224"/>
                      <a:pt x="3662" y="159"/>
                      <a:pt x="3471" y="110"/>
                    </a:cubicBezTo>
                    <a:cubicBezTo>
                      <a:pt x="3455" y="119"/>
                      <a:pt x="3437" y="123"/>
                      <a:pt x="3420" y="123"/>
                    </a:cubicBezTo>
                    <a:cubicBezTo>
                      <a:pt x="3388" y="123"/>
                      <a:pt x="3357" y="108"/>
                      <a:pt x="3335" y="83"/>
                    </a:cubicBezTo>
                    <a:cubicBezTo>
                      <a:pt x="3133" y="39"/>
                      <a:pt x="2932" y="12"/>
                      <a:pt x="27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5"/>
              <p:cNvSpPr/>
              <p:nvPr/>
            </p:nvSpPr>
            <p:spPr>
              <a:xfrm>
                <a:off x="4225029" y="4031661"/>
                <a:ext cx="52491" cy="238825"/>
              </a:xfrm>
              <a:custGeom>
                <a:avLst/>
                <a:gdLst/>
                <a:ahLst/>
                <a:cxnLst/>
                <a:rect l="l" t="t" r="r" b="b"/>
                <a:pathLst>
                  <a:path w="2077" h="9450" extrusionOk="0">
                    <a:moveTo>
                      <a:pt x="616" y="1"/>
                    </a:moveTo>
                    <a:cubicBezTo>
                      <a:pt x="524" y="508"/>
                      <a:pt x="387" y="1014"/>
                      <a:pt x="284" y="1396"/>
                    </a:cubicBezTo>
                    <a:cubicBezTo>
                      <a:pt x="229" y="1586"/>
                      <a:pt x="186" y="1745"/>
                      <a:pt x="175" y="1821"/>
                    </a:cubicBezTo>
                    <a:cubicBezTo>
                      <a:pt x="137" y="2022"/>
                      <a:pt x="126" y="2464"/>
                      <a:pt x="104" y="3020"/>
                    </a:cubicBezTo>
                    <a:cubicBezTo>
                      <a:pt x="93" y="3477"/>
                      <a:pt x="71" y="4049"/>
                      <a:pt x="39" y="4676"/>
                    </a:cubicBezTo>
                    <a:cubicBezTo>
                      <a:pt x="1" y="5346"/>
                      <a:pt x="82" y="6436"/>
                      <a:pt x="159" y="7401"/>
                    </a:cubicBezTo>
                    <a:cubicBezTo>
                      <a:pt x="229" y="8321"/>
                      <a:pt x="278" y="8981"/>
                      <a:pt x="262" y="9379"/>
                    </a:cubicBezTo>
                    <a:cubicBezTo>
                      <a:pt x="453" y="9389"/>
                      <a:pt x="643" y="9411"/>
                      <a:pt x="834" y="9449"/>
                    </a:cubicBezTo>
                    <a:cubicBezTo>
                      <a:pt x="829" y="7902"/>
                      <a:pt x="774" y="6349"/>
                      <a:pt x="1243" y="4850"/>
                    </a:cubicBezTo>
                    <a:cubicBezTo>
                      <a:pt x="1711" y="3352"/>
                      <a:pt x="2077" y="1772"/>
                      <a:pt x="1886" y="186"/>
                    </a:cubicBezTo>
                    <a:cubicBezTo>
                      <a:pt x="1886" y="181"/>
                      <a:pt x="1886" y="175"/>
                      <a:pt x="1886" y="164"/>
                    </a:cubicBezTo>
                    <a:cubicBezTo>
                      <a:pt x="1818" y="169"/>
                      <a:pt x="1749" y="171"/>
                      <a:pt x="1681" y="171"/>
                    </a:cubicBezTo>
                    <a:cubicBezTo>
                      <a:pt x="1319" y="171"/>
                      <a:pt x="960" y="111"/>
                      <a:pt x="6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5"/>
              <p:cNvSpPr/>
              <p:nvPr/>
            </p:nvSpPr>
            <p:spPr>
              <a:xfrm>
                <a:off x="4241001" y="3987611"/>
                <a:ext cx="31843" cy="43469"/>
              </a:xfrm>
              <a:custGeom>
                <a:avLst/>
                <a:gdLst/>
                <a:ahLst/>
                <a:cxnLst/>
                <a:rect l="l" t="t" r="r" b="b"/>
                <a:pathLst>
                  <a:path w="1260" h="1720" extrusionOk="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5"/>
              <p:cNvSpPr/>
              <p:nvPr/>
            </p:nvSpPr>
            <p:spPr>
              <a:xfrm>
                <a:off x="4275296" y="3998882"/>
                <a:ext cx="28533" cy="31843"/>
              </a:xfrm>
              <a:custGeom>
                <a:avLst/>
                <a:gdLst/>
                <a:ahLst/>
                <a:cxnLst/>
                <a:rect l="l" t="t" r="r" b="b"/>
                <a:pathLst>
                  <a:path w="1129" h="1260" extrusionOk="0">
                    <a:moveTo>
                      <a:pt x="98" y="1"/>
                    </a:moveTo>
                    <a:cubicBezTo>
                      <a:pt x="0" y="203"/>
                      <a:pt x="11" y="497"/>
                      <a:pt x="6" y="715"/>
                    </a:cubicBezTo>
                    <a:cubicBezTo>
                      <a:pt x="0" y="851"/>
                      <a:pt x="0" y="987"/>
                      <a:pt x="11" y="1129"/>
                    </a:cubicBezTo>
                    <a:cubicBezTo>
                      <a:pt x="11" y="1156"/>
                      <a:pt x="28" y="1216"/>
                      <a:pt x="33" y="1260"/>
                    </a:cubicBezTo>
                    <a:cubicBezTo>
                      <a:pt x="311" y="1232"/>
                      <a:pt x="583" y="1162"/>
                      <a:pt x="845" y="1064"/>
                    </a:cubicBezTo>
                    <a:cubicBezTo>
                      <a:pt x="910" y="720"/>
                      <a:pt x="1003" y="388"/>
                      <a:pt x="1128" y="66"/>
                    </a:cubicBezTo>
                    <a:lnTo>
                      <a:pt x="1128" y="66"/>
                    </a:lnTo>
                    <a:cubicBezTo>
                      <a:pt x="1060" y="69"/>
                      <a:pt x="992" y="70"/>
                      <a:pt x="923" y="70"/>
                    </a:cubicBezTo>
                    <a:cubicBezTo>
                      <a:pt x="701" y="70"/>
                      <a:pt x="477" y="56"/>
                      <a:pt x="256" y="23"/>
                    </a:cubicBezTo>
                    <a:lnTo>
                      <a:pt x="9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5"/>
              <p:cNvSpPr/>
              <p:nvPr/>
            </p:nvSpPr>
            <p:spPr>
              <a:xfrm>
                <a:off x="4249821" y="3735315"/>
                <a:ext cx="88984" cy="140212"/>
              </a:xfrm>
              <a:custGeom>
                <a:avLst/>
                <a:gdLst/>
                <a:ahLst/>
                <a:cxnLst/>
                <a:rect l="l" t="t" r="r" b="b"/>
                <a:pathLst>
                  <a:path w="3521" h="5548" extrusionOk="0">
                    <a:moveTo>
                      <a:pt x="175" y="1"/>
                    </a:moveTo>
                    <a:cubicBezTo>
                      <a:pt x="93" y="480"/>
                      <a:pt x="11" y="1003"/>
                      <a:pt x="49" y="1341"/>
                    </a:cubicBezTo>
                    <a:cubicBezTo>
                      <a:pt x="60" y="1510"/>
                      <a:pt x="44" y="1679"/>
                      <a:pt x="0" y="1842"/>
                    </a:cubicBezTo>
                    <a:cubicBezTo>
                      <a:pt x="16" y="1842"/>
                      <a:pt x="32" y="1841"/>
                      <a:pt x="48" y="1841"/>
                    </a:cubicBezTo>
                    <a:cubicBezTo>
                      <a:pt x="608" y="1841"/>
                      <a:pt x="1134" y="2216"/>
                      <a:pt x="1515" y="2714"/>
                    </a:cubicBezTo>
                    <a:cubicBezTo>
                      <a:pt x="1864" y="3156"/>
                      <a:pt x="2109" y="3668"/>
                      <a:pt x="2403" y="4136"/>
                    </a:cubicBezTo>
                    <a:cubicBezTo>
                      <a:pt x="2719" y="4632"/>
                      <a:pt x="3133" y="5106"/>
                      <a:pt x="3520" y="5548"/>
                    </a:cubicBezTo>
                    <a:lnTo>
                      <a:pt x="3520" y="2071"/>
                    </a:lnTo>
                    <a:cubicBezTo>
                      <a:pt x="3210" y="1908"/>
                      <a:pt x="2866" y="1826"/>
                      <a:pt x="2556" y="1679"/>
                    </a:cubicBezTo>
                    <a:cubicBezTo>
                      <a:pt x="2523" y="1668"/>
                      <a:pt x="2496" y="1652"/>
                      <a:pt x="2463" y="1635"/>
                    </a:cubicBezTo>
                    <a:cubicBezTo>
                      <a:pt x="2180" y="1488"/>
                      <a:pt x="1918" y="1303"/>
                      <a:pt x="1684" y="1085"/>
                    </a:cubicBezTo>
                    <a:cubicBezTo>
                      <a:pt x="1237" y="665"/>
                      <a:pt x="796" y="71"/>
                      <a:pt x="17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5"/>
              <p:cNvSpPr/>
              <p:nvPr/>
            </p:nvSpPr>
            <p:spPr>
              <a:xfrm>
                <a:off x="4254901" y="3692352"/>
                <a:ext cx="59795" cy="78648"/>
              </a:xfrm>
              <a:custGeom>
                <a:avLst/>
                <a:gdLst/>
                <a:ahLst/>
                <a:cxnLst/>
                <a:rect l="l" t="t" r="r" b="b"/>
                <a:pathLst>
                  <a:path w="2366" h="3112" extrusionOk="0">
                    <a:moveTo>
                      <a:pt x="104" y="1"/>
                    </a:moveTo>
                    <a:cubicBezTo>
                      <a:pt x="126" y="300"/>
                      <a:pt x="126" y="600"/>
                      <a:pt x="104" y="900"/>
                    </a:cubicBezTo>
                    <a:cubicBezTo>
                      <a:pt x="83" y="1058"/>
                      <a:pt x="50" y="1248"/>
                      <a:pt x="12" y="1450"/>
                    </a:cubicBezTo>
                    <a:cubicBezTo>
                      <a:pt x="12" y="1472"/>
                      <a:pt x="6" y="1494"/>
                      <a:pt x="1" y="1515"/>
                    </a:cubicBezTo>
                    <a:cubicBezTo>
                      <a:pt x="508" y="1581"/>
                      <a:pt x="905" y="1935"/>
                      <a:pt x="1281" y="2316"/>
                    </a:cubicBezTo>
                    <a:cubicBezTo>
                      <a:pt x="1587" y="2627"/>
                      <a:pt x="1903" y="2910"/>
                      <a:pt x="2290" y="3112"/>
                    </a:cubicBezTo>
                    <a:cubicBezTo>
                      <a:pt x="2366" y="2463"/>
                      <a:pt x="2197" y="1733"/>
                      <a:pt x="2126" y="1101"/>
                    </a:cubicBezTo>
                    <a:lnTo>
                      <a:pt x="2093" y="834"/>
                    </a:lnTo>
                    <a:cubicBezTo>
                      <a:pt x="1423" y="513"/>
                      <a:pt x="856" y="11"/>
                      <a:pt x="1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5"/>
              <p:cNvSpPr/>
              <p:nvPr/>
            </p:nvSpPr>
            <p:spPr>
              <a:xfrm>
                <a:off x="4253940" y="3647595"/>
                <a:ext cx="53325" cy="60073"/>
              </a:xfrm>
              <a:custGeom>
                <a:avLst/>
                <a:gdLst/>
                <a:ahLst/>
                <a:cxnLst/>
                <a:rect l="l" t="t" r="r" b="b"/>
                <a:pathLst>
                  <a:path w="2110" h="2377" extrusionOk="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5"/>
              <p:cNvSpPr/>
              <p:nvPr/>
            </p:nvSpPr>
            <p:spPr>
              <a:xfrm>
                <a:off x="4250225" y="3610570"/>
                <a:ext cx="53603" cy="59213"/>
              </a:xfrm>
              <a:custGeom>
                <a:avLst/>
                <a:gdLst/>
                <a:ahLst/>
                <a:cxnLst/>
                <a:rect l="l" t="t" r="r" b="b"/>
                <a:pathLst>
                  <a:path w="2121" h="2343" extrusionOk="0">
                    <a:moveTo>
                      <a:pt x="565" y="0"/>
                    </a:moveTo>
                    <a:cubicBezTo>
                      <a:pt x="376" y="0"/>
                      <a:pt x="187" y="59"/>
                      <a:pt x="1" y="207"/>
                    </a:cubicBezTo>
                    <a:cubicBezTo>
                      <a:pt x="44" y="518"/>
                      <a:pt x="88" y="888"/>
                      <a:pt x="126" y="1269"/>
                    </a:cubicBezTo>
                    <a:cubicBezTo>
                      <a:pt x="480" y="1269"/>
                      <a:pt x="818" y="1384"/>
                      <a:pt x="1096" y="1596"/>
                    </a:cubicBezTo>
                    <a:cubicBezTo>
                      <a:pt x="1434" y="1847"/>
                      <a:pt x="1739" y="2152"/>
                      <a:pt x="2120" y="2343"/>
                    </a:cubicBezTo>
                    <a:cubicBezTo>
                      <a:pt x="2099" y="2000"/>
                      <a:pt x="2088" y="1662"/>
                      <a:pt x="2093" y="1319"/>
                    </a:cubicBezTo>
                    <a:cubicBezTo>
                      <a:pt x="2093" y="1128"/>
                      <a:pt x="2099" y="926"/>
                      <a:pt x="2115" y="725"/>
                    </a:cubicBezTo>
                    <a:cubicBezTo>
                      <a:pt x="1636" y="471"/>
                      <a:pt x="1100" y="0"/>
                      <a:pt x="5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5"/>
              <p:cNvSpPr/>
              <p:nvPr/>
            </p:nvSpPr>
            <p:spPr>
              <a:xfrm>
                <a:off x="4191416" y="3442559"/>
                <a:ext cx="68337" cy="96137"/>
              </a:xfrm>
              <a:custGeom>
                <a:avLst/>
                <a:gdLst/>
                <a:ahLst/>
                <a:cxnLst/>
                <a:rect l="l" t="t" r="r" b="b"/>
                <a:pathLst>
                  <a:path w="2704" h="3804" extrusionOk="0">
                    <a:moveTo>
                      <a:pt x="2682" y="0"/>
                    </a:moveTo>
                    <a:lnTo>
                      <a:pt x="2682" y="0"/>
                    </a:lnTo>
                    <a:cubicBezTo>
                      <a:pt x="2540" y="65"/>
                      <a:pt x="2388" y="109"/>
                      <a:pt x="2235" y="136"/>
                    </a:cubicBezTo>
                    <a:cubicBezTo>
                      <a:pt x="1875" y="169"/>
                      <a:pt x="55" y="452"/>
                      <a:pt x="39" y="2365"/>
                    </a:cubicBezTo>
                    <a:cubicBezTo>
                      <a:pt x="34" y="2855"/>
                      <a:pt x="17" y="3264"/>
                      <a:pt x="1" y="3602"/>
                    </a:cubicBezTo>
                    <a:cubicBezTo>
                      <a:pt x="306" y="3733"/>
                      <a:pt x="633" y="3803"/>
                      <a:pt x="965" y="3803"/>
                    </a:cubicBezTo>
                    <a:cubicBezTo>
                      <a:pt x="1510" y="3782"/>
                      <a:pt x="1805" y="3449"/>
                      <a:pt x="2170" y="3101"/>
                    </a:cubicBezTo>
                    <a:cubicBezTo>
                      <a:pt x="2431" y="2071"/>
                      <a:pt x="2704" y="1046"/>
                      <a:pt x="26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5"/>
              <p:cNvSpPr/>
              <p:nvPr/>
            </p:nvSpPr>
            <p:spPr>
              <a:xfrm>
                <a:off x="4135514" y="3814216"/>
                <a:ext cx="49458" cy="46982"/>
              </a:xfrm>
              <a:custGeom>
                <a:avLst/>
                <a:gdLst/>
                <a:ahLst/>
                <a:cxnLst/>
                <a:rect l="l" t="t" r="r" b="b"/>
                <a:pathLst>
                  <a:path w="1957" h="1859" extrusionOk="0">
                    <a:moveTo>
                      <a:pt x="1341" y="1"/>
                    </a:moveTo>
                    <a:cubicBezTo>
                      <a:pt x="1330" y="12"/>
                      <a:pt x="1325" y="23"/>
                      <a:pt x="1319" y="28"/>
                    </a:cubicBezTo>
                    <a:cubicBezTo>
                      <a:pt x="965" y="420"/>
                      <a:pt x="458" y="573"/>
                      <a:pt x="1" y="796"/>
                    </a:cubicBezTo>
                    <a:cubicBezTo>
                      <a:pt x="230" y="1167"/>
                      <a:pt x="1041" y="1799"/>
                      <a:pt x="1663" y="1859"/>
                    </a:cubicBezTo>
                    <a:cubicBezTo>
                      <a:pt x="1676" y="1854"/>
                      <a:pt x="1690" y="1853"/>
                      <a:pt x="1704" y="1853"/>
                    </a:cubicBezTo>
                    <a:cubicBezTo>
                      <a:pt x="1724" y="1853"/>
                      <a:pt x="1744" y="1856"/>
                      <a:pt x="1766" y="1859"/>
                    </a:cubicBezTo>
                    <a:cubicBezTo>
                      <a:pt x="1832" y="1859"/>
                      <a:pt x="1897" y="1854"/>
                      <a:pt x="1957" y="1832"/>
                    </a:cubicBezTo>
                    <a:cubicBezTo>
                      <a:pt x="1570" y="1314"/>
                      <a:pt x="1325" y="628"/>
                      <a:pt x="1341" y="23"/>
                    </a:cubicBezTo>
                    <a:cubicBezTo>
                      <a:pt x="1341" y="12"/>
                      <a:pt x="1341" y="6"/>
                      <a:pt x="13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5"/>
              <p:cNvSpPr/>
              <p:nvPr/>
            </p:nvSpPr>
            <p:spPr>
              <a:xfrm>
                <a:off x="4158790" y="3647595"/>
                <a:ext cx="38313" cy="142840"/>
              </a:xfrm>
              <a:custGeom>
                <a:avLst/>
                <a:gdLst/>
                <a:ahLst/>
                <a:cxnLst/>
                <a:rect l="l" t="t" r="r" b="b"/>
                <a:pathLst>
                  <a:path w="1516" h="5652" extrusionOk="0">
                    <a:moveTo>
                      <a:pt x="747" y="1"/>
                    </a:moveTo>
                    <a:lnTo>
                      <a:pt x="747" y="1"/>
                    </a:lnTo>
                    <a:cubicBezTo>
                      <a:pt x="763" y="338"/>
                      <a:pt x="660" y="823"/>
                      <a:pt x="524" y="1445"/>
                    </a:cubicBezTo>
                    <a:cubicBezTo>
                      <a:pt x="306" y="2464"/>
                      <a:pt x="1" y="3859"/>
                      <a:pt x="93" y="5379"/>
                    </a:cubicBezTo>
                    <a:cubicBezTo>
                      <a:pt x="257" y="5428"/>
                      <a:pt x="398" y="5520"/>
                      <a:pt x="502" y="5651"/>
                    </a:cubicBezTo>
                    <a:cubicBezTo>
                      <a:pt x="605" y="3804"/>
                      <a:pt x="1483" y="2088"/>
                      <a:pt x="1515" y="235"/>
                    </a:cubicBezTo>
                    <a:cubicBezTo>
                      <a:pt x="1248" y="186"/>
                      <a:pt x="992" y="110"/>
                      <a:pt x="7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5"/>
              <p:cNvSpPr/>
              <p:nvPr/>
            </p:nvSpPr>
            <p:spPr>
              <a:xfrm>
                <a:off x="4176278" y="3654342"/>
                <a:ext cx="38313" cy="138569"/>
              </a:xfrm>
              <a:custGeom>
                <a:avLst/>
                <a:gdLst/>
                <a:ahLst/>
                <a:cxnLst/>
                <a:rect l="l" t="t" r="r" b="b"/>
                <a:pathLst>
                  <a:path w="1516" h="5483" extrusionOk="0">
                    <a:moveTo>
                      <a:pt x="1014" y="1"/>
                    </a:moveTo>
                    <a:cubicBezTo>
                      <a:pt x="976" y="1875"/>
                      <a:pt x="71" y="3608"/>
                      <a:pt x="1" y="5482"/>
                    </a:cubicBezTo>
                    <a:cubicBezTo>
                      <a:pt x="28" y="5455"/>
                      <a:pt x="61" y="5428"/>
                      <a:pt x="88" y="5401"/>
                    </a:cubicBezTo>
                    <a:cubicBezTo>
                      <a:pt x="131" y="5362"/>
                      <a:pt x="186" y="5335"/>
                      <a:pt x="240" y="5319"/>
                    </a:cubicBezTo>
                    <a:cubicBezTo>
                      <a:pt x="246" y="5297"/>
                      <a:pt x="257" y="5275"/>
                      <a:pt x="268" y="5253"/>
                    </a:cubicBezTo>
                    <a:cubicBezTo>
                      <a:pt x="328" y="5134"/>
                      <a:pt x="622" y="4207"/>
                      <a:pt x="834" y="3532"/>
                    </a:cubicBezTo>
                    <a:cubicBezTo>
                      <a:pt x="981" y="3068"/>
                      <a:pt x="1123" y="2627"/>
                      <a:pt x="1221" y="2333"/>
                    </a:cubicBezTo>
                    <a:cubicBezTo>
                      <a:pt x="1363" y="1908"/>
                      <a:pt x="1428" y="1063"/>
                      <a:pt x="1488" y="388"/>
                    </a:cubicBezTo>
                    <a:cubicBezTo>
                      <a:pt x="1494" y="262"/>
                      <a:pt x="1504" y="148"/>
                      <a:pt x="1515" y="44"/>
                    </a:cubicBezTo>
                    <a:cubicBezTo>
                      <a:pt x="1346" y="33"/>
                      <a:pt x="1183" y="22"/>
                      <a:pt x="101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5"/>
              <p:cNvSpPr/>
              <p:nvPr/>
            </p:nvSpPr>
            <p:spPr>
              <a:xfrm>
                <a:off x="4174206" y="3794125"/>
                <a:ext cx="13799" cy="59365"/>
              </a:xfrm>
              <a:custGeom>
                <a:avLst/>
                <a:gdLst/>
                <a:ahLst/>
                <a:cxnLst/>
                <a:rect l="l" t="t" r="r" b="b"/>
                <a:pathLst>
                  <a:path w="546" h="2349" extrusionOk="0">
                    <a:moveTo>
                      <a:pt x="317" y="0"/>
                    </a:moveTo>
                    <a:cubicBezTo>
                      <a:pt x="181" y="88"/>
                      <a:pt x="77" y="311"/>
                      <a:pt x="55" y="398"/>
                    </a:cubicBezTo>
                    <a:cubicBezTo>
                      <a:pt x="17" y="534"/>
                      <a:pt x="1" y="676"/>
                      <a:pt x="1" y="818"/>
                    </a:cubicBezTo>
                    <a:cubicBezTo>
                      <a:pt x="6" y="1101"/>
                      <a:pt x="55" y="1384"/>
                      <a:pt x="153" y="1657"/>
                    </a:cubicBezTo>
                    <a:cubicBezTo>
                      <a:pt x="235" y="1897"/>
                      <a:pt x="344" y="2131"/>
                      <a:pt x="480" y="2349"/>
                    </a:cubicBezTo>
                    <a:cubicBezTo>
                      <a:pt x="480" y="2327"/>
                      <a:pt x="480" y="2305"/>
                      <a:pt x="480" y="2283"/>
                    </a:cubicBezTo>
                    <a:cubicBezTo>
                      <a:pt x="513" y="1853"/>
                      <a:pt x="540" y="1455"/>
                      <a:pt x="546" y="1292"/>
                    </a:cubicBezTo>
                    <a:cubicBezTo>
                      <a:pt x="546" y="1025"/>
                      <a:pt x="464" y="681"/>
                      <a:pt x="399" y="409"/>
                    </a:cubicBezTo>
                    <a:cubicBezTo>
                      <a:pt x="366" y="273"/>
                      <a:pt x="333" y="137"/>
                      <a:pt x="3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5"/>
              <p:cNvSpPr/>
              <p:nvPr/>
            </p:nvSpPr>
            <p:spPr>
              <a:xfrm>
                <a:off x="4135665" y="3788211"/>
                <a:ext cx="36089" cy="41194"/>
              </a:xfrm>
              <a:custGeom>
                <a:avLst/>
                <a:gdLst/>
                <a:ahLst/>
                <a:cxnLst/>
                <a:rect l="l" t="t" r="r" b="b"/>
                <a:pathLst>
                  <a:path w="1428" h="1630" extrusionOk="0">
                    <a:moveTo>
                      <a:pt x="937" y="0"/>
                    </a:moveTo>
                    <a:cubicBezTo>
                      <a:pt x="703" y="223"/>
                      <a:pt x="109" y="866"/>
                      <a:pt x="60" y="1319"/>
                    </a:cubicBezTo>
                    <a:cubicBezTo>
                      <a:pt x="49" y="1422"/>
                      <a:pt x="27" y="1526"/>
                      <a:pt x="0" y="1629"/>
                    </a:cubicBezTo>
                    <a:cubicBezTo>
                      <a:pt x="213" y="1537"/>
                      <a:pt x="431" y="1444"/>
                      <a:pt x="627" y="1335"/>
                    </a:cubicBezTo>
                    <a:cubicBezTo>
                      <a:pt x="877" y="1193"/>
                      <a:pt x="1221" y="997"/>
                      <a:pt x="1313" y="698"/>
                    </a:cubicBezTo>
                    <a:cubicBezTo>
                      <a:pt x="1428" y="327"/>
                      <a:pt x="1221" y="109"/>
                      <a:pt x="93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5"/>
              <p:cNvSpPr/>
              <p:nvPr/>
            </p:nvSpPr>
            <p:spPr>
              <a:xfrm>
                <a:off x="4176834" y="3538544"/>
                <a:ext cx="28381" cy="109354"/>
              </a:xfrm>
              <a:custGeom>
                <a:avLst/>
                <a:gdLst/>
                <a:ahLst/>
                <a:cxnLst/>
                <a:rect l="l" t="t" r="r" b="b"/>
                <a:pathLst>
                  <a:path w="1123" h="4327" extrusionOk="0">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5"/>
              <p:cNvSpPr/>
              <p:nvPr/>
            </p:nvSpPr>
            <p:spPr>
              <a:xfrm>
                <a:off x="4196926" y="3529850"/>
                <a:ext cx="47133" cy="120803"/>
              </a:xfrm>
              <a:custGeom>
                <a:avLst/>
                <a:gdLst/>
                <a:ahLst/>
                <a:cxnLst/>
                <a:rect l="l" t="t" r="r" b="b"/>
                <a:pathLst>
                  <a:path w="1865" h="4780" extrusionOk="0">
                    <a:moveTo>
                      <a:pt x="1864" y="1"/>
                    </a:moveTo>
                    <a:lnTo>
                      <a:pt x="1864" y="1"/>
                    </a:lnTo>
                    <a:cubicBezTo>
                      <a:pt x="1555" y="289"/>
                      <a:pt x="1240" y="541"/>
                      <a:pt x="777" y="541"/>
                    </a:cubicBezTo>
                    <a:cubicBezTo>
                      <a:pt x="767" y="541"/>
                      <a:pt x="757" y="540"/>
                      <a:pt x="747" y="540"/>
                    </a:cubicBezTo>
                    <a:cubicBezTo>
                      <a:pt x="671" y="540"/>
                      <a:pt x="589" y="529"/>
                      <a:pt x="508" y="524"/>
                    </a:cubicBezTo>
                    <a:lnTo>
                      <a:pt x="508" y="524"/>
                    </a:lnTo>
                    <a:cubicBezTo>
                      <a:pt x="513" y="540"/>
                      <a:pt x="508" y="557"/>
                      <a:pt x="502" y="573"/>
                    </a:cubicBezTo>
                    <a:cubicBezTo>
                      <a:pt x="1" y="1892"/>
                      <a:pt x="61" y="3319"/>
                      <a:pt x="66" y="4709"/>
                    </a:cubicBezTo>
                    <a:cubicBezTo>
                      <a:pt x="279" y="4747"/>
                      <a:pt x="497" y="4769"/>
                      <a:pt x="715" y="4780"/>
                    </a:cubicBezTo>
                    <a:cubicBezTo>
                      <a:pt x="758" y="4322"/>
                      <a:pt x="796" y="4104"/>
                      <a:pt x="862" y="3989"/>
                    </a:cubicBezTo>
                    <a:cubicBezTo>
                      <a:pt x="933" y="3826"/>
                      <a:pt x="987" y="3662"/>
                      <a:pt x="1036" y="3499"/>
                    </a:cubicBezTo>
                    <a:cubicBezTo>
                      <a:pt x="1221" y="2894"/>
                      <a:pt x="1336" y="2567"/>
                      <a:pt x="1494" y="2436"/>
                    </a:cubicBezTo>
                    <a:cubicBezTo>
                      <a:pt x="1494" y="1614"/>
                      <a:pt x="1663" y="807"/>
                      <a:pt x="18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5"/>
              <p:cNvSpPr/>
              <p:nvPr/>
            </p:nvSpPr>
            <p:spPr>
              <a:xfrm>
                <a:off x="4239358" y="3530684"/>
                <a:ext cx="70106" cy="92851"/>
              </a:xfrm>
              <a:custGeom>
                <a:avLst/>
                <a:gdLst/>
                <a:ahLst/>
                <a:cxnLst/>
                <a:rect l="l" t="t" r="r" b="b"/>
                <a:pathLst>
                  <a:path w="2774" h="3674" extrusionOk="0">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5"/>
              <p:cNvSpPr/>
              <p:nvPr/>
            </p:nvSpPr>
            <p:spPr>
              <a:xfrm>
                <a:off x="4279011" y="3261886"/>
                <a:ext cx="59795" cy="180547"/>
              </a:xfrm>
              <a:custGeom>
                <a:avLst/>
                <a:gdLst/>
                <a:ahLst/>
                <a:cxnLst/>
                <a:rect l="l" t="t" r="r" b="b"/>
                <a:pathLst>
                  <a:path w="2366" h="7144" extrusionOk="0">
                    <a:moveTo>
                      <a:pt x="2360" y="0"/>
                    </a:moveTo>
                    <a:cubicBezTo>
                      <a:pt x="1973" y="0"/>
                      <a:pt x="1183" y="76"/>
                      <a:pt x="742" y="583"/>
                    </a:cubicBezTo>
                    <a:cubicBezTo>
                      <a:pt x="404" y="981"/>
                      <a:pt x="278" y="1575"/>
                      <a:pt x="387" y="2359"/>
                    </a:cubicBezTo>
                    <a:lnTo>
                      <a:pt x="431" y="2681"/>
                    </a:lnTo>
                    <a:lnTo>
                      <a:pt x="120" y="2599"/>
                    </a:lnTo>
                    <a:cubicBezTo>
                      <a:pt x="93" y="2594"/>
                      <a:pt x="71" y="2594"/>
                      <a:pt x="44" y="2594"/>
                    </a:cubicBezTo>
                    <a:cubicBezTo>
                      <a:pt x="33" y="2594"/>
                      <a:pt x="17" y="2594"/>
                      <a:pt x="6" y="2599"/>
                    </a:cubicBezTo>
                    <a:cubicBezTo>
                      <a:pt x="1" y="2632"/>
                      <a:pt x="1" y="2670"/>
                      <a:pt x="6" y="2703"/>
                    </a:cubicBezTo>
                    <a:cubicBezTo>
                      <a:pt x="109" y="3302"/>
                      <a:pt x="289" y="3553"/>
                      <a:pt x="622" y="3553"/>
                    </a:cubicBezTo>
                    <a:lnTo>
                      <a:pt x="834" y="3553"/>
                    </a:lnTo>
                    <a:lnTo>
                      <a:pt x="840" y="3760"/>
                    </a:lnTo>
                    <a:cubicBezTo>
                      <a:pt x="840" y="3765"/>
                      <a:pt x="851" y="4359"/>
                      <a:pt x="1281" y="4626"/>
                    </a:cubicBezTo>
                    <a:lnTo>
                      <a:pt x="1363" y="4675"/>
                    </a:lnTo>
                    <a:lnTo>
                      <a:pt x="1379" y="4768"/>
                    </a:lnTo>
                    <a:cubicBezTo>
                      <a:pt x="1417" y="4964"/>
                      <a:pt x="1526" y="5558"/>
                      <a:pt x="1379" y="5765"/>
                    </a:cubicBezTo>
                    <a:cubicBezTo>
                      <a:pt x="1352" y="5792"/>
                      <a:pt x="1325" y="5820"/>
                      <a:pt x="1297" y="5847"/>
                    </a:cubicBezTo>
                    <a:cubicBezTo>
                      <a:pt x="1575" y="6255"/>
                      <a:pt x="1962" y="6806"/>
                      <a:pt x="2365" y="7144"/>
                    </a:cubicBezTo>
                    <a:lnTo>
                      <a:pt x="236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5"/>
              <p:cNvSpPr/>
              <p:nvPr/>
            </p:nvSpPr>
            <p:spPr>
              <a:xfrm>
                <a:off x="4267436" y="3412661"/>
                <a:ext cx="71370" cy="60907"/>
              </a:xfrm>
              <a:custGeom>
                <a:avLst/>
                <a:gdLst/>
                <a:ahLst/>
                <a:cxnLst/>
                <a:rect l="l" t="t" r="r" b="b"/>
                <a:pathLst>
                  <a:path w="2824" h="2410" extrusionOk="0">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5"/>
              <p:cNvSpPr/>
              <p:nvPr/>
            </p:nvSpPr>
            <p:spPr>
              <a:xfrm>
                <a:off x="4249821" y="3442129"/>
                <a:ext cx="88984" cy="151104"/>
              </a:xfrm>
              <a:custGeom>
                <a:avLst/>
                <a:gdLst/>
                <a:ahLst/>
                <a:cxnLst/>
                <a:rect l="l" t="t" r="r" b="b"/>
                <a:pathLst>
                  <a:path w="3521" h="5979" extrusionOk="0">
                    <a:moveTo>
                      <a:pt x="556" y="1"/>
                    </a:moveTo>
                    <a:lnTo>
                      <a:pt x="556" y="1"/>
                    </a:lnTo>
                    <a:cubicBezTo>
                      <a:pt x="572" y="1058"/>
                      <a:pt x="295" y="2093"/>
                      <a:pt x="33" y="3123"/>
                    </a:cubicBezTo>
                    <a:cubicBezTo>
                      <a:pt x="0" y="3161"/>
                      <a:pt x="0" y="3216"/>
                      <a:pt x="33" y="3254"/>
                    </a:cubicBezTo>
                    <a:cubicBezTo>
                      <a:pt x="496" y="4327"/>
                      <a:pt x="1444" y="5341"/>
                      <a:pt x="2436" y="5978"/>
                    </a:cubicBezTo>
                    <a:cubicBezTo>
                      <a:pt x="2491" y="5858"/>
                      <a:pt x="2561" y="5744"/>
                      <a:pt x="2638" y="5640"/>
                    </a:cubicBezTo>
                    <a:cubicBezTo>
                      <a:pt x="2861" y="5341"/>
                      <a:pt x="3215" y="5177"/>
                      <a:pt x="3520" y="5112"/>
                    </a:cubicBezTo>
                    <a:lnTo>
                      <a:pt x="3520" y="1439"/>
                    </a:lnTo>
                    <a:cubicBezTo>
                      <a:pt x="2507" y="1080"/>
                      <a:pt x="1553" y="420"/>
                      <a:pt x="5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5"/>
              <p:cNvSpPr/>
              <p:nvPr/>
            </p:nvSpPr>
            <p:spPr>
              <a:xfrm>
                <a:off x="4307518" y="3576073"/>
                <a:ext cx="31287" cy="206224"/>
              </a:xfrm>
              <a:custGeom>
                <a:avLst/>
                <a:gdLst/>
                <a:ahLst/>
                <a:cxnLst/>
                <a:rect l="l" t="t" r="r" b="b"/>
                <a:pathLst>
                  <a:path w="1238" h="8160" extrusionOk="0">
                    <a:moveTo>
                      <a:pt x="1235" y="1"/>
                    </a:moveTo>
                    <a:cubicBezTo>
                      <a:pt x="1192" y="1"/>
                      <a:pt x="685" y="288"/>
                      <a:pt x="638" y="330"/>
                    </a:cubicBezTo>
                    <a:cubicBezTo>
                      <a:pt x="502" y="460"/>
                      <a:pt x="393" y="613"/>
                      <a:pt x="316" y="782"/>
                    </a:cubicBezTo>
                    <a:cubicBezTo>
                      <a:pt x="99" y="1240"/>
                      <a:pt x="28" y="1757"/>
                      <a:pt x="11" y="2258"/>
                    </a:cubicBezTo>
                    <a:cubicBezTo>
                      <a:pt x="6" y="2509"/>
                      <a:pt x="11" y="2760"/>
                      <a:pt x="17" y="3010"/>
                    </a:cubicBezTo>
                    <a:cubicBezTo>
                      <a:pt x="22" y="3158"/>
                      <a:pt x="0" y="3310"/>
                      <a:pt x="6" y="3463"/>
                    </a:cubicBezTo>
                    <a:cubicBezTo>
                      <a:pt x="66" y="4711"/>
                      <a:pt x="322" y="5937"/>
                      <a:pt x="393" y="7184"/>
                    </a:cubicBezTo>
                    <a:cubicBezTo>
                      <a:pt x="393" y="7239"/>
                      <a:pt x="371" y="7789"/>
                      <a:pt x="387" y="7800"/>
                    </a:cubicBezTo>
                    <a:cubicBezTo>
                      <a:pt x="649" y="7920"/>
                      <a:pt x="981" y="8029"/>
                      <a:pt x="1237" y="8160"/>
                    </a:cubicBezTo>
                    <a:lnTo>
                      <a:pt x="1237" y="3"/>
                    </a:lnTo>
                    <a:cubicBezTo>
                      <a:pt x="1237" y="1"/>
                      <a:pt x="1236" y="1"/>
                      <a:pt x="12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5"/>
              <p:cNvSpPr/>
              <p:nvPr/>
            </p:nvSpPr>
            <p:spPr>
              <a:xfrm>
                <a:off x="4342369" y="3576073"/>
                <a:ext cx="31262" cy="206224"/>
              </a:xfrm>
              <a:custGeom>
                <a:avLst/>
                <a:gdLst/>
                <a:ahLst/>
                <a:cxnLst/>
                <a:rect l="l" t="t" r="r" b="b"/>
                <a:pathLst>
                  <a:path w="1237" h="8160" extrusionOk="0">
                    <a:moveTo>
                      <a:pt x="3" y="1"/>
                    </a:moveTo>
                    <a:cubicBezTo>
                      <a:pt x="1" y="1"/>
                      <a:pt x="0" y="1"/>
                      <a:pt x="0" y="3"/>
                    </a:cubicBezTo>
                    <a:lnTo>
                      <a:pt x="0" y="8160"/>
                    </a:lnTo>
                    <a:cubicBezTo>
                      <a:pt x="256" y="8029"/>
                      <a:pt x="589" y="7920"/>
                      <a:pt x="850" y="7800"/>
                    </a:cubicBezTo>
                    <a:cubicBezTo>
                      <a:pt x="866" y="7789"/>
                      <a:pt x="845" y="7239"/>
                      <a:pt x="845" y="7184"/>
                    </a:cubicBezTo>
                    <a:cubicBezTo>
                      <a:pt x="910" y="5937"/>
                      <a:pt x="1172" y="4711"/>
                      <a:pt x="1226" y="3463"/>
                    </a:cubicBezTo>
                    <a:cubicBezTo>
                      <a:pt x="1237" y="3310"/>
                      <a:pt x="1215" y="3158"/>
                      <a:pt x="1221" y="3010"/>
                    </a:cubicBezTo>
                    <a:cubicBezTo>
                      <a:pt x="1226" y="2760"/>
                      <a:pt x="1232" y="2509"/>
                      <a:pt x="1221" y="2258"/>
                    </a:cubicBezTo>
                    <a:cubicBezTo>
                      <a:pt x="1210" y="1757"/>
                      <a:pt x="1139" y="1240"/>
                      <a:pt x="921" y="782"/>
                    </a:cubicBezTo>
                    <a:cubicBezTo>
                      <a:pt x="845" y="613"/>
                      <a:pt x="736" y="460"/>
                      <a:pt x="599" y="330"/>
                    </a:cubicBezTo>
                    <a:cubicBezTo>
                      <a:pt x="552" y="288"/>
                      <a:pt x="45" y="1"/>
                      <a:pt x="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5"/>
              <p:cNvSpPr/>
              <p:nvPr/>
            </p:nvSpPr>
            <p:spPr>
              <a:xfrm>
                <a:off x="4231777" y="3786720"/>
                <a:ext cx="107029" cy="209130"/>
              </a:xfrm>
              <a:custGeom>
                <a:avLst/>
                <a:gdLst/>
                <a:ahLst/>
                <a:cxnLst/>
                <a:rect l="l" t="t" r="r" b="b"/>
                <a:pathLst>
                  <a:path w="4235" h="8275" extrusionOk="0">
                    <a:moveTo>
                      <a:pt x="766" y="0"/>
                    </a:moveTo>
                    <a:cubicBezTo>
                      <a:pt x="734" y="0"/>
                      <a:pt x="703" y="2"/>
                      <a:pt x="671" y="5"/>
                    </a:cubicBezTo>
                    <a:cubicBezTo>
                      <a:pt x="627" y="173"/>
                      <a:pt x="573" y="364"/>
                      <a:pt x="507" y="566"/>
                    </a:cubicBezTo>
                    <a:cubicBezTo>
                      <a:pt x="338" y="1127"/>
                      <a:pt x="148" y="1770"/>
                      <a:pt x="88" y="2462"/>
                    </a:cubicBezTo>
                    <a:cubicBezTo>
                      <a:pt x="1" y="3579"/>
                      <a:pt x="159" y="6380"/>
                      <a:pt x="333" y="7709"/>
                    </a:cubicBezTo>
                    <a:cubicBezTo>
                      <a:pt x="785" y="7987"/>
                      <a:pt x="1346" y="8129"/>
                      <a:pt x="1848" y="8205"/>
                    </a:cubicBezTo>
                    <a:cubicBezTo>
                      <a:pt x="2108" y="8253"/>
                      <a:pt x="2372" y="8274"/>
                      <a:pt x="2637" y="8274"/>
                    </a:cubicBezTo>
                    <a:cubicBezTo>
                      <a:pt x="2737" y="8274"/>
                      <a:pt x="2837" y="8271"/>
                      <a:pt x="2938" y="8265"/>
                    </a:cubicBezTo>
                    <a:cubicBezTo>
                      <a:pt x="2959" y="8222"/>
                      <a:pt x="2981" y="8178"/>
                      <a:pt x="3003" y="8140"/>
                    </a:cubicBezTo>
                    <a:cubicBezTo>
                      <a:pt x="3232" y="7704"/>
                      <a:pt x="3515" y="6472"/>
                      <a:pt x="3739" y="5486"/>
                    </a:cubicBezTo>
                    <a:cubicBezTo>
                      <a:pt x="3875" y="4876"/>
                      <a:pt x="4071" y="4347"/>
                      <a:pt x="4174" y="4020"/>
                    </a:cubicBezTo>
                    <a:lnTo>
                      <a:pt x="4234" y="3813"/>
                    </a:lnTo>
                    <a:lnTo>
                      <a:pt x="4234" y="3786"/>
                    </a:lnTo>
                    <a:cubicBezTo>
                      <a:pt x="4223" y="3781"/>
                      <a:pt x="4207" y="3775"/>
                      <a:pt x="4196" y="3764"/>
                    </a:cubicBezTo>
                    <a:cubicBezTo>
                      <a:pt x="3504" y="2996"/>
                      <a:pt x="2943" y="2130"/>
                      <a:pt x="2404" y="1258"/>
                    </a:cubicBezTo>
                    <a:cubicBezTo>
                      <a:pt x="2029" y="659"/>
                      <a:pt x="1444" y="0"/>
                      <a:pt x="76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5"/>
              <p:cNvSpPr/>
              <p:nvPr/>
            </p:nvSpPr>
            <p:spPr>
              <a:xfrm>
                <a:off x="4249669" y="4031383"/>
                <a:ext cx="45895" cy="244613"/>
              </a:xfrm>
              <a:custGeom>
                <a:avLst/>
                <a:gdLst/>
                <a:ahLst/>
                <a:cxnLst/>
                <a:rect l="l" t="t" r="r" b="b"/>
                <a:pathLst>
                  <a:path w="1816" h="9679" extrusionOk="0">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5"/>
              <p:cNvSpPr/>
              <p:nvPr/>
            </p:nvSpPr>
            <p:spPr>
              <a:xfrm>
                <a:off x="4241001" y="3987611"/>
                <a:ext cx="31843" cy="43469"/>
              </a:xfrm>
              <a:custGeom>
                <a:avLst/>
                <a:gdLst/>
                <a:ahLst/>
                <a:cxnLst/>
                <a:rect l="l" t="t" r="r" b="b"/>
                <a:pathLst>
                  <a:path w="1260" h="1720" extrusionOk="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5"/>
              <p:cNvSpPr/>
              <p:nvPr/>
            </p:nvSpPr>
            <p:spPr>
              <a:xfrm>
                <a:off x="4253940" y="3647595"/>
                <a:ext cx="53325" cy="60073"/>
              </a:xfrm>
              <a:custGeom>
                <a:avLst/>
                <a:gdLst/>
                <a:ahLst/>
                <a:cxnLst/>
                <a:rect l="l" t="t" r="r" b="b"/>
                <a:pathLst>
                  <a:path w="2110" h="2377" extrusionOk="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5"/>
              <p:cNvSpPr/>
              <p:nvPr/>
            </p:nvSpPr>
            <p:spPr>
              <a:xfrm>
                <a:off x="4176834" y="3538544"/>
                <a:ext cx="28381" cy="109354"/>
              </a:xfrm>
              <a:custGeom>
                <a:avLst/>
                <a:gdLst/>
                <a:ahLst/>
                <a:cxnLst/>
                <a:rect l="l" t="t" r="r" b="b"/>
                <a:pathLst>
                  <a:path w="1123" h="4327" extrusionOk="0">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5"/>
              <p:cNvSpPr/>
              <p:nvPr/>
            </p:nvSpPr>
            <p:spPr>
              <a:xfrm>
                <a:off x="4239358" y="3530684"/>
                <a:ext cx="70106" cy="92851"/>
              </a:xfrm>
              <a:custGeom>
                <a:avLst/>
                <a:gdLst/>
                <a:ahLst/>
                <a:cxnLst/>
                <a:rect l="l" t="t" r="r" b="b"/>
                <a:pathLst>
                  <a:path w="2774" h="3674" extrusionOk="0">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5"/>
              <p:cNvSpPr/>
              <p:nvPr/>
            </p:nvSpPr>
            <p:spPr>
              <a:xfrm>
                <a:off x="4267436" y="3412661"/>
                <a:ext cx="71370" cy="60907"/>
              </a:xfrm>
              <a:custGeom>
                <a:avLst/>
                <a:gdLst/>
                <a:ahLst/>
                <a:cxnLst/>
                <a:rect l="l" t="t" r="r" b="b"/>
                <a:pathLst>
                  <a:path w="2824" h="2410" extrusionOk="0">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5"/>
              <p:cNvSpPr/>
              <p:nvPr/>
            </p:nvSpPr>
            <p:spPr>
              <a:xfrm>
                <a:off x="4249669" y="4031383"/>
                <a:ext cx="45895" cy="244613"/>
              </a:xfrm>
              <a:custGeom>
                <a:avLst/>
                <a:gdLst/>
                <a:ahLst/>
                <a:cxnLst/>
                <a:rect l="l" t="t" r="r" b="b"/>
                <a:pathLst>
                  <a:path w="1816" h="9679" extrusionOk="0">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5"/>
              <p:cNvSpPr/>
              <p:nvPr/>
            </p:nvSpPr>
            <p:spPr>
              <a:xfrm>
                <a:off x="4414244" y="4273342"/>
                <a:ext cx="104830" cy="113676"/>
              </a:xfrm>
              <a:custGeom>
                <a:avLst/>
                <a:gdLst/>
                <a:ahLst/>
                <a:cxnLst/>
                <a:rect l="l" t="t" r="r" b="b"/>
                <a:pathLst>
                  <a:path w="4148" h="4498" extrusionOk="0">
                    <a:moveTo>
                      <a:pt x="1423" y="1"/>
                    </a:moveTo>
                    <a:cubicBezTo>
                      <a:pt x="1216" y="12"/>
                      <a:pt x="1014" y="39"/>
                      <a:pt x="812" y="83"/>
                    </a:cubicBezTo>
                    <a:cubicBezTo>
                      <a:pt x="795" y="110"/>
                      <a:pt x="765" y="125"/>
                      <a:pt x="732" y="125"/>
                    </a:cubicBezTo>
                    <a:cubicBezTo>
                      <a:pt x="714" y="125"/>
                      <a:pt x="694" y="120"/>
                      <a:pt x="676" y="110"/>
                    </a:cubicBezTo>
                    <a:cubicBezTo>
                      <a:pt x="485" y="159"/>
                      <a:pt x="300" y="230"/>
                      <a:pt x="126" y="317"/>
                    </a:cubicBezTo>
                    <a:cubicBezTo>
                      <a:pt x="120" y="638"/>
                      <a:pt x="98" y="851"/>
                      <a:pt x="104" y="878"/>
                    </a:cubicBezTo>
                    <a:cubicBezTo>
                      <a:pt x="0" y="2164"/>
                      <a:pt x="485" y="2453"/>
                      <a:pt x="872" y="2676"/>
                    </a:cubicBezTo>
                    <a:cubicBezTo>
                      <a:pt x="954" y="2725"/>
                      <a:pt x="1030" y="2774"/>
                      <a:pt x="1107" y="2829"/>
                    </a:cubicBezTo>
                    <a:cubicBezTo>
                      <a:pt x="1483" y="3118"/>
                      <a:pt x="2196" y="3771"/>
                      <a:pt x="2698" y="4240"/>
                    </a:cubicBezTo>
                    <a:cubicBezTo>
                      <a:pt x="2889" y="4405"/>
                      <a:pt x="3128" y="4497"/>
                      <a:pt x="3380" y="4497"/>
                    </a:cubicBezTo>
                    <a:cubicBezTo>
                      <a:pt x="3394" y="4497"/>
                      <a:pt x="3408" y="4497"/>
                      <a:pt x="3422" y="4496"/>
                    </a:cubicBezTo>
                    <a:cubicBezTo>
                      <a:pt x="3733" y="4496"/>
                      <a:pt x="4005" y="4382"/>
                      <a:pt x="4142" y="4191"/>
                    </a:cubicBezTo>
                    <a:cubicBezTo>
                      <a:pt x="4147" y="4147"/>
                      <a:pt x="4125" y="3929"/>
                      <a:pt x="3635" y="3183"/>
                    </a:cubicBezTo>
                    <a:cubicBezTo>
                      <a:pt x="3286" y="2665"/>
                      <a:pt x="2828" y="2066"/>
                      <a:pt x="2425" y="1532"/>
                    </a:cubicBezTo>
                    <a:cubicBezTo>
                      <a:pt x="1842" y="769"/>
                      <a:pt x="1515" y="328"/>
                      <a:pt x="1444" y="115"/>
                    </a:cubicBezTo>
                    <a:cubicBezTo>
                      <a:pt x="1433" y="77"/>
                      <a:pt x="1428" y="39"/>
                      <a:pt x="14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5"/>
              <p:cNvSpPr/>
              <p:nvPr/>
            </p:nvSpPr>
            <p:spPr>
              <a:xfrm>
                <a:off x="4403630" y="4031661"/>
                <a:ext cx="52491" cy="238825"/>
              </a:xfrm>
              <a:custGeom>
                <a:avLst/>
                <a:gdLst/>
                <a:ahLst/>
                <a:cxnLst/>
                <a:rect l="l" t="t" r="r" b="b"/>
                <a:pathLst>
                  <a:path w="2077" h="9450" extrusionOk="0">
                    <a:moveTo>
                      <a:pt x="1461" y="1"/>
                    </a:moveTo>
                    <a:cubicBezTo>
                      <a:pt x="1117" y="111"/>
                      <a:pt x="758" y="171"/>
                      <a:pt x="396" y="171"/>
                    </a:cubicBezTo>
                    <a:cubicBezTo>
                      <a:pt x="328" y="171"/>
                      <a:pt x="260" y="169"/>
                      <a:pt x="192" y="164"/>
                    </a:cubicBezTo>
                    <a:cubicBezTo>
                      <a:pt x="192" y="175"/>
                      <a:pt x="192" y="181"/>
                      <a:pt x="192" y="186"/>
                    </a:cubicBezTo>
                    <a:cubicBezTo>
                      <a:pt x="1" y="1772"/>
                      <a:pt x="360" y="3352"/>
                      <a:pt x="835" y="4850"/>
                    </a:cubicBezTo>
                    <a:cubicBezTo>
                      <a:pt x="1303" y="6349"/>
                      <a:pt x="1249" y="7902"/>
                      <a:pt x="1243" y="9449"/>
                    </a:cubicBezTo>
                    <a:cubicBezTo>
                      <a:pt x="1428" y="9411"/>
                      <a:pt x="1625" y="9389"/>
                      <a:pt x="1815" y="9379"/>
                    </a:cubicBezTo>
                    <a:cubicBezTo>
                      <a:pt x="1794" y="8981"/>
                      <a:pt x="1843" y="8321"/>
                      <a:pt x="1919" y="7401"/>
                    </a:cubicBezTo>
                    <a:cubicBezTo>
                      <a:pt x="1995" y="6436"/>
                      <a:pt x="2077" y="5346"/>
                      <a:pt x="2039" y="4676"/>
                    </a:cubicBezTo>
                    <a:cubicBezTo>
                      <a:pt x="2006" y="4049"/>
                      <a:pt x="1984" y="3477"/>
                      <a:pt x="1973" y="3020"/>
                    </a:cubicBezTo>
                    <a:cubicBezTo>
                      <a:pt x="1952" y="2464"/>
                      <a:pt x="1941" y="2022"/>
                      <a:pt x="1903" y="1821"/>
                    </a:cubicBezTo>
                    <a:cubicBezTo>
                      <a:pt x="1892" y="1745"/>
                      <a:pt x="1848" y="1586"/>
                      <a:pt x="1794" y="1396"/>
                    </a:cubicBezTo>
                    <a:cubicBezTo>
                      <a:pt x="1690" y="1014"/>
                      <a:pt x="1559" y="508"/>
                      <a:pt x="146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5"/>
              <p:cNvSpPr/>
              <p:nvPr/>
            </p:nvSpPr>
            <p:spPr>
              <a:xfrm>
                <a:off x="4408330" y="3987611"/>
                <a:ext cx="31818" cy="43469"/>
              </a:xfrm>
              <a:custGeom>
                <a:avLst/>
                <a:gdLst/>
                <a:ahLst/>
                <a:cxnLst/>
                <a:rect l="l" t="t" r="r" b="b"/>
                <a:pathLst>
                  <a:path w="1259" h="1720" extrusionOk="0">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5"/>
              <p:cNvSpPr/>
              <p:nvPr/>
            </p:nvSpPr>
            <p:spPr>
              <a:xfrm>
                <a:off x="4377194" y="3998882"/>
                <a:ext cx="28684" cy="31843"/>
              </a:xfrm>
              <a:custGeom>
                <a:avLst/>
                <a:gdLst/>
                <a:ahLst/>
                <a:cxnLst/>
                <a:rect l="l" t="t" r="r" b="b"/>
                <a:pathLst>
                  <a:path w="1135" h="1260" extrusionOk="0">
                    <a:moveTo>
                      <a:pt x="1036" y="1"/>
                    </a:moveTo>
                    <a:lnTo>
                      <a:pt x="878" y="23"/>
                    </a:lnTo>
                    <a:cubicBezTo>
                      <a:pt x="653" y="56"/>
                      <a:pt x="432" y="70"/>
                      <a:pt x="208" y="70"/>
                    </a:cubicBezTo>
                    <a:cubicBezTo>
                      <a:pt x="139" y="70"/>
                      <a:pt x="70" y="69"/>
                      <a:pt x="1" y="66"/>
                    </a:cubicBezTo>
                    <a:lnTo>
                      <a:pt x="1" y="66"/>
                    </a:lnTo>
                    <a:cubicBezTo>
                      <a:pt x="126" y="388"/>
                      <a:pt x="224" y="720"/>
                      <a:pt x="284" y="1064"/>
                    </a:cubicBezTo>
                    <a:cubicBezTo>
                      <a:pt x="546" y="1167"/>
                      <a:pt x="823" y="1232"/>
                      <a:pt x="1101" y="1260"/>
                    </a:cubicBezTo>
                    <a:cubicBezTo>
                      <a:pt x="1107" y="1216"/>
                      <a:pt x="1123" y="1156"/>
                      <a:pt x="1123" y="1129"/>
                    </a:cubicBezTo>
                    <a:cubicBezTo>
                      <a:pt x="1134" y="987"/>
                      <a:pt x="1134" y="851"/>
                      <a:pt x="1129" y="715"/>
                    </a:cubicBezTo>
                    <a:cubicBezTo>
                      <a:pt x="1123" y="497"/>
                      <a:pt x="1134" y="203"/>
                      <a:pt x="10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5"/>
              <p:cNvSpPr/>
              <p:nvPr/>
            </p:nvSpPr>
            <p:spPr>
              <a:xfrm>
                <a:off x="4342495" y="3735315"/>
                <a:ext cx="88706" cy="140212"/>
              </a:xfrm>
              <a:custGeom>
                <a:avLst/>
                <a:gdLst/>
                <a:ahLst/>
                <a:cxnLst/>
                <a:rect l="l" t="t" r="r" b="b"/>
                <a:pathLst>
                  <a:path w="3510" h="5548" extrusionOk="0">
                    <a:moveTo>
                      <a:pt x="3341" y="1"/>
                    </a:moveTo>
                    <a:cubicBezTo>
                      <a:pt x="2720" y="71"/>
                      <a:pt x="2278" y="665"/>
                      <a:pt x="1831" y="1085"/>
                    </a:cubicBezTo>
                    <a:cubicBezTo>
                      <a:pt x="1597" y="1297"/>
                      <a:pt x="1330" y="1472"/>
                      <a:pt x="1036" y="1603"/>
                    </a:cubicBezTo>
                    <a:cubicBezTo>
                      <a:pt x="693" y="1766"/>
                      <a:pt x="333" y="1897"/>
                      <a:pt x="0" y="2071"/>
                    </a:cubicBezTo>
                    <a:lnTo>
                      <a:pt x="0" y="5548"/>
                    </a:lnTo>
                    <a:cubicBezTo>
                      <a:pt x="382" y="5106"/>
                      <a:pt x="801" y="4632"/>
                      <a:pt x="1112" y="4136"/>
                    </a:cubicBezTo>
                    <a:cubicBezTo>
                      <a:pt x="1406" y="3668"/>
                      <a:pt x="1652" y="3156"/>
                      <a:pt x="2000" y="2714"/>
                    </a:cubicBezTo>
                    <a:cubicBezTo>
                      <a:pt x="2382" y="2216"/>
                      <a:pt x="2908" y="1841"/>
                      <a:pt x="3463" y="1841"/>
                    </a:cubicBezTo>
                    <a:cubicBezTo>
                      <a:pt x="3478" y="1841"/>
                      <a:pt x="3494" y="1842"/>
                      <a:pt x="3510" y="1842"/>
                    </a:cubicBezTo>
                    <a:cubicBezTo>
                      <a:pt x="3471" y="1679"/>
                      <a:pt x="3455" y="1510"/>
                      <a:pt x="3466" y="1341"/>
                    </a:cubicBezTo>
                    <a:cubicBezTo>
                      <a:pt x="3504" y="1003"/>
                      <a:pt x="3422" y="480"/>
                      <a:pt x="33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5"/>
              <p:cNvSpPr/>
              <p:nvPr/>
            </p:nvSpPr>
            <p:spPr>
              <a:xfrm>
                <a:off x="4366454" y="3692352"/>
                <a:ext cx="59668" cy="78648"/>
              </a:xfrm>
              <a:custGeom>
                <a:avLst/>
                <a:gdLst/>
                <a:ahLst/>
                <a:cxnLst/>
                <a:rect l="l" t="t" r="r" b="b"/>
                <a:pathLst>
                  <a:path w="2361" h="3112" extrusionOk="0">
                    <a:moveTo>
                      <a:pt x="2262" y="1"/>
                    </a:moveTo>
                    <a:cubicBezTo>
                      <a:pt x="1510" y="11"/>
                      <a:pt x="943" y="513"/>
                      <a:pt x="273" y="834"/>
                    </a:cubicBezTo>
                    <a:lnTo>
                      <a:pt x="240" y="1101"/>
                    </a:lnTo>
                    <a:cubicBezTo>
                      <a:pt x="170" y="1733"/>
                      <a:pt x="1" y="2463"/>
                      <a:pt x="77" y="3112"/>
                    </a:cubicBezTo>
                    <a:cubicBezTo>
                      <a:pt x="464" y="2910"/>
                      <a:pt x="774" y="2627"/>
                      <a:pt x="1080" y="2316"/>
                    </a:cubicBezTo>
                    <a:cubicBezTo>
                      <a:pt x="1455" y="1935"/>
                      <a:pt x="1853" y="1581"/>
                      <a:pt x="2360" y="1515"/>
                    </a:cubicBezTo>
                    <a:cubicBezTo>
                      <a:pt x="2360" y="1494"/>
                      <a:pt x="2349" y="1472"/>
                      <a:pt x="2349" y="1450"/>
                    </a:cubicBezTo>
                    <a:cubicBezTo>
                      <a:pt x="2316" y="1248"/>
                      <a:pt x="2284" y="1058"/>
                      <a:pt x="2262" y="900"/>
                    </a:cubicBezTo>
                    <a:cubicBezTo>
                      <a:pt x="2235" y="600"/>
                      <a:pt x="2235" y="300"/>
                      <a:pt x="226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5"/>
              <p:cNvSpPr/>
              <p:nvPr/>
            </p:nvSpPr>
            <p:spPr>
              <a:xfrm>
                <a:off x="4373884" y="3647595"/>
                <a:ext cx="53325" cy="60073"/>
              </a:xfrm>
              <a:custGeom>
                <a:avLst/>
                <a:gdLst/>
                <a:ahLst/>
                <a:cxnLst/>
                <a:rect l="l" t="t" r="r" b="b"/>
                <a:pathLst>
                  <a:path w="2110" h="2377" extrusionOk="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5"/>
              <p:cNvSpPr/>
              <p:nvPr/>
            </p:nvSpPr>
            <p:spPr>
              <a:xfrm>
                <a:off x="4377346" y="3610570"/>
                <a:ext cx="53578" cy="59213"/>
              </a:xfrm>
              <a:custGeom>
                <a:avLst/>
                <a:gdLst/>
                <a:ahLst/>
                <a:cxnLst/>
                <a:rect l="l" t="t" r="r" b="b"/>
                <a:pathLst>
                  <a:path w="2120" h="2343" extrusionOk="0">
                    <a:moveTo>
                      <a:pt x="1555" y="0"/>
                    </a:moveTo>
                    <a:cubicBezTo>
                      <a:pt x="1020" y="0"/>
                      <a:pt x="485" y="471"/>
                      <a:pt x="6" y="725"/>
                    </a:cubicBezTo>
                    <a:cubicBezTo>
                      <a:pt x="16" y="926"/>
                      <a:pt x="27" y="1128"/>
                      <a:pt x="27" y="1319"/>
                    </a:cubicBezTo>
                    <a:cubicBezTo>
                      <a:pt x="33" y="1662"/>
                      <a:pt x="22" y="2000"/>
                      <a:pt x="0" y="2343"/>
                    </a:cubicBezTo>
                    <a:cubicBezTo>
                      <a:pt x="382" y="2152"/>
                      <a:pt x="687" y="1847"/>
                      <a:pt x="1024" y="1596"/>
                    </a:cubicBezTo>
                    <a:cubicBezTo>
                      <a:pt x="1302" y="1384"/>
                      <a:pt x="1640" y="1269"/>
                      <a:pt x="1989" y="1269"/>
                    </a:cubicBezTo>
                    <a:cubicBezTo>
                      <a:pt x="2033" y="888"/>
                      <a:pt x="2076" y="518"/>
                      <a:pt x="2120" y="207"/>
                    </a:cubicBezTo>
                    <a:cubicBezTo>
                      <a:pt x="1933" y="59"/>
                      <a:pt x="1744" y="0"/>
                      <a:pt x="15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5"/>
              <p:cNvSpPr/>
              <p:nvPr/>
            </p:nvSpPr>
            <p:spPr>
              <a:xfrm>
                <a:off x="4421396" y="3442559"/>
                <a:ext cx="68337" cy="96137"/>
              </a:xfrm>
              <a:custGeom>
                <a:avLst/>
                <a:gdLst/>
                <a:ahLst/>
                <a:cxnLst/>
                <a:rect l="l" t="t" r="r" b="b"/>
                <a:pathLst>
                  <a:path w="2704" h="3804" extrusionOk="0">
                    <a:moveTo>
                      <a:pt x="23" y="0"/>
                    </a:moveTo>
                    <a:cubicBezTo>
                      <a:pt x="1" y="1046"/>
                      <a:pt x="273" y="2071"/>
                      <a:pt x="535" y="3101"/>
                    </a:cubicBezTo>
                    <a:cubicBezTo>
                      <a:pt x="900" y="3449"/>
                      <a:pt x="1189" y="3782"/>
                      <a:pt x="1734" y="3803"/>
                    </a:cubicBezTo>
                    <a:cubicBezTo>
                      <a:pt x="2071" y="3803"/>
                      <a:pt x="2398" y="3733"/>
                      <a:pt x="2703" y="3602"/>
                    </a:cubicBezTo>
                    <a:cubicBezTo>
                      <a:pt x="2687" y="3264"/>
                      <a:pt x="2671" y="2855"/>
                      <a:pt x="2665" y="2365"/>
                    </a:cubicBezTo>
                    <a:cubicBezTo>
                      <a:pt x="2649" y="452"/>
                      <a:pt x="829" y="169"/>
                      <a:pt x="469" y="136"/>
                    </a:cubicBezTo>
                    <a:cubicBezTo>
                      <a:pt x="311" y="109"/>
                      <a:pt x="164" y="65"/>
                      <a:pt x="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5"/>
              <p:cNvSpPr/>
              <p:nvPr/>
            </p:nvSpPr>
            <p:spPr>
              <a:xfrm>
                <a:off x="4496177" y="3814216"/>
                <a:ext cx="49332" cy="46982"/>
              </a:xfrm>
              <a:custGeom>
                <a:avLst/>
                <a:gdLst/>
                <a:ahLst/>
                <a:cxnLst/>
                <a:rect l="l" t="t" r="r" b="b"/>
                <a:pathLst>
                  <a:path w="1952" h="1859" extrusionOk="0">
                    <a:moveTo>
                      <a:pt x="616" y="1"/>
                    </a:moveTo>
                    <a:cubicBezTo>
                      <a:pt x="616" y="6"/>
                      <a:pt x="616" y="12"/>
                      <a:pt x="616" y="23"/>
                    </a:cubicBezTo>
                    <a:cubicBezTo>
                      <a:pt x="633" y="628"/>
                      <a:pt x="387" y="1314"/>
                      <a:pt x="1" y="1832"/>
                    </a:cubicBezTo>
                    <a:cubicBezTo>
                      <a:pt x="60" y="1854"/>
                      <a:pt x="126" y="1859"/>
                      <a:pt x="191" y="1859"/>
                    </a:cubicBezTo>
                    <a:cubicBezTo>
                      <a:pt x="213" y="1854"/>
                      <a:pt x="235" y="1854"/>
                      <a:pt x="257" y="1854"/>
                    </a:cubicBezTo>
                    <a:cubicBezTo>
                      <a:pt x="268" y="1854"/>
                      <a:pt x="284" y="1854"/>
                      <a:pt x="295" y="1859"/>
                    </a:cubicBezTo>
                    <a:cubicBezTo>
                      <a:pt x="916" y="1799"/>
                      <a:pt x="1728" y="1167"/>
                      <a:pt x="1951" y="796"/>
                    </a:cubicBezTo>
                    <a:cubicBezTo>
                      <a:pt x="1494" y="573"/>
                      <a:pt x="992" y="420"/>
                      <a:pt x="638" y="28"/>
                    </a:cubicBezTo>
                    <a:cubicBezTo>
                      <a:pt x="633" y="23"/>
                      <a:pt x="627" y="12"/>
                      <a:pt x="6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5"/>
              <p:cNvSpPr/>
              <p:nvPr/>
            </p:nvSpPr>
            <p:spPr>
              <a:xfrm>
                <a:off x="4484072" y="3647595"/>
                <a:ext cx="38288" cy="142840"/>
              </a:xfrm>
              <a:custGeom>
                <a:avLst/>
                <a:gdLst/>
                <a:ahLst/>
                <a:cxnLst/>
                <a:rect l="l" t="t" r="r" b="b"/>
                <a:pathLst>
                  <a:path w="1515" h="5652" extrusionOk="0">
                    <a:moveTo>
                      <a:pt x="768" y="1"/>
                    </a:moveTo>
                    <a:lnTo>
                      <a:pt x="768" y="1"/>
                    </a:lnTo>
                    <a:cubicBezTo>
                      <a:pt x="523" y="110"/>
                      <a:pt x="262" y="186"/>
                      <a:pt x="0" y="235"/>
                    </a:cubicBezTo>
                    <a:cubicBezTo>
                      <a:pt x="27" y="2088"/>
                      <a:pt x="910" y="3804"/>
                      <a:pt x="1014" y="5651"/>
                    </a:cubicBezTo>
                    <a:cubicBezTo>
                      <a:pt x="1117" y="5520"/>
                      <a:pt x="1259" y="5428"/>
                      <a:pt x="1422" y="5379"/>
                    </a:cubicBezTo>
                    <a:cubicBezTo>
                      <a:pt x="1515" y="3859"/>
                      <a:pt x="1210" y="2464"/>
                      <a:pt x="992" y="1445"/>
                    </a:cubicBezTo>
                    <a:cubicBezTo>
                      <a:pt x="856" y="823"/>
                      <a:pt x="752" y="338"/>
                      <a:pt x="7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5"/>
              <p:cNvSpPr/>
              <p:nvPr/>
            </p:nvSpPr>
            <p:spPr>
              <a:xfrm>
                <a:off x="4466583" y="3654342"/>
                <a:ext cx="38288" cy="138569"/>
              </a:xfrm>
              <a:custGeom>
                <a:avLst/>
                <a:gdLst/>
                <a:ahLst/>
                <a:cxnLst/>
                <a:rect l="l" t="t" r="r" b="b"/>
                <a:pathLst>
                  <a:path w="1515" h="5483" extrusionOk="0">
                    <a:moveTo>
                      <a:pt x="501" y="1"/>
                    </a:moveTo>
                    <a:cubicBezTo>
                      <a:pt x="332" y="22"/>
                      <a:pt x="169" y="33"/>
                      <a:pt x="0" y="44"/>
                    </a:cubicBezTo>
                    <a:cubicBezTo>
                      <a:pt x="11" y="148"/>
                      <a:pt x="16" y="262"/>
                      <a:pt x="27" y="388"/>
                    </a:cubicBezTo>
                    <a:cubicBezTo>
                      <a:pt x="82" y="1063"/>
                      <a:pt x="153" y="1908"/>
                      <a:pt x="294" y="2333"/>
                    </a:cubicBezTo>
                    <a:cubicBezTo>
                      <a:pt x="392" y="2627"/>
                      <a:pt x="529" y="3068"/>
                      <a:pt x="681" y="3532"/>
                    </a:cubicBezTo>
                    <a:cubicBezTo>
                      <a:pt x="894" y="4207"/>
                      <a:pt x="1188" y="5134"/>
                      <a:pt x="1248" y="5253"/>
                    </a:cubicBezTo>
                    <a:cubicBezTo>
                      <a:pt x="1259" y="5275"/>
                      <a:pt x="1270" y="5297"/>
                      <a:pt x="1275" y="5319"/>
                    </a:cubicBezTo>
                    <a:cubicBezTo>
                      <a:pt x="1330" y="5335"/>
                      <a:pt x="1379" y="5362"/>
                      <a:pt x="1428" y="5401"/>
                    </a:cubicBezTo>
                    <a:cubicBezTo>
                      <a:pt x="1455" y="5428"/>
                      <a:pt x="1488" y="5455"/>
                      <a:pt x="1515" y="5482"/>
                    </a:cubicBezTo>
                    <a:cubicBezTo>
                      <a:pt x="1444" y="3608"/>
                      <a:pt x="539" y="1875"/>
                      <a:pt x="50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5"/>
              <p:cNvSpPr/>
              <p:nvPr/>
            </p:nvSpPr>
            <p:spPr>
              <a:xfrm>
                <a:off x="4493018" y="3794125"/>
                <a:ext cx="13925" cy="59365"/>
              </a:xfrm>
              <a:custGeom>
                <a:avLst/>
                <a:gdLst/>
                <a:ahLst/>
                <a:cxnLst/>
                <a:rect l="l" t="t" r="r" b="b"/>
                <a:pathLst>
                  <a:path w="551" h="2349" extrusionOk="0">
                    <a:moveTo>
                      <a:pt x="235" y="0"/>
                    </a:moveTo>
                    <a:cubicBezTo>
                      <a:pt x="213" y="137"/>
                      <a:pt x="185" y="273"/>
                      <a:pt x="153" y="409"/>
                    </a:cubicBezTo>
                    <a:cubicBezTo>
                      <a:pt x="87" y="681"/>
                      <a:pt x="0" y="1025"/>
                      <a:pt x="6" y="1292"/>
                    </a:cubicBezTo>
                    <a:cubicBezTo>
                      <a:pt x="11" y="1455"/>
                      <a:pt x="38" y="1853"/>
                      <a:pt x="66" y="2283"/>
                    </a:cubicBezTo>
                    <a:cubicBezTo>
                      <a:pt x="71" y="2305"/>
                      <a:pt x="71" y="2327"/>
                      <a:pt x="71" y="2349"/>
                    </a:cubicBezTo>
                    <a:cubicBezTo>
                      <a:pt x="207" y="2131"/>
                      <a:pt x="311" y="1897"/>
                      <a:pt x="398" y="1657"/>
                    </a:cubicBezTo>
                    <a:cubicBezTo>
                      <a:pt x="491" y="1384"/>
                      <a:pt x="545" y="1101"/>
                      <a:pt x="551" y="818"/>
                    </a:cubicBezTo>
                    <a:cubicBezTo>
                      <a:pt x="551" y="676"/>
                      <a:pt x="534" y="534"/>
                      <a:pt x="496" y="398"/>
                    </a:cubicBezTo>
                    <a:cubicBezTo>
                      <a:pt x="474" y="311"/>
                      <a:pt x="371" y="88"/>
                      <a:pt x="2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5"/>
              <p:cNvSpPr/>
              <p:nvPr/>
            </p:nvSpPr>
            <p:spPr>
              <a:xfrm>
                <a:off x="4509395" y="3788211"/>
                <a:ext cx="36114" cy="41194"/>
              </a:xfrm>
              <a:custGeom>
                <a:avLst/>
                <a:gdLst/>
                <a:ahLst/>
                <a:cxnLst/>
                <a:rect l="l" t="t" r="r" b="b"/>
                <a:pathLst>
                  <a:path w="1429" h="1630" extrusionOk="0">
                    <a:moveTo>
                      <a:pt x="491" y="0"/>
                    </a:moveTo>
                    <a:cubicBezTo>
                      <a:pt x="202" y="109"/>
                      <a:pt x="1" y="327"/>
                      <a:pt x="115" y="698"/>
                    </a:cubicBezTo>
                    <a:cubicBezTo>
                      <a:pt x="208" y="997"/>
                      <a:pt x="551" y="1193"/>
                      <a:pt x="802" y="1335"/>
                    </a:cubicBezTo>
                    <a:cubicBezTo>
                      <a:pt x="998" y="1444"/>
                      <a:pt x="1216" y="1537"/>
                      <a:pt x="1428" y="1629"/>
                    </a:cubicBezTo>
                    <a:cubicBezTo>
                      <a:pt x="1401" y="1526"/>
                      <a:pt x="1379" y="1422"/>
                      <a:pt x="1368" y="1319"/>
                    </a:cubicBezTo>
                    <a:cubicBezTo>
                      <a:pt x="1314" y="866"/>
                      <a:pt x="725" y="223"/>
                      <a:pt x="49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5"/>
              <p:cNvSpPr/>
              <p:nvPr/>
            </p:nvSpPr>
            <p:spPr>
              <a:xfrm>
                <a:off x="4475934" y="3538544"/>
                <a:ext cx="28406" cy="109354"/>
              </a:xfrm>
              <a:custGeom>
                <a:avLst/>
                <a:gdLst/>
                <a:ahLst/>
                <a:cxnLst/>
                <a:rect l="l" t="t" r="r" b="b"/>
                <a:pathLst>
                  <a:path w="1124" h="4327" extrusionOk="0">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5"/>
              <p:cNvSpPr/>
              <p:nvPr/>
            </p:nvSpPr>
            <p:spPr>
              <a:xfrm>
                <a:off x="4437090" y="3529850"/>
                <a:ext cx="47133" cy="120803"/>
              </a:xfrm>
              <a:custGeom>
                <a:avLst/>
                <a:gdLst/>
                <a:ahLst/>
                <a:cxnLst/>
                <a:rect l="l" t="t" r="r" b="b"/>
                <a:pathLst>
                  <a:path w="1865" h="4780" extrusionOk="0">
                    <a:moveTo>
                      <a:pt x="1" y="1"/>
                    </a:moveTo>
                    <a:cubicBezTo>
                      <a:pt x="203" y="807"/>
                      <a:pt x="371" y="1614"/>
                      <a:pt x="371" y="2436"/>
                    </a:cubicBezTo>
                    <a:cubicBezTo>
                      <a:pt x="524" y="2567"/>
                      <a:pt x="644" y="2894"/>
                      <a:pt x="829" y="3499"/>
                    </a:cubicBezTo>
                    <a:cubicBezTo>
                      <a:pt x="878" y="3662"/>
                      <a:pt x="933" y="3826"/>
                      <a:pt x="998" y="3989"/>
                    </a:cubicBezTo>
                    <a:cubicBezTo>
                      <a:pt x="1069" y="4104"/>
                      <a:pt x="1107" y="4322"/>
                      <a:pt x="1151" y="4780"/>
                    </a:cubicBezTo>
                    <a:cubicBezTo>
                      <a:pt x="1369" y="4769"/>
                      <a:pt x="1587" y="4747"/>
                      <a:pt x="1799" y="4709"/>
                    </a:cubicBezTo>
                    <a:cubicBezTo>
                      <a:pt x="1805" y="3319"/>
                      <a:pt x="1864" y="1892"/>
                      <a:pt x="1363" y="573"/>
                    </a:cubicBezTo>
                    <a:cubicBezTo>
                      <a:pt x="1358" y="557"/>
                      <a:pt x="1352" y="540"/>
                      <a:pt x="1358" y="524"/>
                    </a:cubicBezTo>
                    <a:lnTo>
                      <a:pt x="1358" y="524"/>
                    </a:lnTo>
                    <a:cubicBezTo>
                      <a:pt x="1276" y="529"/>
                      <a:pt x="1194" y="540"/>
                      <a:pt x="1113" y="540"/>
                    </a:cubicBezTo>
                    <a:cubicBezTo>
                      <a:pt x="1103" y="540"/>
                      <a:pt x="1093" y="541"/>
                      <a:pt x="1083" y="541"/>
                    </a:cubicBezTo>
                    <a:cubicBezTo>
                      <a:pt x="625" y="541"/>
                      <a:pt x="310" y="289"/>
                      <a:pt x="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5"/>
              <p:cNvSpPr/>
              <p:nvPr/>
            </p:nvSpPr>
            <p:spPr>
              <a:xfrm>
                <a:off x="4371685" y="3530684"/>
                <a:ext cx="70131" cy="92851"/>
              </a:xfrm>
              <a:custGeom>
                <a:avLst/>
                <a:gdLst/>
                <a:ahLst/>
                <a:cxnLst/>
                <a:rect l="l" t="t" r="r" b="b"/>
                <a:pathLst>
                  <a:path w="2775" h="3674" extrusionOk="0">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5"/>
              <p:cNvSpPr/>
              <p:nvPr/>
            </p:nvSpPr>
            <p:spPr>
              <a:xfrm>
                <a:off x="4342495" y="3261886"/>
                <a:ext cx="59795" cy="180547"/>
              </a:xfrm>
              <a:custGeom>
                <a:avLst/>
                <a:gdLst/>
                <a:ahLst/>
                <a:cxnLst/>
                <a:rect l="l" t="t" r="r" b="b"/>
                <a:pathLst>
                  <a:path w="2366" h="7144" extrusionOk="0">
                    <a:moveTo>
                      <a:pt x="0" y="0"/>
                    </a:moveTo>
                    <a:lnTo>
                      <a:pt x="0" y="7144"/>
                    </a:lnTo>
                    <a:cubicBezTo>
                      <a:pt x="404" y="6806"/>
                      <a:pt x="785" y="6255"/>
                      <a:pt x="1068" y="5847"/>
                    </a:cubicBezTo>
                    <a:cubicBezTo>
                      <a:pt x="1041" y="5820"/>
                      <a:pt x="1009" y="5792"/>
                      <a:pt x="987" y="5765"/>
                    </a:cubicBezTo>
                    <a:cubicBezTo>
                      <a:pt x="840" y="5558"/>
                      <a:pt x="949" y="4964"/>
                      <a:pt x="987" y="4768"/>
                    </a:cubicBezTo>
                    <a:lnTo>
                      <a:pt x="1003" y="4675"/>
                    </a:lnTo>
                    <a:lnTo>
                      <a:pt x="1085" y="4626"/>
                    </a:lnTo>
                    <a:cubicBezTo>
                      <a:pt x="1510" y="4359"/>
                      <a:pt x="1526" y="3765"/>
                      <a:pt x="1526" y="3760"/>
                    </a:cubicBezTo>
                    <a:lnTo>
                      <a:pt x="1526" y="3553"/>
                    </a:lnTo>
                    <a:lnTo>
                      <a:pt x="1739" y="3553"/>
                    </a:lnTo>
                    <a:cubicBezTo>
                      <a:pt x="2071" y="3553"/>
                      <a:pt x="2251" y="3302"/>
                      <a:pt x="2360" y="2703"/>
                    </a:cubicBezTo>
                    <a:cubicBezTo>
                      <a:pt x="2365" y="2670"/>
                      <a:pt x="2365" y="2632"/>
                      <a:pt x="2360" y="2599"/>
                    </a:cubicBezTo>
                    <a:cubicBezTo>
                      <a:pt x="2349" y="2594"/>
                      <a:pt x="2333" y="2594"/>
                      <a:pt x="2316" y="2594"/>
                    </a:cubicBezTo>
                    <a:cubicBezTo>
                      <a:pt x="2295" y="2594"/>
                      <a:pt x="2273" y="2594"/>
                      <a:pt x="2245" y="2599"/>
                    </a:cubicBezTo>
                    <a:lnTo>
                      <a:pt x="1935" y="2681"/>
                    </a:lnTo>
                    <a:lnTo>
                      <a:pt x="1973" y="2359"/>
                    </a:lnTo>
                    <a:cubicBezTo>
                      <a:pt x="2087" y="1575"/>
                      <a:pt x="1968" y="981"/>
                      <a:pt x="1624" y="583"/>
                    </a:cubicBezTo>
                    <a:cubicBezTo>
                      <a:pt x="1183" y="76"/>
                      <a:pt x="393" y="0"/>
                      <a:pt x="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5"/>
              <p:cNvSpPr/>
              <p:nvPr/>
            </p:nvSpPr>
            <p:spPr>
              <a:xfrm>
                <a:off x="4342369" y="3412661"/>
                <a:ext cx="71344" cy="60907"/>
              </a:xfrm>
              <a:custGeom>
                <a:avLst/>
                <a:gdLst/>
                <a:ahLst/>
                <a:cxnLst/>
                <a:rect l="l" t="t" r="r" b="b"/>
                <a:pathLst>
                  <a:path w="2823" h="2410" extrusionOk="0">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5"/>
              <p:cNvSpPr/>
              <p:nvPr/>
            </p:nvSpPr>
            <p:spPr>
              <a:xfrm>
                <a:off x="4342369" y="3442129"/>
                <a:ext cx="88555" cy="151104"/>
              </a:xfrm>
              <a:custGeom>
                <a:avLst/>
                <a:gdLst/>
                <a:ahLst/>
                <a:cxnLst/>
                <a:rect l="l" t="t" r="r" b="b"/>
                <a:pathLst>
                  <a:path w="3504" h="5979" extrusionOk="0">
                    <a:moveTo>
                      <a:pt x="2964" y="1"/>
                    </a:moveTo>
                    <a:lnTo>
                      <a:pt x="2964" y="1"/>
                    </a:lnTo>
                    <a:cubicBezTo>
                      <a:pt x="1967" y="420"/>
                      <a:pt x="1014" y="1080"/>
                      <a:pt x="0" y="1439"/>
                    </a:cubicBezTo>
                    <a:lnTo>
                      <a:pt x="0" y="5112"/>
                    </a:lnTo>
                    <a:cubicBezTo>
                      <a:pt x="311" y="5177"/>
                      <a:pt x="659" y="5341"/>
                      <a:pt x="883" y="5640"/>
                    </a:cubicBezTo>
                    <a:cubicBezTo>
                      <a:pt x="959" y="5744"/>
                      <a:pt x="1030" y="5858"/>
                      <a:pt x="1084" y="5978"/>
                    </a:cubicBezTo>
                    <a:cubicBezTo>
                      <a:pt x="2076" y="5341"/>
                      <a:pt x="3024" y="4327"/>
                      <a:pt x="3487" y="3254"/>
                    </a:cubicBezTo>
                    <a:cubicBezTo>
                      <a:pt x="3493" y="3248"/>
                      <a:pt x="3498" y="3237"/>
                      <a:pt x="3504" y="3232"/>
                    </a:cubicBezTo>
                    <a:cubicBezTo>
                      <a:pt x="3471" y="3205"/>
                      <a:pt x="3466" y="3161"/>
                      <a:pt x="3487" y="3123"/>
                    </a:cubicBezTo>
                    <a:cubicBezTo>
                      <a:pt x="3226" y="2093"/>
                      <a:pt x="2948" y="1058"/>
                      <a:pt x="29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5"/>
              <p:cNvSpPr/>
              <p:nvPr/>
            </p:nvSpPr>
            <p:spPr>
              <a:xfrm>
                <a:off x="4342369" y="3786720"/>
                <a:ext cx="107004" cy="209130"/>
              </a:xfrm>
              <a:custGeom>
                <a:avLst/>
                <a:gdLst/>
                <a:ahLst/>
                <a:cxnLst/>
                <a:rect l="l" t="t" r="r" b="b"/>
                <a:pathLst>
                  <a:path w="4234" h="8275" extrusionOk="0">
                    <a:moveTo>
                      <a:pt x="3469" y="0"/>
                    </a:moveTo>
                    <a:cubicBezTo>
                      <a:pt x="2790" y="0"/>
                      <a:pt x="2206" y="659"/>
                      <a:pt x="1831" y="1258"/>
                    </a:cubicBezTo>
                    <a:cubicBezTo>
                      <a:pt x="1291" y="2130"/>
                      <a:pt x="725" y="2996"/>
                      <a:pt x="38" y="3764"/>
                    </a:cubicBezTo>
                    <a:cubicBezTo>
                      <a:pt x="27" y="3775"/>
                      <a:pt x="11" y="3781"/>
                      <a:pt x="0" y="3786"/>
                    </a:cubicBezTo>
                    <a:lnTo>
                      <a:pt x="0" y="3813"/>
                    </a:lnTo>
                    <a:lnTo>
                      <a:pt x="60" y="4020"/>
                    </a:lnTo>
                    <a:cubicBezTo>
                      <a:pt x="164" y="4347"/>
                      <a:pt x="354" y="4876"/>
                      <a:pt x="496" y="5486"/>
                    </a:cubicBezTo>
                    <a:cubicBezTo>
                      <a:pt x="719" y="6472"/>
                      <a:pt x="1003" y="7704"/>
                      <a:pt x="1232" y="8140"/>
                    </a:cubicBezTo>
                    <a:cubicBezTo>
                      <a:pt x="1253" y="8178"/>
                      <a:pt x="1275" y="8222"/>
                      <a:pt x="1297" y="8265"/>
                    </a:cubicBezTo>
                    <a:cubicBezTo>
                      <a:pt x="1396" y="8271"/>
                      <a:pt x="1495" y="8274"/>
                      <a:pt x="1596" y="8274"/>
                    </a:cubicBezTo>
                    <a:cubicBezTo>
                      <a:pt x="1859" y="8274"/>
                      <a:pt x="2126" y="8253"/>
                      <a:pt x="2387" y="8205"/>
                    </a:cubicBezTo>
                    <a:cubicBezTo>
                      <a:pt x="2888" y="8129"/>
                      <a:pt x="3449" y="7987"/>
                      <a:pt x="3902" y="7709"/>
                    </a:cubicBezTo>
                    <a:cubicBezTo>
                      <a:pt x="4076" y="6380"/>
                      <a:pt x="4234" y="3579"/>
                      <a:pt x="4141" y="2462"/>
                    </a:cubicBezTo>
                    <a:cubicBezTo>
                      <a:pt x="4087" y="1770"/>
                      <a:pt x="3896" y="1127"/>
                      <a:pt x="3722" y="566"/>
                    </a:cubicBezTo>
                    <a:cubicBezTo>
                      <a:pt x="3662" y="364"/>
                      <a:pt x="3607" y="173"/>
                      <a:pt x="3564" y="5"/>
                    </a:cubicBezTo>
                    <a:cubicBezTo>
                      <a:pt x="3532" y="2"/>
                      <a:pt x="3500" y="0"/>
                      <a:pt x="346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5"/>
              <p:cNvSpPr/>
              <p:nvPr/>
            </p:nvSpPr>
            <p:spPr>
              <a:xfrm>
                <a:off x="4385610" y="4031383"/>
                <a:ext cx="45743" cy="244613"/>
              </a:xfrm>
              <a:custGeom>
                <a:avLst/>
                <a:gdLst/>
                <a:ahLst/>
                <a:cxnLst/>
                <a:rect l="l" t="t" r="r" b="b"/>
                <a:pathLst>
                  <a:path w="1810" h="9679" extrusionOk="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5"/>
              <p:cNvSpPr/>
              <p:nvPr/>
            </p:nvSpPr>
            <p:spPr>
              <a:xfrm>
                <a:off x="4408330" y="3987611"/>
                <a:ext cx="31818" cy="43469"/>
              </a:xfrm>
              <a:custGeom>
                <a:avLst/>
                <a:gdLst/>
                <a:ahLst/>
                <a:cxnLst/>
                <a:rect l="l" t="t" r="r" b="b"/>
                <a:pathLst>
                  <a:path w="1259" h="1720" extrusionOk="0">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5"/>
              <p:cNvSpPr/>
              <p:nvPr/>
            </p:nvSpPr>
            <p:spPr>
              <a:xfrm>
                <a:off x="4373884" y="3647595"/>
                <a:ext cx="53325" cy="60073"/>
              </a:xfrm>
              <a:custGeom>
                <a:avLst/>
                <a:gdLst/>
                <a:ahLst/>
                <a:cxnLst/>
                <a:rect l="l" t="t" r="r" b="b"/>
                <a:pathLst>
                  <a:path w="2110" h="2377" extrusionOk="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5"/>
              <p:cNvSpPr/>
              <p:nvPr/>
            </p:nvSpPr>
            <p:spPr>
              <a:xfrm>
                <a:off x="4475934" y="3538544"/>
                <a:ext cx="28406" cy="109354"/>
              </a:xfrm>
              <a:custGeom>
                <a:avLst/>
                <a:gdLst/>
                <a:ahLst/>
                <a:cxnLst/>
                <a:rect l="l" t="t" r="r" b="b"/>
                <a:pathLst>
                  <a:path w="1124" h="4327" extrusionOk="0">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5"/>
              <p:cNvSpPr/>
              <p:nvPr/>
            </p:nvSpPr>
            <p:spPr>
              <a:xfrm>
                <a:off x="4371685" y="3530684"/>
                <a:ext cx="70131" cy="92851"/>
              </a:xfrm>
              <a:custGeom>
                <a:avLst/>
                <a:gdLst/>
                <a:ahLst/>
                <a:cxnLst/>
                <a:rect l="l" t="t" r="r" b="b"/>
                <a:pathLst>
                  <a:path w="2775" h="3674" extrusionOk="0">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5"/>
              <p:cNvSpPr/>
              <p:nvPr/>
            </p:nvSpPr>
            <p:spPr>
              <a:xfrm>
                <a:off x="4342369" y="3412661"/>
                <a:ext cx="71344" cy="60907"/>
              </a:xfrm>
              <a:custGeom>
                <a:avLst/>
                <a:gdLst/>
                <a:ahLst/>
                <a:cxnLst/>
                <a:rect l="l" t="t" r="r" b="b"/>
                <a:pathLst>
                  <a:path w="2823" h="2410" extrusionOk="0">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5"/>
              <p:cNvSpPr/>
              <p:nvPr/>
            </p:nvSpPr>
            <p:spPr>
              <a:xfrm>
                <a:off x="4385610" y="4031383"/>
                <a:ext cx="45743" cy="244613"/>
              </a:xfrm>
              <a:custGeom>
                <a:avLst/>
                <a:gdLst/>
                <a:ahLst/>
                <a:cxnLst/>
                <a:rect l="l" t="t" r="r" b="b"/>
                <a:pathLst>
                  <a:path w="1810" h="9679" extrusionOk="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4B60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0" name="Google Shape;9630;p75"/>
          <p:cNvGrpSpPr/>
          <p:nvPr/>
        </p:nvGrpSpPr>
        <p:grpSpPr>
          <a:xfrm>
            <a:off x="2936333" y="3256553"/>
            <a:ext cx="447601" cy="1135923"/>
            <a:chOff x="2936333" y="3256553"/>
            <a:chExt cx="447601" cy="1135923"/>
          </a:xfrm>
        </p:grpSpPr>
        <p:sp>
          <p:nvSpPr>
            <p:cNvPr id="9631" name="Google Shape;9631;p75"/>
            <p:cNvSpPr/>
            <p:nvPr/>
          </p:nvSpPr>
          <p:spPr>
            <a:xfrm>
              <a:off x="2936333" y="3256553"/>
              <a:ext cx="447601" cy="1135923"/>
            </a:xfrm>
            <a:custGeom>
              <a:avLst/>
              <a:gdLst/>
              <a:ahLst/>
              <a:cxnLst/>
              <a:rect l="l" t="t" r="r" b="b"/>
              <a:pathLst>
                <a:path w="17711" h="44947" extrusionOk="0">
                  <a:moveTo>
                    <a:pt x="8707" y="1"/>
                  </a:moveTo>
                  <a:cubicBezTo>
                    <a:pt x="7995" y="1"/>
                    <a:pt x="6256" y="235"/>
                    <a:pt x="6589" y="2603"/>
                  </a:cubicBezTo>
                  <a:cubicBezTo>
                    <a:pt x="6589" y="2603"/>
                    <a:pt x="6530" y="2587"/>
                    <a:pt x="6458" y="2587"/>
                  </a:cubicBezTo>
                  <a:cubicBezTo>
                    <a:pt x="6328" y="2587"/>
                    <a:pt x="6155" y="2641"/>
                    <a:pt x="6207" y="2946"/>
                  </a:cubicBezTo>
                  <a:cubicBezTo>
                    <a:pt x="6295" y="3415"/>
                    <a:pt x="6458" y="3965"/>
                    <a:pt x="7041" y="3965"/>
                  </a:cubicBezTo>
                  <a:cubicBezTo>
                    <a:pt x="7041" y="3965"/>
                    <a:pt x="7052" y="4690"/>
                    <a:pt x="7586" y="5022"/>
                  </a:cubicBezTo>
                  <a:cubicBezTo>
                    <a:pt x="7586" y="5022"/>
                    <a:pt x="7711" y="5720"/>
                    <a:pt x="7619" y="5851"/>
                  </a:cubicBezTo>
                  <a:cubicBezTo>
                    <a:pt x="7526" y="5982"/>
                    <a:pt x="5744" y="7224"/>
                    <a:pt x="5167" y="7278"/>
                  </a:cubicBezTo>
                  <a:cubicBezTo>
                    <a:pt x="4589" y="7338"/>
                    <a:pt x="2796" y="7758"/>
                    <a:pt x="2774" y="9725"/>
                  </a:cubicBezTo>
                  <a:cubicBezTo>
                    <a:pt x="2747" y="11687"/>
                    <a:pt x="2622" y="12259"/>
                    <a:pt x="2442" y="12542"/>
                  </a:cubicBezTo>
                  <a:cubicBezTo>
                    <a:pt x="2262" y="12825"/>
                    <a:pt x="2148" y="14640"/>
                    <a:pt x="2191" y="15485"/>
                  </a:cubicBezTo>
                  <a:cubicBezTo>
                    <a:pt x="2240" y="16324"/>
                    <a:pt x="1385" y="18422"/>
                    <a:pt x="1543" y="20874"/>
                  </a:cubicBezTo>
                  <a:cubicBezTo>
                    <a:pt x="1543" y="20874"/>
                    <a:pt x="666" y="21691"/>
                    <a:pt x="595" y="22334"/>
                  </a:cubicBezTo>
                  <a:cubicBezTo>
                    <a:pt x="519" y="22971"/>
                    <a:pt x="1" y="23838"/>
                    <a:pt x="61" y="23958"/>
                  </a:cubicBezTo>
                  <a:cubicBezTo>
                    <a:pt x="88" y="24009"/>
                    <a:pt x="166" y="24037"/>
                    <a:pt x="259" y="24037"/>
                  </a:cubicBezTo>
                  <a:cubicBezTo>
                    <a:pt x="374" y="24037"/>
                    <a:pt x="512" y="23994"/>
                    <a:pt x="606" y="23898"/>
                  </a:cubicBezTo>
                  <a:cubicBezTo>
                    <a:pt x="769" y="23718"/>
                    <a:pt x="1031" y="23386"/>
                    <a:pt x="1031" y="23386"/>
                  </a:cubicBezTo>
                  <a:lnTo>
                    <a:pt x="1031" y="23386"/>
                  </a:lnTo>
                  <a:cubicBezTo>
                    <a:pt x="1031" y="23386"/>
                    <a:pt x="475" y="25511"/>
                    <a:pt x="758" y="25603"/>
                  </a:cubicBezTo>
                  <a:cubicBezTo>
                    <a:pt x="770" y="25607"/>
                    <a:pt x="781" y="25609"/>
                    <a:pt x="793" y="25609"/>
                  </a:cubicBezTo>
                  <a:cubicBezTo>
                    <a:pt x="1101" y="25609"/>
                    <a:pt x="1318" y="24295"/>
                    <a:pt x="1423" y="24143"/>
                  </a:cubicBezTo>
                  <a:cubicBezTo>
                    <a:pt x="1440" y="24117"/>
                    <a:pt x="1455" y="24106"/>
                    <a:pt x="1467" y="24106"/>
                  </a:cubicBezTo>
                  <a:cubicBezTo>
                    <a:pt x="1526" y="24106"/>
                    <a:pt x="1520" y="24383"/>
                    <a:pt x="1489" y="24546"/>
                  </a:cubicBezTo>
                  <a:cubicBezTo>
                    <a:pt x="1452" y="24741"/>
                    <a:pt x="1374" y="25771"/>
                    <a:pt x="1595" y="25771"/>
                  </a:cubicBezTo>
                  <a:cubicBezTo>
                    <a:pt x="1603" y="25771"/>
                    <a:pt x="1611" y="25769"/>
                    <a:pt x="1619" y="25767"/>
                  </a:cubicBezTo>
                  <a:cubicBezTo>
                    <a:pt x="1851" y="25701"/>
                    <a:pt x="1929" y="24271"/>
                    <a:pt x="2034" y="24271"/>
                  </a:cubicBezTo>
                  <a:cubicBezTo>
                    <a:pt x="2043" y="24271"/>
                    <a:pt x="2052" y="24280"/>
                    <a:pt x="2061" y="24301"/>
                  </a:cubicBezTo>
                  <a:cubicBezTo>
                    <a:pt x="2175" y="24573"/>
                    <a:pt x="2001" y="25592"/>
                    <a:pt x="2164" y="25625"/>
                  </a:cubicBezTo>
                  <a:cubicBezTo>
                    <a:pt x="2178" y="25628"/>
                    <a:pt x="2191" y="25629"/>
                    <a:pt x="2203" y="25629"/>
                  </a:cubicBezTo>
                  <a:cubicBezTo>
                    <a:pt x="2335" y="25629"/>
                    <a:pt x="2346" y="25475"/>
                    <a:pt x="2366" y="25380"/>
                  </a:cubicBezTo>
                  <a:cubicBezTo>
                    <a:pt x="2386" y="25279"/>
                    <a:pt x="2340" y="24133"/>
                    <a:pt x="2439" y="24133"/>
                  </a:cubicBezTo>
                  <a:cubicBezTo>
                    <a:pt x="2446" y="24133"/>
                    <a:pt x="2455" y="24140"/>
                    <a:pt x="2464" y="24154"/>
                  </a:cubicBezTo>
                  <a:cubicBezTo>
                    <a:pt x="2595" y="24350"/>
                    <a:pt x="2518" y="25353"/>
                    <a:pt x="2627" y="25385"/>
                  </a:cubicBezTo>
                  <a:cubicBezTo>
                    <a:pt x="2627" y="25385"/>
                    <a:pt x="2667" y="25404"/>
                    <a:pt x="2714" y="25404"/>
                  </a:cubicBezTo>
                  <a:cubicBezTo>
                    <a:pt x="2791" y="25404"/>
                    <a:pt x="2890" y="25356"/>
                    <a:pt x="2883" y="25107"/>
                  </a:cubicBezTo>
                  <a:cubicBezTo>
                    <a:pt x="2873" y="24704"/>
                    <a:pt x="3020" y="22966"/>
                    <a:pt x="3025" y="22563"/>
                  </a:cubicBezTo>
                  <a:cubicBezTo>
                    <a:pt x="3036" y="22007"/>
                    <a:pt x="2720" y="21228"/>
                    <a:pt x="2807" y="21097"/>
                  </a:cubicBezTo>
                  <a:cubicBezTo>
                    <a:pt x="2889" y="20966"/>
                    <a:pt x="3505" y="18950"/>
                    <a:pt x="3777" y="18133"/>
                  </a:cubicBezTo>
                  <a:cubicBezTo>
                    <a:pt x="4050" y="17315"/>
                    <a:pt x="4050" y="15185"/>
                    <a:pt x="4213" y="14912"/>
                  </a:cubicBezTo>
                  <a:cubicBezTo>
                    <a:pt x="4346" y="14693"/>
                    <a:pt x="4639" y="13388"/>
                    <a:pt x="4845" y="13388"/>
                  </a:cubicBezTo>
                  <a:cubicBezTo>
                    <a:pt x="4900" y="13388"/>
                    <a:pt x="4949" y="13481"/>
                    <a:pt x="4987" y="13714"/>
                  </a:cubicBezTo>
                  <a:cubicBezTo>
                    <a:pt x="5161" y="14814"/>
                    <a:pt x="5434" y="17517"/>
                    <a:pt x="5352" y="18111"/>
                  </a:cubicBezTo>
                  <a:cubicBezTo>
                    <a:pt x="5270" y="18705"/>
                    <a:pt x="5030" y="19724"/>
                    <a:pt x="5090" y="20301"/>
                  </a:cubicBezTo>
                  <a:cubicBezTo>
                    <a:pt x="5150" y="20884"/>
                    <a:pt x="4529" y="22067"/>
                    <a:pt x="4420" y="23418"/>
                  </a:cubicBezTo>
                  <a:cubicBezTo>
                    <a:pt x="4311" y="24770"/>
                    <a:pt x="4545" y="28311"/>
                    <a:pt x="4747" y="29227"/>
                  </a:cubicBezTo>
                  <a:cubicBezTo>
                    <a:pt x="4949" y="30137"/>
                    <a:pt x="4311" y="32060"/>
                    <a:pt x="4240" y="32447"/>
                  </a:cubicBezTo>
                  <a:cubicBezTo>
                    <a:pt x="4169" y="32840"/>
                    <a:pt x="4180" y="33929"/>
                    <a:pt x="4099" y="35330"/>
                  </a:cubicBezTo>
                  <a:cubicBezTo>
                    <a:pt x="4011" y="36730"/>
                    <a:pt x="4453" y="39760"/>
                    <a:pt x="4284" y="40283"/>
                  </a:cubicBezTo>
                  <a:cubicBezTo>
                    <a:pt x="4120" y="40806"/>
                    <a:pt x="1254" y="44032"/>
                    <a:pt x="1608" y="44538"/>
                  </a:cubicBezTo>
                  <a:cubicBezTo>
                    <a:pt x="1798" y="44809"/>
                    <a:pt x="2153" y="44946"/>
                    <a:pt x="2517" y="44946"/>
                  </a:cubicBezTo>
                  <a:cubicBezTo>
                    <a:pt x="2835" y="44946"/>
                    <a:pt x="3159" y="44842"/>
                    <a:pt x="3385" y="44631"/>
                  </a:cubicBezTo>
                  <a:cubicBezTo>
                    <a:pt x="3870" y="44184"/>
                    <a:pt x="4594" y="43520"/>
                    <a:pt x="4960" y="43236"/>
                  </a:cubicBezTo>
                  <a:cubicBezTo>
                    <a:pt x="5330" y="42947"/>
                    <a:pt x="6180" y="42795"/>
                    <a:pt x="6049" y="41089"/>
                  </a:cubicBezTo>
                  <a:cubicBezTo>
                    <a:pt x="6049" y="41089"/>
                    <a:pt x="5826" y="38550"/>
                    <a:pt x="6611" y="36872"/>
                  </a:cubicBezTo>
                  <a:cubicBezTo>
                    <a:pt x="7390" y="35188"/>
                    <a:pt x="7036" y="32840"/>
                    <a:pt x="7117" y="32082"/>
                  </a:cubicBezTo>
                  <a:cubicBezTo>
                    <a:pt x="7199" y="31325"/>
                    <a:pt x="7275" y="30093"/>
                    <a:pt x="7738" y="29216"/>
                  </a:cubicBezTo>
                  <a:cubicBezTo>
                    <a:pt x="8120" y="28491"/>
                    <a:pt x="8578" y="25936"/>
                    <a:pt x="8850" y="25058"/>
                  </a:cubicBezTo>
                  <a:cubicBezTo>
                    <a:pt x="9123" y="25936"/>
                    <a:pt x="9580" y="28491"/>
                    <a:pt x="9962" y="29216"/>
                  </a:cubicBezTo>
                  <a:cubicBezTo>
                    <a:pt x="10425" y="30093"/>
                    <a:pt x="10501" y="31325"/>
                    <a:pt x="10583" y="32082"/>
                  </a:cubicBezTo>
                  <a:cubicBezTo>
                    <a:pt x="10665" y="32840"/>
                    <a:pt x="10310" y="35188"/>
                    <a:pt x="11090" y="36872"/>
                  </a:cubicBezTo>
                  <a:cubicBezTo>
                    <a:pt x="11874" y="38556"/>
                    <a:pt x="11651" y="41089"/>
                    <a:pt x="11651" y="41089"/>
                  </a:cubicBezTo>
                  <a:cubicBezTo>
                    <a:pt x="11520" y="42789"/>
                    <a:pt x="12370" y="42947"/>
                    <a:pt x="12741" y="43236"/>
                  </a:cubicBezTo>
                  <a:cubicBezTo>
                    <a:pt x="13106" y="43520"/>
                    <a:pt x="13830" y="44184"/>
                    <a:pt x="14315" y="44631"/>
                  </a:cubicBezTo>
                  <a:cubicBezTo>
                    <a:pt x="14541" y="44842"/>
                    <a:pt x="14866" y="44946"/>
                    <a:pt x="15183" y="44946"/>
                  </a:cubicBezTo>
                  <a:cubicBezTo>
                    <a:pt x="15547" y="44946"/>
                    <a:pt x="15903" y="44809"/>
                    <a:pt x="16092" y="44538"/>
                  </a:cubicBezTo>
                  <a:cubicBezTo>
                    <a:pt x="16446" y="44026"/>
                    <a:pt x="13580" y="40806"/>
                    <a:pt x="13416" y="40283"/>
                  </a:cubicBezTo>
                  <a:cubicBezTo>
                    <a:pt x="13247" y="39760"/>
                    <a:pt x="13689" y="36730"/>
                    <a:pt x="13602" y="35330"/>
                  </a:cubicBezTo>
                  <a:cubicBezTo>
                    <a:pt x="13520" y="33929"/>
                    <a:pt x="13536" y="32840"/>
                    <a:pt x="13460" y="32447"/>
                  </a:cubicBezTo>
                  <a:cubicBezTo>
                    <a:pt x="13389" y="32060"/>
                    <a:pt x="12752" y="30137"/>
                    <a:pt x="12953" y="29227"/>
                  </a:cubicBezTo>
                  <a:cubicBezTo>
                    <a:pt x="13155" y="28311"/>
                    <a:pt x="13389" y="24770"/>
                    <a:pt x="13280" y="23418"/>
                  </a:cubicBezTo>
                  <a:cubicBezTo>
                    <a:pt x="13171" y="22067"/>
                    <a:pt x="12550" y="20884"/>
                    <a:pt x="12610" y="20301"/>
                  </a:cubicBezTo>
                  <a:cubicBezTo>
                    <a:pt x="12664" y="19724"/>
                    <a:pt x="12430" y="18705"/>
                    <a:pt x="12348" y="18111"/>
                  </a:cubicBezTo>
                  <a:cubicBezTo>
                    <a:pt x="12267" y="17517"/>
                    <a:pt x="12539" y="14814"/>
                    <a:pt x="12713" y="13714"/>
                  </a:cubicBezTo>
                  <a:cubicBezTo>
                    <a:pt x="12751" y="13482"/>
                    <a:pt x="12800" y="13389"/>
                    <a:pt x="12855" y="13389"/>
                  </a:cubicBezTo>
                  <a:cubicBezTo>
                    <a:pt x="13061" y="13389"/>
                    <a:pt x="13354" y="14697"/>
                    <a:pt x="13487" y="14912"/>
                  </a:cubicBezTo>
                  <a:cubicBezTo>
                    <a:pt x="13651" y="15185"/>
                    <a:pt x="13651" y="17315"/>
                    <a:pt x="13923" y="18133"/>
                  </a:cubicBezTo>
                  <a:cubicBezTo>
                    <a:pt x="14196" y="18950"/>
                    <a:pt x="14811" y="20966"/>
                    <a:pt x="14893" y="21097"/>
                  </a:cubicBezTo>
                  <a:cubicBezTo>
                    <a:pt x="14980" y="21228"/>
                    <a:pt x="14522" y="21893"/>
                    <a:pt x="14779" y="23342"/>
                  </a:cubicBezTo>
                  <a:cubicBezTo>
                    <a:pt x="14860" y="23925"/>
                    <a:pt x="14898" y="24513"/>
                    <a:pt x="14893" y="25102"/>
                  </a:cubicBezTo>
                  <a:cubicBezTo>
                    <a:pt x="14886" y="25359"/>
                    <a:pt x="14961" y="25406"/>
                    <a:pt x="15016" y="25406"/>
                  </a:cubicBezTo>
                  <a:cubicBezTo>
                    <a:pt x="15048" y="25406"/>
                    <a:pt x="15073" y="25391"/>
                    <a:pt x="15073" y="25391"/>
                  </a:cubicBezTo>
                  <a:cubicBezTo>
                    <a:pt x="15182" y="25353"/>
                    <a:pt x="15138" y="24230"/>
                    <a:pt x="15274" y="24029"/>
                  </a:cubicBezTo>
                  <a:cubicBezTo>
                    <a:pt x="15283" y="24015"/>
                    <a:pt x="15292" y="24008"/>
                    <a:pt x="15299" y="24008"/>
                  </a:cubicBezTo>
                  <a:cubicBezTo>
                    <a:pt x="15398" y="24008"/>
                    <a:pt x="15314" y="25278"/>
                    <a:pt x="15334" y="25374"/>
                  </a:cubicBezTo>
                  <a:cubicBezTo>
                    <a:pt x="15359" y="25474"/>
                    <a:pt x="15371" y="25629"/>
                    <a:pt x="15502" y="25629"/>
                  </a:cubicBezTo>
                  <a:cubicBezTo>
                    <a:pt x="15514" y="25629"/>
                    <a:pt x="15527" y="25628"/>
                    <a:pt x="15541" y="25625"/>
                  </a:cubicBezTo>
                  <a:cubicBezTo>
                    <a:pt x="15710" y="25587"/>
                    <a:pt x="15547" y="24383"/>
                    <a:pt x="15667" y="24110"/>
                  </a:cubicBezTo>
                  <a:cubicBezTo>
                    <a:pt x="15675" y="24092"/>
                    <a:pt x="15683" y="24083"/>
                    <a:pt x="15690" y="24083"/>
                  </a:cubicBezTo>
                  <a:cubicBezTo>
                    <a:pt x="15794" y="24083"/>
                    <a:pt x="15853" y="25701"/>
                    <a:pt x="16086" y="25767"/>
                  </a:cubicBezTo>
                  <a:cubicBezTo>
                    <a:pt x="16094" y="25769"/>
                    <a:pt x="16101" y="25770"/>
                    <a:pt x="16108" y="25770"/>
                  </a:cubicBezTo>
                  <a:cubicBezTo>
                    <a:pt x="16326" y="25770"/>
                    <a:pt x="16249" y="24741"/>
                    <a:pt x="16217" y="24546"/>
                  </a:cubicBezTo>
                  <a:cubicBezTo>
                    <a:pt x="16184" y="24377"/>
                    <a:pt x="16220" y="23997"/>
                    <a:pt x="16301" y="23997"/>
                  </a:cubicBezTo>
                  <a:cubicBezTo>
                    <a:pt x="16313" y="23997"/>
                    <a:pt x="16327" y="24007"/>
                    <a:pt x="16342" y="24029"/>
                  </a:cubicBezTo>
                  <a:cubicBezTo>
                    <a:pt x="16449" y="24178"/>
                    <a:pt x="16748" y="25600"/>
                    <a:pt x="16939" y="25600"/>
                  </a:cubicBezTo>
                  <a:cubicBezTo>
                    <a:pt x="16944" y="25600"/>
                    <a:pt x="16948" y="25599"/>
                    <a:pt x="16953" y="25598"/>
                  </a:cubicBezTo>
                  <a:cubicBezTo>
                    <a:pt x="17241" y="25494"/>
                    <a:pt x="16680" y="23386"/>
                    <a:pt x="16680" y="23386"/>
                  </a:cubicBezTo>
                  <a:lnTo>
                    <a:pt x="16680" y="23386"/>
                  </a:lnTo>
                  <a:cubicBezTo>
                    <a:pt x="16680" y="23386"/>
                    <a:pt x="16936" y="23718"/>
                    <a:pt x="17105" y="23892"/>
                  </a:cubicBezTo>
                  <a:cubicBezTo>
                    <a:pt x="17195" y="23991"/>
                    <a:pt x="17333" y="24036"/>
                    <a:pt x="17449" y="24036"/>
                  </a:cubicBezTo>
                  <a:cubicBezTo>
                    <a:pt x="17543" y="24036"/>
                    <a:pt x="17623" y="24006"/>
                    <a:pt x="17650" y="23952"/>
                  </a:cubicBezTo>
                  <a:cubicBezTo>
                    <a:pt x="17710" y="23832"/>
                    <a:pt x="17182" y="22971"/>
                    <a:pt x="17111" y="22334"/>
                  </a:cubicBezTo>
                  <a:cubicBezTo>
                    <a:pt x="17045" y="21691"/>
                    <a:pt x="16163" y="20874"/>
                    <a:pt x="16163" y="20874"/>
                  </a:cubicBezTo>
                  <a:cubicBezTo>
                    <a:pt x="16321" y="18422"/>
                    <a:pt x="15465" y="16324"/>
                    <a:pt x="15514" y="15485"/>
                  </a:cubicBezTo>
                  <a:cubicBezTo>
                    <a:pt x="15558" y="14640"/>
                    <a:pt x="15443" y="12825"/>
                    <a:pt x="15264" y="12542"/>
                  </a:cubicBezTo>
                  <a:cubicBezTo>
                    <a:pt x="15084" y="12259"/>
                    <a:pt x="14958" y="11692"/>
                    <a:pt x="14931" y="9725"/>
                  </a:cubicBezTo>
                  <a:cubicBezTo>
                    <a:pt x="14909" y="7758"/>
                    <a:pt x="13117" y="7338"/>
                    <a:pt x="12539" y="7278"/>
                  </a:cubicBezTo>
                  <a:cubicBezTo>
                    <a:pt x="11956" y="7224"/>
                    <a:pt x="10180" y="5976"/>
                    <a:pt x="10087" y="5851"/>
                  </a:cubicBezTo>
                  <a:cubicBezTo>
                    <a:pt x="9994" y="5725"/>
                    <a:pt x="10120" y="5022"/>
                    <a:pt x="10120" y="5022"/>
                  </a:cubicBezTo>
                  <a:cubicBezTo>
                    <a:pt x="10654" y="4690"/>
                    <a:pt x="10665" y="3965"/>
                    <a:pt x="10665" y="3965"/>
                  </a:cubicBezTo>
                  <a:cubicBezTo>
                    <a:pt x="11248" y="3965"/>
                    <a:pt x="11417" y="3420"/>
                    <a:pt x="11498" y="2946"/>
                  </a:cubicBezTo>
                  <a:cubicBezTo>
                    <a:pt x="11547" y="2641"/>
                    <a:pt x="11378" y="2585"/>
                    <a:pt x="11250" y="2585"/>
                  </a:cubicBezTo>
                  <a:cubicBezTo>
                    <a:pt x="11177" y="2585"/>
                    <a:pt x="11117" y="2603"/>
                    <a:pt x="11117" y="2603"/>
                  </a:cubicBezTo>
                  <a:cubicBezTo>
                    <a:pt x="11450" y="235"/>
                    <a:pt x="9711" y="1"/>
                    <a:pt x="9003" y="1"/>
                  </a:cubicBezTo>
                  <a:cubicBezTo>
                    <a:pt x="8947" y="1"/>
                    <a:pt x="8897" y="2"/>
                    <a:pt x="8856" y="4"/>
                  </a:cubicBezTo>
                  <a:cubicBezTo>
                    <a:pt x="8814" y="2"/>
                    <a:pt x="8764" y="1"/>
                    <a:pt x="870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2" name="Google Shape;9632;p75"/>
            <p:cNvGrpSpPr/>
            <p:nvPr/>
          </p:nvGrpSpPr>
          <p:grpSpPr>
            <a:xfrm>
              <a:off x="2939796" y="3259611"/>
              <a:ext cx="443027" cy="1124980"/>
              <a:chOff x="2939796" y="3259611"/>
              <a:chExt cx="443027" cy="1124980"/>
            </a:xfrm>
          </p:grpSpPr>
          <p:sp>
            <p:nvSpPr>
              <p:cNvPr id="9633" name="Google Shape;9633;p75"/>
              <p:cNvSpPr/>
              <p:nvPr/>
            </p:nvSpPr>
            <p:spPr>
              <a:xfrm>
                <a:off x="3348503" y="3813938"/>
                <a:ext cx="20698" cy="20799"/>
              </a:xfrm>
              <a:custGeom>
                <a:avLst/>
                <a:gdLst/>
                <a:ahLst/>
                <a:cxnLst/>
                <a:rect l="l" t="t" r="r" b="b"/>
                <a:pathLst>
                  <a:path w="819" h="823" extrusionOk="0">
                    <a:moveTo>
                      <a:pt x="164" y="1"/>
                    </a:moveTo>
                    <a:lnTo>
                      <a:pt x="1" y="115"/>
                    </a:lnTo>
                    <a:cubicBezTo>
                      <a:pt x="1" y="115"/>
                      <a:pt x="519" y="823"/>
                      <a:pt x="674" y="823"/>
                    </a:cubicBezTo>
                    <a:cubicBezTo>
                      <a:pt x="681" y="823"/>
                      <a:pt x="687" y="821"/>
                      <a:pt x="693" y="818"/>
                    </a:cubicBezTo>
                    <a:cubicBezTo>
                      <a:pt x="818" y="748"/>
                      <a:pt x="164" y="1"/>
                      <a:pt x="1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5"/>
              <p:cNvSpPr/>
              <p:nvPr/>
            </p:nvSpPr>
            <p:spPr>
              <a:xfrm>
                <a:off x="3361240" y="3830643"/>
                <a:ext cx="21583" cy="28659"/>
              </a:xfrm>
              <a:custGeom>
                <a:avLst/>
                <a:gdLst/>
                <a:ahLst/>
                <a:cxnLst/>
                <a:rect l="l" t="t" r="r" b="b"/>
                <a:pathLst>
                  <a:path w="854" h="1134" extrusionOk="0">
                    <a:moveTo>
                      <a:pt x="145" y="1"/>
                    </a:moveTo>
                    <a:cubicBezTo>
                      <a:pt x="113" y="1"/>
                      <a:pt x="84" y="13"/>
                      <a:pt x="63" y="37"/>
                    </a:cubicBezTo>
                    <a:cubicBezTo>
                      <a:pt x="1" y="90"/>
                      <a:pt x="342" y="1134"/>
                      <a:pt x="582" y="1134"/>
                    </a:cubicBezTo>
                    <a:cubicBezTo>
                      <a:pt x="593" y="1134"/>
                      <a:pt x="603" y="1132"/>
                      <a:pt x="614" y="1127"/>
                    </a:cubicBezTo>
                    <a:cubicBezTo>
                      <a:pt x="854" y="1024"/>
                      <a:pt x="178" y="5"/>
                      <a:pt x="178" y="5"/>
                    </a:cubicBezTo>
                    <a:cubicBezTo>
                      <a:pt x="167" y="2"/>
                      <a:pt x="156" y="1"/>
                      <a:pt x="1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5"/>
              <p:cNvSpPr/>
              <p:nvPr/>
            </p:nvSpPr>
            <p:spPr>
              <a:xfrm>
                <a:off x="3341805" y="3812472"/>
                <a:ext cx="16655" cy="30352"/>
              </a:xfrm>
              <a:custGeom>
                <a:avLst/>
                <a:gdLst/>
                <a:ahLst/>
                <a:cxnLst/>
                <a:rect l="l" t="t" r="r" b="b"/>
                <a:pathLst>
                  <a:path w="659" h="1201" extrusionOk="0">
                    <a:moveTo>
                      <a:pt x="140" y="1"/>
                    </a:moveTo>
                    <a:cubicBezTo>
                      <a:pt x="115" y="1"/>
                      <a:pt x="90" y="9"/>
                      <a:pt x="70" y="26"/>
                    </a:cubicBezTo>
                    <a:cubicBezTo>
                      <a:pt x="0" y="64"/>
                      <a:pt x="139" y="1200"/>
                      <a:pt x="383" y="1200"/>
                    </a:cubicBezTo>
                    <a:cubicBezTo>
                      <a:pt x="389" y="1200"/>
                      <a:pt x="396" y="1199"/>
                      <a:pt x="402" y="1198"/>
                    </a:cubicBezTo>
                    <a:cubicBezTo>
                      <a:pt x="658" y="1143"/>
                      <a:pt x="184" y="10"/>
                      <a:pt x="184" y="10"/>
                    </a:cubicBezTo>
                    <a:cubicBezTo>
                      <a:pt x="170" y="4"/>
                      <a:pt x="155" y="1"/>
                      <a:pt x="14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5"/>
              <p:cNvSpPr/>
              <p:nvPr/>
            </p:nvSpPr>
            <p:spPr>
              <a:xfrm>
                <a:off x="3347997" y="3841839"/>
                <a:ext cx="16655" cy="30302"/>
              </a:xfrm>
              <a:custGeom>
                <a:avLst/>
                <a:gdLst/>
                <a:ahLst/>
                <a:cxnLst/>
                <a:rect l="l" t="t" r="r" b="b"/>
                <a:pathLst>
                  <a:path w="659" h="1199" extrusionOk="0">
                    <a:moveTo>
                      <a:pt x="135" y="1"/>
                    </a:moveTo>
                    <a:cubicBezTo>
                      <a:pt x="112" y="1"/>
                      <a:pt x="89" y="9"/>
                      <a:pt x="70" y="25"/>
                    </a:cubicBezTo>
                    <a:cubicBezTo>
                      <a:pt x="1" y="67"/>
                      <a:pt x="144" y="1199"/>
                      <a:pt x="384" y="1199"/>
                    </a:cubicBezTo>
                    <a:cubicBezTo>
                      <a:pt x="390" y="1199"/>
                      <a:pt x="396" y="1198"/>
                      <a:pt x="402" y="1196"/>
                    </a:cubicBezTo>
                    <a:cubicBezTo>
                      <a:pt x="658" y="1142"/>
                      <a:pt x="184" y="14"/>
                      <a:pt x="184" y="14"/>
                    </a:cubicBezTo>
                    <a:cubicBezTo>
                      <a:pt x="168" y="5"/>
                      <a:pt x="151" y="1"/>
                      <a:pt x="13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5"/>
              <p:cNvSpPr/>
              <p:nvPr/>
            </p:nvSpPr>
            <p:spPr>
              <a:xfrm>
                <a:off x="3354619" y="3870043"/>
                <a:ext cx="16629" cy="30327"/>
              </a:xfrm>
              <a:custGeom>
                <a:avLst/>
                <a:gdLst/>
                <a:ahLst/>
                <a:cxnLst/>
                <a:rect l="l" t="t" r="r" b="b"/>
                <a:pathLst>
                  <a:path w="658" h="1200" extrusionOk="0">
                    <a:moveTo>
                      <a:pt x="139" y="0"/>
                    </a:moveTo>
                    <a:cubicBezTo>
                      <a:pt x="114" y="0"/>
                      <a:pt x="90" y="9"/>
                      <a:pt x="69" y="26"/>
                    </a:cubicBezTo>
                    <a:cubicBezTo>
                      <a:pt x="0" y="63"/>
                      <a:pt x="144" y="1200"/>
                      <a:pt x="383" y="1200"/>
                    </a:cubicBezTo>
                    <a:cubicBezTo>
                      <a:pt x="389" y="1200"/>
                      <a:pt x="396" y="1199"/>
                      <a:pt x="402" y="1198"/>
                    </a:cubicBezTo>
                    <a:cubicBezTo>
                      <a:pt x="658" y="1138"/>
                      <a:pt x="184" y="10"/>
                      <a:pt x="184" y="10"/>
                    </a:cubicBezTo>
                    <a:cubicBezTo>
                      <a:pt x="169" y="3"/>
                      <a:pt x="154" y="0"/>
                      <a:pt x="1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5"/>
              <p:cNvSpPr/>
              <p:nvPr/>
            </p:nvSpPr>
            <p:spPr>
              <a:xfrm>
                <a:off x="3331722" y="3818411"/>
                <a:ext cx="14330" cy="29468"/>
              </a:xfrm>
              <a:custGeom>
                <a:avLst/>
                <a:gdLst/>
                <a:ahLst/>
                <a:cxnLst/>
                <a:rect l="l" t="t" r="r" b="b"/>
                <a:pathLst>
                  <a:path w="567" h="1166" extrusionOk="0">
                    <a:moveTo>
                      <a:pt x="175" y="1"/>
                    </a:moveTo>
                    <a:cubicBezTo>
                      <a:pt x="150" y="1"/>
                      <a:pt x="125" y="8"/>
                      <a:pt x="103" y="20"/>
                    </a:cubicBezTo>
                    <a:cubicBezTo>
                      <a:pt x="23" y="52"/>
                      <a:pt x="1" y="1165"/>
                      <a:pt x="270" y="1165"/>
                    </a:cubicBezTo>
                    <a:cubicBezTo>
                      <a:pt x="274" y="1165"/>
                      <a:pt x="279" y="1165"/>
                      <a:pt x="283" y="1164"/>
                    </a:cubicBezTo>
                    <a:cubicBezTo>
                      <a:pt x="567" y="1126"/>
                      <a:pt x="234" y="15"/>
                      <a:pt x="234" y="15"/>
                    </a:cubicBezTo>
                    <a:cubicBezTo>
                      <a:pt x="215" y="5"/>
                      <a:pt x="195" y="1"/>
                      <a:pt x="1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5"/>
              <p:cNvSpPr/>
              <p:nvPr/>
            </p:nvSpPr>
            <p:spPr>
              <a:xfrm>
                <a:off x="3333920" y="3846919"/>
                <a:ext cx="14481" cy="29468"/>
              </a:xfrm>
              <a:custGeom>
                <a:avLst/>
                <a:gdLst/>
                <a:ahLst/>
                <a:cxnLst/>
                <a:rect l="l" t="t" r="r" b="b"/>
                <a:pathLst>
                  <a:path w="573" h="1166" extrusionOk="0">
                    <a:moveTo>
                      <a:pt x="178" y="1"/>
                    </a:moveTo>
                    <a:cubicBezTo>
                      <a:pt x="154" y="1"/>
                      <a:pt x="131" y="8"/>
                      <a:pt x="109" y="20"/>
                    </a:cubicBezTo>
                    <a:cubicBezTo>
                      <a:pt x="23" y="52"/>
                      <a:pt x="1" y="1165"/>
                      <a:pt x="270" y="1165"/>
                    </a:cubicBezTo>
                    <a:cubicBezTo>
                      <a:pt x="274" y="1165"/>
                      <a:pt x="279" y="1165"/>
                      <a:pt x="283" y="1164"/>
                    </a:cubicBezTo>
                    <a:cubicBezTo>
                      <a:pt x="572" y="1126"/>
                      <a:pt x="234" y="15"/>
                      <a:pt x="234" y="15"/>
                    </a:cubicBezTo>
                    <a:cubicBezTo>
                      <a:pt x="215" y="5"/>
                      <a:pt x="196" y="1"/>
                      <a:pt x="1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5"/>
              <p:cNvSpPr/>
              <p:nvPr/>
            </p:nvSpPr>
            <p:spPr>
              <a:xfrm>
                <a:off x="3336675" y="3874289"/>
                <a:ext cx="14481" cy="29493"/>
              </a:xfrm>
              <a:custGeom>
                <a:avLst/>
                <a:gdLst/>
                <a:ahLst/>
                <a:cxnLst/>
                <a:rect l="l" t="t" r="r" b="b"/>
                <a:pathLst>
                  <a:path w="573" h="1167" extrusionOk="0">
                    <a:moveTo>
                      <a:pt x="173" y="0"/>
                    </a:moveTo>
                    <a:cubicBezTo>
                      <a:pt x="150" y="0"/>
                      <a:pt x="127" y="7"/>
                      <a:pt x="104" y="21"/>
                    </a:cubicBezTo>
                    <a:cubicBezTo>
                      <a:pt x="23" y="54"/>
                      <a:pt x="1" y="1167"/>
                      <a:pt x="270" y="1167"/>
                    </a:cubicBezTo>
                    <a:cubicBezTo>
                      <a:pt x="274" y="1167"/>
                      <a:pt x="279" y="1166"/>
                      <a:pt x="283" y="1166"/>
                    </a:cubicBezTo>
                    <a:cubicBezTo>
                      <a:pt x="572" y="1128"/>
                      <a:pt x="234" y="16"/>
                      <a:pt x="234" y="16"/>
                    </a:cubicBezTo>
                    <a:cubicBezTo>
                      <a:pt x="214" y="6"/>
                      <a:pt x="193" y="0"/>
                      <a:pt x="1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5"/>
              <p:cNvSpPr/>
              <p:nvPr/>
            </p:nvSpPr>
            <p:spPr>
              <a:xfrm>
                <a:off x="2953418" y="3814368"/>
                <a:ext cx="20673" cy="20926"/>
              </a:xfrm>
              <a:custGeom>
                <a:avLst/>
                <a:gdLst/>
                <a:ahLst/>
                <a:cxnLst/>
                <a:rect l="l" t="t" r="r" b="b"/>
                <a:pathLst>
                  <a:path w="818" h="828" extrusionOk="0">
                    <a:moveTo>
                      <a:pt x="654" y="0"/>
                    </a:moveTo>
                    <a:cubicBezTo>
                      <a:pt x="654" y="0"/>
                      <a:pt x="1" y="752"/>
                      <a:pt x="126" y="823"/>
                    </a:cubicBezTo>
                    <a:cubicBezTo>
                      <a:pt x="131" y="826"/>
                      <a:pt x="138" y="828"/>
                      <a:pt x="145" y="828"/>
                    </a:cubicBezTo>
                    <a:cubicBezTo>
                      <a:pt x="300" y="828"/>
                      <a:pt x="818" y="120"/>
                      <a:pt x="818" y="120"/>
                    </a:cubicBezTo>
                    <a:lnTo>
                      <a:pt x="6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5"/>
              <p:cNvSpPr/>
              <p:nvPr/>
            </p:nvSpPr>
            <p:spPr>
              <a:xfrm>
                <a:off x="2939796" y="3831123"/>
                <a:ext cx="21431" cy="28735"/>
              </a:xfrm>
              <a:custGeom>
                <a:avLst/>
                <a:gdLst/>
                <a:ahLst/>
                <a:cxnLst/>
                <a:rect l="l" t="t" r="r" b="b"/>
                <a:pathLst>
                  <a:path w="848" h="1137" extrusionOk="0">
                    <a:moveTo>
                      <a:pt x="695" y="1"/>
                    </a:moveTo>
                    <a:cubicBezTo>
                      <a:pt x="688" y="1"/>
                      <a:pt x="682" y="1"/>
                      <a:pt x="676" y="2"/>
                    </a:cubicBezTo>
                    <a:cubicBezTo>
                      <a:pt x="676" y="2"/>
                      <a:pt x="0" y="1027"/>
                      <a:pt x="240" y="1130"/>
                    </a:cubicBezTo>
                    <a:cubicBezTo>
                      <a:pt x="250" y="1135"/>
                      <a:pt x="261" y="1137"/>
                      <a:pt x="272" y="1137"/>
                    </a:cubicBezTo>
                    <a:cubicBezTo>
                      <a:pt x="511" y="1137"/>
                      <a:pt x="847" y="87"/>
                      <a:pt x="785" y="40"/>
                    </a:cubicBezTo>
                    <a:cubicBezTo>
                      <a:pt x="762" y="13"/>
                      <a:pt x="728" y="1"/>
                      <a:pt x="6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5"/>
              <p:cNvSpPr/>
              <p:nvPr/>
            </p:nvSpPr>
            <p:spPr>
              <a:xfrm>
                <a:off x="2964310" y="3812927"/>
                <a:ext cx="16503" cy="30428"/>
              </a:xfrm>
              <a:custGeom>
                <a:avLst/>
                <a:gdLst/>
                <a:ahLst/>
                <a:cxnLst/>
                <a:rect l="l" t="t" r="r" b="b"/>
                <a:pathLst>
                  <a:path w="653" h="1204" extrusionOk="0">
                    <a:moveTo>
                      <a:pt x="518" y="0"/>
                    </a:moveTo>
                    <a:cubicBezTo>
                      <a:pt x="501" y="0"/>
                      <a:pt x="485" y="5"/>
                      <a:pt x="469" y="14"/>
                    </a:cubicBezTo>
                    <a:cubicBezTo>
                      <a:pt x="469" y="14"/>
                      <a:pt x="0" y="1142"/>
                      <a:pt x="251" y="1202"/>
                    </a:cubicBezTo>
                    <a:cubicBezTo>
                      <a:pt x="256" y="1203"/>
                      <a:pt x="262" y="1203"/>
                      <a:pt x="268" y="1203"/>
                    </a:cubicBezTo>
                    <a:cubicBezTo>
                      <a:pt x="513" y="1203"/>
                      <a:pt x="652" y="62"/>
                      <a:pt x="583" y="25"/>
                    </a:cubicBezTo>
                    <a:cubicBezTo>
                      <a:pt x="564" y="9"/>
                      <a:pt x="541" y="0"/>
                      <a:pt x="51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5"/>
              <p:cNvSpPr/>
              <p:nvPr/>
            </p:nvSpPr>
            <p:spPr>
              <a:xfrm>
                <a:off x="2958093" y="3842344"/>
                <a:ext cx="16528" cy="30352"/>
              </a:xfrm>
              <a:custGeom>
                <a:avLst/>
                <a:gdLst/>
                <a:ahLst/>
                <a:cxnLst/>
                <a:rect l="l" t="t" r="r" b="b"/>
                <a:pathLst>
                  <a:path w="654" h="1201" extrusionOk="0">
                    <a:moveTo>
                      <a:pt x="516" y="1"/>
                    </a:moveTo>
                    <a:cubicBezTo>
                      <a:pt x="500" y="1"/>
                      <a:pt x="485" y="4"/>
                      <a:pt x="469" y="10"/>
                    </a:cubicBezTo>
                    <a:cubicBezTo>
                      <a:pt x="469" y="10"/>
                      <a:pt x="1" y="1138"/>
                      <a:pt x="252" y="1198"/>
                    </a:cubicBezTo>
                    <a:cubicBezTo>
                      <a:pt x="257" y="1199"/>
                      <a:pt x="263" y="1200"/>
                      <a:pt x="269" y="1200"/>
                    </a:cubicBezTo>
                    <a:cubicBezTo>
                      <a:pt x="514" y="1200"/>
                      <a:pt x="653" y="64"/>
                      <a:pt x="584" y="21"/>
                    </a:cubicBezTo>
                    <a:cubicBezTo>
                      <a:pt x="564" y="8"/>
                      <a:pt x="540" y="1"/>
                      <a:pt x="5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5"/>
              <p:cNvSpPr/>
              <p:nvPr/>
            </p:nvSpPr>
            <p:spPr>
              <a:xfrm>
                <a:off x="2951497" y="3870473"/>
                <a:ext cx="16655" cy="30453"/>
              </a:xfrm>
              <a:custGeom>
                <a:avLst/>
                <a:gdLst/>
                <a:ahLst/>
                <a:cxnLst/>
                <a:rect l="l" t="t" r="r" b="b"/>
                <a:pathLst>
                  <a:path w="659" h="1205" extrusionOk="0">
                    <a:moveTo>
                      <a:pt x="521" y="1"/>
                    </a:moveTo>
                    <a:cubicBezTo>
                      <a:pt x="505" y="1"/>
                      <a:pt x="488" y="5"/>
                      <a:pt x="474" y="14"/>
                    </a:cubicBezTo>
                    <a:cubicBezTo>
                      <a:pt x="474" y="14"/>
                      <a:pt x="0" y="1142"/>
                      <a:pt x="256" y="1202"/>
                    </a:cubicBezTo>
                    <a:cubicBezTo>
                      <a:pt x="262" y="1204"/>
                      <a:pt x="268" y="1204"/>
                      <a:pt x="273" y="1204"/>
                    </a:cubicBezTo>
                    <a:cubicBezTo>
                      <a:pt x="519" y="1204"/>
                      <a:pt x="658" y="63"/>
                      <a:pt x="589" y="25"/>
                    </a:cubicBezTo>
                    <a:cubicBezTo>
                      <a:pt x="570" y="9"/>
                      <a:pt x="54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5"/>
              <p:cNvSpPr/>
              <p:nvPr/>
            </p:nvSpPr>
            <p:spPr>
              <a:xfrm>
                <a:off x="2976567" y="3818841"/>
                <a:ext cx="14304" cy="29442"/>
              </a:xfrm>
              <a:custGeom>
                <a:avLst/>
                <a:gdLst/>
                <a:ahLst/>
                <a:cxnLst/>
                <a:rect l="l" t="t" r="r" b="b"/>
                <a:pathLst>
                  <a:path w="566" h="1165" extrusionOk="0">
                    <a:moveTo>
                      <a:pt x="387" y="0"/>
                    </a:moveTo>
                    <a:cubicBezTo>
                      <a:pt x="368" y="0"/>
                      <a:pt x="349" y="5"/>
                      <a:pt x="332" y="14"/>
                    </a:cubicBezTo>
                    <a:cubicBezTo>
                      <a:pt x="332" y="14"/>
                      <a:pt x="0" y="1126"/>
                      <a:pt x="283" y="1164"/>
                    </a:cubicBezTo>
                    <a:cubicBezTo>
                      <a:pt x="288" y="1164"/>
                      <a:pt x="293" y="1165"/>
                      <a:pt x="297" y="1165"/>
                    </a:cubicBezTo>
                    <a:cubicBezTo>
                      <a:pt x="566" y="1165"/>
                      <a:pt x="538" y="52"/>
                      <a:pt x="458" y="20"/>
                    </a:cubicBezTo>
                    <a:cubicBezTo>
                      <a:pt x="436" y="7"/>
                      <a:pt x="411" y="0"/>
                      <a:pt x="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5"/>
              <p:cNvSpPr/>
              <p:nvPr/>
            </p:nvSpPr>
            <p:spPr>
              <a:xfrm>
                <a:off x="2974343" y="3847273"/>
                <a:ext cx="14481" cy="29518"/>
              </a:xfrm>
              <a:custGeom>
                <a:avLst/>
                <a:gdLst/>
                <a:ahLst/>
                <a:cxnLst/>
                <a:rect l="l" t="t" r="r" b="b"/>
                <a:pathLst>
                  <a:path w="573" h="1168" extrusionOk="0">
                    <a:moveTo>
                      <a:pt x="399" y="1"/>
                    </a:moveTo>
                    <a:cubicBezTo>
                      <a:pt x="377" y="1"/>
                      <a:pt x="355" y="6"/>
                      <a:pt x="333" y="17"/>
                    </a:cubicBezTo>
                    <a:cubicBezTo>
                      <a:pt x="333" y="17"/>
                      <a:pt x="1" y="1129"/>
                      <a:pt x="284" y="1167"/>
                    </a:cubicBezTo>
                    <a:cubicBezTo>
                      <a:pt x="289" y="1167"/>
                      <a:pt x="294" y="1168"/>
                      <a:pt x="298" y="1168"/>
                    </a:cubicBezTo>
                    <a:cubicBezTo>
                      <a:pt x="572" y="1168"/>
                      <a:pt x="544" y="55"/>
                      <a:pt x="464" y="17"/>
                    </a:cubicBezTo>
                    <a:cubicBezTo>
                      <a:pt x="442" y="6"/>
                      <a:pt x="420" y="1"/>
                      <a:pt x="3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5"/>
              <p:cNvSpPr/>
              <p:nvPr/>
            </p:nvSpPr>
            <p:spPr>
              <a:xfrm>
                <a:off x="2971589" y="3874820"/>
                <a:ext cx="14481" cy="29518"/>
              </a:xfrm>
              <a:custGeom>
                <a:avLst/>
                <a:gdLst/>
                <a:ahLst/>
                <a:cxnLst/>
                <a:rect l="l" t="t" r="r" b="b"/>
                <a:pathLst>
                  <a:path w="573" h="1168" extrusionOk="0">
                    <a:moveTo>
                      <a:pt x="401" y="0"/>
                    </a:moveTo>
                    <a:cubicBezTo>
                      <a:pt x="380" y="0"/>
                      <a:pt x="358" y="6"/>
                      <a:pt x="339" y="17"/>
                    </a:cubicBezTo>
                    <a:cubicBezTo>
                      <a:pt x="339" y="17"/>
                      <a:pt x="1" y="1128"/>
                      <a:pt x="290" y="1167"/>
                    </a:cubicBezTo>
                    <a:cubicBezTo>
                      <a:pt x="294" y="1167"/>
                      <a:pt x="299" y="1167"/>
                      <a:pt x="303" y="1167"/>
                    </a:cubicBezTo>
                    <a:cubicBezTo>
                      <a:pt x="572" y="1167"/>
                      <a:pt x="544" y="54"/>
                      <a:pt x="464" y="17"/>
                    </a:cubicBezTo>
                    <a:cubicBezTo>
                      <a:pt x="445" y="6"/>
                      <a:pt x="423" y="0"/>
                      <a:pt x="4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5"/>
              <p:cNvSpPr/>
              <p:nvPr/>
            </p:nvSpPr>
            <p:spPr>
              <a:xfrm>
                <a:off x="2989355" y="3824805"/>
                <a:ext cx="11853" cy="26915"/>
              </a:xfrm>
              <a:custGeom>
                <a:avLst/>
                <a:gdLst/>
                <a:ahLst/>
                <a:cxnLst/>
                <a:rect l="l" t="t" r="r" b="b"/>
                <a:pathLst>
                  <a:path w="469" h="1065" extrusionOk="0">
                    <a:moveTo>
                      <a:pt x="278" y="1"/>
                    </a:moveTo>
                    <a:cubicBezTo>
                      <a:pt x="258" y="1"/>
                      <a:pt x="239" y="6"/>
                      <a:pt x="224" y="18"/>
                    </a:cubicBezTo>
                    <a:cubicBezTo>
                      <a:pt x="224" y="18"/>
                      <a:pt x="1" y="1048"/>
                      <a:pt x="235" y="1064"/>
                    </a:cubicBezTo>
                    <a:cubicBezTo>
                      <a:pt x="237" y="1064"/>
                      <a:pt x="239" y="1064"/>
                      <a:pt x="241" y="1064"/>
                    </a:cubicBezTo>
                    <a:cubicBezTo>
                      <a:pt x="468" y="1064"/>
                      <a:pt x="398" y="45"/>
                      <a:pt x="328" y="12"/>
                    </a:cubicBezTo>
                    <a:cubicBezTo>
                      <a:pt x="313" y="5"/>
                      <a:pt x="295" y="1"/>
                      <a:pt x="2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5"/>
              <p:cNvSpPr/>
              <p:nvPr/>
            </p:nvSpPr>
            <p:spPr>
              <a:xfrm>
                <a:off x="2988824" y="3850735"/>
                <a:ext cx="11828" cy="26865"/>
              </a:xfrm>
              <a:custGeom>
                <a:avLst/>
                <a:gdLst/>
                <a:ahLst/>
                <a:cxnLst/>
                <a:rect l="l" t="t" r="r" b="b"/>
                <a:pathLst>
                  <a:path w="468" h="1063" extrusionOk="0">
                    <a:moveTo>
                      <a:pt x="284" y="1"/>
                    </a:moveTo>
                    <a:cubicBezTo>
                      <a:pt x="263" y="1"/>
                      <a:pt x="242" y="7"/>
                      <a:pt x="223" y="16"/>
                    </a:cubicBezTo>
                    <a:cubicBezTo>
                      <a:pt x="223" y="16"/>
                      <a:pt x="0" y="1046"/>
                      <a:pt x="234" y="1062"/>
                    </a:cubicBezTo>
                    <a:cubicBezTo>
                      <a:pt x="236" y="1063"/>
                      <a:pt x="238" y="1063"/>
                      <a:pt x="240" y="1063"/>
                    </a:cubicBezTo>
                    <a:cubicBezTo>
                      <a:pt x="468" y="1063"/>
                      <a:pt x="397" y="38"/>
                      <a:pt x="327" y="11"/>
                    </a:cubicBezTo>
                    <a:cubicBezTo>
                      <a:pt x="313" y="4"/>
                      <a:pt x="299" y="1"/>
                      <a:pt x="28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5"/>
              <p:cNvSpPr/>
              <p:nvPr/>
            </p:nvSpPr>
            <p:spPr>
              <a:xfrm>
                <a:off x="2987839" y="3875755"/>
                <a:ext cx="11853" cy="26915"/>
              </a:xfrm>
              <a:custGeom>
                <a:avLst/>
                <a:gdLst/>
                <a:ahLst/>
                <a:cxnLst/>
                <a:rect l="l" t="t" r="r" b="b"/>
                <a:pathLst>
                  <a:path w="469" h="1065" extrusionOk="0">
                    <a:moveTo>
                      <a:pt x="278" y="1"/>
                    </a:moveTo>
                    <a:cubicBezTo>
                      <a:pt x="258" y="1"/>
                      <a:pt x="239" y="6"/>
                      <a:pt x="224" y="18"/>
                    </a:cubicBezTo>
                    <a:cubicBezTo>
                      <a:pt x="224" y="18"/>
                      <a:pt x="1" y="1048"/>
                      <a:pt x="235" y="1064"/>
                    </a:cubicBezTo>
                    <a:cubicBezTo>
                      <a:pt x="237" y="1064"/>
                      <a:pt x="239" y="1064"/>
                      <a:pt x="241" y="1064"/>
                    </a:cubicBezTo>
                    <a:cubicBezTo>
                      <a:pt x="468" y="1064"/>
                      <a:pt x="398" y="40"/>
                      <a:pt x="328" y="12"/>
                    </a:cubicBezTo>
                    <a:cubicBezTo>
                      <a:pt x="313" y="5"/>
                      <a:pt x="295" y="1"/>
                      <a:pt x="27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5"/>
              <p:cNvSpPr/>
              <p:nvPr/>
            </p:nvSpPr>
            <p:spPr>
              <a:xfrm>
                <a:off x="2960721" y="3801226"/>
                <a:ext cx="45870" cy="28583"/>
              </a:xfrm>
              <a:custGeom>
                <a:avLst/>
                <a:gdLst/>
                <a:ahLst/>
                <a:cxnLst/>
                <a:rect l="l" t="t" r="r" b="b"/>
                <a:pathLst>
                  <a:path w="1815" h="1131" extrusionOk="0">
                    <a:moveTo>
                      <a:pt x="902" y="0"/>
                    </a:moveTo>
                    <a:cubicBezTo>
                      <a:pt x="718" y="0"/>
                      <a:pt x="543" y="87"/>
                      <a:pt x="404" y="226"/>
                    </a:cubicBezTo>
                    <a:cubicBezTo>
                      <a:pt x="404" y="226"/>
                      <a:pt x="0" y="362"/>
                      <a:pt x="137" y="673"/>
                    </a:cubicBezTo>
                    <a:cubicBezTo>
                      <a:pt x="273" y="989"/>
                      <a:pt x="899" y="869"/>
                      <a:pt x="1101" y="1076"/>
                    </a:cubicBezTo>
                    <a:cubicBezTo>
                      <a:pt x="1138" y="1114"/>
                      <a:pt x="1186" y="1131"/>
                      <a:pt x="1240" y="1131"/>
                    </a:cubicBezTo>
                    <a:cubicBezTo>
                      <a:pt x="1481" y="1131"/>
                      <a:pt x="1814" y="779"/>
                      <a:pt x="1515" y="373"/>
                    </a:cubicBezTo>
                    <a:cubicBezTo>
                      <a:pt x="1325" y="109"/>
                      <a:pt x="1108"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5"/>
              <p:cNvSpPr/>
              <p:nvPr/>
            </p:nvSpPr>
            <p:spPr>
              <a:xfrm>
                <a:off x="3231744" y="4292043"/>
                <a:ext cx="109354" cy="92270"/>
              </a:xfrm>
              <a:custGeom>
                <a:avLst/>
                <a:gdLst/>
                <a:ahLst/>
                <a:cxnLst/>
                <a:rect l="l" t="t" r="r" b="b"/>
                <a:pathLst>
                  <a:path w="4327" h="3651" extrusionOk="0">
                    <a:moveTo>
                      <a:pt x="1399" y="1"/>
                    </a:moveTo>
                    <a:cubicBezTo>
                      <a:pt x="992" y="1"/>
                      <a:pt x="498" y="145"/>
                      <a:pt x="251" y="765"/>
                    </a:cubicBezTo>
                    <a:cubicBezTo>
                      <a:pt x="251" y="765"/>
                      <a:pt x="0" y="1108"/>
                      <a:pt x="300" y="1304"/>
                    </a:cubicBezTo>
                    <a:cubicBezTo>
                      <a:pt x="594" y="1495"/>
                      <a:pt x="850" y="1457"/>
                      <a:pt x="975" y="1805"/>
                    </a:cubicBezTo>
                    <a:cubicBezTo>
                      <a:pt x="1095" y="2149"/>
                      <a:pt x="1629" y="2683"/>
                      <a:pt x="2190" y="3091"/>
                    </a:cubicBezTo>
                    <a:cubicBezTo>
                      <a:pt x="2329" y="3191"/>
                      <a:pt x="2509" y="3651"/>
                      <a:pt x="2790" y="3651"/>
                    </a:cubicBezTo>
                    <a:cubicBezTo>
                      <a:pt x="2818" y="3651"/>
                      <a:pt x="2847" y="3646"/>
                      <a:pt x="2877" y="3636"/>
                    </a:cubicBezTo>
                    <a:cubicBezTo>
                      <a:pt x="3204" y="3522"/>
                      <a:pt x="2561" y="2803"/>
                      <a:pt x="2463" y="2775"/>
                    </a:cubicBezTo>
                    <a:cubicBezTo>
                      <a:pt x="2463" y="2775"/>
                      <a:pt x="1809" y="1996"/>
                      <a:pt x="1706" y="1838"/>
                    </a:cubicBezTo>
                    <a:lnTo>
                      <a:pt x="1706" y="1838"/>
                    </a:lnTo>
                    <a:cubicBezTo>
                      <a:pt x="1706" y="1838"/>
                      <a:pt x="2310" y="2269"/>
                      <a:pt x="2512" y="2672"/>
                    </a:cubicBezTo>
                    <a:cubicBezTo>
                      <a:pt x="2616" y="2873"/>
                      <a:pt x="3079" y="3266"/>
                      <a:pt x="3139" y="3413"/>
                    </a:cubicBezTo>
                    <a:cubicBezTo>
                      <a:pt x="3163" y="3472"/>
                      <a:pt x="3221" y="3501"/>
                      <a:pt x="3277" y="3501"/>
                    </a:cubicBezTo>
                    <a:cubicBezTo>
                      <a:pt x="3361" y="3501"/>
                      <a:pt x="3439" y="3435"/>
                      <a:pt x="3384" y="3304"/>
                    </a:cubicBezTo>
                    <a:cubicBezTo>
                      <a:pt x="3286" y="3081"/>
                      <a:pt x="2948" y="2672"/>
                      <a:pt x="2948" y="2672"/>
                    </a:cubicBezTo>
                    <a:lnTo>
                      <a:pt x="2948" y="2672"/>
                    </a:lnTo>
                    <a:lnTo>
                      <a:pt x="3531" y="3320"/>
                    </a:lnTo>
                    <a:cubicBezTo>
                      <a:pt x="3531" y="3320"/>
                      <a:pt x="3614" y="3401"/>
                      <a:pt x="3713" y="3401"/>
                    </a:cubicBezTo>
                    <a:cubicBezTo>
                      <a:pt x="3748" y="3401"/>
                      <a:pt x="3784" y="3391"/>
                      <a:pt x="3820" y="3364"/>
                    </a:cubicBezTo>
                    <a:cubicBezTo>
                      <a:pt x="3896" y="3306"/>
                      <a:pt x="3759" y="3093"/>
                      <a:pt x="3599" y="2903"/>
                    </a:cubicBezTo>
                    <a:lnTo>
                      <a:pt x="3599" y="2903"/>
                    </a:lnTo>
                    <a:lnTo>
                      <a:pt x="3831" y="3130"/>
                    </a:lnTo>
                    <a:cubicBezTo>
                      <a:pt x="3831" y="3130"/>
                      <a:pt x="3963" y="3284"/>
                      <a:pt x="4048" y="3284"/>
                    </a:cubicBezTo>
                    <a:cubicBezTo>
                      <a:pt x="4068" y="3284"/>
                      <a:pt x="4085" y="3275"/>
                      <a:pt x="4098" y="3255"/>
                    </a:cubicBezTo>
                    <a:cubicBezTo>
                      <a:pt x="4144" y="3181"/>
                      <a:pt x="4133" y="2991"/>
                      <a:pt x="3955" y="2756"/>
                    </a:cubicBezTo>
                    <a:lnTo>
                      <a:pt x="3955" y="2756"/>
                    </a:lnTo>
                    <a:cubicBezTo>
                      <a:pt x="4036" y="2825"/>
                      <a:pt x="4113" y="2878"/>
                      <a:pt x="4161" y="2878"/>
                    </a:cubicBezTo>
                    <a:cubicBezTo>
                      <a:pt x="4176" y="2878"/>
                      <a:pt x="4187" y="2873"/>
                      <a:pt x="4196" y="2863"/>
                    </a:cubicBezTo>
                    <a:cubicBezTo>
                      <a:pt x="4196" y="2863"/>
                      <a:pt x="4326" y="2835"/>
                      <a:pt x="3765" y="2121"/>
                    </a:cubicBezTo>
                    <a:cubicBezTo>
                      <a:pt x="3765" y="2121"/>
                      <a:pt x="3002" y="1206"/>
                      <a:pt x="2474" y="857"/>
                    </a:cubicBezTo>
                    <a:cubicBezTo>
                      <a:pt x="1945" y="514"/>
                      <a:pt x="1994" y="411"/>
                      <a:pt x="2043" y="111"/>
                    </a:cubicBezTo>
                    <a:cubicBezTo>
                      <a:pt x="2043" y="111"/>
                      <a:pt x="1754" y="1"/>
                      <a:pt x="13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5"/>
              <p:cNvSpPr/>
              <p:nvPr/>
            </p:nvSpPr>
            <p:spPr>
              <a:xfrm>
                <a:off x="3056706" y="3695536"/>
                <a:ext cx="200259" cy="117189"/>
              </a:xfrm>
              <a:custGeom>
                <a:avLst/>
                <a:gdLst/>
                <a:ahLst/>
                <a:cxnLst/>
                <a:rect l="l" t="t" r="r" b="b"/>
                <a:pathLst>
                  <a:path w="7924" h="4637" extrusionOk="0">
                    <a:moveTo>
                      <a:pt x="5970" y="1"/>
                    </a:moveTo>
                    <a:cubicBezTo>
                      <a:pt x="4955" y="1"/>
                      <a:pt x="4725" y="801"/>
                      <a:pt x="4725" y="801"/>
                    </a:cubicBezTo>
                    <a:cubicBezTo>
                      <a:pt x="4725" y="801"/>
                      <a:pt x="4332" y="1387"/>
                      <a:pt x="4594" y="1387"/>
                    </a:cubicBezTo>
                    <a:cubicBezTo>
                      <a:pt x="4630" y="1387"/>
                      <a:pt x="4678" y="1376"/>
                      <a:pt x="4741" y="1351"/>
                    </a:cubicBezTo>
                    <a:cubicBezTo>
                      <a:pt x="4823" y="1319"/>
                      <a:pt x="4902" y="1304"/>
                      <a:pt x="4977" y="1304"/>
                    </a:cubicBezTo>
                    <a:cubicBezTo>
                      <a:pt x="5381" y="1304"/>
                      <a:pt x="5675" y="1750"/>
                      <a:pt x="5716" y="2376"/>
                    </a:cubicBezTo>
                    <a:cubicBezTo>
                      <a:pt x="5760" y="3111"/>
                      <a:pt x="5291" y="2850"/>
                      <a:pt x="4741" y="3525"/>
                    </a:cubicBezTo>
                    <a:cubicBezTo>
                      <a:pt x="4475" y="3855"/>
                      <a:pt x="4307" y="3939"/>
                      <a:pt x="4204" y="3939"/>
                    </a:cubicBezTo>
                    <a:cubicBezTo>
                      <a:pt x="4166" y="3939"/>
                      <a:pt x="4136" y="3927"/>
                      <a:pt x="4114" y="3912"/>
                    </a:cubicBezTo>
                    <a:lnTo>
                      <a:pt x="4114" y="3841"/>
                    </a:lnTo>
                    <a:cubicBezTo>
                      <a:pt x="4109" y="3858"/>
                      <a:pt x="4098" y="3874"/>
                      <a:pt x="4087" y="3885"/>
                    </a:cubicBezTo>
                    <a:cubicBezTo>
                      <a:pt x="4076" y="3874"/>
                      <a:pt x="4065" y="3858"/>
                      <a:pt x="4060" y="3841"/>
                    </a:cubicBezTo>
                    <a:lnTo>
                      <a:pt x="4060" y="3912"/>
                    </a:lnTo>
                    <a:cubicBezTo>
                      <a:pt x="4038" y="3927"/>
                      <a:pt x="4008" y="3939"/>
                      <a:pt x="3970" y="3939"/>
                    </a:cubicBezTo>
                    <a:cubicBezTo>
                      <a:pt x="3867" y="3939"/>
                      <a:pt x="3698" y="3855"/>
                      <a:pt x="3428" y="3525"/>
                    </a:cubicBezTo>
                    <a:cubicBezTo>
                      <a:pt x="2877" y="2855"/>
                      <a:pt x="2409" y="3117"/>
                      <a:pt x="2452" y="2381"/>
                    </a:cubicBezTo>
                    <a:cubicBezTo>
                      <a:pt x="2494" y="1754"/>
                      <a:pt x="2789" y="1311"/>
                      <a:pt x="3195" y="1311"/>
                    </a:cubicBezTo>
                    <a:cubicBezTo>
                      <a:pt x="3269" y="1311"/>
                      <a:pt x="3347" y="1326"/>
                      <a:pt x="3428" y="1357"/>
                    </a:cubicBezTo>
                    <a:cubicBezTo>
                      <a:pt x="3491" y="1382"/>
                      <a:pt x="3539" y="1393"/>
                      <a:pt x="3574" y="1393"/>
                    </a:cubicBezTo>
                    <a:cubicBezTo>
                      <a:pt x="3836" y="1393"/>
                      <a:pt x="3444" y="806"/>
                      <a:pt x="3444" y="806"/>
                    </a:cubicBezTo>
                    <a:cubicBezTo>
                      <a:pt x="3444" y="806"/>
                      <a:pt x="3332" y="89"/>
                      <a:pt x="2574" y="89"/>
                    </a:cubicBezTo>
                    <a:cubicBezTo>
                      <a:pt x="2330" y="89"/>
                      <a:pt x="2019" y="163"/>
                      <a:pt x="1624" y="360"/>
                    </a:cubicBezTo>
                    <a:cubicBezTo>
                      <a:pt x="0" y="1161"/>
                      <a:pt x="507" y="2087"/>
                      <a:pt x="1292" y="2506"/>
                    </a:cubicBezTo>
                    <a:cubicBezTo>
                      <a:pt x="2076" y="2926"/>
                      <a:pt x="1777" y="2959"/>
                      <a:pt x="2033" y="3422"/>
                    </a:cubicBezTo>
                    <a:cubicBezTo>
                      <a:pt x="2143" y="3621"/>
                      <a:pt x="2238" y="3651"/>
                      <a:pt x="2342" y="3651"/>
                    </a:cubicBezTo>
                    <a:cubicBezTo>
                      <a:pt x="2386" y="3651"/>
                      <a:pt x="2431" y="3646"/>
                      <a:pt x="2479" y="3646"/>
                    </a:cubicBezTo>
                    <a:cubicBezTo>
                      <a:pt x="2582" y="3646"/>
                      <a:pt x="2700" y="3670"/>
                      <a:pt x="2850" y="3820"/>
                    </a:cubicBezTo>
                    <a:cubicBezTo>
                      <a:pt x="3221" y="4190"/>
                      <a:pt x="3559" y="4610"/>
                      <a:pt x="4060" y="4637"/>
                    </a:cubicBezTo>
                    <a:lnTo>
                      <a:pt x="4114" y="4637"/>
                    </a:lnTo>
                    <a:cubicBezTo>
                      <a:pt x="4621" y="4610"/>
                      <a:pt x="4953" y="4190"/>
                      <a:pt x="5324" y="3814"/>
                    </a:cubicBezTo>
                    <a:cubicBezTo>
                      <a:pt x="5474" y="3664"/>
                      <a:pt x="5592" y="3640"/>
                      <a:pt x="5695" y="3640"/>
                    </a:cubicBezTo>
                    <a:cubicBezTo>
                      <a:pt x="5743" y="3640"/>
                      <a:pt x="5789" y="3646"/>
                      <a:pt x="5832" y="3646"/>
                    </a:cubicBezTo>
                    <a:cubicBezTo>
                      <a:pt x="5936" y="3646"/>
                      <a:pt x="6031" y="3616"/>
                      <a:pt x="6141" y="3416"/>
                    </a:cubicBezTo>
                    <a:cubicBezTo>
                      <a:pt x="6397" y="2953"/>
                      <a:pt x="6354" y="2719"/>
                      <a:pt x="7139" y="2299"/>
                    </a:cubicBezTo>
                    <a:cubicBezTo>
                      <a:pt x="7923" y="1880"/>
                      <a:pt x="7678" y="436"/>
                      <a:pt x="6801" y="147"/>
                    </a:cubicBezTo>
                    <a:cubicBezTo>
                      <a:pt x="6478" y="43"/>
                      <a:pt x="6203" y="1"/>
                      <a:pt x="597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5"/>
              <p:cNvSpPr/>
              <p:nvPr/>
            </p:nvSpPr>
            <p:spPr>
              <a:xfrm>
                <a:off x="3147864" y="3709992"/>
                <a:ext cx="25500" cy="16402"/>
              </a:xfrm>
              <a:custGeom>
                <a:avLst/>
                <a:gdLst/>
                <a:ahLst/>
                <a:cxnLst/>
                <a:rect l="l" t="t" r="r" b="b"/>
                <a:pathLst>
                  <a:path w="1009" h="649" extrusionOk="0">
                    <a:moveTo>
                      <a:pt x="126" y="0"/>
                    </a:moveTo>
                    <a:cubicBezTo>
                      <a:pt x="55" y="0"/>
                      <a:pt x="1" y="55"/>
                      <a:pt x="1" y="120"/>
                    </a:cubicBezTo>
                    <a:lnTo>
                      <a:pt x="1" y="529"/>
                    </a:lnTo>
                    <a:cubicBezTo>
                      <a:pt x="1" y="594"/>
                      <a:pt x="55" y="648"/>
                      <a:pt x="126" y="648"/>
                    </a:cubicBezTo>
                    <a:lnTo>
                      <a:pt x="889" y="648"/>
                    </a:lnTo>
                    <a:cubicBezTo>
                      <a:pt x="954" y="648"/>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5"/>
              <p:cNvSpPr/>
              <p:nvPr/>
            </p:nvSpPr>
            <p:spPr>
              <a:xfrm>
                <a:off x="3147864" y="3704483"/>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5"/>
              <p:cNvSpPr/>
              <p:nvPr/>
            </p:nvSpPr>
            <p:spPr>
              <a:xfrm>
                <a:off x="3147864" y="3688081"/>
                <a:ext cx="25500" cy="16427"/>
              </a:xfrm>
              <a:custGeom>
                <a:avLst/>
                <a:gdLst/>
                <a:ahLst/>
                <a:cxnLst/>
                <a:rect l="l" t="t" r="r" b="b"/>
                <a:pathLst>
                  <a:path w="1009" h="650" extrusionOk="0">
                    <a:moveTo>
                      <a:pt x="120"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5"/>
              <p:cNvSpPr/>
              <p:nvPr/>
            </p:nvSpPr>
            <p:spPr>
              <a:xfrm>
                <a:off x="3147864" y="3682572"/>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5"/>
              <p:cNvSpPr/>
              <p:nvPr/>
            </p:nvSpPr>
            <p:spPr>
              <a:xfrm>
                <a:off x="3147864" y="3666195"/>
                <a:ext cx="25500" cy="16402"/>
              </a:xfrm>
              <a:custGeom>
                <a:avLst/>
                <a:gdLst/>
                <a:ahLst/>
                <a:cxnLst/>
                <a:rect l="l" t="t" r="r" b="b"/>
                <a:pathLst>
                  <a:path w="1009" h="649" extrusionOk="0">
                    <a:moveTo>
                      <a:pt x="120" y="0"/>
                    </a:moveTo>
                    <a:cubicBezTo>
                      <a:pt x="55" y="0"/>
                      <a:pt x="1" y="55"/>
                      <a:pt x="1" y="120"/>
                    </a:cubicBezTo>
                    <a:lnTo>
                      <a:pt x="1" y="523"/>
                    </a:lnTo>
                    <a:cubicBezTo>
                      <a:pt x="1" y="594"/>
                      <a:pt x="55" y="649"/>
                      <a:pt x="120" y="649"/>
                    </a:cubicBezTo>
                    <a:lnTo>
                      <a:pt x="883" y="649"/>
                    </a:lnTo>
                    <a:cubicBezTo>
                      <a:pt x="954" y="649"/>
                      <a:pt x="1009" y="594"/>
                      <a:pt x="1009" y="523"/>
                    </a:cubicBezTo>
                    <a:lnTo>
                      <a:pt x="1009" y="120"/>
                    </a:lnTo>
                    <a:cubicBezTo>
                      <a:pt x="1009" y="55"/>
                      <a:pt x="954" y="0"/>
                      <a:pt x="8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5"/>
              <p:cNvSpPr/>
              <p:nvPr/>
            </p:nvSpPr>
            <p:spPr>
              <a:xfrm>
                <a:off x="3147738" y="3660686"/>
                <a:ext cx="25500" cy="5535"/>
              </a:xfrm>
              <a:custGeom>
                <a:avLst/>
                <a:gdLst/>
                <a:ahLst/>
                <a:cxnLst/>
                <a:rect l="l" t="t" r="r" b="b"/>
                <a:pathLst>
                  <a:path w="1009" h="219" extrusionOk="0">
                    <a:moveTo>
                      <a:pt x="115" y="0"/>
                    </a:moveTo>
                    <a:cubicBezTo>
                      <a:pt x="49" y="0"/>
                      <a:pt x="0" y="49"/>
                      <a:pt x="6" y="109"/>
                    </a:cubicBezTo>
                    <a:cubicBezTo>
                      <a:pt x="6" y="169"/>
                      <a:pt x="55" y="218"/>
                      <a:pt x="115"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5"/>
              <p:cNvSpPr/>
              <p:nvPr/>
            </p:nvSpPr>
            <p:spPr>
              <a:xfrm>
                <a:off x="3147864" y="3644284"/>
                <a:ext cx="25500" cy="16427"/>
              </a:xfrm>
              <a:custGeom>
                <a:avLst/>
                <a:gdLst/>
                <a:ahLst/>
                <a:cxnLst/>
                <a:rect l="l" t="t" r="r" b="b"/>
                <a:pathLst>
                  <a:path w="1009" h="650" extrusionOk="0">
                    <a:moveTo>
                      <a:pt x="892" y="0"/>
                    </a:moveTo>
                    <a:cubicBezTo>
                      <a:pt x="889" y="0"/>
                      <a:pt x="886" y="1"/>
                      <a:pt x="883" y="1"/>
                    </a:cubicBezTo>
                    <a:lnTo>
                      <a:pt x="120" y="1"/>
                    </a:lnTo>
                    <a:cubicBezTo>
                      <a:pt x="50" y="1"/>
                      <a:pt x="1" y="55"/>
                      <a:pt x="1" y="121"/>
                    </a:cubicBezTo>
                    <a:lnTo>
                      <a:pt x="1" y="524"/>
                    </a:lnTo>
                    <a:cubicBezTo>
                      <a:pt x="1" y="595"/>
                      <a:pt x="55" y="649"/>
                      <a:pt x="120" y="649"/>
                    </a:cubicBezTo>
                    <a:lnTo>
                      <a:pt x="883" y="649"/>
                    </a:lnTo>
                    <a:cubicBezTo>
                      <a:pt x="954" y="644"/>
                      <a:pt x="1009" y="589"/>
                      <a:pt x="1009" y="524"/>
                    </a:cubicBezTo>
                    <a:lnTo>
                      <a:pt x="1003" y="121"/>
                    </a:lnTo>
                    <a:cubicBezTo>
                      <a:pt x="1003" y="53"/>
                      <a:pt x="954" y="0"/>
                      <a:pt x="8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5"/>
              <p:cNvSpPr/>
              <p:nvPr/>
            </p:nvSpPr>
            <p:spPr>
              <a:xfrm>
                <a:off x="3147738" y="3638774"/>
                <a:ext cx="25500" cy="5535"/>
              </a:xfrm>
              <a:custGeom>
                <a:avLst/>
                <a:gdLst/>
                <a:ahLst/>
                <a:cxnLst/>
                <a:rect l="l" t="t" r="r" b="b"/>
                <a:pathLst>
                  <a:path w="1009" h="219" extrusionOk="0">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5"/>
              <p:cNvSpPr/>
              <p:nvPr/>
            </p:nvSpPr>
            <p:spPr>
              <a:xfrm>
                <a:off x="3147738" y="3622272"/>
                <a:ext cx="25500" cy="16528"/>
              </a:xfrm>
              <a:custGeom>
                <a:avLst/>
                <a:gdLst/>
                <a:ahLst/>
                <a:cxnLst/>
                <a:rect l="l" t="t" r="r" b="b"/>
                <a:pathLst>
                  <a:path w="1009" h="654" extrusionOk="0">
                    <a:moveTo>
                      <a:pt x="888" y="0"/>
                    </a:moveTo>
                    <a:lnTo>
                      <a:pt x="125" y="5"/>
                    </a:lnTo>
                    <a:cubicBezTo>
                      <a:pt x="55" y="5"/>
                      <a:pt x="0" y="60"/>
                      <a:pt x="0" y="125"/>
                    </a:cubicBezTo>
                    <a:lnTo>
                      <a:pt x="6" y="529"/>
                    </a:lnTo>
                    <a:cubicBezTo>
                      <a:pt x="6" y="599"/>
                      <a:pt x="60" y="654"/>
                      <a:pt x="125" y="654"/>
                    </a:cubicBezTo>
                    <a:lnTo>
                      <a:pt x="888" y="648"/>
                    </a:lnTo>
                    <a:cubicBezTo>
                      <a:pt x="954" y="648"/>
                      <a:pt x="1008" y="594"/>
                      <a:pt x="1008" y="529"/>
                    </a:cubicBezTo>
                    <a:lnTo>
                      <a:pt x="1008" y="125"/>
                    </a:lnTo>
                    <a:cubicBezTo>
                      <a:pt x="1008" y="55"/>
                      <a:pt x="954" y="0"/>
                      <a:pt x="8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5"/>
              <p:cNvSpPr/>
              <p:nvPr/>
            </p:nvSpPr>
            <p:spPr>
              <a:xfrm>
                <a:off x="3147738" y="3616888"/>
                <a:ext cx="25500" cy="5535"/>
              </a:xfrm>
              <a:custGeom>
                <a:avLst/>
                <a:gdLst/>
                <a:ahLst/>
                <a:cxnLst/>
                <a:rect l="l" t="t" r="r" b="b"/>
                <a:pathLst>
                  <a:path w="1009" h="219" extrusionOk="0">
                    <a:moveTo>
                      <a:pt x="109" y="1"/>
                    </a:moveTo>
                    <a:cubicBezTo>
                      <a:pt x="49" y="1"/>
                      <a:pt x="0" y="50"/>
                      <a:pt x="0" y="109"/>
                    </a:cubicBezTo>
                    <a:cubicBezTo>
                      <a:pt x="0" y="169"/>
                      <a:pt x="49" y="218"/>
                      <a:pt x="109" y="218"/>
                    </a:cubicBezTo>
                    <a:lnTo>
                      <a:pt x="899" y="218"/>
                    </a:lnTo>
                    <a:cubicBezTo>
                      <a:pt x="959" y="218"/>
                      <a:pt x="1008" y="169"/>
                      <a:pt x="1008" y="109"/>
                    </a:cubicBezTo>
                    <a:cubicBezTo>
                      <a:pt x="1008" y="44"/>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5"/>
              <p:cNvSpPr/>
              <p:nvPr/>
            </p:nvSpPr>
            <p:spPr>
              <a:xfrm>
                <a:off x="3147738" y="3600360"/>
                <a:ext cx="25500" cy="16427"/>
              </a:xfrm>
              <a:custGeom>
                <a:avLst/>
                <a:gdLst/>
                <a:ahLst/>
                <a:cxnLst/>
                <a:rect l="l" t="t" r="r" b="b"/>
                <a:pathLst>
                  <a:path w="1009" h="650" extrusionOk="0">
                    <a:moveTo>
                      <a:pt x="120" y="1"/>
                    </a:moveTo>
                    <a:cubicBezTo>
                      <a:pt x="55" y="1"/>
                      <a:pt x="0" y="55"/>
                      <a:pt x="0" y="126"/>
                    </a:cubicBezTo>
                    <a:lnTo>
                      <a:pt x="0" y="529"/>
                    </a:lnTo>
                    <a:cubicBezTo>
                      <a:pt x="0" y="595"/>
                      <a:pt x="55" y="649"/>
                      <a:pt x="125" y="649"/>
                    </a:cubicBezTo>
                    <a:lnTo>
                      <a:pt x="888" y="649"/>
                    </a:lnTo>
                    <a:cubicBezTo>
                      <a:pt x="954" y="649"/>
                      <a:pt x="1008" y="595"/>
                      <a:pt x="1008" y="529"/>
                    </a:cubicBezTo>
                    <a:lnTo>
                      <a:pt x="1008" y="126"/>
                    </a:lnTo>
                    <a:cubicBezTo>
                      <a:pt x="1008" y="55"/>
                      <a:pt x="954" y="1"/>
                      <a:pt x="8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5"/>
              <p:cNvSpPr/>
              <p:nvPr/>
            </p:nvSpPr>
            <p:spPr>
              <a:xfrm>
                <a:off x="3147738" y="3595002"/>
                <a:ext cx="25500" cy="5535"/>
              </a:xfrm>
              <a:custGeom>
                <a:avLst/>
                <a:gdLst/>
                <a:ahLst/>
                <a:cxnLst/>
                <a:rect l="l" t="t" r="r" b="b"/>
                <a:pathLst>
                  <a:path w="1009" h="219" extrusionOk="0">
                    <a:moveTo>
                      <a:pt x="109" y="0"/>
                    </a:moveTo>
                    <a:cubicBezTo>
                      <a:pt x="49" y="0"/>
                      <a:pt x="0" y="49"/>
                      <a:pt x="0" y="109"/>
                    </a:cubicBezTo>
                    <a:cubicBezTo>
                      <a:pt x="0" y="169"/>
                      <a:pt x="49" y="218"/>
                      <a:pt x="109"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5"/>
              <p:cNvSpPr/>
              <p:nvPr/>
            </p:nvSpPr>
            <p:spPr>
              <a:xfrm>
                <a:off x="3147738" y="3578474"/>
                <a:ext cx="25500" cy="16402"/>
              </a:xfrm>
              <a:custGeom>
                <a:avLst/>
                <a:gdLst/>
                <a:ahLst/>
                <a:cxnLst/>
                <a:rect l="l" t="t" r="r" b="b"/>
                <a:pathLst>
                  <a:path w="1009" h="649" extrusionOk="0">
                    <a:moveTo>
                      <a:pt x="120" y="0"/>
                    </a:moveTo>
                    <a:cubicBezTo>
                      <a:pt x="55" y="0"/>
                      <a:pt x="0" y="55"/>
                      <a:pt x="0" y="126"/>
                    </a:cubicBezTo>
                    <a:lnTo>
                      <a:pt x="0" y="529"/>
                    </a:lnTo>
                    <a:cubicBezTo>
                      <a:pt x="0" y="594"/>
                      <a:pt x="55" y="649"/>
                      <a:pt x="125" y="649"/>
                    </a:cubicBezTo>
                    <a:lnTo>
                      <a:pt x="888" y="649"/>
                    </a:lnTo>
                    <a:cubicBezTo>
                      <a:pt x="954" y="649"/>
                      <a:pt x="1008" y="594"/>
                      <a:pt x="1008" y="529"/>
                    </a:cubicBezTo>
                    <a:lnTo>
                      <a:pt x="1008" y="126"/>
                    </a:lnTo>
                    <a:cubicBezTo>
                      <a:pt x="1008" y="55"/>
                      <a:pt x="954" y="0"/>
                      <a:pt x="8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5"/>
              <p:cNvSpPr/>
              <p:nvPr/>
            </p:nvSpPr>
            <p:spPr>
              <a:xfrm>
                <a:off x="3147738" y="3573091"/>
                <a:ext cx="25500" cy="5408"/>
              </a:xfrm>
              <a:custGeom>
                <a:avLst/>
                <a:gdLst/>
                <a:ahLst/>
                <a:cxnLst/>
                <a:rect l="l" t="t" r="r" b="b"/>
                <a:pathLst>
                  <a:path w="1009" h="214" extrusionOk="0">
                    <a:moveTo>
                      <a:pt x="109" y="1"/>
                    </a:moveTo>
                    <a:cubicBezTo>
                      <a:pt x="49" y="1"/>
                      <a:pt x="0" y="44"/>
                      <a:pt x="0" y="110"/>
                    </a:cubicBezTo>
                    <a:cubicBezTo>
                      <a:pt x="0" y="170"/>
                      <a:pt x="49" y="213"/>
                      <a:pt x="109" y="213"/>
                    </a:cubicBezTo>
                    <a:lnTo>
                      <a:pt x="899" y="213"/>
                    </a:lnTo>
                    <a:cubicBezTo>
                      <a:pt x="902" y="213"/>
                      <a:pt x="905" y="214"/>
                      <a:pt x="907" y="214"/>
                    </a:cubicBezTo>
                    <a:cubicBezTo>
                      <a:pt x="963" y="214"/>
                      <a:pt x="1007" y="163"/>
                      <a:pt x="1008" y="107"/>
                    </a:cubicBezTo>
                    <a:lnTo>
                      <a:pt x="1008" y="107"/>
                    </a:lnTo>
                    <a:cubicBezTo>
                      <a:pt x="1008" y="108"/>
                      <a:pt x="1008" y="109"/>
                      <a:pt x="1008" y="110"/>
                    </a:cubicBezTo>
                    <a:lnTo>
                      <a:pt x="1008" y="104"/>
                    </a:lnTo>
                    <a:cubicBezTo>
                      <a:pt x="1008" y="105"/>
                      <a:pt x="1008" y="106"/>
                      <a:pt x="1008" y="107"/>
                    </a:cubicBezTo>
                    <a:lnTo>
                      <a:pt x="1008" y="107"/>
                    </a:lnTo>
                    <a:cubicBezTo>
                      <a:pt x="1007" y="43"/>
                      <a:pt x="958"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5"/>
              <p:cNvSpPr/>
              <p:nvPr/>
            </p:nvSpPr>
            <p:spPr>
              <a:xfrm>
                <a:off x="3147738" y="3556563"/>
                <a:ext cx="25500" cy="16427"/>
              </a:xfrm>
              <a:custGeom>
                <a:avLst/>
                <a:gdLst/>
                <a:ahLst/>
                <a:cxnLst/>
                <a:rect l="l" t="t" r="r" b="b"/>
                <a:pathLst>
                  <a:path w="1009" h="650" extrusionOk="0">
                    <a:moveTo>
                      <a:pt x="120" y="1"/>
                    </a:moveTo>
                    <a:cubicBezTo>
                      <a:pt x="55" y="1"/>
                      <a:pt x="0" y="55"/>
                      <a:pt x="0" y="126"/>
                    </a:cubicBezTo>
                    <a:lnTo>
                      <a:pt x="0" y="529"/>
                    </a:lnTo>
                    <a:cubicBezTo>
                      <a:pt x="0" y="595"/>
                      <a:pt x="55" y="649"/>
                      <a:pt x="120" y="649"/>
                    </a:cubicBezTo>
                    <a:lnTo>
                      <a:pt x="888" y="649"/>
                    </a:lnTo>
                    <a:cubicBezTo>
                      <a:pt x="954" y="649"/>
                      <a:pt x="1008" y="595"/>
                      <a:pt x="1008" y="529"/>
                    </a:cubicBezTo>
                    <a:lnTo>
                      <a:pt x="1008" y="121"/>
                    </a:lnTo>
                    <a:cubicBezTo>
                      <a:pt x="1008" y="55"/>
                      <a:pt x="954" y="1"/>
                      <a:pt x="8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5"/>
              <p:cNvSpPr/>
              <p:nvPr/>
            </p:nvSpPr>
            <p:spPr>
              <a:xfrm>
                <a:off x="3147738" y="3551054"/>
                <a:ext cx="25500" cy="5535"/>
              </a:xfrm>
              <a:custGeom>
                <a:avLst/>
                <a:gdLst/>
                <a:ahLst/>
                <a:cxnLst/>
                <a:rect l="l" t="t" r="r" b="b"/>
                <a:pathLst>
                  <a:path w="1009" h="219" extrusionOk="0">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5"/>
              <p:cNvSpPr/>
              <p:nvPr/>
            </p:nvSpPr>
            <p:spPr>
              <a:xfrm>
                <a:off x="3147738" y="3534677"/>
                <a:ext cx="25500" cy="16402"/>
              </a:xfrm>
              <a:custGeom>
                <a:avLst/>
                <a:gdLst/>
                <a:ahLst/>
                <a:cxnLst/>
                <a:rect l="l" t="t" r="r" b="b"/>
                <a:pathLst>
                  <a:path w="1009" h="649" extrusionOk="0">
                    <a:moveTo>
                      <a:pt x="120" y="0"/>
                    </a:moveTo>
                    <a:cubicBezTo>
                      <a:pt x="55" y="0"/>
                      <a:pt x="0" y="55"/>
                      <a:pt x="0" y="126"/>
                    </a:cubicBezTo>
                    <a:lnTo>
                      <a:pt x="0" y="529"/>
                    </a:lnTo>
                    <a:cubicBezTo>
                      <a:pt x="0" y="594"/>
                      <a:pt x="55" y="649"/>
                      <a:pt x="120" y="649"/>
                    </a:cubicBezTo>
                    <a:lnTo>
                      <a:pt x="883" y="649"/>
                    </a:lnTo>
                    <a:cubicBezTo>
                      <a:pt x="954" y="649"/>
                      <a:pt x="1008" y="594"/>
                      <a:pt x="1008" y="529"/>
                    </a:cubicBezTo>
                    <a:lnTo>
                      <a:pt x="1008" y="120"/>
                    </a:lnTo>
                    <a:cubicBezTo>
                      <a:pt x="1008" y="55"/>
                      <a:pt x="954" y="0"/>
                      <a:pt x="8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5"/>
              <p:cNvSpPr/>
              <p:nvPr/>
            </p:nvSpPr>
            <p:spPr>
              <a:xfrm>
                <a:off x="3147586" y="3529168"/>
                <a:ext cx="25500" cy="5535"/>
              </a:xfrm>
              <a:custGeom>
                <a:avLst/>
                <a:gdLst/>
                <a:ahLst/>
                <a:cxnLst/>
                <a:rect l="l" t="t" r="r" b="b"/>
                <a:pathLst>
                  <a:path w="1009" h="219" extrusionOk="0">
                    <a:moveTo>
                      <a:pt x="110" y="1"/>
                    </a:moveTo>
                    <a:cubicBezTo>
                      <a:pt x="50" y="1"/>
                      <a:pt x="1" y="50"/>
                      <a:pt x="1" y="109"/>
                    </a:cubicBezTo>
                    <a:cubicBezTo>
                      <a:pt x="1" y="169"/>
                      <a:pt x="50" y="218"/>
                      <a:pt x="110" y="218"/>
                    </a:cubicBezTo>
                    <a:lnTo>
                      <a:pt x="900" y="218"/>
                    </a:lnTo>
                    <a:cubicBezTo>
                      <a:pt x="960" y="218"/>
                      <a:pt x="1009" y="169"/>
                      <a:pt x="1009" y="109"/>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5"/>
              <p:cNvSpPr/>
              <p:nvPr/>
            </p:nvSpPr>
            <p:spPr>
              <a:xfrm>
                <a:off x="3147586" y="3512791"/>
                <a:ext cx="25500" cy="16402"/>
              </a:xfrm>
              <a:custGeom>
                <a:avLst/>
                <a:gdLst/>
                <a:ahLst/>
                <a:cxnLst/>
                <a:rect l="l" t="t" r="r" b="b"/>
                <a:pathLst>
                  <a:path w="1009" h="649" extrusionOk="0">
                    <a:moveTo>
                      <a:pt x="126" y="0"/>
                    </a:moveTo>
                    <a:cubicBezTo>
                      <a:pt x="55" y="0"/>
                      <a:pt x="1" y="55"/>
                      <a:pt x="1" y="120"/>
                    </a:cubicBezTo>
                    <a:lnTo>
                      <a:pt x="6" y="529"/>
                    </a:lnTo>
                    <a:cubicBezTo>
                      <a:pt x="6" y="594"/>
                      <a:pt x="61" y="649"/>
                      <a:pt x="126" y="649"/>
                    </a:cubicBezTo>
                    <a:lnTo>
                      <a:pt x="889" y="649"/>
                    </a:lnTo>
                    <a:cubicBezTo>
                      <a:pt x="960"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5"/>
              <p:cNvSpPr/>
              <p:nvPr/>
            </p:nvSpPr>
            <p:spPr>
              <a:xfrm>
                <a:off x="3147586" y="3507282"/>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5"/>
              <p:cNvSpPr/>
              <p:nvPr/>
            </p:nvSpPr>
            <p:spPr>
              <a:xfrm>
                <a:off x="3147586" y="3490880"/>
                <a:ext cx="25500" cy="16427"/>
              </a:xfrm>
              <a:custGeom>
                <a:avLst/>
                <a:gdLst/>
                <a:ahLst/>
                <a:cxnLst/>
                <a:rect l="l" t="t" r="r" b="b"/>
                <a:pathLst>
                  <a:path w="1009" h="650" extrusionOk="0">
                    <a:moveTo>
                      <a:pt x="126"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5"/>
              <p:cNvSpPr/>
              <p:nvPr/>
            </p:nvSpPr>
            <p:spPr>
              <a:xfrm>
                <a:off x="3147586" y="3485370"/>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5"/>
              <p:cNvSpPr/>
              <p:nvPr/>
            </p:nvSpPr>
            <p:spPr>
              <a:xfrm>
                <a:off x="3147586" y="3468994"/>
                <a:ext cx="25500" cy="16402"/>
              </a:xfrm>
              <a:custGeom>
                <a:avLst/>
                <a:gdLst/>
                <a:ahLst/>
                <a:cxnLst/>
                <a:rect l="l" t="t" r="r" b="b"/>
                <a:pathLst>
                  <a:path w="1009" h="649" extrusionOk="0">
                    <a:moveTo>
                      <a:pt x="121"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5"/>
              <p:cNvSpPr/>
              <p:nvPr/>
            </p:nvSpPr>
            <p:spPr>
              <a:xfrm>
                <a:off x="3147586" y="3463484"/>
                <a:ext cx="25500" cy="5535"/>
              </a:xfrm>
              <a:custGeom>
                <a:avLst/>
                <a:gdLst/>
                <a:ahLst/>
                <a:cxnLst/>
                <a:rect l="l" t="t" r="r" b="b"/>
                <a:pathLst>
                  <a:path w="1009" h="219" extrusionOk="0">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5"/>
              <p:cNvSpPr/>
              <p:nvPr/>
            </p:nvSpPr>
            <p:spPr>
              <a:xfrm>
                <a:off x="3147586" y="3447083"/>
                <a:ext cx="25500" cy="16427"/>
              </a:xfrm>
              <a:custGeom>
                <a:avLst/>
                <a:gdLst/>
                <a:ahLst/>
                <a:cxnLst/>
                <a:rect l="l" t="t" r="r" b="b"/>
                <a:pathLst>
                  <a:path w="1009" h="650" extrusionOk="0">
                    <a:moveTo>
                      <a:pt x="893" y="1"/>
                    </a:moveTo>
                    <a:cubicBezTo>
                      <a:pt x="890" y="1"/>
                      <a:pt x="887" y="1"/>
                      <a:pt x="883" y="1"/>
                    </a:cubicBezTo>
                    <a:lnTo>
                      <a:pt x="121" y="1"/>
                    </a:lnTo>
                    <a:cubicBezTo>
                      <a:pt x="55" y="1"/>
                      <a:pt x="1" y="55"/>
                      <a:pt x="1" y="121"/>
                    </a:cubicBezTo>
                    <a:lnTo>
                      <a:pt x="1" y="524"/>
                    </a:lnTo>
                    <a:cubicBezTo>
                      <a:pt x="1" y="595"/>
                      <a:pt x="55" y="649"/>
                      <a:pt x="121" y="649"/>
                    </a:cubicBezTo>
                    <a:lnTo>
                      <a:pt x="889" y="649"/>
                    </a:lnTo>
                    <a:cubicBezTo>
                      <a:pt x="954" y="644"/>
                      <a:pt x="1009" y="595"/>
                      <a:pt x="1009" y="524"/>
                    </a:cubicBezTo>
                    <a:lnTo>
                      <a:pt x="1009" y="121"/>
                    </a:lnTo>
                    <a:cubicBezTo>
                      <a:pt x="1009" y="53"/>
                      <a:pt x="959" y="1"/>
                      <a:pt x="8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5"/>
              <p:cNvSpPr/>
              <p:nvPr/>
            </p:nvSpPr>
            <p:spPr>
              <a:xfrm>
                <a:off x="3147586" y="3441573"/>
                <a:ext cx="25500" cy="5535"/>
              </a:xfrm>
              <a:custGeom>
                <a:avLst/>
                <a:gdLst/>
                <a:ahLst/>
                <a:cxnLst/>
                <a:rect l="l" t="t" r="r" b="b"/>
                <a:pathLst>
                  <a:path w="1009" h="219" extrusionOk="0">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5"/>
              <p:cNvSpPr/>
              <p:nvPr/>
            </p:nvSpPr>
            <p:spPr>
              <a:xfrm>
                <a:off x="3147586" y="3425197"/>
                <a:ext cx="25500" cy="16402"/>
              </a:xfrm>
              <a:custGeom>
                <a:avLst/>
                <a:gdLst/>
                <a:ahLst/>
                <a:cxnLst/>
                <a:rect l="l" t="t" r="r" b="b"/>
                <a:pathLst>
                  <a:path w="1009" h="649" extrusionOk="0">
                    <a:moveTo>
                      <a:pt x="893" y="0"/>
                    </a:moveTo>
                    <a:cubicBezTo>
                      <a:pt x="890" y="0"/>
                      <a:pt x="887" y="0"/>
                      <a:pt x="883" y="1"/>
                    </a:cubicBezTo>
                    <a:lnTo>
                      <a:pt x="121" y="1"/>
                    </a:lnTo>
                    <a:cubicBezTo>
                      <a:pt x="55" y="1"/>
                      <a:pt x="1" y="55"/>
                      <a:pt x="1" y="120"/>
                    </a:cubicBezTo>
                    <a:lnTo>
                      <a:pt x="1" y="524"/>
                    </a:lnTo>
                    <a:cubicBezTo>
                      <a:pt x="1" y="594"/>
                      <a:pt x="55" y="649"/>
                      <a:pt x="121" y="649"/>
                    </a:cubicBezTo>
                    <a:lnTo>
                      <a:pt x="883" y="649"/>
                    </a:lnTo>
                    <a:cubicBezTo>
                      <a:pt x="954" y="644"/>
                      <a:pt x="1009" y="594"/>
                      <a:pt x="1009" y="524"/>
                    </a:cubicBezTo>
                    <a:lnTo>
                      <a:pt x="1009" y="120"/>
                    </a:lnTo>
                    <a:cubicBezTo>
                      <a:pt x="1009" y="53"/>
                      <a:pt x="959" y="0"/>
                      <a:pt x="89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5"/>
              <p:cNvSpPr/>
              <p:nvPr/>
            </p:nvSpPr>
            <p:spPr>
              <a:xfrm>
                <a:off x="3147460" y="3419687"/>
                <a:ext cx="25500" cy="5535"/>
              </a:xfrm>
              <a:custGeom>
                <a:avLst/>
                <a:gdLst/>
                <a:ahLst/>
                <a:cxnLst/>
                <a:rect l="l" t="t" r="r" b="b"/>
                <a:pathLst>
                  <a:path w="1009" h="219" extrusionOk="0">
                    <a:moveTo>
                      <a:pt x="109" y="1"/>
                    </a:moveTo>
                    <a:cubicBezTo>
                      <a:pt x="49" y="1"/>
                      <a:pt x="0" y="50"/>
                      <a:pt x="0" y="110"/>
                    </a:cubicBezTo>
                    <a:cubicBezTo>
                      <a:pt x="0" y="169"/>
                      <a:pt x="49" y="219"/>
                      <a:pt x="115" y="219"/>
                    </a:cubicBezTo>
                    <a:lnTo>
                      <a:pt x="899" y="219"/>
                    </a:lnTo>
                    <a:cubicBezTo>
                      <a:pt x="959" y="219"/>
                      <a:pt x="1008" y="169"/>
                      <a:pt x="1008" y="110"/>
                    </a:cubicBezTo>
                    <a:cubicBezTo>
                      <a:pt x="1008" y="50"/>
                      <a:pt x="959" y="1"/>
                      <a:pt x="8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5"/>
              <p:cNvSpPr/>
              <p:nvPr/>
            </p:nvSpPr>
            <p:spPr>
              <a:xfrm>
                <a:off x="3147586" y="3403159"/>
                <a:ext cx="25500" cy="16553"/>
              </a:xfrm>
              <a:custGeom>
                <a:avLst/>
                <a:gdLst/>
                <a:ahLst/>
                <a:cxnLst/>
                <a:rect l="l" t="t" r="r" b="b"/>
                <a:pathLst>
                  <a:path w="1009" h="655" extrusionOk="0">
                    <a:moveTo>
                      <a:pt x="883" y="1"/>
                    </a:moveTo>
                    <a:lnTo>
                      <a:pt x="121" y="6"/>
                    </a:lnTo>
                    <a:cubicBezTo>
                      <a:pt x="50" y="6"/>
                      <a:pt x="1" y="61"/>
                      <a:pt x="1" y="126"/>
                    </a:cubicBezTo>
                    <a:lnTo>
                      <a:pt x="1" y="529"/>
                    </a:lnTo>
                    <a:cubicBezTo>
                      <a:pt x="1" y="600"/>
                      <a:pt x="55" y="655"/>
                      <a:pt x="121" y="655"/>
                    </a:cubicBezTo>
                    <a:lnTo>
                      <a:pt x="883" y="649"/>
                    </a:lnTo>
                    <a:cubicBezTo>
                      <a:pt x="954" y="649"/>
                      <a:pt x="1009" y="595"/>
                      <a:pt x="1003" y="529"/>
                    </a:cubicBezTo>
                    <a:lnTo>
                      <a:pt x="1003" y="126"/>
                    </a:lnTo>
                    <a:cubicBezTo>
                      <a:pt x="1003" y="55"/>
                      <a:pt x="949" y="1"/>
                      <a:pt x="8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5"/>
              <p:cNvSpPr/>
              <p:nvPr/>
            </p:nvSpPr>
            <p:spPr>
              <a:xfrm>
                <a:off x="3173339" y="3692757"/>
                <a:ext cx="9401" cy="7203"/>
              </a:xfrm>
              <a:custGeom>
                <a:avLst/>
                <a:gdLst/>
                <a:ahLst/>
                <a:cxnLst/>
                <a:rect l="l" t="t" r="r" b="b"/>
                <a:pathLst>
                  <a:path w="372" h="285" extrusionOk="0">
                    <a:moveTo>
                      <a:pt x="1" y="1"/>
                    </a:moveTo>
                    <a:lnTo>
                      <a:pt x="1" y="284"/>
                    </a:lnTo>
                    <a:lnTo>
                      <a:pt x="246" y="284"/>
                    </a:lnTo>
                    <a:cubicBezTo>
                      <a:pt x="311" y="284"/>
                      <a:pt x="371" y="224"/>
                      <a:pt x="371" y="159"/>
                    </a:cubicBezTo>
                    <a:lnTo>
                      <a:pt x="371" y="121"/>
                    </a:lnTo>
                    <a:cubicBezTo>
                      <a:pt x="366" y="50"/>
                      <a:pt x="317" y="1"/>
                      <a:pt x="2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5"/>
              <p:cNvSpPr/>
              <p:nvPr/>
            </p:nvSpPr>
            <p:spPr>
              <a:xfrm>
                <a:off x="3138513" y="3692757"/>
                <a:ext cx="9654" cy="7051"/>
              </a:xfrm>
              <a:custGeom>
                <a:avLst/>
                <a:gdLst/>
                <a:ahLst/>
                <a:cxnLst/>
                <a:rect l="l" t="t" r="r" b="b"/>
                <a:pathLst>
                  <a:path w="382" h="279" extrusionOk="0">
                    <a:moveTo>
                      <a:pt x="120" y="1"/>
                    </a:moveTo>
                    <a:cubicBezTo>
                      <a:pt x="55" y="1"/>
                      <a:pt x="0" y="55"/>
                      <a:pt x="0" y="121"/>
                    </a:cubicBezTo>
                    <a:lnTo>
                      <a:pt x="0" y="159"/>
                    </a:lnTo>
                    <a:cubicBezTo>
                      <a:pt x="0" y="230"/>
                      <a:pt x="55" y="279"/>
                      <a:pt x="120" y="279"/>
                    </a:cubicBezTo>
                    <a:lnTo>
                      <a:pt x="381" y="279"/>
                    </a:lnTo>
                    <a:lnTo>
                      <a:pt x="38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5"/>
              <p:cNvSpPr/>
              <p:nvPr/>
            </p:nvSpPr>
            <p:spPr>
              <a:xfrm>
                <a:off x="3173339" y="3670744"/>
                <a:ext cx="9250" cy="7177"/>
              </a:xfrm>
              <a:custGeom>
                <a:avLst/>
                <a:gdLst/>
                <a:ahLst/>
                <a:cxnLst/>
                <a:rect l="l" t="t" r="r" b="b"/>
                <a:pathLst>
                  <a:path w="366" h="284" extrusionOk="0">
                    <a:moveTo>
                      <a:pt x="1" y="0"/>
                    </a:moveTo>
                    <a:lnTo>
                      <a:pt x="1" y="283"/>
                    </a:lnTo>
                    <a:lnTo>
                      <a:pt x="246" y="283"/>
                    </a:lnTo>
                    <a:cubicBezTo>
                      <a:pt x="311" y="283"/>
                      <a:pt x="366" y="229"/>
                      <a:pt x="366" y="164"/>
                    </a:cubicBezTo>
                    <a:lnTo>
                      <a:pt x="366" y="125"/>
                    </a:lnTo>
                    <a:cubicBezTo>
                      <a:pt x="366" y="55"/>
                      <a:pt x="311" y="0"/>
                      <a:pt x="2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5"/>
              <p:cNvSpPr/>
              <p:nvPr/>
            </p:nvSpPr>
            <p:spPr>
              <a:xfrm>
                <a:off x="3138513" y="3670871"/>
                <a:ext cx="9528" cy="7177"/>
              </a:xfrm>
              <a:custGeom>
                <a:avLst/>
                <a:gdLst/>
                <a:ahLst/>
                <a:cxnLst/>
                <a:rect l="l" t="t" r="r" b="b"/>
                <a:pathLst>
                  <a:path w="377" h="284" extrusionOk="0">
                    <a:moveTo>
                      <a:pt x="120" y="1"/>
                    </a:moveTo>
                    <a:cubicBezTo>
                      <a:pt x="55" y="1"/>
                      <a:pt x="0" y="55"/>
                      <a:pt x="0" y="120"/>
                    </a:cubicBezTo>
                    <a:lnTo>
                      <a:pt x="0" y="159"/>
                    </a:lnTo>
                    <a:cubicBezTo>
                      <a:pt x="0" y="229"/>
                      <a:pt x="55" y="284"/>
                      <a:pt x="120" y="284"/>
                    </a:cubicBezTo>
                    <a:lnTo>
                      <a:pt x="376" y="284"/>
                    </a:lnTo>
                    <a:lnTo>
                      <a:pt x="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5"/>
              <p:cNvSpPr/>
              <p:nvPr/>
            </p:nvSpPr>
            <p:spPr>
              <a:xfrm>
                <a:off x="3173213" y="3648833"/>
                <a:ext cx="9376" cy="7203"/>
              </a:xfrm>
              <a:custGeom>
                <a:avLst/>
                <a:gdLst/>
                <a:ahLst/>
                <a:cxnLst/>
                <a:rect l="l" t="t" r="r" b="b"/>
                <a:pathLst>
                  <a:path w="371" h="285" extrusionOk="0">
                    <a:moveTo>
                      <a:pt x="0" y="1"/>
                    </a:moveTo>
                    <a:lnTo>
                      <a:pt x="0" y="284"/>
                    </a:lnTo>
                    <a:lnTo>
                      <a:pt x="251" y="284"/>
                    </a:lnTo>
                    <a:cubicBezTo>
                      <a:pt x="316" y="284"/>
                      <a:pt x="371" y="230"/>
                      <a:pt x="371" y="164"/>
                    </a:cubicBezTo>
                    <a:lnTo>
                      <a:pt x="371" y="126"/>
                    </a:lnTo>
                    <a:cubicBezTo>
                      <a:pt x="371" y="55"/>
                      <a:pt x="316"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5"/>
              <p:cNvSpPr/>
              <p:nvPr/>
            </p:nvSpPr>
            <p:spPr>
              <a:xfrm>
                <a:off x="3138513" y="3648985"/>
                <a:ext cx="9528" cy="7177"/>
              </a:xfrm>
              <a:custGeom>
                <a:avLst/>
                <a:gdLst/>
                <a:ahLst/>
                <a:cxnLst/>
                <a:rect l="l" t="t" r="r" b="b"/>
                <a:pathLst>
                  <a:path w="377" h="284" extrusionOk="0">
                    <a:moveTo>
                      <a:pt x="120" y="0"/>
                    </a:moveTo>
                    <a:cubicBezTo>
                      <a:pt x="55" y="0"/>
                      <a:pt x="0" y="55"/>
                      <a:pt x="0" y="120"/>
                    </a:cubicBezTo>
                    <a:lnTo>
                      <a:pt x="0" y="158"/>
                    </a:lnTo>
                    <a:cubicBezTo>
                      <a:pt x="0" y="229"/>
                      <a:pt x="55" y="283"/>
                      <a:pt x="120" y="283"/>
                    </a:cubicBezTo>
                    <a:lnTo>
                      <a:pt x="376" y="283"/>
                    </a:lnTo>
                    <a:lnTo>
                      <a:pt x="3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5"/>
              <p:cNvSpPr/>
              <p:nvPr/>
            </p:nvSpPr>
            <p:spPr>
              <a:xfrm>
                <a:off x="3173213" y="3626947"/>
                <a:ext cx="9376" cy="7329"/>
              </a:xfrm>
              <a:custGeom>
                <a:avLst/>
                <a:gdLst/>
                <a:ahLst/>
                <a:cxnLst/>
                <a:rect l="l" t="t" r="r" b="b"/>
                <a:pathLst>
                  <a:path w="371" h="290" extrusionOk="0">
                    <a:moveTo>
                      <a:pt x="0" y="0"/>
                    </a:moveTo>
                    <a:lnTo>
                      <a:pt x="0" y="289"/>
                    </a:lnTo>
                    <a:lnTo>
                      <a:pt x="251" y="289"/>
                    </a:lnTo>
                    <a:cubicBezTo>
                      <a:pt x="316" y="284"/>
                      <a:pt x="371" y="229"/>
                      <a:pt x="371" y="164"/>
                    </a:cubicBezTo>
                    <a:lnTo>
                      <a:pt x="371" y="126"/>
                    </a:lnTo>
                    <a:cubicBezTo>
                      <a:pt x="371" y="55"/>
                      <a:pt x="316"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5"/>
              <p:cNvSpPr/>
              <p:nvPr/>
            </p:nvSpPr>
            <p:spPr>
              <a:xfrm>
                <a:off x="3138362" y="3626947"/>
                <a:ext cx="9679" cy="7177"/>
              </a:xfrm>
              <a:custGeom>
                <a:avLst/>
                <a:gdLst/>
                <a:ahLst/>
                <a:cxnLst/>
                <a:rect l="l" t="t" r="r" b="b"/>
                <a:pathLst>
                  <a:path w="383" h="284" extrusionOk="0">
                    <a:moveTo>
                      <a:pt x="126" y="0"/>
                    </a:moveTo>
                    <a:cubicBezTo>
                      <a:pt x="55" y="0"/>
                      <a:pt x="1" y="55"/>
                      <a:pt x="1" y="126"/>
                    </a:cubicBezTo>
                    <a:lnTo>
                      <a:pt x="1" y="164"/>
                    </a:lnTo>
                    <a:cubicBezTo>
                      <a:pt x="1" y="229"/>
                      <a:pt x="55" y="284"/>
                      <a:pt x="126"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5"/>
              <p:cNvSpPr/>
              <p:nvPr/>
            </p:nvSpPr>
            <p:spPr>
              <a:xfrm>
                <a:off x="3173213" y="3605036"/>
                <a:ext cx="9376" cy="7203"/>
              </a:xfrm>
              <a:custGeom>
                <a:avLst/>
                <a:gdLst/>
                <a:ahLst/>
                <a:cxnLst/>
                <a:rect l="l" t="t" r="r" b="b"/>
                <a:pathLst>
                  <a:path w="371" h="285" extrusionOk="0">
                    <a:moveTo>
                      <a:pt x="0" y="1"/>
                    </a:moveTo>
                    <a:lnTo>
                      <a:pt x="0" y="284"/>
                    </a:lnTo>
                    <a:lnTo>
                      <a:pt x="245" y="284"/>
                    </a:lnTo>
                    <a:cubicBezTo>
                      <a:pt x="316" y="284"/>
                      <a:pt x="371" y="230"/>
                      <a:pt x="371" y="164"/>
                    </a:cubicBezTo>
                    <a:lnTo>
                      <a:pt x="371" y="121"/>
                    </a:lnTo>
                    <a:cubicBezTo>
                      <a:pt x="371" y="55"/>
                      <a:pt x="316" y="1"/>
                      <a:pt x="2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5"/>
              <p:cNvSpPr/>
              <p:nvPr/>
            </p:nvSpPr>
            <p:spPr>
              <a:xfrm>
                <a:off x="3138362" y="3605036"/>
                <a:ext cx="9679" cy="7203"/>
              </a:xfrm>
              <a:custGeom>
                <a:avLst/>
                <a:gdLst/>
                <a:ahLst/>
                <a:cxnLst/>
                <a:rect l="l" t="t" r="r" b="b"/>
                <a:pathLst>
                  <a:path w="383" h="285" extrusionOk="0">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5"/>
              <p:cNvSpPr/>
              <p:nvPr/>
            </p:nvSpPr>
            <p:spPr>
              <a:xfrm>
                <a:off x="3173213" y="3583150"/>
                <a:ext cx="9376" cy="7177"/>
              </a:xfrm>
              <a:custGeom>
                <a:avLst/>
                <a:gdLst/>
                <a:ahLst/>
                <a:cxnLst/>
                <a:rect l="l" t="t" r="r" b="b"/>
                <a:pathLst>
                  <a:path w="371" h="284" extrusionOk="0">
                    <a:moveTo>
                      <a:pt x="0" y="1"/>
                    </a:moveTo>
                    <a:lnTo>
                      <a:pt x="0" y="284"/>
                    </a:lnTo>
                    <a:lnTo>
                      <a:pt x="245" y="284"/>
                    </a:lnTo>
                    <a:cubicBezTo>
                      <a:pt x="316" y="284"/>
                      <a:pt x="371" y="229"/>
                      <a:pt x="371" y="164"/>
                    </a:cubicBezTo>
                    <a:lnTo>
                      <a:pt x="371" y="120"/>
                    </a:lnTo>
                    <a:cubicBezTo>
                      <a:pt x="371" y="55"/>
                      <a:pt x="316" y="1"/>
                      <a:pt x="2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5"/>
              <p:cNvSpPr/>
              <p:nvPr/>
            </p:nvSpPr>
            <p:spPr>
              <a:xfrm>
                <a:off x="3138362" y="3583150"/>
                <a:ext cx="9679" cy="7177"/>
              </a:xfrm>
              <a:custGeom>
                <a:avLst/>
                <a:gdLst/>
                <a:ahLst/>
                <a:cxnLst/>
                <a:rect l="l" t="t" r="r" b="b"/>
                <a:pathLst>
                  <a:path w="383" h="284" extrusionOk="0">
                    <a:moveTo>
                      <a:pt x="120" y="1"/>
                    </a:moveTo>
                    <a:cubicBezTo>
                      <a:pt x="55" y="1"/>
                      <a:pt x="1" y="55"/>
                      <a:pt x="1" y="120"/>
                    </a:cubicBezTo>
                    <a:lnTo>
                      <a:pt x="1" y="164"/>
                    </a:lnTo>
                    <a:cubicBezTo>
                      <a:pt x="1" y="229"/>
                      <a:pt x="55" y="284"/>
                      <a:pt x="120"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5"/>
              <p:cNvSpPr/>
              <p:nvPr/>
            </p:nvSpPr>
            <p:spPr>
              <a:xfrm>
                <a:off x="3173061" y="3561264"/>
                <a:ext cx="9401" cy="7177"/>
              </a:xfrm>
              <a:custGeom>
                <a:avLst/>
                <a:gdLst/>
                <a:ahLst/>
                <a:cxnLst/>
                <a:rect l="l" t="t" r="r" b="b"/>
                <a:pathLst>
                  <a:path w="372" h="284" extrusionOk="0">
                    <a:moveTo>
                      <a:pt x="1" y="0"/>
                    </a:moveTo>
                    <a:lnTo>
                      <a:pt x="1" y="283"/>
                    </a:lnTo>
                    <a:lnTo>
                      <a:pt x="251" y="283"/>
                    </a:lnTo>
                    <a:cubicBezTo>
                      <a:pt x="317" y="283"/>
                      <a:pt x="371" y="229"/>
                      <a:pt x="371" y="158"/>
                    </a:cubicBezTo>
                    <a:lnTo>
                      <a:pt x="371" y="120"/>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5"/>
              <p:cNvSpPr/>
              <p:nvPr/>
            </p:nvSpPr>
            <p:spPr>
              <a:xfrm>
                <a:off x="3138362" y="3561264"/>
                <a:ext cx="9679" cy="7177"/>
              </a:xfrm>
              <a:custGeom>
                <a:avLst/>
                <a:gdLst/>
                <a:ahLst/>
                <a:cxnLst/>
                <a:rect l="l" t="t" r="r" b="b"/>
                <a:pathLst>
                  <a:path w="383" h="284" extrusionOk="0">
                    <a:moveTo>
                      <a:pt x="120" y="0"/>
                    </a:moveTo>
                    <a:cubicBezTo>
                      <a:pt x="55" y="0"/>
                      <a:pt x="1" y="55"/>
                      <a:pt x="1" y="125"/>
                    </a:cubicBezTo>
                    <a:lnTo>
                      <a:pt x="1" y="164"/>
                    </a:lnTo>
                    <a:cubicBezTo>
                      <a:pt x="1" y="229"/>
                      <a:pt x="55" y="283"/>
                      <a:pt x="120" y="283"/>
                    </a:cubicBezTo>
                    <a:lnTo>
                      <a:pt x="382" y="283"/>
                    </a:lnTo>
                    <a:lnTo>
                      <a:pt x="3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5"/>
              <p:cNvSpPr/>
              <p:nvPr/>
            </p:nvSpPr>
            <p:spPr>
              <a:xfrm>
                <a:off x="3173061" y="3539352"/>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5"/>
              <p:cNvSpPr/>
              <p:nvPr/>
            </p:nvSpPr>
            <p:spPr>
              <a:xfrm>
                <a:off x="3138362" y="3539352"/>
                <a:ext cx="9528" cy="7203"/>
              </a:xfrm>
              <a:custGeom>
                <a:avLst/>
                <a:gdLst/>
                <a:ahLst/>
                <a:cxnLst/>
                <a:rect l="l" t="t" r="r" b="b"/>
                <a:pathLst>
                  <a:path w="377" h="285" extrusionOk="0">
                    <a:moveTo>
                      <a:pt x="120" y="1"/>
                    </a:moveTo>
                    <a:cubicBezTo>
                      <a:pt x="55" y="1"/>
                      <a:pt x="1" y="55"/>
                      <a:pt x="1" y="121"/>
                    </a:cubicBezTo>
                    <a:lnTo>
                      <a:pt x="1" y="164"/>
                    </a:lnTo>
                    <a:cubicBezTo>
                      <a:pt x="1" y="230"/>
                      <a:pt x="55" y="284"/>
                      <a:pt x="120" y="284"/>
                    </a:cubicBezTo>
                    <a:lnTo>
                      <a:pt x="377" y="284"/>
                    </a:lnTo>
                    <a:lnTo>
                      <a:pt x="3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5"/>
              <p:cNvSpPr/>
              <p:nvPr/>
            </p:nvSpPr>
            <p:spPr>
              <a:xfrm>
                <a:off x="3173061" y="3517466"/>
                <a:ext cx="9401" cy="7177"/>
              </a:xfrm>
              <a:custGeom>
                <a:avLst/>
                <a:gdLst/>
                <a:ahLst/>
                <a:cxnLst/>
                <a:rect l="l" t="t" r="r" b="b"/>
                <a:pathLst>
                  <a:path w="372" h="284" extrusionOk="0">
                    <a:moveTo>
                      <a:pt x="1" y="0"/>
                    </a:moveTo>
                    <a:lnTo>
                      <a:pt x="1" y="284"/>
                    </a:lnTo>
                    <a:lnTo>
                      <a:pt x="251" y="284"/>
                    </a:lnTo>
                    <a:cubicBezTo>
                      <a:pt x="317" y="284"/>
                      <a:pt x="371" y="229"/>
                      <a:pt x="371" y="158"/>
                    </a:cubicBezTo>
                    <a:lnTo>
                      <a:pt x="371" y="126"/>
                    </a:lnTo>
                    <a:cubicBezTo>
                      <a:pt x="371" y="55"/>
                      <a:pt x="317"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5"/>
              <p:cNvSpPr/>
              <p:nvPr/>
            </p:nvSpPr>
            <p:spPr>
              <a:xfrm>
                <a:off x="3138235" y="3517466"/>
                <a:ext cx="9654" cy="7177"/>
              </a:xfrm>
              <a:custGeom>
                <a:avLst/>
                <a:gdLst/>
                <a:ahLst/>
                <a:cxnLst/>
                <a:rect l="l" t="t" r="r" b="b"/>
                <a:pathLst>
                  <a:path w="382" h="284" extrusionOk="0">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5"/>
              <p:cNvSpPr/>
              <p:nvPr/>
            </p:nvSpPr>
            <p:spPr>
              <a:xfrm>
                <a:off x="3173061" y="3495555"/>
                <a:ext cx="9401" cy="7203"/>
              </a:xfrm>
              <a:custGeom>
                <a:avLst/>
                <a:gdLst/>
                <a:ahLst/>
                <a:cxnLst/>
                <a:rect l="l" t="t" r="r" b="b"/>
                <a:pathLst>
                  <a:path w="372" h="285" extrusionOk="0">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5"/>
              <p:cNvSpPr/>
              <p:nvPr/>
            </p:nvSpPr>
            <p:spPr>
              <a:xfrm>
                <a:off x="3138235" y="3495555"/>
                <a:ext cx="9654" cy="7203"/>
              </a:xfrm>
              <a:custGeom>
                <a:avLst/>
                <a:gdLst/>
                <a:ahLst/>
                <a:cxnLst/>
                <a:rect l="l" t="t" r="r" b="b"/>
                <a:pathLst>
                  <a:path w="382" h="285" extrusionOk="0">
                    <a:moveTo>
                      <a:pt x="125" y="1"/>
                    </a:moveTo>
                    <a:cubicBezTo>
                      <a:pt x="55" y="1"/>
                      <a:pt x="0" y="55"/>
                      <a:pt x="0" y="121"/>
                    </a:cubicBezTo>
                    <a:lnTo>
                      <a:pt x="0" y="159"/>
                    </a:lnTo>
                    <a:cubicBezTo>
                      <a:pt x="0" y="230"/>
                      <a:pt x="55" y="284"/>
                      <a:pt x="125"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5"/>
              <p:cNvSpPr/>
              <p:nvPr/>
            </p:nvSpPr>
            <p:spPr>
              <a:xfrm>
                <a:off x="3173061" y="3473543"/>
                <a:ext cx="9401" cy="7304"/>
              </a:xfrm>
              <a:custGeom>
                <a:avLst/>
                <a:gdLst/>
                <a:ahLst/>
                <a:cxnLst/>
                <a:rect l="l" t="t" r="r" b="b"/>
                <a:pathLst>
                  <a:path w="372" h="289" extrusionOk="0">
                    <a:moveTo>
                      <a:pt x="1" y="0"/>
                    </a:moveTo>
                    <a:lnTo>
                      <a:pt x="1" y="289"/>
                    </a:lnTo>
                    <a:lnTo>
                      <a:pt x="246" y="289"/>
                    </a:lnTo>
                    <a:cubicBezTo>
                      <a:pt x="317" y="289"/>
                      <a:pt x="371" y="234"/>
                      <a:pt x="371" y="164"/>
                    </a:cubicBezTo>
                    <a:lnTo>
                      <a:pt x="371" y="125"/>
                    </a:lnTo>
                    <a:cubicBezTo>
                      <a:pt x="371" y="55"/>
                      <a:pt x="317" y="0"/>
                      <a:pt x="2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5"/>
              <p:cNvSpPr/>
              <p:nvPr/>
            </p:nvSpPr>
            <p:spPr>
              <a:xfrm>
                <a:off x="3138235" y="3473669"/>
                <a:ext cx="9654" cy="7177"/>
              </a:xfrm>
              <a:custGeom>
                <a:avLst/>
                <a:gdLst/>
                <a:ahLst/>
                <a:cxnLst/>
                <a:rect l="l" t="t" r="r" b="b"/>
                <a:pathLst>
                  <a:path w="382" h="284" extrusionOk="0">
                    <a:moveTo>
                      <a:pt x="120" y="1"/>
                    </a:moveTo>
                    <a:cubicBezTo>
                      <a:pt x="55" y="1"/>
                      <a:pt x="0" y="55"/>
                      <a:pt x="0" y="120"/>
                    </a:cubicBezTo>
                    <a:lnTo>
                      <a:pt x="0" y="159"/>
                    </a:lnTo>
                    <a:cubicBezTo>
                      <a:pt x="0" y="229"/>
                      <a:pt x="55" y="284"/>
                      <a:pt x="120" y="284"/>
                    </a:cubicBezTo>
                    <a:lnTo>
                      <a:pt x="382" y="284"/>
                    </a:lnTo>
                    <a:lnTo>
                      <a:pt x="38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5"/>
              <p:cNvSpPr/>
              <p:nvPr/>
            </p:nvSpPr>
            <p:spPr>
              <a:xfrm>
                <a:off x="3173061" y="3451758"/>
                <a:ext cx="9401" cy="7203"/>
              </a:xfrm>
              <a:custGeom>
                <a:avLst/>
                <a:gdLst/>
                <a:ahLst/>
                <a:cxnLst/>
                <a:rect l="l" t="t" r="r" b="b"/>
                <a:pathLst>
                  <a:path w="372" h="285" extrusionOk="0">
                    <a:moveTo>
                      <a:pt x="255" y="1"/>
                    </a:moveTo>
                    <a:cubicBezTo>
                      <a:pt x="252" y="1"/>
                      <a:pt x="249" y="1"/>
                      <a:pt x="246" y="1"/>
                    </a:cubicBezTo>
                    <a:lnTo>
                      <a:pt x="1" y="1"/>
                    </a:lnTo>
                    <a:lnTo>
                      <a:pt x="1" y="285"/>
                    </a:lnTo>
                    <a:lnTo>
                      <a:pt x="246" y="285"/>
                    </a:lnTo>
                    <a:cubicBezTo>
                      <a:pt x="317" y="279"/>
                      <a:pt x="366" y="225"/>
                      <a:pt x="371" y="159"/>
                    </a:cubicBezTo>
                    <a:lnTo>
                      <a:pt x="371" y="121"/>
                    </a:lnTo>
                    <a:cubicBezTo>
                      <a:pt x="366" y="54"/>
                      <a:pt x="316" y="1"/>
                      <a:pt x="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5"/>
              <p:cNvSpPr/>
              <p:nvPr/>
            </p:nvSpPr>
            <p:spPr>
              <a:xfrm>
                <a:off x="3138235" y="3451758"/>
                <a:ext cx="9654" cy="7076"/>
              </a:xfrm>
              <a:custGeom>
                <a:avLst/>
                <a:gdLst/>
                <a:ahLst/>
                <a:cxnLst/>
                <a:rect l="l" t="t" r="r" b="b"/>
                <a:pathLst>
                  <a:path w="382" h="280" extrusionOk="0">
                    <a:moveTo>
                      <a:pt x="112" y="1"/>
                    </a:moveTo>
                    <a:cubicBezTo>
                      <a:pt x="50" y="1"/>
                      <a:pt x="0" y="58"/>
                      <a:pt x="0" y="121"/>
                    </a:cubicBezTo>
                    <a:lnTo>
                      <a:pt x="0" y="159"/>
                    </a:lnTo>
                    <a:cubicBezTo>
                      <a:pt x="0" y="227"/>
                      <a:pt x="50" y="279"/>
                      <a:pt x="111" y="279"/>
                    </a:cubicBezTo>
                    <a:cubicBezTo>
                      <a:pt x="114" y="279"/>
                      <a:pt x="117" y="279"/>
                      <a:pt x="120" y="279"/>
                    </a:cubicBezTo>
                    <a:lnTo>
                      <a:pt x="382" y="279"/>
                    </a:lnTo>
                    <a:lnTo>
                      <a:pt x="382" y="1"/>
                    </a:lnTo>
                    <a:lnTo>
                      <a:pt x="120" y="1"/>
                    </a:lnTo>
                    <a:cubicBezTo>
                      <a:pt x="117" y="1"/>
                      <a:pt x="114" y="1"/>
                      <a:pt x="1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5"/>
              <p:cNvSpPr/>
              <p:nvPr/>
            </p:nvSpPr>
            <p:spPr>
              <a:xfrm>
                <a:off x="3172935" y="3429746"/>
                <a:ext cx="9376" cy="7177"/>
              </a:xfrm>
              <a:custGeom>
                <a:avLst/>
                <a:gdLst/>
                <a:ahLst/>
                <a:cxnLst/>
                <a:rect l="l" t="t" r="r" b="b"/>
                <a:pathLst>
                  <a:path w="371" h="284" extrusionOk="0">
                    <a:moveTo>
                      <a:pt x="0" y="0"/>
                    </a:moveTo>
                    <a:lnTo>
                      <a:pt x="0" y="284"/>
                    </a:lnTo>
                    <a:lnTo>
                      <a:pt x="251" y="284"/>
                    </a:lnTo>
                    <a:cubicBezTo>
                      <a:pt x="316" y="284"/>
                      <a:pt x="371" y="229"/>
                      <a:pt x="371" y="164"/>
                    </a:cubicBezTo>
                    <a:lnTo>
                      <a:pt x="371" y="120"/>
                    </a:lnTo>
                    <a:cubicBezTo>
                      <a:pt x="371" y="55"/>
                      <a:pt x="316" y="0"/>
                      <a:pt x="2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5"/>
              <p:cNvSpPr/>
              <p:nvPr/>
            </p:nvSpPr>
            <p:spPr>
              <a:xfrm>
                <a:off x="3138235" y="3429872"/>
                <a:ext cx="9528" cy="7076"/>
              </a:xfrm>
              <a:custGeom>
                <a:avLst/>
                <a:gdLst/>
                <a:ahLst/>
                <a:cxnLst/>
                <a:rect l="l" t="t" r="r" b="b"/>
                <a:pathLst>
                  <a:path w="377" h="280" extrusionOk="0">
                    <a:moveTo>
                      <a:pt x="120" y="1"/>
                    </a:moveTo>
                    <a:cubicBezTo>
                      <a:pt x="55" y="1"/>
                      <a:pt x="0" y="55"/>
                      <a:pt x="0" y="121"/>
                    </a:cubicBezTo>
                    <a:lnTo>
                      <a:pt x="0" y="159"/>
                    </a:lnTo>
                    <a:cubicBezTo>
                      <a:pt x="0" y="226"/>
                      <a:pt x="50" y="279"/>
                      <a:pt x="111" y="279"/>
                    </a:cubicBezTo>
                    <a:cubicBezTo>
                      <a:pt x="114" y="279"/>
                      <a:pt x="117" y="279"/>
                      <a:pt x="120" y="279"/>
                    </a:cubicBezTo>
                    <a:lnTo>
                      <a:pt x="376" y="279"/>
                    </a:lnTo>
                    <a:lnTo>
                      <a:pt x="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5"/>
              <p:cNvSpPr/>
              <p:nvPr/>
            </p:nvSpPr>
            <p:spPr>
              <a:xfrm>
                <a:off x="3172935" y="3407834"/>
                <a:ext cx="9376" cy="7203"/>
              </a:xfrm>
              <a:custGeom>
                <a:avLst/>
                <a:gdLst/>
                <a:ahLst/>
                <a:cxnLst/>
                <a:rect l="l" t="t" r="r" b="b"/>
                <a:pathLst>
                  <a:path w="371" h="285" extrusionOk="0">
                    <a:moveTo>
                      <a:pt x="0" y="1"/>
                    </a:moveTo>
                    <a:lnTo>
                      <a:pt x="0" y="284"/>
                    </a:lnTo>
                    <a:lnTo>
                      <a:pt x="251" y="284"/>
                    </a:lnTo>
                    <a:cubicBezTo>
                      <a:pt x="316" y="284"/>
                      <a:pt x="371" y="230"/>
                      <a:pt x="371" y="164"/>
                    </a:cubicBezTo>
                    <a:lnTo>
                      <a:pt x="371" y="121"/>
                    </a:lnTo>
                    <a:cubicBezTo>
                      <a:pt x="371" y="55"/>
                      <a:pt x="316" y="1"/>
                      <a:pt x="2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5"/>
              <p:cNvSpPr/>
              <p:nvPr/>
            </p:nvSpPr>
            <p:spPr>
              <a:xfrm>
                <a:off x="3138084" y="3407834"/>
                <a:ext cx="9679" cy="7203"/>
              </a:xfrm>
              <a:custGeom>
                <a:avLst/>
                <a:gdLst/>
                <a:ahLst/>
                <a:cxnLst/>
                <a:rect l="l" t="t" r="r" b="b"/>
                <a:pathLst>
                  <a:path w="383" h="285" extrusionOk="0">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5"/>
              <p:cNvSpPr/>
              <p:nvPr/>
            </p:nvSpPr>
            <p:spPr>
              <a:xfrm>
                <a:off x="3033380" y="3446173"/>
                <a:ext cx="127626" cy="73518"/>
              </a:xfrm>
              <a:custGeom>
                <a:avLst/>
                <a:gdLst/>
                <a:ahLst/>
                <a:cxnLst/>
                <a:rect l="l" t="t" r="r" b="b"/>
                <a:pathLst>
                  <a:path w="5050" h="2909" extrusionOk="0">
                    <a:moveTo>
                      <a:pt x="1565" y="1"/>
                    </a:moveTo>
                    <a:cubicBezTo>
                      <a:pt x="864" y="1"/>
                      <a:pt x="1" y="158"/>
                      <a:pt x="8" y="631"/>
                    </a:cubicBezTo>
                    <a:cubicBezTo>
                      <a:pt x="12" y="875"/>
                      <a:pt x="104" y="947"/>
                      <a:pt x="233" y="947"/>
                    </a:cubicBezTo>
                    <a:cubicBezTo>
                      <a:pt x="421" y="947"/>
                      <a:pt x="686" y="794"/>
                      <a:pt x="867" y="794"/>
                    </a:cubicBezTo>
                    <a:cubicBezTo>
                      <a:pt x="928" y="794"/>
                      <a:pt x="980" y="812"/>
                      <a:pt x="1016" y="860"/>
                    </a:cubicBezTo>
                    <a:cubicBezTo>
                      <a:pt x="1228" y="1143"/>
                      <a:pt x="1114" y="2091"/>
                      <a:pt x="744" y="2091"/>
                    </a:cubicBezTo>
                    <a:cubicBezTo>
                      <a:pt x="373" y="2091"/>
                      <a:pt x="1370" y="2909"/>
                      <a:pt x="1370" y="2909"/>
                    </a:cubicBezTo>
                    <a:cubicBezTo>
                      <a:pt x="1370" y="2909"/>
                      <a:pt x="2569" y="2887"/>
                      <a:pt x="3228" y="2227"/>
                    </a:cubicBezTo>
                    <a:cubicBezTo>
                      <a:pt x="3882" y="1568"/>
                      <a:pt x="4454" y="1699"/>
                      <a:pt x="4149" y="1165"/>
                    </a:cubicBezTo>
                    <a:cubicBezTo>
                      <a:pt x="3903" y="726"/>
                      <a:pt x="4591" y="559"/>
                      <a:pt x="4878" y="559"/>
                    </a:cubicBezTo>
                    <a:cubicBezTo>
                      <a:pt x="4940" y="559"/>
                      <a:pt x="4983" y="567"/>
                      <a:pt x="4994" y="582"/>
                    </a:cubicBezTo>
                    <a:cubicBezTo>
                      <a:pt x="4999" y="588"/>
                      <a:pt x="5003" y="591"/>
                      <a:pt x="5006" y="591"/>
                    </a:cubicBezTo>
                    <a:cubicBezTo>
                      <a:pt x="5050" y="591"/>
                      <a:pt x="4994" y="124"/>
                      <a:pt x="4994" y="124"/>
                    </a:cubicBezTo>
                    <a:lnTo>
                      <a:pt x="4454" y="189"/>
                    </a:lnTo>
                    <a:cubicBezTo>
                      <a:pt x="4454" y="189"/>
                      <a:pt x="4010" y="215"/>
                      <a:pt x="3524" y="215"/>
                    </a:cubicBezTo>
                    <a:cubicBezTo>
                      <a:pt x="3065" y="215"/>
                      <a:pt x="2569" y="192"/>
                      <a:pt x="2373" y="102"/>
                    </a:cubicBezTo>
                    <a:cubicBezTo>
                      <a:pt x="2237" y="42"/>
                      <a:pt x="1922" y="1"/>
                      <a:pt x="15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5"/>
              <p:cNvSpPr/>
              <p:nvPr/>
            </p:nvSpPr>
            <p:spPr>
              <a:xfrm>
                <a:off x="3158150" y="3445996"/>
                <a:ext cx="127626" cy="73568"/>
              </a:xfrm>
              <a:custGeom>
                <a:avLst/>
                <a:gdLst/>
                <a:ahLst/>
                <a:cxnLst/>
                <a:rect l="l" t="t" r="r" b="b"/>
                <a:pathLst>
                  <a:path w="5050" h="2911" extrusionOk="0">
                    <a:moveTo>
                      <a:pt x="3497" y="1"/>
                    </a:moveTo>
                    <a:cubicBezTo>
                      <a:pt x="3135" y="1"/>
                      <a:pt x="2815" y="43"/>
                      <a:pt x="2678" y="104"/>
                    </a:cubicBezTo>
                    <a:cubicBezTo>
                      <a:pt x="2482" y="194"/>
                      <a:pt x="1985" y="217"/>
                      <a:pt x="1526" y="217"/>
                    </a:cubicBezTo>
                    <a:cubicBezTo>
                      <a:pt x="1040" y="217"/>
                      <a:pt x="596" y="191"/>
                      <a:pt x="596" y="191"/>
                    </a:cubicBezTo>
                    <a:lnTo>
                      <a:pt x="57" y="137"/>
                    </a:lnTo>
                    <a:cubicBezTo>
                      <a:pt x="57" y="137"/>
                      <a:pt x="1" y="604"/>
                      <a:pt x="44" y="604"/>
                    </a:cubicBezTo>
                    <a:cubicBezTo>
                      <a:pt x="48" y="604"/>
                      <a:pt x="52" y="601"/>
                      <a:pt x="57" y="594"/>
                    </a:cubicBezTo>
                    <a:cubicBezTo>
                      <a:pt x="69" y="578"/>
                      <a:pt x="114" y="570"/>
                      <a:pt x="179" y="570"/>
                    </a:cubicBezTo>
                    <a:cubicBezTo>
                      <a:pt x="469" y="570"/>
                      <a:pt x="1146" y="741"/>
                      <a:pt x="901" y="1177"/>
                    </a:cubicBezTo>
                    <a:cubicBezTo>
                      <a:pt x="607" y="1711"/>
                      <a:pt x="1174" y="1575"/>
                      <a:pt x="1833" y="2234"/>
                    </a:cubicBezTo>
                    <a:cubicBezTo>
                      <a:pt x="2487" y="2894"/>
                      <a:pt x="3686" y="2910"/>
                      <a:pt x="3686" y="2910"/>
                    </a:cubicBezTo>
                    <a:cubicBezTo>
                      <a:pt x="3686" y="2910"/>
                      <a:pt x="4683" y="2087"/>
                      <a:pt x="4312" y="2087"/>
                    </a:cubicBezTo>
                    <a:cubicBezTo>
                      <a:pt x="3942" y="2087"/>
                      <a:pt x="3822" y="1145"/>
                      <a:pt x="4034" y="856"/>
                    </a:cubicBezTo>
                    <a:cubicBezTo>
                      <a:pt x="4070" y="808"/>
                      <a:pt x="4122" y="790"/>
                      <a:pt x="4184" y="790"/>
                    </a:cubicBezTo>
                    <a:cubicBezTo>
                      <a:pt x="4365" y="790"/>
                      <a:pt x="4629" y="943"/>
                      <a:pt x="4817" y="943"/>
                    </a:cubicBezTo>
                    <a:cubicBezTo>
                      <a:pt x="4946" y="943"/>
                      <a:pt x="5039" y="871"/>
                      <a:pt x="5043" y="627"/>
                    </a:cubicBezTo>
                    <a:cubicBezTo>
                      <a:pt x="5050" y="157"/>
                      <a:pt x="4195" y="1"/>
                      <a:pt x="349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5"/>
              <p:cNvSpPr/>
              <p:nvPr/>
            </p:nvSpPr>
            <p:spPr>
              <a:xfrm>
                <a:off x="3084253" y="3751439"/>
                <a:ext cx="30302" cy="54134"/>
              </a:xfrm>
              <a:custGeom>
                <a:avLst/>
                <a:gdLst/>
                <a:ahLst/>
                <a:cxnLst/>
                <a:rect l="l" t="t" r="r" b="b"/>
                <a:pathLst>
                  <a:path w="1199" h="2142" extrusionOk="0">
                    <a:moveTo>
                      <a:pt x="600" y="0"/>
                    </a:moveTo>
                    <a:cubicBezTo>
                      <a:pt x="267" y="0"/>
                      <a:pt x="0" y="480"/>
                      <a:pt x="0" y="1074"/>
                    </a:cubicBezTo>
                    <a:cubicBezTo>
                      <a:pt x="0" y="1662"/>
                      <a:pt x="273" y="2142"/>
                      <a:pt x="600" y="2142"/>
                    </a:cubicBezTo>
                    <a:cubicBezTo>
                      <a:pt x="932" y="2142"/>
                      <a:pt x="1199" y="1662"/>
                      <a:pt x="1199" y="1068"/>
                    </a:cubicBezTo>
                    <a:cubicBezTo>
                      <a:pt x="1199" y="480"/>
                      <a:pt x="926" y="0"/>
                      <a:pt x="60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5"/>
              <p:cNvSpPr/>
              <p:nvPr/>
            </p:nvSpPr>
            <p:spPr>
              <a:xfrm>
                <a:off x="3029842" y="3464066"/>
                <a:ext cx="34472" cy="33688"/>
              </a:xfrm>
              <a:custGeom>
                <a:avLst/>
                <a:gdLst/>
                <a:ahLst/>
                <a:cxnLst/>
                <a:rect l="l" t="t" r="r" b="b"/>
                <a:pathLst>
                  <a:path w="1364" h="1333" extrusionOk="0">
                    <a:moveTo>
                      <a:pt x="565" y="1"/>
                    </a:moveTo>
                    <a:cubicBezTo>
                      <a:pt x="477" y="1"/>
                      <a:pt x="392" y="23"/>
                      <a:pt x="317" y="70"/>
                    </a:cubicBezTo>
                    <a:cubicBezTo>
                      <a:pt x="50" y="233"/>
                      <a:pt x="1" y="631"/>
                      <a:pt x="202" y="964"/>
                    </a:cubicBezTo>
                    <a:cubicBezTo>
                      <a:pt x="346" y="1196"/>
                      <a:pt x="578" y="1333"/>
                      <a:pt x="796" y="1333"/>
                    </a:cubicBezTo>
                    <a:cubicBezTo>
                      <a:pt x="884" y="1333"/>
                      <a:pt x="970" y="1310"/>
                      <a:pt x="1047" y="1263"/>
                    </a:cubicBezTo>
                    <a:cubicBezTo>
                      <a:pt x="1314" y="1100"/>
                      <a:pt x="1363" y="702"/>
                      <a:pt x="1161" y="375"/>
                    </a:cubicBezTo>
                    <a:cubicBezTo>
                      <a:pt x="1018" y="138"/>
                      <a:pt x="782" y="1"/>
                      <a:pt x="5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5"/>
              <p:cNvSpPr/>
              <p:nvPr/>
            </p:nvSpPr>
            <p:spPr>
              <a:xfrm>
                <a:off x="2982228" y="3468969"/>
                <a:ext cx="76955" cy="195407"/>
              </a:xfrm>
              <a:custGeom>
                <a:avLst/>
                <a:gdLst/>
                <a:ahLst/>
                <a:cxnLst/>
                <a:rect l="l" t="t" r="r" b="b"/>
                <a:pathLst>
                  <a:path w="3045" h="7732" extrusionOk="0">
                    <a:moveTo>
                      <a:pt x="2010" y="0"/>
                    </a:moveTo>
                    <a:cubicBezTo>
                      <a:pt x="1986" y="0"/>
                      <a:pt x="1961" y="3"/>
                      <a:pt x="1934" y="7"/>
                    </a:cubicBezTo>
                    <a:cubicBezTo>
                      <a:pt x="1373" y="94"/>
                      <a:pt x="1542" y="830"/>
                      <a:pt x="1667" y="1276"/>
                    </a:cubicBezTo>
                    <a:cubicBezTo>
                      <a:pt x="1792" y="1723"/>
                      <a:pt x="1318" y="5581"/>
                      <a:pt x="1002" y="5968"/>
                    </a:cubicBezTo>
                    <a:cubicBezTo>
                      <a:pt x="690" y="6350"/>
                      <a:pt x="0" y="7412"/>
                      <a:pt x="1128" y="7412"/>
                    </a:cubicBezTo>
                    <a:cubicBezTo>
                      <a:pt x="1142" y="7412"/>
                      <a:pt x="1156" y="7412"/>
                      <a:pt x="1171" y="7412"/>
                    </a:cubicBezTo>
                    <a:cubicBezTo>
                      <a:pt x="1171" y="7412"/>
                      <a:pt x="1418" y="7731"/>
                      <a:pt x="1746" y="7731"/>
                    </a:cubicBezTo>
                    <a:cubicBezTo>
                      <a:pt x="1801" y="7731"/>
                      <a:pt x="1858" y="7722"/>
                      <a:pt x="1917" y="7701"/>
                    </a:cubicBezTo>
                    <a:cubicBezTo>
                      <a:pt x="2326" y="7559"/>
                      <a:pt x="1738" y="6562"/>
                      <a:pt x="1917" y="5859"/>
                    </a:cubicBezTo>
                    <a:cubicBezTo>
                      <a:pt x="2097" y="5156"/>
                      <a:pt x="2283" y="1925"/>
                      <a:pt x="2283" y="1925"/>
                    </a:cubicBezTo>
                    <a:cubicBezTo>
                      <a:pt x="2283" y="1925"/>
                      <a:pt x="3045" y="724"/>
                      <a:pt x="2564" y="724"/>
                    </a:cubicBezTo>
                    <a:cubicBezTo>
                      <a:pt x="2515" y="724"/>
                      <a:pt x="2453" y="736"/>
                      <a:pt x="2375" y="764"/>
                    </a:cubicBezTo>
                    <a:cubicBezTo>
                      <a:pt x="2375" y="764"/>
                      <a:pt x="2375" y="764"/>
                      <a:pt x="2375" y="764"/>
                    </a:cubicBezTo>
                    <a:cubicBezTo>
                      <a:pt x="2360" y="764"/>
                      <a:pt x="2476" y="0"/>
                      <a:pt x="20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5"/>
              <p:cNvSpPr/>
              <p:nvPr/>
            </p:nvSpPr>
            <p:spPr>
              <a:xfrm>
                <a:off x="3205435" y="3751288"/>
                <a:ext cx="30327" cy="54285"/>
              </a:xfrm>
              <a:custGeom>
                <a:avLst/>
                <a:gdLst/>
                <a:ahLst/>
                <a:cxnLst/>
                <a:rect l="l" t="t" r="r" b="b"/>
                <a:pathLst>
                  <a:path w="1200" h="2148" extrusionOk="0">
                    <a:moveTo>
                      <a:pt x="600" y="1"/>
                    </a:moveTo>
                    <a:cubicBezTo>
                      <a:pt x="273" y="1"/>
                      <a:pt x="0" y="480"/>
                      <a:pt x="0" y="1074"/>
                    </a:cubicBezTo>
                    <a:cubicBezTo>
                      <a:pt x="0" y="1668"/>
                      <a:pt x="273" y="2148"/>
                      <a:pt x="600" y="2148"/>
                    </a:cubicBezTo>
                    <a:cubicBezTo>
                      <a:pt x="927" y="2148"/>
                      <a:pt x="1199" y="1663"/>
                      <a:pt x="1199" y="1074"/>
                    </a:cubicBezTo>
                    <a:cubicBezTo>
                      <a:pt x="1199" y="480"/>
                      <a:pt x="927" y="1"/>
                      <a:pt x="6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5"/>
              <p:cNvSpPr/>
              <p:nvPr/>
            </p:nvSpPr>
            <p:spPr>
              <a:xfrm>
                <a:off x="3254868" y="3463788"/>
                <a:ext cx="34598" cy="33688"/>
              </a:xfrm>
              <a:custGeom>
                <a:avLst/>
                <a:gdLst/>
                <a:ahLst/>
                <a:cxnLst/>
                <a:rect l="l" t="t" r="r" b="b"/>
                <a:pathLst>
                  <a:path w="1369" h="1333" extrusionOk="0">
                    <a:moveTo>
                      <a:pt x="801" y="1"/>
                    </a:moveTo>
                    <a:cubicBezTo>
                      <a:pt x="581" y="1"/>
                      <a:pt x="346" y="138"/>
                      <a:pt x="202" y="375"/>
                    </a:cubicBezTo>
                    <a:cubicBezTo>
                      <a:pt x="0" y="708"/>
                      <a:pt x="55" y="1105"/>
                      <a:pt x="322" y="1263"/>
                    </a:cubicBezTo>
                    <a:cubicBezTo>
                      <a:pt x="397" y="1310"/>
                      <a:pt x="482" y="1333"/>
                      <a:pt x="570" y="1333"/>
                    </a:cubicBezTo>
                    <a:cubicBezTo>
                      <a:pt x="788" y="1333"/>
                      <a:pt x="1023" y="1195"/>
                      <a:pt x="1167" y="958"/>
                    </a:cubicBezTo>
                    <a:cubicBezTo>
                      <a:pt x="1368" y="631"/>
                      <a:pt x="1314" y="228"/>
                      <a:pt x="1052" y="70"/>
                    </a:cubicBezTo>
                    <a:cubicBezTo>
                      <a:pt x="975" y="23"/>
                      <a:pt x="889" y="1"/>
                      <a:pt x="80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5"/>
              <p:cNvSpPr/>
              <p:nvPr/>
            </p:nvSpPr>
            <p:spPr>
              <a:xfrm>
                <a:off x="3286812" y="3644739"/>
                <a:ext cx="37479" cy="23706"/>
              </a:xfrm>
              <a:custGeom>
                <a:avLst/>
                <a:gdLst/>
                <a:ahLst/>
                <a:cxnLst/>
                <a:rect l="l" t="t" r="r" b="b"/>
                <a:pathLst>
                  <a:path w="1483" h="938" extrusionOk="0">
                    <a:moveTo>
                      <a:pt x="923" y="0"/>
                    </a:moveTo>
                    <a:cubicBezTo>
                      <a:pt x="826" y="0"/>
                      <a:pt x="721" y="16"/>
                      <a:pt x="616" y="48"/>
                    </a:cubicBezTo>
                    <a:cubicBezTo>
                      <a:pt x="246" y="157"/>
                      <a:pt x="1" y="441"/>
                      <a:pt x="71" y="675"/>
                    </a:cubicBezTo>
                    <a:cubicBezTo>
                      <a:pt x="123" y="840"/>
                      <a:pt x="325" y="937"/>
                      <a:pt x="573" y="937"/>
                    </a:cubicBezTo>
                    <a:cubicBezTo>
                      <a:pt x="668" y="937"/>
                      <a:pt x="770" y="923"/>
                      <a:pt x="872" y="893"/>
                    </a:cubicBezTo>
                    <a:cubicBezTo>
                      <a:pt x="1243" y="778"/>
                      <a:pt x="1483" y="501"/>
                      <a:pt x="1417" y="266"/>
                    </a:cubicBezTo>
                    <a:cubicBezTo>
                      <a:pt x="1367" y="98"/>
                      <a:pt x="1168" y="0"/>
                      <a:pt x="9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5"/>
              <p:cNvSpPr/>
              <p:nvPr/>
            </p:nvSpPr>
            <p:spPr>
              <a:xfrm>
                <a:off x="3218375" y="4036892"/>
                <a:ext cx="40916" cy="40790"/>
              </a:xfrm>
              <a:custGeom>
                <a:avLst/>
                <a:gdLst/>
                <a:ahLst/>
                <a:cxnLst/>
                <a:rect l="l" t="t" r="r" b="b"/>
                <a:pathLst>
                  <a:path w="1619" h="1614" extrusionOk="0">
                    <a:moveTo>
                      <a:pt x="807" y="1"/>
                    </a:moveTo>
                    <a:cubicBezTo>
                      <a:pt x="360" y="1"/>
                      <a:pt x="0" y="361"/>
                      <a:pt x="0" y="807"/>
                    </a:cubicBezTo>
                    <a:cubicBezTo>
                      <a:pt x="0" y="1254"/>
                      <a:pt x="360" y="1614"/>
                      <a:pt x="807" y="1614"/>
                    </a:cubicBezTo>
                    <a:cubicBezTo>
                      <a:pt x="1254" y="1614"/>
                      <a:pt x="1619" y="1254"/>
                      <a:pt x="1619" y="807"/>
                    </a:cubicBezTo>
                    <a:cubicBezTo>
                      <a:pt x="1619" y="361"/>
                      <a:pt x="1254" y="1"/>
                      <a:pt x="8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5"/>
              <p:cNvSpPr/>
              <p:nvPr/>
            </p:nvSpPr>
            <p:spPr>
              <a:xfrm>
                <a:off x="3115768" y="3352361"/>
                <a:ext cx="87342" cy="60881"/>
              </a:xfrm>
              <a:custGeom>
                <a:avLst/>
                <a:gdLst/>
                <a:ahLst/>
                <a:cxnLst/>
                <a:rect l="l" t="t" r="r" b="b"/>
                <a:pathLst>
                  <a:path w="3456" h="2409" extrusionOk="0">
                    <a:moveTo>
                      <a:pt x="3407" y="0"/>
                    </a:moveTo>
                    <a:lnTo>
                      <a:pt x="2927" y="436"/>
                    </a:lnTo>
                    <a:cubicBezTo>
                      <a:pt x="2927" y="436"/>
                      <a:pt x="2982" y="1308"/>
                      <a:pt x="2715" y="1520"/>
                    </a:cubicBezTo>
                    <a:cubicBezTo>
                      <a:pt x="2442" y="1733"/>
                      <a:pt x="1728" y="1733"/>
                      <a:pt x="1728" y="1733"/>
                    </a:cubicBezTo>
                    <a:cubicBezTo>
                      <a:pt x="1728" y="1733"/>
                      <a:pt x="1020" y="1733"/>
                      <a:pt x="747" y="1520"/>
                    </a:cubicBezTo>
                    <a:cubicBezTo>
                      <a:pt x="475" y="1308"/>
                      <a:pt x="530" y="441"/>
                      <a:pt x="530" y="441"/>
                    </a:cubicBezTo>
                    <a:lnTo>
                      <a:pt x="55" y="5"/>
                    </a:lnTo>
                    <a:lnTo>
                      <a:pt x="55" y="5"/>
                    </a:lnTo>
                    <a:cubicBezTo>
                      <a:pt x="1" y="539"/>
                      <a:pt x="83" y="1084"/>
                      <a:pt x="279" y="1586"/>
                    </a:cubicBezTo>
                    <a:cubicBezTo>
                      <a:pt x="579" y="2343"/>
                      <a:pt x="1527" y="2403"/>
                      <a:pt x="1701" y="2408"/>
                    </a:cubicBezTo>
                    <a:lnTo>
                      <a:pt x="1734" y="2408"/>
                    </a:lnTo>
                    <a:cubicBezTo>
                      <a:pt x="1908" y="2403"/>
                      <a:pt x="2883" y="2343"/>
                      <a:pt x="3183" y="1580"/>
                    </a:cubicBezTo>
                    <a:cubicBezTo>
                      <a:pt x="3379" y="1079"/>
                      <a:pt x="3456" y="539"/>
                      <a:pt x="340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5"/>
              <p:cNvSpPr/>
              <p:nvPr/>
            </p:nvSpPr>
            <p:spPr>
              <a:xfrm>
                <a:off x="3101312" y="3259611"/>
                <a:ext cx="116253" cy="121535"/>
              </a:xfrm>
              <a:custGeom>
                <a:avLst/>
                <a:gdLst/>
                <a:ahLst/>
                <a:cxnLst/>
                <a:rect l="l" t="t" r="r" b="b"/>
                <a:pathLst>
                  <a:path w="4600" h="4809" extrusionOk="0">
                    <a:moveTo>
                      <a:pt x="2124" y="0"/>
                    </a:moveTo>
                    <a:cubicBezTo>
                      <a:pt x="1842" y="0"/>
                      <a:pt x="1260" y="94"/>
                      <a:pt x="731" y="777"/>
                    </a:cubicBezTo>
                    <a:cubicBezTo>
                      <a:pt x="1" y="1725"/>
                      <a:pt x="508" y="2548"/>
                      <a:pt x="508" y="2548"/>
                    </a:cubicBezTo>
                    <a:lnTo>
                      <a:pt x="491" y="3174"/>
                    </a:lnTo>
                    <a:cubicBezTo>
                      <a:pt x="77" y="3725"/>
                      <a:pt x="938" y="4128"/>
                      <a:pt x="1210" y="4215"/>
                    </a:cubicBezTo>
                    <a:cubicBezTo>
                      <a:pt x="1488" y="4297"/>
                      <a:pt x="1445" y="4809"/>
                      <a:pt x="1445" y="4809"/>
                    </a:cubicBezTo>
                    <a:lnTo>
                      <a:pt x="3161" y="4809"/>
                    </a:lnTo>
                    <a:cubicBezTo>
                      <a:pt x="3161" y="4809"/>
                      <a:pt x="3118" y="4297"/>
                      <a:pt x="3396" y="4215"/>
                    </a:cubicBezTo>
                    <a:cubicBezTo>
                      <a:pt x="3673" y="4128"/>
                      <a:pt x="4529" y="3725"/>
                      <a:pt x="4115" y="3174"/>
                    </a:cubicBezTo>
                    <a:lnTo>
                      <a:pt x="4093" y="2548"/>
                    </a:lnTo>
                    <a:cubicBezTo>
                      <a:pt x="4093" y="2548"/>
                      <a:pt x="4600" y="1719"/>
                      <a:pt x="3870" y="777"/>
                    </a:cubicBezTo>
                    <a:cubicBezTo>
                      <a:pt x="3337" y="94"/>
                      <a:pt x="2750" y="0"/>
                      <a:pt x="2467" y="0"/>
                    </a:cubicBezTo>
                    <a:cubicBezTo>
                      <a:pt x="2359" y="0"/>
                      <a:pt x="2295" y="14"/>
                      <a:pt x="2295" y="14"/>
                    </a:cubicBezTo>
                    <a:cubicBezTo>
                      <a:pt x="2295" y="14"/>
                      <a:pt x="2231" y="0"/>
                      <a:pt x="21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5"/>
              <p:cNvSpPr/>
              <p:nvPr/>
            </p:nvSpPr>
            <p:spPr>
              <a:xfrm>
                <a:off x="3260024" y="3468691"/>
                <a:ext cx="77460" cy="195356"/>
              </a:xfrm>
              <a:custGeom>
                <a:avLst/>
                <a:gdLst/>
                <a:ahLst/>
                <a:cxnLst/>
                <a:rect l="l" t="t" r="r" b="b"/>
                <a:pathLst>
                  <a:path w="3065" h="7730" extrusionOk="0">
                    <a:moveTo>
                      <a:pt x="1039" y="1"/>
                    </a:moveTo>
                    <a:cubicBezTo>
                      <a:pt x="573" y="1"/>
                      <a:pt x="683" y="764"/>
                      <a:pt x="674" y="764"/>
                    </a:cubicBezTo>
                    <a:cubicBezTo>
                      <a:pt x="674" y="764"/>
                      <a:pt x="674" y="764"/>
                      <a:pt x="674" y="764"/>
                    </a:cubicBezTo>
                    <a:cubicBezTo>
                      <a:pt x="596" y="736"/>
                      <a:pt x="533" y="724"/>
                      <a:pt x="483" y="724"/>
                    </a:cubicBezTo>
                    <a:cubicBezTo>
                      <a:pt x="1" y="724"/>
                      <a:pt x="772" y="1925"/>
                      <a:pt x="772" y="1925"/>
                    </a:cubicBezTo>
                    <a:cubicBezTo>
                      <a:pt x="772" y="1925"/>
                      <a:pt x="968" y="5151"/>
                      <a:pt x="1142" y="5859"/>
                    </a:cubicBezTo>
                    <a:cubicBezTo>
                      <a:pt x="1322" y="6562"/>
                      <a:pt x="734" y="7559"/>
                      <a:pt x="1142" y="7701"/>
                    </a:cubicBezTo>
                    <a:cubicBezTo>
                      <a:pt x="1199" y="7721"/>
                      <a:pt x="1255" y="7729"/>
                      <a:pt x="1309" y="7729"/>
                    </a:cubicBezTo>
                    <a:cubicBezTo>
                      <a:pt x="1640" y="7729"/>
                      <a:pt x="1894" y="7407"/>
                      <a:pt x="1894" y="7407"/>
                    </a:cubicBezTo>
                    <a:cubicBezTo>
                      <a:pt x="1909" y="7407"/>
                      <a:pt x="1923" y="7407"/>
                      <a:pt x="1938" y="7407"/>
                    </a:cubicBezTo>
                    <a:cubicBezTo>
                      <a:pt x="3065" y="7407"/>
                      <a:pt x="2370" y="6345"/>
                      <a:pt x="2058" y="5963"/>
                    </a:cubicBezTo>
                    <a:cubicBezTo>
                      <a:pt x="1742" y="5576"/>
                      <a:pt x="1257" y="1729"/>
                      <a:pt x="1382" y="1276"/>
                    </a:cubicBezTo>
                    <a:cubicBezTo>
                      <a:pt x="1507" y="824"/>
                      <a:pt x="1671" y="89"/>
                      <a:pt x="1115" y="7"/>
                    </a:cubicBezTo>
                    <a:cubicBezTo>
                      <a:pt x="1088" y="3"/>
                      <a:pt x="1062" y="1"/>
                      <a:pt x="103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5"/>
              <p:cNvSpPr/>
              <p:nvPr/>
            </p:nvSpPr>
            <p:spPr>
              <a:xfrm>
                <a:off x="3289138" y="3658234"/>
                <a:ext cx="65456" cy="151964"/>
              </a:xfrm>
              <a:custGeom>
                <a:avLst/>
                <a:gdLst/>
                <a:ahLst/>
                <a:cxnLst/>
                <a:rect l="l" t="t" r="r" b="b"/>
                <a:pathLst>
                  <a:path w="2590" h="6013" extrusionOk="0">
                    <a:moveTo>
                      <a:pt x="944" y="1345"/>
                    </a:moveTo>
                    <a:cubicBezTo>
                      <a:pt x="944" y="1345"/>
                      <a:pt x="1396" y="2228"/>
                      <a:pt x="1565" y="3143"/>
                    </a:cubicBezTo>
                    <a:cubicBezTo>
                      <a:pt x="1734" y="4053"/>
                      <a:pt x="1489" y="5426"/>
                      <a:pt x="1489" y="5426"/>
                    </a:cubicBezTo>
                    <a:cubicBezTo>
                      <a:pt x="1489" y="5426"/>
                      <a:pt x="1227" y="4124"/>
                      <a:pt x="1113" y="3448"/>
                    </a:cubicBezTo>
                    <a:cubicBezTo>
                      <a:pt x="993" y="2778"/>
                      <a:pt x="944" y="1345"/>
                      <a:pt x="944" y="1345"/>
                    </a:cubicBezTo>
                    <a:close/>
                    <a:moveTo>
                      <a:pt x="1242" y="1"/>
                    </a:moveTo>
                    <a:cubicBezTo>
                      <a:pt x="1011" y="1"/>
                      <a:pt x="704" y="244"/>
                      <a:pt x="704" y="244"/>
                    </a:cubicBezTo>
                    <a:cubicBezTo>
                      <a:pt x="605" y="164"/>
                      <a:pt x="493" y="126"/>
                      <a:pt x="394" y="126"/>
                    </a:cubicBezTo>
                    <a:cubicBezTo>
                      <a:pt x="164" y="126"/>
                      <a:pt x="1" y="325"/>
                      <a:pt x="214" y="648"/>
                    </a:cubicBezTo>
                    <a:cubicBezTo>
                      <a:pt x="519" y="1116"/>
                      <a:pt x="573" y="3819"/>
                      <a:pt x="813" y="4304"/>
                    </a:cubicBezTo>
                    <a:cubicBezTo>
                      <a:pt x="1047" y="4789"/>
                      <a:pt x="1004" y="5917"/>
                      <a:pt x="1260" y="5999"/>
                    </a:cubicBezTo>
                    <a:cubicBezTo>
                      <a:pt x="1294" y="6008"/>
                      <a:pt x="1322" y="6013"/>
                      <a:pt x="1347" y="6013"/>
                    </a:cubicBezTo>
                    <a:cubicBezTo>
                      <a:pt x="1516" y="6013"/>
                      <a:pt x="1515" y="5815"/>
                      <a:pt x="1729" y="5791"/>
                    </a:cubicBezTo>
                    <a:cubicBezTo>
                      <a:pt x="1742" y="5790"/>
                      <a:pt x="1756" y="5789"/>
                      <a:pt x="1770" y="5789"/>
                    </a:cubicBezTo>
                    <a:cubicBezTo>
                      <a:pt x="1947" y="5789"/>
                      <a:pt x="2126" y="5908"/>
                      <a:pt x="2278" y="5908"/>
                    </a:cubicBezTo>
                    <a:cubicBezTo>
                      <a:pt x="2325" y="5908"/>
                      <a:pt x="2369" y="5897"/>
                      <a:pt x="2410" y="5868"/>
                    </a:cubicBezTo>
                    <a:cubicBezTo>
                      <a:pt x="2589" y="5737"/>
                      <a:pt x="2459" y="5301"/>
                      <a:pt x="2301" y="5001"/>
                    </a:cubicBezTo>
                    <a:cubicBezTo>
                      <a:pt x="2143" y="4707"/>
                      <a:pt x="2077" y="2304"/>
                      <a:pt x="1723" y="1754"/>
                    </a:cubicBezTo>
                    <a:cubicBezTo>
                      <a:pt x="1363" y="1203"/>
                      <a:pt x="1609" y="342"/>
                      <a:pt x="1423" y="86"/>
                    </a:cubicBezTo>
                    <a:cubicBezTo>
                      <a:pt x="1378" y="24"/>
                      <a:pt x="1314" y="1"/>
                      <a:pt x="124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5"/>
              <p:cNvSpPr/>
              <p:nvPr/>
            </p:nvSpPr>
            <p:spPr>
              <a:xfrm>
                <a:off x="3321537" y="3824401"/>
                <a:ext cx="11853" cy="26890"/>
              </a:xfrm>
              <a:custGeom>
                <a:avLst/>
                <a:gdLst/>
                <a:ahLst/>
                <a:cxnLst/>
                <a:rect l="l" t="t" r="r" b="b"/>
                <a:pathLst>
                  <a:path w="469" h="1064" extrusionOk="0">
                    <a:moveTo>
                      <a:pt x="184" y="0"/>
                    </a:moveTo>
                    <a:cubicBezTo>
                      <a:pt x="167" y="0"/>
                      <a:pt x="151" y="4"/>
                      <a:pt x="136" y="12"/>
                    </a:cubicBezTo>
                    <a:cubicBezTo>
                      <a:pt x="65" y="39"/>
                      <a:pt x="0" y="1064"/>
                      <a:pt x="230" y="1064"/>
                    </a:cubicBezTo>
                    <a:cubicBezTo>
                      <a:pt x="232" y="1064"/>
                      <a:pt x="233" y="1064"/>
                      <a:pt x="234" y="1064"/>
                    </a:cubicBezTo>
                    <a:cubicBezTo>
                      <a:pt x="468" y="1047"/>
                      <a:pt x="239" y="17"/>
                      <a:pt x="239" y="17"/>
                    </a:cubicBezTo>
                    <a:cubicBezTo>
                      <a:pt x="222" y="6"/>
                      <a:pt x="203" y="0"/>
                      <a:pt x="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5"/>
              <p:cNvSpPr/>
              <p:nvPr/>
            </p:nvSpPr>
            <p:spPr>
              <a:xfrm>
                <a:off x="3322093" y="3850356"/>
                <a:ext cx="11853" cy="26839"/>
              </a:xfrm>
              <a:custGeom>
                <a:avLst/>
                <a:gdLst/>
                <a:ahLst/>
                <a:cxnLst/>
                <a:rect l="l" t="t" r="r" b="b"/>
                <a:pathLst>
                  <a:path w="469" h="1062" extrusionOk="0">
                    <a:moveTo>
                      <a:pt x="184" y="0"/>
                    </a:moveTo>
                    <a:cubicBezTo>
                      <a:pt x="167" y="0"/>
                      <a:pt x="151" y="5"/>
                      <a:pt x="136" y="15"/>
                    </a:cubicBezTo>
                    <a:cubicBezTo>
                      <a:pt x="65" y="42"/>
                      <a:pt x="1" y="1061"/>
                      <a:pt x="228" y="1061"/>
                    </a:cubicBezTo>
                    <a:cubicBezTo>
                      <a:pt x="230" y="1061"/>
                      <a:pt x="232" y="1061"/>
                      <a:pt x="234" y="1061"/>
                    </a:cubicBezTo>
                    <a:cubicBezTo>
                      <a:pt x="468" y="1045"/>
                      <a:pt x="239" y="15"/>
                      <a:pt x="239" y="15"/>
                    </a:cubicBezTo>
                    <a:cubicBezTo>
                      <a:pt x="222" y="6"/>
                      <a:pt x="203" y="0"/>
                      <a:pt x="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5"/>
              <p:cNvSpPr/>
              <p:nvPr/>
            </p:nvSpPr>
            <p:spPr>
              <a:xfrm>
                <a:off x="3323205" y="3875350"/>
                <a:ext cx="11828" cy="26890"/>
              </a:xfrm>
              <a:custGeom>
                <a:avLst/>
                <a:gdLst/>
                <a:ahLst/>
                <a:cxnLst/>
                <a:rect l="l" t="t" r="r" b="b"/>
                <a:pathLst>
                  <a:path w="468" h="1064" extrusionOk="0">
                    <a:moveTo>
                      <a:pt x="183" y="0"/>
                    </a:moveTo>
                    <a:cubicBezTo>
                      <a:pt x="167" y="0"/>
                      <a:pt x="151" y="5"/>
                      <a:pt x="135" y="12"/>
                    </a:cubicBezTo>
                    <a:cubicBezTo>
                      <a:pt x="65" y="39"/>
                      <a:pt x="0" y="1064"/>
                      <a:pt x="228" y="1064"/>
                    </a:cubicBezTo>
                    <a:cubicBezTo>
                      <a:pt x="230" y="1064"/>
                      <a:pt x="232" y="1064"/>
                      <a:pt x="233" y="1064"/>
                    </a:cubicBezTo>
                    <a:cubicBezTo>
                      <a:pt x="468" y="1047"/>
                      <a:pt x="239" y="18"/>
                      <a:pt x="239" y="18"/>
                    </a:cubicBezTo>
                    <a:cubicBezTo>
                      <a:pt x="221" y="6"/>
                      <a:pt x="202"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5"/>
              <p:cNvSpPr/>
              <p:nvPr/>
            </p:nvSpPr>
            <p:spPr>
              <a:xfrm>
                <a:off x="3313677" y="3819877"/>
                <a:ext cx="10994" cy="26056"/>
              </a:xfrm>
              <a:custGeom>
                <a:avLst/>
                <a:gdLst/>
                <a:ahLst/>
                <a:cxnLst/>
                <a:rect l="l" t="t" r="r" b="b"/>
                <a:pathLst>
                  <a:path w="435" h="1031" extrusionOk="0">
                    <a:moveTo>
                      <a:pt x="257" y="0"/>
                    </a:moveTo>
                    <a:cubicBezTo>
                      <a:pt x="246" y="0"/>
                      <a:pt x="234" y="2"/>
                      <a:pt x="224" y="6"/>
                    </a:cubicBezTo>
                    <a:cubicBezTo>
                      <a:pt x="158" y="22"/>
                      <a:pt x="0" y="1014"/>
                      <a:pt x="218" y="1030"/>
                    </a:cubicBezTo>
                    <a:cubicBezTo>
                      <a:pt x="219" y="1030"/>
                      <a:pt x="220" y="1030"/>
                      <a:pt x="222" y="1030"/>
                    </a:cubicBezTo>
                    <a:cubicBezTo>
                      <a:pt x="435" y="1030"/>
                      <a:pt x="316" y="22"/>
                      <a:pt x="316" y="22"/>
                    </a:cubicBezTo>
                    <a:cubicBezTo>
                      <a:pt x="302" y="8"/>
                      <a:pt x="280" y="0"/>
                      <a:pt x="2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5"/>
              <p:cNvSpPr/>
              <p:nvPr/>
            </p:nvSpPr>
            <p:spPr>
              <a:xfrm>
                <a:off x="3311883" y="3844948"/>
                <a:ext cx="10994" cy="26031"/>
              </a:xfrm>
              <a:custGeom>
                <a:avLst/>
                <a:gdLst/>
                <a:ahLst/>
                <a:cxnLst/>
                <a:rect l="l" t="t" r="r" b="b"/>
                <a:pathLst>
                  <a:path w="435" h="1030" extrusionOk="0">
                    <a:moveTo>
                      <a:pt x="256" y="0"/>
                    </a:moveTo>
                    <a:cubicBezTo>
                      <a:pt x="246" y="0"/>
                      <a:pt x="235" y="2"/>
                      <a:pt x="224" y="5"/>
                    </a:cubicBezTo>
                    <a:cubicBezTo>
                      <a:pt x="158" y="22"/>
                      <a:pt x="0" y="1014"/>
                      <a:pt x="218" y="1030"/>
                    </a:cubicBezTo>
                    <a:cubicBezTo>
                      <a:pt x="219" y="1030"/>
                      <a:pt x="221" y="1030"/>
                      <a:pt x="222" y="1030"/>
                    </a:cubicBezTo>
                    <a:cubicBezTo>
                      <a:pt x="435" y="1030"/>
                      <a:pt x="316" y="22"/>
                      <a:pt x="316" y="22"/>
                    </a:cubicBezTo>
                    <a:cubicBezTo>
                      <a:pt x="298" y="7"/>
                      <a:pt x="278" y="0"/>
                      <a:pt x="2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5"/>
              <p:cNvSpPr/>
              <p:nvPr/>
            </p:nvSpPr>
            <p:spPr>
              <a:xfrm>
                <a:off x="3310644" y="3869032"/>
                <a:ext cx="10994" cy="26056"/>
              </a:xfrm>
              <a:custGeom>
                <a:avLst/>
                <a:gdLst/>
                <a:ahLst/>
                <a:cxnLst/>
                <a:rect l="l" t="t" r="r" b="b"/>
                <a:pathLst>
                  <a:path w="435" h="1031" extrusionOk="0">
                    <a:moveTo>
                      <a:pt x="255" y="1"/>
                    </a:moveTo>
                    <a:cubicBezTo>
                      <a:pt x="244" y="1"/>
                      <a:pt x="234" y="3"/>
                      <a:pt x="224" y="6"/>
                    </a:cubicBezTo>
                    <a:cubicBezTo>
                      <a:pt x="153" y="28"/>
                      <a:pt x="0" y="1020"/>
                      <a:pt x="218" y="1030"/>
                    </a:cubicBezTo>
                    <a:cubicBezTo>
                      <a:pt x="219" y="1031"/>
                      <a:pt x="221" y="1031"/>
                      <a:pt x="222" y="1031"/>
                    </a:cubicBezTo>
                    <a:cubicBezTo>
                      <a:pt x="435" y="1031"/>
                      <a:pt x="316" y="28"/>
                      <a:pt x="316" y="28"/>
                    </a:cubicBezTo>
                    <a:cubicBezTo>
                      <a:pt x="298" y="9"/>
                      <a:pt x="277" y="1"/>
                      <a:pt x="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5"/>
              <p:cNvSpPr/>
              <p:nvPr/>
            </p:nvSpPr>
            <p:spPr>
              <a:xfrm>
                <a:off x="3111876" y="3715805"/>
                <a:ext cx="96111" cy="59618"/>
              </a:xfrm>
              <a:custGeom>
                <a:avLst/>
                <a:gdLst/>
                <a:ahLst/>
                <a:cxnLst/>
                <a:rect l="l" t="t" r="r" b="b"/>
                <a:pathLst>
                  <a:path w="3803" h="2359" extrusionOk="0">
                    <a:moveTo>
                      <a:pt x="1877" y="2286"/>
                    </a:moveTo>
                    <a:cubicBezTo>
                      <a:pt x="1875" y="2310"/>
                      <a:pt x="1875" y="2334"/>
                      <a:pt x="1877" y="2358"/>
                    </a:cubicBezTo>
                    <a:lnTo>
                      <a:pt x="1877" y="2286"/>
                    </a:lnTo>
                    <a:close/>
                    <a:moveTo>
                      <a:pt x="2534" y="0"/>
                    </a:moveTo>
                    <a:cubicBezTo>
                      <a:pt x="2480" y="0"/>
                      <a:pt x="2440" y="18"/>
                      <a:pt x="2422" y="59"/>
                    </a:cubicBezTo>
                    <a:cubicBezTo>
                      <a:pt x="2313" y="309"/>
                      <a:pt x="1997" y="397"/>
                      <a:pt x="1899" y="413"/>
                    </a:cubicBezTo>
                    <a:cubicBezTo>
                      <a:pt x="1806" y="397"/>
                      <a:pt x="1490" y="315"/>
                      <a:pt x="1376" y="59"/>
                    </a:cubicBezTo>
                    <a:cubicBezTo>
                      <a:pt x="1358" y="19"/>
                      <a:pt x="1317" y="0"/>
                      <a:pt x="1264" y="0"/>
                    </a:cubicBezTo>
                    <a:cubicBezTo>
                      <a:pt x="914" y="0"/>
                      <a:pt x="0" y="791"/>
                      <a:pt x="1168" y="1307"/>
                    </a:cubicBezTo>
                    <a:cubicBezTo>
                      <a:pt x="1168" y="1307"/>
                      <a:pt x="1021" y="1688"/>
                      <a:pt x="1245" y="1857"/>
                    </a:cubicBezTo>
                    <a:cubicBezTo>
                      <a:pt x="1425" y="1988"/>
                      <a:pt x="1746" y="1873"/>
                      <a:pt x="1877" y="2097"/>
                    </a:cubicBezTo>
                    <a:lnTo>
                      <a:pt x="1877" y="2286"/>
                    </a:lnTo>
                    <a:lnTo>
                      <a:pt x="1877" y="2286"/>
                    </a:lnTo>
                    <a:cubicBezTo>
                      <a:pt x="1880" y="2242"/>
                      <a:pt x="1890" y="2199"/>
                      <a:pt x="1904" y="2157"/>
                    </a:cubicBezTo>
                    <a:cubicBezTo>
                      <a:pt x="1920" y="2222"/>
                      <a:pt x="1931" y="2287"/>
                      <a:pt x="1931" y="2358"/>
                    </a:cubicBezTo>
                    <a:lnTo>
                      <a:pt x="1931" y="2091"/>
                    </a:lnTo>
                    <a:cubicBezTo>
                      <a:pt x="2062" y="1873"/>
                      <a:pt x="2378" y="1988"/>
                      <a:pt x="2558" y="1852"/>
                    </a:cubicBezTo>
                    <a:cubicBezTo>
                      <a:pt x="2787" y="1688"/>
                      <a:pt x="2640" y="1301"/>
                      <a:pt x="2640" y="1301"/>
                    </a:cubicBezTo>
                    <a:cubicBezTo>
                      <a:pt x="3803" y="786"/>
                      <a:pt x="2886" y="0"/>
                      <a:pt x="25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5"/>
              <p:cNvSpPr/>
              <p:nvPr/>
            </p:nvSpPr>
            <p:spPr>
              <a:xfrm>
                <a:off x="3209757" y="3762332"/>
                <a:ext cx="63030" cy="294981"/>
              </a:xfrm>
              <a:custGeom>
                <a:avLst/>
                <a:gdLst/>
                <a:ahLst/>
                <a:cxnLst/>
                <a:rect l="l" t="t" r="r" b="b"/>
                <a:pathLst>
                  <a:path w="2494" h="11672" extrusionOk="0">
                    <a:moveTo>
                      <a:pt x="771" y="0"/>
                    </a:moveTo>
                    <a:cubicBezTo>
                      <a:pt x="374" y="0"/>
                      <a:pt x="385" y="604"/>
                      <a:pt x="385" y="604"/>
                    </a:cubicBezTo>
                    <a:cubicBezTo>
                      <a:pt x="69" y="964"/>
                      <a:pt x="80" y="1563"/>
                      <a:pt x="461" y="1705"/>
                    </a:cubicBezTo>
                    <a:cubicBezTo>
                      <a:pt x="843" y="1847"/>
                      <a:pt x="309" y="9486"/>
                      <a:pt x="167" y="9879"/>
                    </a:cubicBezTo>
                    <a:cubicBezTo>
                      <a:pt x="36" y="10263"/>
                      <a:pt x="1" y="11672"/>
                      <a:pt x="356" y="11672"/>
                    </a:cubicBezTo>
                    <a:cubicBezTo>
                      <a:pt x="369" y="11672"/>
                      <a:pt x="382" y="11670"/>
                      <a:pt x="396" y="11666"/>
                    </a:cubicBezTo>
                    <a:cubicBezTo>
                      <a:pt x="794" y="11557"/>
                      <a:pt x="641" y="11088"/>
                      <a:pt x="1066" y="11050"/>
                    </a:cubicBezTo>
                    <a:cubicBezTo>
                      <a:pt x="1080" y="11049"/>
                      <a:pt x="1094" y="11048"/>
                      <a:pt x="1107" y="11048"/>
                    </a:cubicBezTo>
                    <a:cubicBezTo>
                      <a:pt x="1431" y="11048"/>
                      <a:pt x="1664" y="11391"/>
                      <a:pt x="1927" y="11391"/>
                    </a:cubicBezTo>
                    <a:cubicBezTo>
                      <a:pt x="1990" y="11391"/>
                      <a:pt x="2055" y="11372"/>
                      <a:pt x="2123" y="11323"/>
                    </a:cubicBezTo>
                    <a:cubicBezTo>
                      <a:pt x="2494" y="11067"/>
                      <a:pt x="1715" y="10255"/>
                      <a:pt x="1529" y="9301"/>
                    </a:cubicBezTo>
                    <a:cubicBezTo>
                      <a:pt x="1339" y="8347"/>
                      <a:pt x="1567" y="2043"/>
                      <a:pt x="1567" y="2043"/>
                    </a:cubicBezTo>
                    <a:cubicBezTo>
                      <a:pt x="1567" y="2043"/>
                      <a:pt x="2368" y="1106"/>
                      <a:pt x="1415" y="321"/>
                    </a:cubicBezTo>
                    <a:cubicBezTo>
                      <a:pt x="1127" y="86"/>
                      <a:pt x="920" y="0"/>
                      <a:pt x="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5"/>
              <p:cNvSpPr/>
              <p:nvPr/>
            </p:nvSpPr>
            <p:spPr>
              <a:xfrm>
                <a:off x="3205157" y="4056782"/>
                <a:ext cx="85952" cy="265109"/>
              </a:xfrm>
              <a:custGeom>
                <a:avLst/>
                <a:gdLst/>
                <a:ahLst/>
                <a:cxnLst/>
                <a:rect l="l" t="t" r="r" b="b"/>
                <a:pathLst>
                  <a:path w="3401" h="10490" extrusionOk="0">
                    <a:moveTo>
                      <a:pt x="1924" y="1737"/>
                    </a:moveTo>
                    <a:lnTo>
                      <a:pt x="1924" y="1737"/>
                    </a:lnTo>
                    <a:cubicBezTo>
                      <a:pt x="1924" y="1737"/>
                      <a:pt x="2311" y="3998"/>
                      <a:pt x="2245" y="4521"/>
                    </a:cubicBezTo>
                    <a:cubicBezTo>
                      <a:pt x="2180" y="5044"/>
                      <a:pt x="2060" y="7387"/>
                      <a:pt x="2098" y="7801"/>
                    </a:cubicBezTo>
                    <a:cubicBezTo>
                      <a:pt x="2100" y="7816"/>
                      <a:pt x="2100" y="7823"/>
                      <a:pt x="2100" y="7823"/>
                    </a:cubicBezTo>
                    <a:cubicBezTo>
                      <a:pt x="2090" y="7823"/>
                      <a:pt x="1477" y="2588"/>
                      <a:pt x="1924" y="1737"/>
                    </a:cubicBezTo>
                    <a:close/>
                    <a:moveTo>
                      <a:pt x="1839" y="0"/>
                    </a:moveTo>
                    <a:cubicBezTo>
                      <a:pt x="1139" y="0"/>
                      <a:pt x="1205" y="674"/>
                      <a:pt x="1205" y="674"/>
                    </a:cubicBezTo>
                    <a:cubicBezTo>
                      <a:pt x="1205" y="674"/>
                      <a:pt x="805" y="372"/>
                      <a:pt x="498" y="372"/>
                    </a:cubicBezTo>
                    <a:cubicBezTo>
                      <a:pt x="364" y="372"/>
                      <a:pt x="249" y="429"/>
                      <a:pt x="191" y="592"/>
                    </a:cubicBezTo>
                    <a:cubicBezTo>
                      <a:pt x="0" y="1132"/>
                      <a:pt x="709" y="2211"/>
                      <a:pt x="747" y="2636"/>
                    </a:cubicBezTo>
                    <a:cubicBezTo>
                      <a:pt x="780" y="3066"/>
                      <a:pt x="1352" y="8810"/>
                      <a:pt x="1352" y="8810"/>
                    </a:cubicBezTo>
                    <a:cubicBezTo>
                      <a:pt x="1352" y="8810"/>
                      <a:pt x="747" y="10243"/>
                      <a:pt x="1357" y="10455"/>
                    </a:cubicBezTo>
                    <a:cubicBezTo>
                      <a:pt x="1425" y="10479"/>
                      <a:pt x="1492" y="10489"/>
                      <a:pt x="1559" y="10489"/>
                    </a:cubicBezTo>
                    <a:cubicBezTo>
                      <a:pt x="2098" y="10489"/>
                      <a:pt x="2594" y="9812"/>
                      <a:pt x="2594" y="9812"/>
                    </a:cubicBezTo>
                    <a:cubicBezTo>
                      <a:pt x="2594" y="9812"/>
                      <a:pt x="3401" y="9175"/>
                      <a:pt x="2649" y="8466"/>
                    </a:cubicBezTo>
                    <a:cubicBezTo>
                      <a:pt x="1902" y="7752"/>
                      <a:pt x="2752" y="5818"/>
                      <a:pt x="2480" y="3753"/>
                    </a:cubicBezTo>
                    <a:cubicBezTo>
                      <a:pt x="2202" y="1693"/>
                      <a:pt x="2316" y="1132"/>
                      <a:pt x="2316" y="1132"/>
                    </a:cubicBezTo>
                    <a:cubicBezTo>
                      <a:pt x="2316" y="1132"/>
                      <a:pt x="2719" y="69"/>
                      <a:pt x="1929" y="4"/>
                    </a:cubicBezTo>
                    <a:cubicBezTo>
                      <a:pt x="1898" y="2"/>
                      <a:pt x="1868" y="0"/>
                      <a:pt x="1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5"/>
              <p:cNvSpPr/>
              <p:nvPr/>
            </p:nvSpPr>
            <p:spPr>
              <a:xfrm>
                <a:off x="2980965" y="4292296"/>
                <a:ext cx="109228" cy="92295"/>
              </a:xfrm>
              <a:custGeom>
                <a:avLst/>
                <a:gdLst/>
                <a:ahLst/>
                <a:cxnLst/>
                <a:rect l="l" t="t" r="r" b="b"/>
                <a:pathLst>
                  <a:path w="4322" h="3652" extrusionOk="0">
                    <a:moveTo>
                      <a:pt x="2278" y="106"/>
                    </a:moveTo>
                    <a:lnTo>
                      <a:pt x="2278" y="106"/>
                    </a:lnTo>
                    <a:cubicBezTo>
                      <a:pt x="2278" y="106"/>
                      <a:pt x="2278" y="106"/>
                      <a:pt x="2278" y="106"/>
                    </a:cubicBezTo>
                    <a:lnTo>
                      <a:pt x="2278" y="106"/>
                    </a:lnTo>
                    <a:cubicBezTo>
                      <a:pt x="2278" y="106"/>
                      <a:pt x="2278" y="106"/>
                      <a:pt x="2278" y="106"/>
                    </a:cubicBezTo>
                    <a:close/>
                    <a:moveTo>
                      <a:pt x="2924" y="0"/>
                    </a:moveTo>
                    <a:cubicBezTo>
                      <a:pt x="2574" y="0"/>
                      <a:pt x="2289" y="106"/>
                      <a:pt x="2278" y="106"/>
                    </a:cubicBezTo>
                    <a:cubicBezTo>
                      <a:pt x="2278" y="106"/>
                      <a:pt x="2278" y="106"/>
                      <a:pt x="2278" y="106"/>
                    </a:cubicBezTo>
                    <a:lnTo>
                      <a:pt x="2278" y="106"/>
                    </a:lnTo>
                    <a:cubicBezTo>
                      <a:pt x="2327" y="406"/>
                      <a:pt x="2382" y="510"/>
                      <a:pt x="1848" y="858"/>
                    </a:cubicBezTo>
                    <a:cubicBezTo>
                      <a:pt x="1319" y="1207"/>
                      <a:pt x="556" y="2122"/>
                      <a:pt x="556" y="2122"/>
                    </a:cubicBezTo>
                    <a:cubicBezTo>
                      <a:pt x="0" y="2842"/>
                      <a:pt x="126" y="2863"/>
                      <a:pt x="126" y="2863"/>
                    </a:cubicBezTo>
                    <a:cubicBezTo>
                      <a:pt x="135" y="2874"/>
                      <a:pt x="147" y="2879"/>
                      <a:pt x="161" y="2879"/>
                    </a:cubicBezTo>
                    <a:cubicBezTo>
                      <a:pt x="213" y="2879"/>
                      <a:pt x="295" y="2821"/>
                      <a:pt x="380" y="2748"/>
                    </a:cubicBezTo>
                    <a:lnTo>
                      <a:pt x="380" y="2748"/>
                    </a:lnTo>
                    <a:cubicBezTo>
                      <a:pt x="195" y="2991"/>
                      <a:pt x="182" y="3186"/>
                      <a:pt x="229" y="3261"/>
                    </a:cubicBezTo>
                    <a:cubicBezTo>
                      <a:pt x="241" y="3280"/>
                      <a:pt x="257" y="3288"/>
                      <a:pt x="276" y="3288"/>
                    </a:cubicBezTo>
                    <a:cubicBezTo>
                      <a:pt x="359" y="3288"/>
                      <a:pt x="491" y="3130"/>
                      <a:pt x="491" y="3130"/>
                    </a:cubicBezTo>
                    <a:lnTo>
                      <a:pt x="751" y="2878"/>
                    </a:lnTo>
                    <a:lnTo>
                      <a:pt x="751" y="2878"/>
                    </a:lnTo>
                    <a:cubicBezTo>
                      <a:pt x="581" y="3077"/>
                      <a:pt x="427" y="3309"/>
                      <a:pt x="507" y="3370"/>
                    </a:cubicBezTo>
                    <a:cubicBezTo>
                      <a:pt x="542" y="3396"/>
                      <a:pt x="577" y="3406"/>
                      <a:pt x="611" y="3406"/>
                    </a:cubicBezTo>
                    <a:cubicBezTo>
                      <a:pt x="711" y="3406"/>
                      <a:pt x="796" y="3321"/>
                      <a:pt x="796" y="3321"/>
                    </a:cubicBezTo>
                    <a:lnTo>
                      <a:pt x="1374" y="2673"/>
                    </a:lnTo>
                    <a:lnTo>
                      <a:pt x="1374" y="2673"/>
                    </a:lnTo>
                    <a:cubicBezTo>
                      <a:pt x="1373" y="2673"/>
                      <a:pt x="1036" y="3087"/>
                      <a:pt x="943" y="3305"/>
                    </a:cubicBezTo>
                    <a:cubicBezTo>
                      <a:pt x="884" y="3436"/>
                      <a:pt x="963" y="3502"/>
                      <a:pt x="1048" y="3502"/>
                    </a:cubicBezTo>
                    <a:cubicBezTo>
                      <a:pt x="1105" y="3502"/>
                      <a:pt x="1164" y="3473"/>
                      <a:pt x="1188" y="3414"/>
                    </a:cubicBezTo>
                    <a:cubicBezTo>
                      <a:pt x="1248" y="3267"/>
                      <a:pt x="1706" y="2874"/>
                      <a:pt x="1809" y="2673"/>
                    </a:cubicBezTo>
                    <a:cubicBezTo>
                      <a:pt x="2017" y="2270"/>
                      <a:pt x="2616" y="1839"/>
                      <a:pt x="2616" y="1839"/>
                    </a:cubicBezTo>
                    <a:lnTo>
                      <a:pt x="2616" y="1839"/>
                    </a:lnTo>
                    <a:cubicBezTo>
                      <a:pt x="2518" y="1992"/>
                      <a:pt x="1859" y="2776"/>
                      <a:pt x="1859" y="2776"/>
                    </a:cubicBezTo>
                    <a:cubicBezTo>
                      <a:pt x="1766" y="2804"/>
                      <a:pt x="1123" y="3523"/>
                      <a:pt x="1450" y="3637"/>
                    </a:cubicBezTo>
                    <a:cubicBezTo>
                      <a:pt x="1480" y="3647"/>
                      <a:pt x="1509" y="3652"/>
                      <a:pt x="1536" y="3652"/>
                    </a:cubicBezTo>
                    <a:cubicBezTo>
                      <a:pt x="1817" y="3652"/>
                      <a:pt x="1992" y="3191"/>
                      <a:pt x="2131" y="3092"/>
                    </a:cubicBezTo>
                    <a:cubicBezTo>
                      <a:pt x="2692" y="2689"/>
                      <a:pt x="3226" y="2150"/>
                      <a:pt x="3346" y="1801"/>
                    </a:cubicBezTo>
                    <a:cubicBezTo>
                      <a:pt x="3471" y="1458"/>
                      <a:pt x="3728" y="1496"/>
                      <a:pt x="4022" y="1300"/>
                    </a:cubicBezTo>
                    <a:cubicBezTo>
                      <a:pt x="4321" y="1103"/>
                      <a:pt x="4071" y="760"/>
                      <a:pt x="4071" y="760"/>
                    </a:cubicBezTo>
                    <a:cubicBezTo>
                      <a:pt x="3822" y="143"/>
                      <a:pt x="3329" y="0"/>
                      <a:pt x="2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5"/>
              <p:cNvSpPr/>
              <p:nvPr/>
            </p:nvSpPr>
            <p:spPr>
              <a:xfrm>
                <a:off x="3061938" y="4037044"/>
                <a:ext cx="40916" cy="40916"/>
              </a:xfrm>
              <a:custGeom>
                <a:avLst/>
                <a:gdLst/>
                <a:ahLst/>
                <a:cxnLst/>
                <a:rect l="l" t="t" r="r" b="b"/>
                <a:pathLst>
                  <a:path w="1619" h="1619" extrusionOk="0">
                    <a:moveTo>
                      <a:pt x="812" y="0"/>
                    </a:moveTo>
                    <a:cubicBezTo>
                      <a:pt x="365" y="0"/>
                      <a:pt x="0" y="360"/>
                      <a:pt x="0" y="807"/>
                    </a:cubicBezTo>
                    <a:cubicBezTo>
                      <a:pt x="0" y="1254"/>
                      <a:pt x="365" y="1619"/>
                      <a:pt x="812" y="1619"/>
                    </a:cubicBezTo>
                    <a:cubicBezTo>
                      <a:pt x="1259" y="1619"/>
                      <a:pt x="1619" y="1254"/>
                      <a:pt x="1619" y="807"/>
                    </a:cubicBezTo>
                    <a:cubicBezTo>
                      <a:pt x="1619" y="360"/>
                      <a:pt x="1259" y="0"/>
                      <a:pt x="8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5"/>
              <p:cNvSpPr/>
              <p:nvPr/>
            </p:nvSpPr>
            <p:spPr>
              <a:xfrm>
                <a:off x="3048442" y="3763469"/>
                <a:ext cx="63030" cy="293970"/>
              </a:xfrm>
              <a:custGeom>
                <a:avLst/>
                <a:gdLst/>
                <a:ahLst/>
                <a:cxnLst/>
                <a:rect l="l" t="t" r="r" b="b"/>
                <a:pathLst>
                  <a:path w="2494" h="11632" extrusionOk="0">
                    <a:moveTo>
                      <a:pt x="1718" y="1"/>
                    </a:moveTo>
                    <a:cubicBezTo>
                      <a:pt x="1566" y="1"/>
                      <a:pt x="1353" y="77"/>
                      <a:pt x="1052" y="287"/>
                    </a:cubicBezTo>
                    <a:cubicBezTo>
                      <a:pt x="126" y="935"/>
                      <a:pt x="905" y="2009"/>
                      <a:pt x="905" y="2009"/>
                    </a:cubicBezTo>
                    <a:cubicBezTo>
                      <a:pt x="905" y="2009"/>
                      <a:pt x="1145" y="8308"/>
                      <a:pt x="959" y="9267"/>
                    </a:cubicBezTo>
                    <a:cubicBezTo>
                      <a:pt x="774" y="10221"/>
                      <a:pt x="0" y="11032"/>
                      <a:pt x="365" y="11289"/>
                    </a:cubicBezTo>
                    <a:cubicBezTo>
                      <a:pt x="434" y="11336"/>
                      <a:pt x="498" y="11355"/>
                      <a:pt x="561" y="11355"/>
                    </a:cubicBezTo>
                    <a:cubicBezTo>
                      <a:pt x="829" y="11355"/>
                      <a:pt x="1062" y="11009"/>
                      <a:pt x="1387" y="11009"/>
                    </a:cubicBezTo>
                    <a:cubicBezTo>
                      <a:pt x="1401" y="11009"/>
                      <a:pt x="1414" y="11009"/>
                      <a:pt x="1428" y="11011"/>
                    </a:cubicBezTo>
                    <a:cubicBezTo>
                      <a:pt x="1853" y="11054"/>
                      <a:pt x="1700" y="11517"/>
                      <a:pt x="2098" y="11626"/>
                    </a:cubicBezTo>
                    <a:cubicBezTo>
                      <a:pt x="2112" y="11630"/>
                      <a:pt x="2126" y="11632"/>
                      <a:pt x="2138" y="11632"/>
                    </a:cubicBezTo>
                    <a:cubicBezTo>
                      <a:pt x="2493" y="11632"/>
                      <a:pt x="2453" y="10223"/>
                      <a:pt x="2322" y="9839"/>
                    </a:cubicBezTo>
                    <a:cubicBezTo>
                      <a:pt x="2180" y="9447"/>
                      <a:pt x="1624" y="1813"/>
                      <a:pt x="2011" y="1666"/>
                    </a:cubicBezTo>
                    <a:cubicBezTo>
                      <a:pt x="2393" y="1524"/>
                      <a:pt x="2403" y="925"/>
                      <a:pt x="2082" y="565"/>
                    </a:cubicBezTo>
                    <a:cubicBezTo>
                      <a:pt x="2082" y="565"/>
                      <a:pt x="2128" y="1"/>
                      <a:pt x="171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5"/>
              <p:cNvSpPr/>
              <p:nvPr/>
            </p:nvSpPr>
            <p:spPr>
              <a:xfrm>
                <a:off x="3030676" y="4057034"/>
                <a:ext cx="85396" cy="265083"/>
              </a:xfrm>
              <a:custGeom>
                <a:avLst/>
                <a:gdLst/>
                <a:ahLst/>
                <a:cxnLst/>
                <a:rect l="l" t="t" r="r" b="b"/>
                <a:pathLst>
                  <a:path w="3379" h="10489" extrusionOk="0">
                    <a:moveTo>
                      <a:pt x="1455" y="1732"/>
                    </a:moveTo>
                    <a:lnTo>
                      <a:pt x="1455" y="1732"/>
                    </a:lnTo>
                    <a:cubicBezTo>
                      <a:pt x="1907" y="2584"/>
                      <a:pt x="1315" y="7824"/>
                      <a:pt x="1302" y="7824"/>
                    </a:cubicBezTo>
                    <a:cubicBezTo>
                      <a:pt x="1301" y="7824"/>
                      <a:pt x="1302" y="7817"/>
                      <a:pt x="1303" y="7802"/>
                    </a:cubicBezTo>
                    <a:cubicBezTo>
                      <a:pt x="1335" y="7388"/>
                      <a:pt x="1216" y="5040"/>
                      <a:pt x="1145" y="4517"/>
                    </a:cubicBezTo>
                    <a:cubicBezTo>
                      <a:pt x="1079" y="3994"/>
                      <a:pt x="1455" y="1732"/>
                      <a:pt x="1455" y="1732"/>
                    </a:cubicBezTo>
                    <a:close/>
                    <a:moveTo>
                      <a:pt x="1548" y="1"/>
                    </a:moveTo>
                    <a:cubicBezTo>
                      <a:pt x="1517" y="1"/>
                      <a:pt x="1484" y="2"/>
                      <a:pt x="1450" y="5"/>
                    </a:cubicBezTo>
                    <a:cubicBezTo>
                      <a:pt x="654" y="70"/>
                      <a:pt x="1063" y="1133"/>
                      <a:pt x="1063" y="1133"/>
                    </a:cubicBezTo>
                    <a:cubicBezTo>
                      <a:pt x="1063" y="1133"/>
                      <a:pt x="1183" y="1694"/>
                      <a:pt x="910" y="3754"/>
                    </a:cubicBezTo>
                    <a:cubicBezTo>
                      <a:pt x="638" y="5819"/>
                      <a:pt x="1499" y="7753"/>
                      <a:pt x="747" y="8467"/>
                    </a:cubicBezTo>
                    <a:cubicBezTo>
                      <a:pt x="0" y="9181"/>
                      <a:pt x="807" y="9813"/>
                      <a:pt x="807" y="9813"/>
                    </a:cubicBezTo>
                    <a:cubicBezTo>
                      <a:pt x="807" y="9813"/>
                      <a:pt x="1309" y="10489"/>
                      <a:pt x="1851" y="10489"/>
                    </a:cubicBezTo>
                    <a:cubicBezTo>
                      <a:pt x="1917" y="10489"/>
                      <a:pt x="1983" y="10479"/>
                      <a:pt x="2049" y="10456"/>
                    </a:cubicBezTo>
                    <a:cubicBezTo>
                      <a:pt x="2660" y="10244"/>
                      <a:pt x="2049" y="8805"/>
                      <a:pt x="2049" y="8805"/>
                    </a:cubicBezTo>
                    <a:cubicBezTo>
                      <a:pt x="2049" y="8805"/>
                      <a:pt x="2605" y="3062"/>
                      <a:pt x="2643" y="2631"/>
                    </a:cubicBezTo>
                    <a:cubicBezTo>
                      <a:pt x="2676" y="2206"/>
                      <a:pt x="3379" y="1122"/>
                      <a:pt x="3188" y="588"/>
                    </a:cubicBezTo>
                    <a:cubicBezTo>
                      <a:pt x="3130" y="426"/>
                      <a:pt x="3015" y="370"/>
                      <a:pt x="2882" y="370"/>
                    </a:cubicBezTo>
                    <a:cubicBezTo>
                      <a:pt x="2575" y="370"/>
                      <a:pt x="2175" y="670"/>
                      <a:pt x="2175" y="670"/>
                    </a:cubicBezTo>
                    <a:cubicBezTo>
                      <a:pt x="2175" y="670"/>
                      <a:pt x="2240" y="1"/>
                      <a:pt x="15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5"/>
              <p:cNvSpPr/>
              <p:nvPr/>
            </p:nvSpPr>
            <p:spPr>
              <a:xfrm>
                <a:off x="3063736" y="3445287"/>
                <a:ext cx="192919" cy="183711"/>
              </a:xfrm>
              <a:custGeom>
                <a:avLst/>
                <a:gdLst/>
                <a:ahLst/>
                <a:cxnLst/>
                <a:rect l="l" t="t" r="r" b="b"/>
                <a:pathLst>
                  <a:path w="8779" h="8360" extrusionOk="0">
                    <a:moveTo>
                      <a:pt x="4387" y="246"/>
                    </a:moveTo>
                    <a:cubicBezTo>
                      <a:pt x="5542" y="284"/>
                      <a:pt x="6555" y="496"/>
                      <a:pt x="6555" y="703"/>
                    </a:cubicBezTo>
                    <a:cubicBezTo>
                      <a:pt x="6555" y="714"/>
                      <a:pt x="6555" y="731"/>
                      <a:pt x="6550" y="742"/>
                    </a:cubicBezTo>
                    <a:cubicBezTo>
                      <a:pt x="5765" y="475"/>
                      <a:pt x="4708" y="415"/>
                      <a:pt x="4381" y="398"/>
                    </a:cubicBezTo>
                    <a:lnTo>
                      <a:pt x="4359" y="398"/>
                    </a:lnTo>
                    <a:cubicBezTo>
                      <a:pt x="4033" y="415"/>
                      <a:pt x="3014" y="480"/>
                      <a:pt x="2223" y="747"/>
                    </a:cubicBezTo>
                    <a:cubicBezTo>
                      <a:pt x="2223" y="736"/>
                      <a:pt x="2218" y="720"/>
                      <a:pt x="2218" y="709"/>
                    </a:cubicBezTo>
                    <a:cubicBezTo>
                      <a:pt x="2218" y="507"/>
                      <a:pt x="3232" y="284"/>
                      <a:pt x="4387" y="246"/>
                    </a:cubicBezTo>
                    <a:close/>
                    <a:moveTo>
                      <a:pt x="6512" y="1118"/>
                    </a:moveTo>
                    <a:cubicBezTo>
                      <a:pt x="6899" y="1254"/>
                      <a:pt x="7166" y="1428"/>
                      <a:pt x="7166" y="1635"/>
                    </a:cubicBezTo>
                    <a:cubicBezTo>
                      <a:pt x="7166" y="1657"/>
                      <a:pt x="7166" y="1673"/>
                      <a:pt x="7160" y="1695"/>
                    </a:cubicBezTo>
                    <a:cubicBezTo>
                      <a:pt x="6877" y="1575"/>
                      <a:pt x="6583" y="1494"/>
                      <a:pt x="6278" y="1445"/>
                    </a:cubicBezTo>
                    <a:cubicBezTo>
                      <a:pt x="6158" y="1423"/>
                      <a:pt x="6038" y="1401"/>
                      <a:pt x="5918" y="1390"/>
                    </a:cubicBezTo>
                    <a:cubicBezTo>
                      <a:pt x="6125" y="1319"/>
                      <a:pt x="6327" y="1232"/>
                      <a:pt x="6512" y="1118"/>
                    </a:cubicBezTo>
                    <a:close/>
                    <a:moveTo>
                      <a:pt x="2267" y="1118"/>
                    </a:moveTo>
                    <a:cubicBezTo>
                      <a:pt x="2452" y="1232"/>
                      <a:pt x="2649" y="1325"/>
                      <a:pt x="2856" y="1390"/>
                    </a:cubicBezTo>
                    <a:cubicBezTo>
                      <a:pt x="2741" y="1406"/>
                      <a:pt x="2616" y="1428"/>
                      <a:pt x="2496" y="1450"/>
                    </a:cubicBezTo>
                    <a:cubicBezTo>
                      <a:pt x="2196" y="1499"/>
                      <a:pt x="1902" y="1581"/>
                      <a:pt x="1619" y="1701"/>
                    </a:cubicBezTo>
                    <a:cubicBezTo>
                      <a:pt x="1613" y="1679"/>
                      <a:pt x="1613" y="1663"/>
                      <a:pt x="1613" y="1641"/>
                    </a:cubicBezTo>
                    <a:cubicBezTo>
                      <a:pt x="1613" y="1434"/>
                      <a:pt x="1875" y="1254"/>
                      <a:pt x="2267" y="1118"/>
                    </a:cubicBezTo>
                    <a:close/>
                    <a:moveTo>
                      <a:pt x="7264" y="2158"/>
                    </a:moveTo>
                    <a:cubicBezTo>
                      <a:pt x="7422" y="2267"/>
                      <a:pt x="7525" y="2398"/>
                      <a:pt x="7531" y="2556"/>
                    </a:cubicBezTo>
                    <a:cubicBezTo>
                      <a:pt x="7525" y="2600"/>
                      <a:pt x="7520" y="2638"/>
                      <a:pt x="7504" y="2681"/>
                    </a:cubicBezTo>
                    <a:cubicBezTo>
                      <a:pt x="7258" y="2567"/>
                      <a:pt x="6997" y="2480"/>
                      <a:pt x="6730" y="2420"/>
                    </a:cubicBezTo>
                    <a:cubicBezTo>
                      <a:pt x="6926" y="2365"/>
                      <a:pt x="7106" y="2278"/>
                      <a:pt x="7264" y="2158"/>
                    </a:cubicBezTo>
                    <a:close/>
                    <a:moveTo>
                      <a:pt x="1515" y="2169"/>
                    </a:moveTo>
                    <a:cubicBezTo>
                      <a:pt x="1673" y="2284"/>
                      <a:pt x="1853" y="2371"/>
                      <a:pt x="2049" y="2425"/>
                    </a:cubicBezTo>
                    <a:cubicBezTo>
                      <a:pt x="1782" y="2485"/>
                      <a:pt x="1526" y="2572"/>
                      <a:pt x="1275" y="2687"/>
                    </a:cubicBezTo>
                    <a:cubicBezTo>
                      <a:pt x="1259" y="2649"/>
                      <a:pt x="1254" y="2605"/>
                      <a:pt x="1254" y="2567"/>
                    </a:cubicBezTo>
                    <a:cubicBezTo>
                      <a:pt x="1254" y="2404"/>
                      <a:pt x="1357" y="2273"/>
                      <a:pt x="1515" y="2169"/>
                    </a:cubicBezTo>
                    <a:close/>
                    <a:moveTo>
                      <a:pt x="7809" y="4016"/>
                    </a:moveTo>
                    <a:cubicBezTo>
                      <a:pt x="7907" y="4136"/>
                      <a:pt x="8021" y="4316"/>
                      <a:pt x="7961" y="4458"/>
                    </a:cubicBezTo>
                    <a:cubicBezTo>
                      <a:pt x="7904" y="4606"/>
                      <a:pt x="7583" y="4913"/>
                      <a:pt x="5954" y="4913"/>
                    </a:cubicBezTo>
                    <a:cubicBezTo>
                      <a:pt x="5726" y="4913"/>
                      <a:pt x="5471" y="4907"/>
                      <a:pt x="5188" y="4894"/>
                    </a:cubicBezTo>
                    <a:cubicBezTo>
                      <a:pt x="5079" y="4747"/>
                      <a:pt x="4986" y="4589"/>
                      <a:pt x="4904" y="4425"/>
                    </a:cubicBezTo>
                    <a:lnTo>
                      <a:pt x="4910" y="4425"/>
                    </a:lnTo>
                    <a:cubicBezTo>
                      <a:pt x="5008" y="4425"/>
                      <a:pt x="5139" y="4431"/>
                      <a:pt x="5297" y="4431"/>
                    </a:cubicBezTo>
                    <a:cubicBezTo>
                      <a:pt x="6016" y="4431"/>
                      <a:pt x="7215" y="4371"/>
                      <a:pt x="7809" y="4016"/>
                    </a:cubicBezTo>
                    <a:close/>
                    <a:moveTo>
                      <a:pt x="976" y="4022"/>
                    </a:moveTo>
                    <a:cubicBezTo>
                      <a:pt x="1570" y="4376"/>
                      <a:pt x="2768" y="4431"/>
                      <a:pt x="3488" y="4431"/>
                    </a:cubicBezTo>
                    <a:cubicBezTo>
                      <a:pt x="3646" y="4431"/>
                      <a:pt x="3776" y="4431"/>
                      <a:pt x="3875" y="4425"/>
                    </a:cubicBezTo>
                    <a:lnTo>
                      <a:pt x="3875" y="4425"/>
                    </a:lnTo>
                    <a:cubicBezTo>
                      <a:pt x="3798" y="4589"/>
                      <a:pt x="3706" y="4747"/>
                      <a:pt x="3597" y="4894"/>
                    </a:cubicBezTo>
                    <a:cubicBezTo>
                      <a:pt x="3302" y="4908"/>
                      <a:pt x="3039" y="4915"/>
                      <a:pt x="2803" y="4915"/>
                    </a:cubicBezTo>
                    <a:cubicBezTo>
                      <a:pt x="1202" y="4915"/>
                      <a:pt x="880" y="4611"/>
                      <a:pt x="823" y="4463"/>
                    </a:cubicBezTo>
                    <a:cubicBezTo>
                      <a:pt x="763" y="4327"/>
                      <a:pt x="878" y="4147"/>
                      <a:pt x="976" y="4022"/>
                    </a:cubicBezTo>
                    <a:close/>
                    <a:moveTo>
                      <a:pt x="8043" y="4899"/>
                    </a:moveTo>
                    <a:cubicBezTo>
                      <a:pt x="8108" y="4992"/>
                      <a:pt x="8163" y="5117"/>
                      <a:pt x="8125" y="5215"/>
                    </a:cubicBezTo>
                    <a:cubicBezTo>
                      <a:pt x="8077" y="5326"/>
                      <a:pt x="7802" y="5674"/>
                      <a:pt x="6021" y="5674"/>
                    </a:cubicBezTo>
                    <a:cubicBezTo>
                      <a:pt x="5956" y="5674"/>
                      <a:pt x="5889" y="5674"/>
                      <a:pt x="5820" y="5673"/>
                    </a:cubicBezTo>
                    <a:cubicBezTo>
                      <a:pt x="5689" y="5526"/>
                      <a:pt x="5569" y="5390"/>
                      <a:pt x="5471" y="5264"/>
                    </a:cubicBezTo>
                    <a:lnTo>
                      <a:pt x="5471" y="5264"/>
                    </a:lnTo>
                    <a:cubicBezTo>
                      <a:pt x="5635" y="5270"/>
                      <a:pt x="5798" y="5275"/>
                      <a:pt x="5951" y="5275"/>
                    </a:cubicBezTo>
                    <a:cubicBezTo>
                      <a:pt x="6986" y="5275"/>
                      <a:pt x="7678" y="5150"/>
                      <a:pt x="8043" y="4899"/>
                    </a:cubicBezTo>
                    <a:close/>
                    <a:moveTo>
                      <a:pt x="747" y="4910"/>
                    </a:moveTo>
                    <a:cubicBezTo>
                      <a:pt x="1104" y="5156"/>
                      <a:pt x="1775" y="5281"/>
                      <a:pt x="2775" y="5281"/>
                    </a:cubicBezTo>
                    <a:cubicBezTo>
                      <a:pt x="2796" y="5281"/>
                      <a:pt x="2818" y="5281"/>
                      <a:pt x="2839" y="5281"/>
                    </a:cubicBezTo>
                    <a:cubicBezTo>
                      <a:pt x="2992" y="5281"/>
                      <a:pt x="3150" y="5281"/>
                      <a:pt x="3319" y="5275"/>
                    </a:cubicBezTo>
                    <a:lnTo>
                      <a:pt x="3319" y="5275"/>
                    </a:lnTo>
                    <a:cubicBezTo>
                      <a:pt x="3215" y="5395"/>
                      <a:pt x="3101" y="5531"/>
                      <a:pt x="2970" y="5678"/>
                    </a:cubicBezTo>
                    <a:cubicBezTo>
                      <a:pt x="2887" y="5680"/>
                      <a:pt x="2808" y="5680"/>
                      <a:pt x="2731" y="5680"/>
                    </a:cubicBezTo>
                    <a:cubicBezTo>
                      <a:pt x="979" y="5680"/>
                      <a:pt x="707" y="5336"/>
                      <a:pt x="665" y="5226"/>
                    </a:cubicBezTo>
                    <a:cubicBezTo>
                      <a:pt x="627" y="5128"/>
                      <a:pt x="681" y="5008"/>
                      <a:pt x="747" y="4910"/>
                    </a:cubicBezTo>
                    <a:close/>
                    <a:moveTo>
                      <a:pt x="8168" y="5678"/>
                    </a:moveTo>
                    <a:cubicBezTo>
                      <a:pt x="8256" y="5836"/>
                      <a:pt x="8348" y="6065"/>
                      <a:pt x="8266" y="6223"/>
                    </a:cubicBezTo>
                    <a:cubicBezTo>
                      <a:pt x="8208" y="6331"/>
                      <a:pt x="7982" y="6543"/>
                      <a:pt x="7126" y="6543"/>
                    </a:cubicBezTo>
                    <a:cubicBezTo>
                      <a:pt x="6945" y="6543"/>
                      <a:pt x="6737" y="6534"/>
                      <a:pt x="6495" y="6512"/>
                    </a:cubicBezTo>
                    <a:cubicBezTo>
                      <a:pt x="6387" y="6349"/>
                      <a:pt x="6267" y="6191"/>
                      <a:pt x="6141" y="6038"/>
                    </a:cubicBezTo>
                    <a:cubicBezTo>
                      <a:pt x="7133" y="6027"/>
                      <a:pt x="7803" y="5907"/>
                      <a:pt x="8168" y="5678"/>
                    </a:cubicBezTo>
                    <a:close/>
                    <a:moveTo>
                      <a:pt x="627" y="5689"/>
                    </a:moveTo>
                    <a:cubicBezTo>
                      <a:pt x="992" y="5918"/>
                      <a:pt x="1662" y="6038"/>
                      <a:pt x="2654" y="6043"/>
                    </a:cubicBezTo>
                    <a:cubicBezTo>
                      <a:pt x="2529" y="6196"/>
                      <a:pt x="2409" y="6354"/>
                      <a:pt x="2300" y="6518"/>
                    </a:cubicBezTo>
                    <a:cubicBezTo>
                      <a:pt x="2050" y="6541"/>
                      <a:pt x="1834" y="6551"/>
                      <a:pt x="1649" y="6551"/>
                    </a:cubicBezTo>
                    <a:cubicBezTo>
                      <a:pt x="805" y="6551"/>
                      <a:pt x="582" y="6341"/>
                      <a:pt x="529" y="6234"/>
                    </a:cubicBezTo>
                    <a:cubicBezTo>
                      <a:pt x="442" y="6076"/>
                      <a:pt x="529" y="5847"/>
                      <a:pt x="627" y="5689"/>
                    </a:cubicBezTo>
                    <a:close/>
                    <a:moveTo>
                      <a:pt x="8245" y="6714"/>
                    </a:moveTo>
                    <a:cubicBezTo>
                      <a:pt x="8283" y="6834"/>
                      <a:pt x="8305" y="6970"/>
                      <a:pt x="8245" y="7052"/>
                    </a:cubicBezTo>
                    <a:cubicBezTo>
                      <a:pt x="8212" y="7093"/>
                      <a:pt x="8108" y="7179"/>
                      <a:pt x="7791" y="7179"/>
                    </a:cubicBezTo>
                    <a:cubicBezTo>
                      <a:pt x="7572" y="7179"/>
                      <a:pt x="7252" y="7138"/>
                      <a:pt x="6784" y="7013"/>
                    </a:cubicBezTo>
                    <a:cubicBezTo>
                      <a:pt x="6762" y="6975"/>
                      <a:pt x="6746" y="6937"/>
                      <a:pt x="6724" y="6899"/>
                    </a:cubicBezTo>
                    <a:lnTo>
                      <a:pt x="6724" y="6899"/>
                    </a:lnTo>
                    <a:cubicBezTo>
                      <a:pt x="6866" y="6904"/>
                      <a:pt x="7002" y="6910"/>
                      <a:pt x="7133" y="6910"/>
                    </a:cubicBezTo>
                    <a:cubicBezTo>
                      <a:pt x="7618" y="6910"/>
                      <a:pt x="7989" y="6844"/>
                      <a:pt x="8245" y="6714"/>
                    </a:cubicBezTo>
                    <a:close/>
                    <a:moveTo>
                      <a:pt x="545" y="6719"/>
                    </a:moveTo>
                    <a:cubicBezTo>
                      <a:pt x="801" y="6850"/>
                      <a:pt x="1172" y="6915"/>
                      <a:pt x="1657" y="6915"/>
                    </a:cubicBezTo>
                    <a:cubicBezTo>
                      <a:pt x="1788" y="6915"/>
                      <a:pt x="1924" y="6910"/>
                      <a:pt x="2065" y="6899"/>
                    </a:cubicBezTo>
                    <a:lnTo>
                      <a:pt x="2065" y="6899"/>
                    </a:lnTo>
                    <a:cubicBezTo>
                      <a:pt x="2049" y="6943"/>
                      <a:pt x="2027" y="6981"/>
                      <a:pt x="2006" y="7019"/>
                    </a:cubicBezTo>
                    <a:cubicBezTo>
                      <a:pt x="1532" y="7145"/>
                      <a:pt x="1209" y="7187"/>
                      <a:pt x="990" y="7187"/>
                    </a:cubicBezTo>
                    <a:cubicBezTo>
                      <a:pt x="680" y="7187"/>
                      <a:pt x="577" y="7104"/>
                      <a:pt x="545" y="7062"/>
                    </a:cubicBezTo>
                    <a:cubicBezTo>
                      <a:pt x="491" y="6992"/>
                      <a:pt x="507" y="6844"/>
                      <a:pt x="545" y="6719"/>
                    </a:cubicBezTo>
                    <a:close/>
                    <a:moveTo>
                      <a:pt x="6980" y="7438"/>
                    </a:moveTo>
                    <a:lnTo>
                      <a:pt x="6980" y="7438"/>
                    </a:lnTo>
                    <a:cubicBezTo>
                      <a:pt x="7253" y="7504"/>
                      <a:pt x="7525" y="7542"/>
                      <a:pt x="7798" y="7547"/>
                    </a:cubicBezTo>
                    <a:cubicBezTo>
                      <a:pt x="7945" y="7547"/>
                      <a:pt x="8092" y="7526"/>
                      <a:pt x="8228" y="7487"/>
                    </a:cubicBezTo>
                    <a:lnTo>
                      <a:pt x="8228" y="7487"/>
                    </a:lnTo>
                    <a:cubicBezTo>
                      <a:pt x="8256" y="7602"/>
                      <a:pt x="8277" y="7754"/>
                      <a:pt x="8217" y="7847"/>
                    </a:cubicBezTo>
                    <a:lnTo>
                      <a:pt x="8223" y="7847"/>
                    </a:lnTo>
                    <a:cubicBezTo>
                      <a:pt x="8154" y="7957"/>
                      <a:pt x="7978" y="7986"/>
                      <a:pt x="7816" y="7986"/>
                    </a:cubicBezTo>
                    <a:cubicBezTo>
                      <a:pt x="7786" y="7986"/>
                      <a:pt x="7756" y="7985"/>
                      <a:pt x="7727" y="7983"/>
                    </a:cubicBezTo>
                    <a:cubicBezTo>
                      <a:pt x="7237" y="7962"/>
                      <a:pt x="7160" y="7836"/>
                      <a:pt x="6980" y="7438"/>
                    </a:cubicBezTo>
                    <a:close/>
                    <a:moveTo>
                      <a:pt x="1809" y="7444"/>
                    </a:moveTo>
                    <a:cubicBezTo>
                      <a:pt x="1630" y="7847"/>
                      <a:pt x="1559" y="7967"/>
                      <a:pt x="1068" y="7994"/>
                    </a:cubicBezTo>
                    <a:cubicBezTo>
                      <a:pt x="1049" y="7995"/>
                      <a:pt x="1029" y="7995"/>
                      <a:pt x="1010" y="7995"/>
                    </a:cubicBezTo>
                    <a:cubicBezTo>
                      <a:pt x="837" y="7995"/>
                      <a:pt x="646" y="7970"/>
                      <a:pt x="572" y="7858"/>
                    </a:cubicBezTo>
                    <a:cubicBezTo>
                      <a:pt x="513" y="7760"/>
                      <a:pt x="534" y="7613"/>
                      <a:pt x="567" y="7493"/>
                    </a:cubicBezTo>
                    <a:lnTo>
                      <a:pt x="567" y="7493"/>
                    </a:lnTo>
                    <a:cubicBezTo>
                      <a:pt x="709" y="7531"/>
                      <a:pt x="850" y="7553"/>
                      <a:pt x="997" y="7553"/>
                    </a:cubicBezTo>
                    <a:cubicBezTo>
                      <a:pt x="1270" y="7542"/>
                      <a:pt x="1542" y="7509"/>
                      <a:pt x="1809" y="7444"/>
                    </a:cubicBezTo>
                    <a:close/>
                    <a:moveTo>
                      <a:pt x="4387" y="1"/>
                    </a:moveTo>
                    <a:cubicBezTo>
                      <a:pt x="3662" y="28"/>
                      <a:pt x="1967" y="142"/>
                      <a:pt x="1973" y="709"/>
                    </a:cubicBezTo>
                    <a:cubicBezTo>
                      <a:pt x="1973" y="753"/>
                      <a:pt x="1978" y="791"/>
                      <a:pt x="1995" y="834"/>
                    </a:cubicBezTo>
                    <a:cubicBezTo>
                      <a:pt x="1559" y="1014"/>
                      <a:pt x="1243" y="1276"/>
                      <a:pt x="1243" y="1641"/>
                    </a:cubicBezTo>
                    <a:cubicBezTo>
                      <a:pt x="1243" y="1722"/>
                      <a:pt x="1259" y="1804"/>
                      <a:pt x="1286" y="1875"/>
                    </a:cubicBezTo>
                    <a:cubicBezTo>
                      <a:pt x="1019" y="2066"/>
                      <a:pt x="883" y="2295"/>
                      <a:pt x="883" y="2567"/>
                    </a:cubicBezTo>
                    <a:cubicBezTo>
                      <a:pt x="883" y="2671"/>
                      <a:pt x="905" y="2774"/>
                      <a:pt x="954" y="2872"/>
                    </a:cubicBezTo>
                    <a:cubicBezTo>
                      <a:pt x="730" y="3030"/>
                      <a:pt x="594" y="3221"/>
                      <a:pt x="594" y="3455"/>
                    </a:cubicBezTo>
                    <a:cubicBezTo>
                      <a:pt x="594" y="3575"/>
                      <a:pt x="632" y="3684"/>
                      <a:pt x="698" y="3782"/>
                    </a:cubicBezTo>
                    <a:cubicBezTo>
                      <a:pt x="551" y="3957"/>
                      <a:pt x="344" y="4278"/>
                      <a:pt x="480" y="4605"/>
                    </a:cubicBezTo>
                    <a:cubicBezTo>
                      <a:pt x="480" y="4616"/>
                      <a:pt x="485" y="4621"/>
                      <a:pt x="491" y="4632"/>
                    </a:cubicBezTo>
                    <a:cubicBezTo>
                      <a:pt x="365" y="4796"/>
                      <a:pt x="207" y="5074"/>
                      <a:pt x="316" y="5357"/>
                    </a:cubicBezTo>
                    <a:cubicBezTo>
                      <a:pt x="327" y="5384"/>
                      <a:pt x="338" y="5406"/>
                      <a:pt x="349" y="5428"/>
                    </a:cubicBezTo>
                    <a:cubicBezTo>
                      <a:pt x="218" y="5624"/>
                      <a:pt x="0" y="6043"/>
                      <a:pt x="196" y="6409"/>
                    </a:cubicBezTo>
                    <a:cubicBezTo>
                      <a:pt x="207" y="6430"/>
                      <a:pt x="224" y="6458"/>
                      <a:pt x="246" y="6479"/>
                    </a:cubicBezTo>
                    <a:cubicBezTo>
                      <a:pt x="158" y="6665"/>
                      <a:pt x="49" y="7013"/>
                      <a:pt x="246" y="7280"/>
                    </a:cubicBezTo>
                    <a:cubicBezTo>
                      <a:pt x="180" y="7460"/>
                      <a:pt x="93" y="7793"/>
                      <a:pt x="256" y="8054"/>
                    </a:cubicBezTo>
                    <a:cubicBezTo>
                      <a:pt x="387" y="8256"/>
                      <a:pt x="632" y="8359"/>
                      <a:pt x="987" y="8359"/>
                    </a:cubicBezTo>
                    <a:lnTo>
                      <a:pt x="1079" y="8359"/>
                    </a:lnTo>
                    <a:cubicBezTo>
                      <a:pt x="1815" y="8327"/>
                      <a:pt x="1951" y="8016"/>
                      <a:pt x="2158" y="7542"/>
                    </a:cubicBezTo>
                    <a:cubicBezTo>
                      <a:pt x="2256" y="7308"/>
                      <a:pt x="2371" y="7079"/>
                      <a:pt x="2507" y="6861"/>
                    </a:cubicBezTo>
                    <a:lnTo>
                      <a:pt x="2550" y="6855"/>
                    </a:lnTo>
                    <a:lnTo>
                      <a:pt x="2545" y="6801"/>
                    </a:lnTo>
                    <a:cubicBezTo>
                      <a:pt x="2719" y="6523"/>
                      <a:pt x="2921" y="6261"/>
                      <a:pt x="3144" y="6022"/>
                    </a:cubicBezTo>
                    <a:cubicBezTo>
                      <a:pt x="4501" y="4540"/>
                      <a:pt x="4370" y="4033"/>
                      <a:pt x="4251" y="3886"/>
                    </a:cubicBezTo>
                    <a:lnTo>
                      <a:pt x="4251" y="3886"/>
                    </a:lnTo>
                    <a:lnTo>
                      <a:pt x="4027" y="4066"/>
                    </a:lnTo>
                    <a:lnTo>
                      <a:pt x="4027" y="4055"/>
                    </a:lnTo>
                    <a:cubicBezTo>
                      <a:pt x="3894" y="4061"/>
                      <a:pt x="3715" y="4066"/>
                      <a:pt x="3510" y="4066"/>
                    </a:cubicBezTo>
                    <a:cubicBezTo>
                      <a:pt x="2681" y="4066"/>
                      <a:pt x="1422" y="3988"/>
                      <a:pt x="1047" y="3630"/>
                    </a:cubicBezTo>
                    <a:cubicBezTo>
                      <a:pt x="992" y="3586"/>
                      <a:pt x="965" y="3521"/>
                      <a:pt x="959" y="3455"/>
                    </a:cubicBezTo>
                    <a:cubicBezTo>
                      <a:pt x="959" y="3341"/>
                      <a:pt x="1041" y="3237"/>
                      <a:pt x="1183" y="3145"/>
                    </a:cubicBezTo>
                    <a:cubicBezTo>
                      <a:pt x="1597" y="3461"/>
                      <a:pt x="2382" y="3532"/>
                      <a:pt x="3024" y="3532"/>
                    </a:cubicBezTo>
                    <a:cubicBezTo>
                      <a:pt x="3351" y="3532"/>
                      <a:pt x="3678" y="3515"/>
                      <a:pt x="4005" y="3477"/>
                    </a:cubicBezTo>
                    <a:lnTo>
                      <a:pt x="3967" y="3117"/>
                    </a:lnTo>
                    <a:cubicBezTo>
                      <a:pt x="3759" y="3140"/>
                      <a:pt x="3411" y="3165"/>
                      <a:pt x="3033" y="3165"/>
                    </a:cubicBezTo>
                    <a:cubicBezTo>
                      <a:pt x="2511" y="3165"/>
                      <a:pt x="1932" y="3118"/>
                      <a:pt x="1575" y="2954"/>
                    </a:cubicBezTo>
                    <a:cubicBezTo>
                      <a:pt x="2011" y="2785"/>
                      <a:pt x="2621" y="2660"/>
                      <a:pt x="3210" y="2583"/>
                    </a:cubicBezTo>
                    <a:cubicBezTo>
                      <a:pt x="3319" y="2589"/>
                      <a:pt x="3422" y="2589"/>
                      <a:pt x="3515" y="2589"/>
                    </a:cubicBezTo>
                    <a:cubicBezTo>
                      <a:pt x="3782" y="2589"/>
                      <a:pt x="3984" y="2578"/>
                      <a:pt x="4043" y="2572"/>
                    </a:cubicBezTo>
                    <a:lnTo>
                      <a:pt x="4022" y="2207"/>
                    </a:lnTo>
                    <a:lnTo>
                      <a:pt x="3978" y="2207"/>
                    </a:lnTo>
                    <a:lnTo>
                      <a:pt x="3973" y="2142"/>
                    </a:lnTo>
                    <a:cubicBezTo>
                      <a:pt x="3831" y="2147"/>
                      <a:pt x="3542" y="2169"/>
                      <a:pt x="3188" y="2207"/>
                    </a:cubicBezTo>
                    <a:cubicBezTo>
                      <a:pt x="2725" y="2191"/>
                      <a:pt x="2207" y="2126"/>
                      <a:pt x="1891" y="1968"/>
                    </a:cubicBezTo>
                    <a:cubicBezTo>
                      <a:pt x="2109" y="1897"/>
                      <a:pt x="2327" y="1837"/>
                      <a:pt x="2556" y="1799"/>
                    </a:cubicBezTo>
                    <a:cubicBezTo>
                      <a:pt x="3024" y="1717"/>
                      <a:pt x="3504" y="1673"/>
                      <a:pt x="3984" y="1663"/>
                    </a:cubicBezTo>
                    <a:lnTo>
                      <a:pt x="3984" y="1297"/>
                    </a:lnTo>
                    <a:cubicBezTo>
                      <a:pt x="3967" y="1297"/>
                      <a:pt x="3793" y="1297"/>
                      <a:pt x="3531" y="1319"/>
                    </a:cubicBezTo>
                    <a:cubicBezTo>
                      <a:pt x="3204" y="1243"/>
                      <a:pt x="2888" y="1139"/>
                      <a:pt x="2583" y="1009"/>
                    </a:cubicBezTo>
                    <a:cubicBezTo>
                      <a:pt x="3171" y="836"/>
                      <a:pt x="3779" y="750"/>
                      <a:pt x="4387" y="750"/>
                    </a:cubicBezTo>
                    <a:cubicBezTo>
                      <a:pt x="4990" y="750"/>
                      <a:pt x="5593" y="835"/>
                      <a:pt x="6179" y="1003"/>
                    </a:cubicBezTo>
                    <a:cubicBezTo>
                      <a:pt x="5874" y="1139"/>
                      <a:pt x="5553" y="1243"/>
                      <a:pt x="5231" y="1314"/>
                    </a:cubicBezTo>
                    <a:cubicBezTo>
                      <a:pt x="4970" y="1303"/>
                      <a:pt x="4795" y="1303"/>
                      <a:pt x="4779" y="1297"/>
                    </a:cubicBezTo>
                    <a:lnTo>
                      <a:pt x="4779" y="1663"/>
                    </a:lnTo>
                    <a:cubicBezTo>
                      <a:pt x="5259" y="1668"/>
                      <a:pt x="5738" y="1712"/>
                      <a:pt x="6207" y="1793"/>
                    </a:cubicBezTo>
                    <a:cubicBezTo>
                      <a:pt x="6436" y="1831"/>
                      <a:pt x="6654" y="1891"/>
                      <a:pt x="6871" y="1962"/>
                    </a:cubicBezTo>
                    <a:cubicBezTo>
                      <a:pt x="6550" y="2120"/>
                      <a:pt x="6038" y="2186"/>
                      <a:pt x="5575" y="2207"/>
                    </a:cubicBezTo>
                    <a:cubicBezTo>
                      <a:pt x="5220" y="2164"/>
                      <a:pt x="4932" y="2142"/>
                      <a:pt x="4790" y="2137"/>
                    </a:cubicBezTo>
                    <a:lnTo>
                      <a:pt x="4790" y="2207"/>
                    </a:lnTo>
                    <a:lnTo>
                      <a:pt x="4746" y="2207"/>
                    </a:lnTo>
                    <a:lnTo>
                      <a:pt x="4719" y="2567"/>
                    </a:lnTo>
                    <a:cubicBezTo>
                      <a:pt x="4779" y="2572"/>
                      <a:pt x="4981" y="2583"/>
                      <a:pt x="5248" y="2583"/>
                    </a:cubicBezTo>
                    <a:cubicBezTo>
                      <a:pt x="5346" y="2583"/>
                      <a:pt x="5449" y="2583"/>
                      <a:pt x="5558" y="2578"/>
                    </a:cubicBezTo>
                    <a:cubicBezTo>
                      <a:pt x="6147" y="2654"/>
                      <a:pt x="6757" y="2780"/>
                      <a:pt x="7198" y="2943"/>
                    </a:cubicBezTo>
                    <a:cubicBezTo>
                      <a:pt x="6840" y="3111"/>
                      <a:pt x="6255" y="3159"/>
                      <a:pt x="5732" y="3159"/>
                    </a:cubicBezTo>
                    <a:cubicBezTo>
                      <a:pt x="5357" y="3159"/>
                      <a:pt x="5013" y="3135"/>
                      <a:pt x="4806" y="3112"/>
                    </a:cubicBezTo>
                    <a:lnTo>
                      <a:pt x="4763" y="3477"/>
                    </a:lnTo>
                    <a:cubicBezTo>
                      <a:pt x="5090" y="3510"/>
                      <a:pt x="5422" y="3526"/>
                      <a:pt x="5749" y="3526"/>
                    </a:cubicBezTo>
                    <a:cubicBezTo>
                      <a:pt x="6387" y="3526"/>
                      <a:pt x="7171" y="3450"/>
                      <a:pt x="7591" y="3134"/>
                    </a:cubicBezTo>
                    <a:cubicBezTo>
                      <a:pt x="7727" y="3226"/>
                      <a:pt x="7814" y="3330"/>
                      <a:pt x="7814" y="3444"/>
                    </a:cubicBezTo>
                    <a:cubicBezTo>
                      <a:pt x="7809" y="3510"/>
                      <a:pt x="7781" y="3575"/>
                      <a:pt x="7727" y="3619"/>
                    </a:cubicBezTo>
                    <a:cubicBezTo>
                      <a:pt x="7348" y="3980"/>
                      <a:pt x="6071" y="4060"/>
                      <a:pt x="5241" y="4060"/>
                    </a:cubicBezTo>
                    <a:cubicBezTo>
                      <a:pt x="5045" y="4060"/>
                      <a:pt x="4875" y="4055"/>
                      <a:pt x="4746" y="4049"/>
                    </a:cubicBezTo>
                    <a:lnTo>
                      <a:pt x="4746" y="4066"/>
                    </a:lnTo>
                    <a:lnTo>
                      <a:pt x="4523" y="3886"/>
                    </a:lnTo>
                    <a:lnTo>
                      <a:pt x="4523" y="3886"/>
                    </a:lnTo>
                    <a:cubicBezTo>
                      <a:pt x="4403" y="4033"/>
                      <a:pt x="4278" y="4540"/>
                      <a:pt x="5635" y="6022"/>
                    </a:cubicBezTo>
                    <a:cubicBezTo>
                      <a:pt x="5858" y="6261"/>
                      <a:pt x="6060" y="6518"/>
                      <a:pt x="6239" y="6790"/>
                    </a:cubicBezTo>
                    <a:lnTo>
                      <a:pt x="6234" y="6850"/>
                    </a:lnTo>
                    <a:lnTo>
                      <a:pt x="6278" y="6855"/>
                    </a:lnTo>
                    <a:cubicBezTo>
                      <a:pt x="6408" y="7073"/>
                      <a:pt x="6523" y="7302"/>
                      <a:pt x="6626" y="7537"/>
                    </a:cubicBezTo>
                    <a:cubicBezTo>
                      <a:pt x="6833" y="8005"/>
                      <a:pt x="6975" y="8316"/>
                      <a:pt x="7705" y="8348"/>
                    </a:cubicBezTo>
                    <a:lnTo>
                      <a:pt x="7798" y="8348"/>
                    </a:lnTo>
                    <a:cubicBezTo>
                      <a:pt x="8152" y="8348"/>
                      <a:pt x="8397" y="8245"/>
                      <a:pt x="8528" y="8038"/>
                    </a:cubicBezTo>
                    <a:cubicBezTo>
                      <a:pt x="8691" y="7776"/>
                      <a:pt x="8604" y="7444"/>
                      <a:pt x="8533" y="7264"/>
                    </a:cubicBezTo>
                    <a:cubicBezTo>
                      <a:pt x="8735" y="7008"/>
                      <a:pt x="8621" y="6654"/>
                      <a:pt x="8539" y="6474"/>
                    </a:cubicBezTo>
                    <a:cubicBezTo>
                      <a:pt x="8555" y="6447"/>
                      <a:pt x="8572" y="6425"/>
                      <a:pt x="8588" y="6398"/>
                    </a:cubicBezTo>
                    <a:cubicBezTo>
                      <a:pt x="8779" y="6033"/>
                      <a:pt x="8561" y="5613"/>
                      <a:pt x="8430" y="5417"/>
                    </a:cubicBezTo>
                    <a:cubicBezTo>
                      <a:pt x="8441" y="5395"/>
                      <a:pt x="8452" y="5373"/>
                      <a:pt x="8463" y="5351"/>
                    </a:cubicBezTo>
                    <a:cubicBezTo>
                      <a:pt x="8572" y="5063"/>
                      <a:pt x="8414" y="4785"/>
                      <a:pt x="8283" y="4627"/>
                    </a:cubicBezTo>
                    <a:cubicBezTo>
                      <a:pt x="8288" y="4616"/>
                      <a:pt x="8294" y="4605"/>
                      <a:pt x="8299" y="4594"/>
                    </a:cubicBezTo>
                    <a:cubicBezTo>
                      <a:pt x="8435" y="4267"/>
                      <a:pt x="8223" y="3946"/>
                      <a:pt x="8076" y="3771"/>
                    </a:cubicBezTo>
                    <a:cubicBezTo>
                      <a:pt x="8141" y="3679"/>
                      <a:pt x="8179" y="3564"/>
                      <a:pt x="8179" y="3450"/>
                    </a:cubicBezTo>
                    <a:cubicBezTo>
                      <a:pt x="8179" y="3215"/>
                      <a:pt x="8043" y="3019"/>
                      <a:pt x="7820" y="2861"/>
                    </a:cubicBezTo>
                    <a:cubicBezTo>
                      <a:pt x="7869" y="2769"/>
                      <a:pt x="7890" y="2665"/>
                      <a:pt x="7890" y="2556"/>
                    </a:cubicBezTo>
                    <a:cubicBezTo>
                      <a:pt x="7890" y="2284"/>
                      <a:pt x="7754" y="2055"/>
                      <a:pt x="7482" y="1870"/>
                    </a:cubicBezTo>
                    <a:cubicBezTo>
                      <a:pt x="7509" y="1793"/>
                      <a:pt x="7525" y="1717"/>
                      <a:pt x="7525" y="1635"/>
                    </a:cubicBezTo>
                    <a:cubicBezTo>
                      <a:pt x="7525" y="1270"/>
                      <a:pt x="7209" y="1009"/>
                      <a:pt x="6773" y="823"/>
                    </a:cubicBezTo>
                    <a:cubicBezTo>
                      <a:pt x="6784" y="785"/>
                      <a:pt x="6795" y="747"/>
                      <a:pt x="6795" y="703"/>
                    </a:cubicBezTo>
                    <a:cubicBezTo>
                      <a:pt x="6795" y="137"/>
                      <a:pt x="5111" y="22"/>
                      <a:pt x="43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5"/>
              <p:cNvSpPr/>
              <p:nvPr/>
            </p:nvSpPr>
            <p:spPr>
              <a:xfrm>
                <a:off x="3147586" y="3469828"/>
                <a:ext cx="24135" cy="107004"/>
              </a:xfrm>
              <a:custGeom>
                <a:avLst/>
                <a:gdLst/>
                <a:ahLst/>
                <a:cxnLst/>
                <a:rect l="l" t="t" r="r" b="b"/>
                <a:pathLst>
                  <a:path w="955" h="4234" extrusionOk="0">
                    <a:moveTo>
                      <a:pt x="475" y="0"/>
                    </a:moveTo>
                    <a:cubicBezTo>
                      <a:pt x="475" y="0"/>
                      <a:pt x="208" y="33"/>
                      <a:pt x="137" y="76"/>
                    </a:cubicBezTo>
                    <a:cubicBezTo>
                      <a:pt x="61" y="114"/>
                      <a:pt x="1" y="1101"/>
                      <a:pt x="126" y="1210"/>
                    </a:cubicBezTo>
                    <a:cubicBezTo>
                      <a:pt x="251" y="1313"/>
                      <a:pt x="44" y="1477"/>
                      <a:pt x="55" y="1738"/>
                    </a:cubicBezTo>
                    <a:cubicBezTo>
                      <a:pt x="61" y="2005"/>
                      <a:pt x="126" y="2872"/>
                      <a:pt x="191" y="3013"/>
                    </a:cubicBezTo>
                    <a:cubicBezTo>
                      <a:pt x="251" y="3150"/>
                      <a:pt x="240" y="4234"/>
                      <a:pt x="475" y="4234"/>
                    </a:cubicBezTo>
                    <a:cubicBezTo>
                      <a:pt x="709" y="4234"/>
                      <a:pt x="698" y="3150"/>
                      <a:pt x="764" y="3013"/>
                    </a:cubicBezTo>
                    <a:cubicBezTo>
                      <a:pt x="823" y="2872"/>
                      <a:pt x="889" y="2005"/>
                      <a:pt x="900" y="1738"/>
                    </a:cubicBezTo>
                    <a:cubicBezTo>
                      <a:pt x="911" y="1471"/>
                      <a:pt x="698" y="1313"/>
                      <a:pt x="829" y="1210"/>
                    </a:cubicBezTo>
                    <a:cubicBezTo>
                      <a:pt x="954" y="1101"/>
                      <a:pt x="889" y="120"/>
                      <a:pt x="818" y="71"/>
                    </a:cubicBezTo>
                    <a:cubicBezTo>
                      <a:pt x="742" y="27"/>
                      <a:pt x="475" y="0"/>
                      <a:pt x="4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5"/>
              <p:cNvSpPr/>
              <p:nvPr/>
            </p:nvSpPr>
            <p:spPr>
              <a:xfrm>
                <a:off x="3316002" y="3800796"/>
                <a:ext cx="45895" cy="28608"/>
              </a:xfrm>
              <a:custGeom>
                <a:avLst/>
                <a:gdLst/>
                <a:ahLst/>
                <a:cxnLst/>
                <a:rect l="l" t="t" r="r" b="b"/>
                <a:pathLst>
                  <a:path w="1816" h="1132" extrusionOk="0">
                    <a:moveTo>
                      <a:pt x="915" y="0"/>
                    </a:moveTo>
                    <a:cubicBezTo>
                      <a:pt x="708" y="0"/>
                      <a:pt x="488" y="108"/>
                      <a:pt x="295" y="374"/>
                    </a:cubicBezTo>
                    <a:cubicBezTo>
                      <a:pt x="1" y="784"/>
                      <a:pt x="334" y="1132"/>
                      <a:pt x="575" y="1132"/>
                    </a:cubicBezTo>
                    <a:cubicBezTo>
                      <a:pt x="629" y="1132"/>
                      <a:pt x="678" y="1115"/>
                      <a:pt x="715" y="1077"/>
                    </a:cubicBezTo>
                    <a:cubicBezTo>
                      <a:pt x="916" y="870"/>
                      <a:pt x="1537" y="984"/>
                      <a:pt x="1679" y="674"/>
                    </a:cubicBezTo>
                    <a:cubicBezTo>
                      <a:pt x="1815" y="358"/>
                      <a:pt x="1412" y="221"/>
                      <a:pt x="1412" y="221"/>
                    </a:cubicBezTo>
                    <a:cubicBezTo>
                      <a:pt x="1274" y="85"/>
                      <a:pt x="1099" y="0"/>
                      <a:pt x="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5"/>
              <p:cNvSpPr/>
              <p:nvPr/>
            </p:nvSpPr>
            <p:spPr>
              <a:xfrm>
                <a:off x="2997897" y="3645093"/>
                <a:ext cx="37479" cy="23706"/>
              </a:xfrm>
              <a:custGeom>
                <a:avLst/>
                <a:gdLst/>
                <a:ahLst/>
                <a:cxnLst/>
                <a:rect l="l" t="t" r="r" b="b"/>
                <a:pathLst>
                  <a:path w="1483" h="938" extrusionOk="0">
                    <a:moveTo>
                      <a:pt x="568" y="1"/>
                    </a:moveTo>
                    <a:cubicBezTo>
                      <a:pt x="320" y="1"/>
                      <a:pt x="117" y="99"/>
                      <a:pt x="66" y="269"/>
                    </a:cubicBezTo>
                    <a:cubicBezTo>
                      <a:pt x="1" y="503"/>
                      <a:pt x="240" y="781"/>
                      <a:pt x="611" y="890"/>
                    </a:cubicBezTo>
                    <a:cubicBezTo>
                      <a:pt x="716" y="922"/>
                      <a:pt x="820" y="938"/>
                      <a:pt x="917" y="938"/>
                    </a:cubicBezTo>
                    <a:cubicBezTo>
                      <a:pt x="1162" y="938"/>
                      <a:pt x="1361" y="840"/>
                      <a:pt x="1412" y="672"/>
                    </a:cubicBezTo>
                    <a:cubicBezTo>
                      <a:pt x="1483" y="437"/>
                      <a:pt x="1238" y="160"/>
                      <a:pt x="867" y="45"/>
                    </a:cubicBezTo>
                    <a:cubicBezTo>
                      <a:pt x="765" y="15"/>
                      <a:pt x="663" y="1"/>
                      <a:pt x="5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5"/>
              <p:cNvSpPr/>
              <p:nvPr/>
            </p:nvSpPr>
            <p:spPr>
              <a:xfrm>
                <a:off x="2968025" y="3658714"/>
                <a:ext cx="65153" cy="151913"/>
              </a:xfrm>
              <a:custGeom>
                <a:avLst/>
                <a:gdLst/>
                <a:ahLst/>
                <a:cxnLst/>
                <a:rect l="l" t="t" r="r" b="b"/>
                <a:pathLst>
                  <a:path w="2578" h="6011" extrusionOk="0">
                    <a:moveTo>
                      <a:pt x="1635" y="1332"/>
                    </a:moveTo>
                    <a:cubicBezTo>
                      <a:pt x="1635" y="1332"/>
                      <a:pt x="1586" y="2770"/>
                      <a:pt x="1471" y="3446"/>
                    </a:cubicBezTo>
                    <a:lnTo>
                      <a:pt x="1471" y="3440"/>
                    </a:lnTo>
                    <a:cubicBezTo>
                      <a:pt x="1357" y="4116"/>
                      <a:pt x="1095" y="5418"/>
                      <a:pt x="1095" y="5418"/>
                    </a:cubicBezTo>
                    <a:cubicBezTo>
                      <a:pt x="1095" y="5418"/>
                      <a:pt x="850" y="4045"/>
                      <a:pt x="1014" y="3135"/>
                    </a:cubicBezTo>
                    <a:cubicBezTo>
                      <a:pt x="1177" y="2225"/>
                      <a:pt x="1635" y="1332"/>
                      <a:pt x="1635" y="1332"/>
                    </a:cubicBezTo>
                    <a:close/>
                    <a:moveTo>
                      <a:pt x="1333" y="0"/>
                    </a:moveTo>
                    <a:cubicBezTo>
                      <a:pt x="1262" y="0"/>
                      <a:pt x="1199" y="23"/>
                      <a:pt x="1155" y="84"/>
                    </a:cubicBezTo>
                    <a:cubicBezTo>
                      <a:pt x="965" y="345"/>
                      <a:pt x="1215" y="1201"/>
                      <a:pt x="861" y="1751"/>
                    </a:cubicBezTo>
                    <a:cubicBezTo>
                      <a:pt x="502" y="2307"/>
                      <a:pt x="442" y="4704"/>
                      <a:pt x="284" y="5004"/>
                    </a:cubicBezTo>
                    <a:cubicBezTo>
                      <a:pt x="131" y="5304"/>
                      <a:pt x="0" y="5734"/>
                      <a:pt x="180" y="5871"/>
                    </a:cubicBezTo>
                    <a:cubicBezTo>
                      <a:pt x="220" y="5899"/>
                      <a:pt x="263" y="5911"/>
                      <a:pt x="309" y="5911"/>
                    </a:cubicBezTo>
                    <a:cubicBezTo>
                      <a:pt x="461" y="5911"/>
                      <a:pt x="642" y="5792"/>
                      <a:pt x="820" y="5792"/>
                    </a:cubicBezTo>
                    <a:cubicBezTo>
                      <a:pt x="834" y="5792"/>
                      <a:pt x="847" y="5793"/>
                      <a:pt x="861" y="5794"/>
                    </a:cubicBezTo>
                    <a:cubicBezTo>
                      <a:pt x="1075" y="5813"/>
                      <a:pt x="1073" y="6010"/>
                      <a:pt x="1242" y="6010"/>
                    </a:cubicBezTo>
                    <a:cubicBezTo>
                      <a:pt x="1267" y="6010"/>
                      <a:pt x="1296" y="6006"/>
                      <a:pt x="1330" y="5996"/>
                    </a:cubicBezTo>
                    <a:cubicBezTo>
                      <a:pt x="1591" y="5920"/>
                      <a:pt x="1531" y="4786"/>
                      <a:pt x="1777" y="4301"/>
                    </a:cubicBezTo>
                    <a:cubicBezTo>
                      <a:pt x="2016" y="3816"/>
                      <a:pt x="2060" y="1114"/>
                      <a:pt x="2365" y="645"/>
                    </a:cubicBezTo>
                    <a:cubicBezTo>
                      <a:pt x="2577" y="319"/>
                      <a:pt x="2413" y="123"/>
                      <a:pt x="2183" y="123"/>
                    </a:cubicBezTo>
                    <a:cubicBezTo>
                      <a:pt x="2082" y="123"/>
                      <a:pt x="1969" y="160"/>
                      <a:pt x="1869" y="242"/>
                    </a:cubicBezTo>
                    <a:cubicBezTo>
                      <a:pt x="1869" y="242"/>
                      <a:pt x="1561" y="0"/>
                      <a:pt x="13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5"/>
              <p:cNvSpPr/>
              <p:nvPr/>
            </p:nvSpPr>
            <p:spPr>
              <a:xfrm>
                <a:off x="2997948" y="3820282"/>
                <a:ext cx="10994" cy="25930"/>
              </a:xfrm>
              <a:custGeom>
                <a:avLst/>
                <a:gdLst/>
                <a:ahLst/>
                <a:cxnLst/>
                <a:rect l="l" t="t" r="r" b="b"/>
                <a:pathLst>
                  <a:path w="435" h="1026" extrusionOk="0">
                    <a:moveTo>
                      <a:pt x="177" y="1"/>
                    </a:moveTo>
                    <a:cubicBezTo>
                      <a:pt x="154" y="1"/>
                      <a:pt x="131" y="8"/>
                      <a:pt x="113" y="22"/>
                    </a:cubicBezTo>
                    <a:cubicBezTo>
                      <a:pt x="113" y="22"/>
                      <a:pt x="0" y="1025"/>
                      <a:pt x="211" y="1025"/>
                    </a:cubicBezTo>
                    <a:cubicBezTo>
                      <a:pt x="213" y="1025"/>
                      <a:pt x="215" y="1025"/>
                      <a:pt x="217" y="1025"/>
                    </a:cubicBezTo>
                    <a:cubicBezTo>
                      <a:pt x="435" y="1014"/>
                      <a:pt x="277" y="22"/>
                      <a:pt x="211" y="6"/>
                    </a:cubicBezTo>
                    <a:cubicBezTo>
                      <a:pt x="200" y="2"/>
                      <a:pt x="189" y="1"/>
                      <a:pt x="1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5"/>
              <p:cNvSpPr/>
              <p:nvPr/>
            </p:nvSpPr>
            <p:spPr>
              <a:xfrm>
                <a:off x="2999869" y="3845352"/>
                <a:ext cx="10994" cy="25904"/>
              </a:xfrm>
              <a:custGeom>
                <a:avLst/>
                <a:gdLst/>
                <a:ahLst/>
                <a:cxnLst/>
                <a:rect l="l" t="t" r="r" b="b"/>
                <a:pathLst>
                  <a:path w="435" h="1025" extrusionOk="0">
                    <a:moveTo>
                      <a:pt x="173" y="0"/>
                    </a:moveTo>
                    <a:cubicBezTo>
                      <a:pt x="152" y="0"/>
                      <a:pt x="132" y="8"/>
                      <a:pt x="113" y="22"/>
                    </a:cubicBezTo>
                    <a:cubicBezTo>
                      <a:pt x="113" y="22"/>
                      <a:pt x="1" y="1025"/>
                      <a:pt x="212" y="1025"/>
                    </a:cubicBezTo>
                    <a:cubicBezTo>
                      <a:pt x="213" y="1025"/>
                      <a:pt x="215" y="1025"/>
                      <a:pt x="217" y="1025"/>
                    </a:cubicBezTo>
                    <a:cubicBezTo>
                      <a:pt x="435" y="1014"/>
                      <a:pt x="277" y="22"/>
                      <a:pt x="206" y="6"/>
                    </a:cubicBezTo>
                    <a:cubicBezTo>
                      <a:pt x="195" y="2"/>
                      <a:pt x="184" y="0"/>
                      <a:pt x="1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5"/>
              <p:cNvSpPr/>
              <p:nvPr/>
            </p:nvSpPr>
            <p:spPr>
              <a:xfrm>
                <a:off x="3001258" y="3869437"/>
                <a:ext cx="10842" cy="25930"/>
              </a:xfrm>
              <a:custGeom>
                <a:avLst/>
                <a:gdLst/>
                <a:ahLst/>
                <a:cxnLst/>
                <a:rect l="l" t="t" r="r" b="b"/>
                <a:pathLst>
                  <a:path w="429" h="1026" extrusionOk="0">
                    <a:moveTo>
                      <a:pt x="172" y="1"/>
                    </a:moveTo>
                    <a:cubicBezTo>
                      <a:pt x="149" y="1"/>
                      <a:pt x="126" y="8"/>
                      <a:pt x="107" y="23"/>
                    </a:cubicBezTo>
                    <a:cubicBezTo>
                      <a:pt x="107" y="23"/>
                      <a:pt x="0" y="1026"/>
                      <a:pt x="206" y="1026"/>
                    </a:cubicBezTo>
                    <a:cubicBezTo>
                      <a:pt x="208" y="1026"/>
                      <a:pt x="209" y="1025"/>
                      <a:pt x="211" y="1025"/>
                    </a:cubicBezTo>
                    <a:cubicBezTo>
                      <a:pt x="429" y="1014"/>
                      <a:pt x="271" y="23"/>
                      <a:pt x="205" y="6"/>
                    </a:cubicBezTo>
                    <a:cubicBezTo>
                      <a:pt x="195" y="3"/>
                      <a:pt x="183" y="1"/>
                      <a:pt x="1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5"/>
              <p:cNvSpPr/>
              <p:nvPr/>
            </p:nvSpPr>
            <p:spPr>
              <a:xfrm>
                <a:off x="3124740" y="3316398"/>
                <a:ext cx="31818" cy="31237"/>
              </a:xfrm>
              <a:custGeom>
                <a:avLst/>
                <a:gdLst/>
                <a:ahLst/>
                <a:cxnLst/>
                <a:rect l="l" t="t" r="r" b="b"/>
                <a:pathLst>
                  <a:path w="1259" h="1236" extrusionOk="0">
                    <a:moveTo>
                      <a:pt x="805" y="0"/>
                    </a:moveTo>
                    <a:cubicBezTo>
                      <a:pt x="602" y="0"/>
                      <a:pt x="240" y="105"/>
                      <a:pt x="120" y="241"/>
                    </a:cubicBezTo>
                    <a:cubicBezTo>
                      <a:pt x="0" y="382"/>
                      <a:pt x="0" y="873"/>
                      <a:pt x="87" y="987"/>
                    </a:cubicBezTo>
                    <a:cubicBezTo>
                      <a:pt x="162" y="1085"/>
                      <a:pt x="321" y="1235"/>
                      <a:pt x="505" y="1235"/>
                    </a:cubicBezTo>
                    <a:cubicBezTo>
                      <a:pt x="536" y="1235"/>
                      <a:pt x="567" y="1231"/>
                      <a:pt x="600" y="1221"/>
                    </a:cubicBezTo>
                    <a:cubicBezTo>
                      <a:pt x="817" y="1156"/>
                      <a:pt x="1052" y="687"/>
                      <a:pt x="1155" y="573"/>
                    </a:cubicBezTo>
                    <a:cubicBezTo>
                      <a:pt x="1259" y="459"/>
                      <a:pt x="1128" y="17"/>
                      <a:pt x="834" y="1"/>
                    </a:cubicBezTo>
                    <a:cubicBezTo>
                      <a:pt x="825" y="0"/>
                      <a:pt x="815" y="0"/>
                      <a:pt x="8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5"/>
              <p:cNvSpPr/>
              <p:nvPr/>
            </p:nvSpPr>
            <p:spPr>
              <a:xfrm>
                <a:off x="3163710" y="3316398"/>
                <a:ext cx="31970" cy="31085"/>
              </a:xfrm>
              <a:custGeom>
                <a:avLst/>
                <a:gdLst/>
                <a:ahLst/>
                <a:cxnLst/>
                <a:rect l="l" t="t" r="r" b="b"/>
                <a:pathLst>
                  <a:path w="1265" h="1230" extrusionOk="0">
                    <a:moveTo>
                      <a:pt x="454" y="0"/>
                    </a:moveTo>
                    <a:cubicBezTo>
                      <a:pt x="444" y="0"/>
                      <a:pt x="434" y="0"/>
                      <a:pt x="425" y="1"/>
                    </a:cubicBezTo>
                    <a:cubicBezTo>
                      <a:pt x="131" y="17"/>
                      <a:pt x="0" y="459"/>
                      <a:pt x="104" y="573"/>
                    </a:cubicBezTo>
                    <a:cubicBezTo>
                      <a:pt x="207" y="687"/>
                      <a:pt x="442" y="1156"/>
                      <a:pt x="665" y="1216"/>
                    </a:cubicBezTo>
                    <a:cubicBezTo>
                      <a:pt x="697" y="1225"/>
                      <a:pt x="729" y="1230"/>
                      <a:pt x="760" y="1230"/>
                    </a:cubicBezTo>
                    <a:cubicBezTo>
                      <a:pt x="944" y="1230"/>
                      <a:pt x="1103" y="1080"/>
                      <a:pt x="1177" y="982"/>
                    </a:cubicBezTo>
                    <a:cubicBezTo>
                      <a:pt x="1264" y="867"/>
                      <a:pt x="1264" y="382"/>
                      <a:pt x="1139" y="241"/>
                    </a:cubicBezTo>
                    <a:cubicBezTo>
                      <a:pt x="1020" y="105"/>
                      <a:pt x="657" y="0"/>
                      <a:pt x="4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5"/>
              <p:cNvSpPr/>
              <p:nvPr/>
            </p:nvSpPr>
            <p:spPr>
              <a:xfrm>
                <a:off x="3148825" y="3340786"/>
                <a:ext cx="23984" cy="19333"/>
              </a:xfrm>
              <a:custGeom>
                <a:avLst/>
                <a:gdLst/>
                <a:ahLst/>
                <a:cxnLst/>
                <a:rect l="l" t="t" r="r" b="b"/>
                <a:pathLst>
                  <a:path w="949" h="765" extrusionOk="0">
                    <a:moveTo>
                      <a:pt x="475" y="0"/>
                    </a:moveTo>
                    <a:cubicBezTo>
                      <a:pt x="355" y="0"/>
                      <a:pt x="1" y="649"/>
                      <a:pt x="208" y="736"/>
                    </a:cubicBezTo>
                    <a:cubicBezTo>
                      <a:pt x="248" y="753"/>
                      <a:pt x="283" y="760"/>
                      <a:pt x="313" y="760"/>
                    </a:cubicBezTo>
                    <a:cubicBezTo>
                      <a:pt x="436" y="760"/>
                      <a:pt x="475" y="643"/>
                      <a:pt x="475" y="643"/>
                    </a:cubicBezTo>
                    <a:cubicBezTo>
                      <a:pt x="475" y="643"/>
                      <a:pt x="514" y="765"/>
                      <a:pt x="639" y="765"/>
                    </a:cubicBezTo>
                    <a:cubicBezTo>
                      <a:pt x="668" y="765"/>
                      <a:pt x="702" y="758"/>
                      <a:pt x="742" y="741"/>
                    </a:cubicBezTo>
                    <a:cubicBezTo>
                      <a:pt x="949" y="654"/>
                      <a:pt x="595" y="0"/>
                      <a:pt x="4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9" name="Google Shape;9749;p75"/>
          <p:cNvGrpSpPr/>
          <p:nvPr/>
        </p:nvGrpSpPr>
        <p:grpSpPr>
          <a:xfrm>
            <a:off x="4707616" y="3256553"/>
            <a:ext cx="447702" cy="1135923"/>
            <a:chOff x="4707616" y="3256553"/>
            <a:chExt cx="447702" cy="1135923"/>
          </a:xfrm>
        </p:grpSpPr>
        <p:sp>
          <p:nvSpPr>
            <p:cNvPr id="9750" name="Google Shape;9750;p75"/>
            <p:cNvSpPr/>
            <p:nvPr/>
          </p:nvSpPr>
          <p:spPr>
            <a:xfrm>
              <a:off x="4707616" y="3256553"/>
              <a:ext cx="447702" cy="1135923"/>
            </a:xfrm>
            <a:custGeom>
              <a:avLst/>
              <a:gdLst/>
              <a:ahLst/>
              <a:cxnLst/>
              <a:rect l="l" t="t" r="r" b="b"/>
              <a:pathLst>
                <a:path w="17715" h="44947" extrusionOk="0">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1" name="Google Shape;9751;p75"/>
            <p:cNvGrpSpPr/>
            <p:nvPr/>
          </p:nvGrpSpPr>
          <p:grpSpPr>
            <a:xfrm>
              <a:off x="4724641" y="3320695"/>
              <a:ext cx="412877" cy="1031270"/>
              <a:chOff x="4724641" y="3320695"/>
              <a:chExt cx="412877" cy="1031270"/>
            </a:xfrm>
          </p:grpSpPr>
          <p:sp>
            <p:nvSpPr>
              <p:cNvPr id="9752" name="Google Shape;9752;p75"/>
              <p:cNvSpPr/>
              <p:nvPr/>
            </p:nvSpPr>
            <p:spPr>
              <a:xfrm>
                <a:off x="4923763" y="3572333"/>
                <a:ext cx="18474" cy="141678"/>
              </a:xfrm>
              <a:custGeom>
                <a:avLst/>
                <a:gdLst/>
                <a:ahLst/>
                <a:cxnLst/>
                <a:rect l="l" t="t" r="r" b="b"/>
                <a:pathLst>
                  <a:path w="731" h="5606" extrusionOk="0">
                    <a:moveTo>
                      <a:pt x="403" y="1"/>
                    </a:moveTo>
                    <a:cubicBezTo>
                      <a:pt x="278" y="1"/>
                      <a:pt x="145" y="88"/>
                      <a:pt x="148" y="249"/>
                    </a:cubicBezTo>
                    <a:cubicBezTo>
                      <a:pt x="153" y="821"/>
                      <a:pt x="191" y="1388"/>
                      <a:pt x="229" y="1960"/>
                    </a:cubicBezTo>
                    <a:cubicBezTo>
                      <a:pt x="153" y="1949"/>
                      <a:pt x="77" y="1943"/>
                      <a:pt x="1" y="1932"/>
                    </a:cubicBezTo>
                    <a:lnTo>
                      <a:pt x="1" y="2554"/>
                    </a:lnTo>
                    <a:cubicBezTo>
                      <a:pt x="88" y="2515"/>
                      <a:pt x="175" y="2483"/>
                      <a:pt x="262" y="2445"/>
                    </a:cubicBezTo>
                    <a:cubicBezTo>
                      <a:pt x="268" y="2559"/>
                      <a:pt x="273" y="2679"/>
                      <a:pt x="279" y="2793"/>
                    </a:cubicBezTo>
                    <a:cubicBezTo>
                      <a:pt x="317" y="3567"/>
                      <a:pt x="366" y="4395"/>
                      <a:pt x="159" y="5147"/>
                    </a:cubicBezTo>
                    <a:lnTo>
                      <a:pt x="355" y="5147"/>
                    </a:lnTo>
                    <a:lnTo>
                      <a:pt x="355" y="5605"/>
                    </a:lnTo>
                    <a:cubicBezTo>
                      <a:pt x="393" y="5507"/>
                      <a:pt x="437" y="5409"/>
                      <a:pt x="469" y="5311"/>
                    </a:cubicBezTo>
                    <a:cubicBezTo>
                      <a:pt x="731" y="4559"/>
                      <a:pt x="682" y="3676"/>
                      <a:pt x="682" y="2891"/>
                    </a:cubicBezTo>
                    <a:cubicBezTo>
                      <a:pt x="682" y="2668"/>
                      <a:pt x="676" y="2450"/>
                      <a:pt x="671" y="2232"/>
                    </a:cubicBezTo>
                    <a:cubicBezTo>
                      <a:pt x="720" y="2167"/>
                      <a:pt x="720" y="2080"/>
                      <a:pt x="665" y="2020"/>
                    </a:cubicBezTo>
                    <a:cubicBezTo>
                      <a:pt x="644" y="1415"/>
                      <a:pt x="611" y="810"/>
                      <a:pt x="611" y="205"/>
                    </a:cubicBezTo>
                    <a:cubicBezTo>
                      <a:pt x="611" y="66"/>
                      <a:pt x="510" y="1"/>
                      <a:pt x="4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5"/>
              <p:cNvSpPr/>
              <p:nvPr/>
            </p:nvSpPr>
            <p:spPr>
              <a:xfrm>
                <a:off x="4931193" y="3678983"/>
                <a:ext cx="72734" cy="148375"/>
              </a:xfrm>
              <a:custGeom>
                <a:avLst/>
                <a:gdLst/>
                <a:ahLst/>
                <a:cxnLst/>
                <a:rect l="l" t="t" r="r" b="b"/>
                <a:pathLst>
                  <a:path w="2878" h="5871" extrusionOk="0">
                    <a:moveTo>
                      <a:pt x="6" y="1"/>
                    </a:moveTo>
                    <a:cubicBezTo>
                      <a:pt x="28" y="377"/>
                      <a:pt x="1" y="742"/>
                      <a:pt x="115" y="1085"/>
                    </a:cubicBezTo>
                    <a:cubicBezTo>
                      <a:pt x="301" y="1619"/>
                      <a:pt x="595" y="2099"/>
                      <a:pt x="884" y="2584"/>
                    </a:cubicBezTo>
                    <a:cubicBezTo>
                      <a:pt x="867" y="2791"/>
                      <a:pt x="884" y="2992"/>
                      <a:pt x="878" y="3200"/>
                    </a:cubicBezTo>
                    <a:cubicBezTo>
                      <a:pt x="878" y="3418"/>
                      <a:pt x="845" y="3635"/>
                      <a:pt x="851" y="3853"/>
                    </a:cubicBezTo>
                    <a:cubicBezTo>
                      <a:pt x="851" y="3872"/>
                      <a:pt x="866" y="3884"/>
                      <a:pt x="880" y="3884"/>
                    </a:cubicBezTo>
                    <a:cubicBezTo>
                      <a:pt x="891" y="3884"/>
                      <a:pt x="901" y="3878"/>
                      <a:pt x="905" y="3864"/>
                    </a:cubicBezTo>
                    <a:cubicBezTo>
                      <a:pt x="1031" y="3614"/>
                      <a:pt x="1085" y="3276"/>
                      <a:pt x="1102" y="2954"/>
                    </a:cubicBezTo>
                    <a:cubicBezTo>
                      <a:pt x="1151" y="3036"/>
                      <a:pt x="1194" y="3118"/>
                      <a:pt x="1238" y="3200"/>
                    </a:cubicBezTo>
                    <a:cubicBezTo>
                      <a:pt x="1439" y="3554"/>
                      <a:pt x="1608" y="3919"/>
                      <a:pt x="1745" y="4300"/>
                    </a:cubicBezTo>
                    <a:cubicBezTo>
                      <a:pt x="1892" y="4753"/>
                      <a:pt x="1864" y="5205"/>
                      <a:pt x="1913" y="5668"/>
                    </a:cubicBezTo>
                    <a:cubicBezTo>
                      <a:pt x="1916" y="5709"/>
                      <a:pt x="1945" y="5727"/>
                      <a:pt x="1975" y="5727"/>
                    </a:cubicBezTo>
                    <a:cubicBezTo>
                      <a:pt x="2010" y="5727"/>
                      <a:pt x="2047" y="5703"/>
                      <a:pt x="2050" y="5662"/>
                    </a:cubicBezTo>
                    <a:cubicBezTo>
                      <a:pt x="2061" y="5592"/>
                      <a:pt x="2077" y="5499"/>
                      <a:pt x="2088" y="5417"/>
                    </a:cubicBezTo>
                    <a:cubicBezTo>
                      <a:pt x="2197" y="5608"/>
                      <a:pt x="2360" y="5766"/>
                      <a:pt x="2562" y="5864"/>
                    </a:cubicBezTo>
                    <a:cubicBezTo>
                      <a:pt x="2571" y="5868"/>
                      <a:pt x="2580" y="5870"/>
                      <a:pt x="2589" y="5870"/>
                    </a:cubicBezTo>
                    <a:cubicBezTo>
                      <a:pt x="2644" y="5870"/>
                      <a:pt x="2674" y="5787"/>
                      <a:pt x="2622" y="5744"/>
                    </a:cubicBezTo>
                    <a:cubicBezTo>
                      <a:pt x="2437" y="5597"/>
                      <a:pt x="2344" y="5412"/>
                      <a:pt x="2257" y="5216"/>
                    </a:cubicBezTo>
                    <a:lnTo>
                      <a:pt x="2257" y="5216"/>
                    </a:lnTo>
                    <a:cubicBezTo>
                      <a:pt x="2378" y="5256"/>
                      <a:pt x="2505" y="5279"/>
                      <a:pt x="2634" y="5279"/>
                    </a:cubicBezTo>
                    <a:cubicBezTo>
                      <a:pt x="2679" y="5279"/>
                      <a:pt x="2724" y="5276"/>
                      <a:pt x="2769" y="5270"/>
                    </a:cubicBezTo>
                    <a:cubicBezTo>
                      <a:pt x="2878" y="5259"/>
                      <a:pt x="2862" y="5096"/>
                      <a:pt x="2764" y="5085"/>
                    </a:cubicBezTo>
                    <a:cubicBezTo>
                      <a:pt x="2535" y="5052"/>
                      <a:pt x="2322" y="4998"/>
                      <a:pt x="2159" y="4829"/>
                    </a:cubicBezTo>
                    <a:cubicBezTo>
                      <a:pt x="2148" y="4818"/>
                      <a:pt x="2137" y="4807"/>
                      <a:pt x="2126" y="4802"/>
                    </a:cubicBezTo>
                    <a:cubicBezTo>
                      <a:pt x="2126" y="4693"/>
                      <a:pt x="2110" y="4578"/>
                      <a:pt x="2082" y="4475"/>
                    </a:cubicBezTo>
                    <a:cubicBezTo>
                      <a:pt x="1995" y="4093"/>
                      <a:pt x="1864" y="3728"/>
                      <a:pt x="1696" y="3385"/>
                    </a:cubicBezTo>
                    <a:cubicBezTo>
                      <a:pt x="1336" y="2671"/>
                      <a:pt x="845" y="2012"/>
                      <a:pt x="546" y="1271"/>
                    </a:cubicBezTo>
                    <a:cubicBezTo>
                      <a:pt x="388" y="867"/>
                      <a:pt x="301" y="437"/>
                      <a:pt x="2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5"/>
              <p:cNvSpPr/>
              <p:nvPr/>
            </p:nvSpPr>
            <p:spPr>
              <a:xfrm>
                <a:off x="4861946" y="3572333"/>
                <a:ext cx="76449" cy="255075"/>
              </a:xfrm>
              <a:custGeom>
                <a:avLst/>
                <a:gdLst/>
                <a:ahLst/>
                <a:cxnLst/>
                <a:rect l="l" t="t" r="r" b="b"/>
                <a:pathLst>
                  <a:path w="3025" h="10093" extrusionOk="0">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5"/>
              <p:cNvSpPr/>
              <p:nvPr/>
            </p:nvSpPr>
            <p:spPr>
              <a:xfrm>
                <a:off x="4724641" y="3320695"/>
                <a:ext cx="217697" cy="547933"/>
              </a:xfrm>
              <a:custGeom>
                <a:avLst/>
                <a:gdLst/>
                <a:ahLst/>
                <a:cxnLst/>
                <a:rect l="l" t="t" r="r" b="b"/>
                <a:pathLst>
                  <a:path w="8614" h="21681" extrusionOk="0">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5"/>
              <p:cNvSpPr/>
              <p:nvPr/>
            </p:nvSpPr>
            <p:spPr>
              <a:xfrm>
                <a:off x="4802227" y="3815202"/>
                <a:ext cx="106498" cy="536763"/>
              </a:xfrm>
              <a:custGeom>
                <a:avLst/>
                <a:gdLst/>
                <a:ahLst/>
                <a:cxnLst/>
                <a:rect l="l" t="t" r="r" b="b"/>
                <a:pathLst>
                  <a:path w="4214" h="21239" extrusionOk="0">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5"/>
              <p:cNvSpPr/>
              <p:nvPr/>
            </p:nvSpPr>
            <p:spPr>
              <a:xfrm>
                <a:off x="4927478" y="3678983"/>
                <a:ext cx="72886" cy="148375"/>
              </a:xfrm>
              <a:custGeom>
                <a:avLst/>
                <a:gdLst/>
                <a:ahLst/>
                <a:cxnLst/>
                <a:rect l="l" t="t" r="r" b="b"/>
                <a:pathLst>
                  <a:path w="2884" h="5871" extrusionOk="0">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5"/>
              <p:cNvSpPr/>
              <p:nvPr/>
            </p:nvSpPr>
            <p:spPr>
              <a:xfrm>
                <a:off x="4920098" y="3320695"/>
                <a:ext cx="217419" cy="547933"/>
              </a:xfrm>
              <a:custGeom>
                <a:avLst/>
                <a:gdLst/>
                <a:ahLst/>
                <a:cxnLst/>
                <a:rect l="l" t="t" r="r" b="b"/>
                <a:pathLst>
                  <a:path w="8603" h="21681" extrusionOk="0">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5"/>
              <p:cNvSpPr/>
              <p:nvPr/>
            </p:nvSpPr>
            <p:spPr>
              <a:xfrm>
                <a:off x="4953610" y="3815202"/>
                <a:ext cx="106625" cy="536712"/>
              </a:xfrm>
              <a:custGeom>
                <a:avLst/>
                <a:gdLst/>
                <a:ahLst/>
                <a:cxnLst/>
                <a:rect l="l" t="t" r="r" b="b"/>
                <a:pathLst>
                  <a:path w="4219" h="21237" extrusionOk="0">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5"/>
              <p:cNvSpPr/>
              <p:nvPr/>
            </p:nvSpPr>
            <p:spPr>
              <a:xfrm>
                <a:off x="4906830" y="3546656"/>
                <a:ext cx="45870" cy="41902"/>
              </a:xfrm>
              <a:custGeom>
                <a:avLst/>
                <a:gdLst/>
                <a:ahLst/>
                <a:cxnLst/>
                <a:rect l="l" t="t" r="r" b="b"/>
                <a:pathLst>
                  <a:path w="1815" h="1658" extrusionOk="0">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5"/>
              <p:cNvSpPr/>
              <p:nvPr/>
            </p:nvSpPr>
            <p:spPr>
              <a:xfrm>
                <a:off x="4938193" y="3484991"/>
                <a:ext cx="70662" cy="34800"/>
              </a:xfrm>
              <a:custGeom>
                <a:avLst/>
                <a:gdLst/>
                <a:ahLst/>
                <a:cxnLst/>
                <a:rect l="l" t="t" r="r" b="b"/>
                <a:pathLst>
                  <a:path w="2796" h="1377" extrusionOk="0">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5"/>
              <p:cNvSpPr/>
              <p:nvPr/>
            </p:nvSpPr>
            <p:spPr>
              <a:xfrm>
                <a:off x="4903671" y="3485219"/>
                <a:ext cx="80164" cy="84739"/>
              </a:xfrm>
              <a:custGeom>
                <a:avLst/>
                <a:gdLst/>
                <a:ahLst/>
                <a:cxnLst/>
                <a:rect l="l" t="t" r="r" b="b"/>
                <a:pathLst>
                  <a:path w="3172" h="3353" extrusionOk="0">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63" name="Google Shape;9763;p75"/>
          <p:cNvSpPr/>
          <p:nvPr/>
        </p:nvSpPr>
        <p:spPr>
          <a:xfrm>
            <a:off x="5890180" y="1558993"/>
            <a:ext cx="451013" cy="1136125"/>
          </a:xfrm>
          <a:custGeom>
            <a:avLst/>
            <a:gdLst/>
            <a:ahLst/>
            <a:cxnLst/>
            <a:rect l="l" t="t" r="r" b="b"/>
            <a:pathLst>
              <a:path w="17846" h="44955" extrusionOk="0">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9767"/>
        <p:cNvGrpSpPr/>
        <p:nvPr/>
      </p:nvGrpSpPr>
      <p:grpSpPr>
        <a:xfrm>
          <a:off x="0" y="0"/>
          <a:ext cx="0" cy="0"/>
          <a:chOff x="0" y="0"/>
          <a:chExt cx="0" cy="0"/>
        </a:xfrm>
      </p:grpSpPr>
      <p:sp>
        <p:nvSpPr>
          <p:cNvPr id="9768" name="Google Shape;9768;p76"/>
          <p:cNvSpPr/>
          <p:nvPr/>
        </p:nvSpPr>
        <p:spPr>
          <a:xfrm>
            <a:off x="5983275"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6"/>
          <p:cNvGrpSpPr/>
          <p:nvPr/>
        </p:nvGrpSpPr>
        <p:grpSpPr>
          <a:xfrm>
            <a:off x="5881075" y="1606500"/>
            <a:ext cx="389275" cy="1299125"/>
            <a:chOff x="5881075" y="1606500"/>
            <a:chExt cx="389275" cy="1299125"/>
          </a:xfrm>
        </p:grpSpPr>
        <p:sp>
          <p:nvSpPr>
            <p:cNvPr id="9770" name="Google Shape;9770;p76"/>
            <p:cNvSpPr/>
            <p:nvPr/>
          </p:nvSpPr>
          <p:spPr>
            <a:xfrm>
              <a:off x="5881075"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1" name="Google Shape;9771;p76"/>
            <p:cNvGrpSpPr/>
            <p:nvPr/>
          </p:nvGrpSpPr>
          <p:grpSpPr>
            <a:xfrm>
              <a:off x="5888300" y="1606500"/>
              <a:ext cx="375575" cy="1290700"/>
              <a:chOff x="5888300" y="1606500"/>
              <a:chExt cx="375575" cy="1290700"/>
            </a:xfrm>
          </p:grpSpPr>
          <p:sp>
            <p:nvSpPr>
              <p:cNvPr id="9772" name="Google Shape;9772;p76"/>
              <p:cNvSpPr/>
              <p:nvPr/>
            </p:nvSpPr>
            <p:spPr>
              <a:xfrm>
                <a:off x="5979725" y="2199875"/>
                <a:ext cx="86950" cy="241525"/>
              </a:xfrm>
              <a:custGeom>
                <a:avLst/>
                <a:gdLst/>
                <a:ahLst/>
                <a:cxnLst/>
                <a:rect l="l" t="t" r="r" b="b"/>
                <a:pathLst>
                  <a:path w="3478" h="9661" extrusionOk="0">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6"/>
              <p:cNvSpPr/>
              <p:nvPr/>
            </p:nvSpPr>
            <p:spPr>
              <a:xfrm>
                <a:off x="5961200" y="2207325"/>
                <a:ext cx="76950" cy="326275"/>
              </a:xfrm>
              <a:custGeom>
                <a:avLst/>
                <a:gdLst/>
                <a:ahLst/>
                <a:cxnLst/>
                <a:rect l="l" t="t" r="r" b="b"/>
                <a:pathLst>
                  <a:path w="3078" h="13051" extrusionOk="0">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6"/>
              <p:cNvSpPr/>
              <p:nvPr/>
            </p:nvSpPr>
            <p:spPr>
              <a:xfrm>
                <a:off x="5978500" y="2551650"/>
                <a:ext cx="47050" cy="246275"/>
              </a:xfrm>
              <a:custGeom>
                <a:avLst/>
                <a:gdLst/>
                <a:ahLst/>
                <a:cxnLst/>
                <a:rect l="l" t="t" r="r" b="b"/>
                <a:pathLst>
                  <a:path w="1882" h="9851" extrusionOk="0">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6"/>
              <p:cNvSpPr/>
              <p:nvPr/>
            </p:nvSpPr>
            <p:spPr>
              <a:xfrm>
                <a:off x="6000925" y="2557375"/>
                <a:ext cx="28425" cy="133200"/>
              </a:xfrm>
              <a:custGeom>
                <a:avLst/>
                <a:gdLst/>
                <a:ahLst/>
                <a:cxnLst/>
                <a:rect l="l" t="t" r="r" b="b"/>
                <a:pathLst>
                  <a:path w="1137" h="5328" extrusionOk="0">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6"/>
              <p:cNvSpPr/>
              <p:nvPr/>
            </p:nvSpPr>
            <p:spPr>
              <a:xfrm>
                <a:off x="5963800" y="1958025"/>
                <a:ext cx="108925" cy="269175"/>
              </a:xfrm>
              <a:custGeom>
                <a:avLst/>
                <a:gdLst/>
                <a:ahLst/>
                <a:cxnLst/>
                <a:rect l="l" t="t" r="r" b="b"/>
                <a:pathLst>
                  <a:path w="4357" h="10767" extrusionOk="0">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6"/>
              <p:cNvSpPr/>
              <p:nvPr/>
            </p:nvSpPr>
            <p:spPr>
              <a:xfrm>
                <a:off x="6018925" y="2116700"/>
                <a:ext cx="55950" cy="86200"/>
              </a:xfrm>
              <a:custGeom>
                <a:avLst/>
                <a:gdLst/>
                <a:ahLst/>
                <a:cxnLst/>
                <a:rect l="l" t="t" r="r" b="b"/>
                <a:pathLst>
                  <a:path w="2238" h="3448" extrusionOk="0">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6"/>
              <p:cNvSpPr/>
              <p:nvPr/>
            </p:nvSpPr>
            <p:spPr>
              <a:xfrm>
                <a:off x="6022450" y="2062450"/>
                <a:ext cx="49800" cy="65975"/>
              </a:xfrm>
              <a:custGeom>
                <a:avLst/>
                <a:gdLst/>
                <a:ahLst/>
                <a:cxnLst/>
                <a:rect l="l" t="t" r="r" b="b"/>
                <a:pathLst>
                  <a:path w="1992" h="2639" extrusionOk="0">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6"/>
              <p:cNvSpPr/>
              <p:nvPr/>
            </p:nvSpPr>
            <p:spPr>
              <a:xfrm>
                <a:off x="5979275" y="1827925"/>
                <a:ext cx="93900" cy="138525"/>
              </a:xfrm>
              <a:custGeom>
                <a:avLst/>
                <a:gdLst/>
                <a:ahLst/>
                <a:cxnLst/>
                <a:rect l="l" t="t" r="r" b="b"/>
                <a:pathLst>
                  <a:path w="3756" h="5541" extrusionOk="0">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6"/>
              <p:cNvSpPr/>
              <p:nvPr/>
            </p:nvSpPr>
            <p:spPr>
              <a:xfrm>
                <a:off x="6026750" y="2017050"/>
                <a:ext cx="43825" cy="44200"/>
              </a:xfrm>
              <a:custGeom>
                <a:avLst/>
                <a:gdLst/>
                <a:ahLst/>
                <a:cxnLst/>
                <a:rect l="l" t="t" r="r" b="b"/>
                <a:pathLst>
                  <a:path w="1753" h="1768" extrusionOk="0">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6"/>
              <p:cNvSpPr/>
              <p:nvPr/>
            </p:nvSpPr>
            <p:spPr>
              <a:xfrm>
                <a:off x="6030275" y="1978675"/>
                <a:ext cx="37050" cy="33225"/>
              </a:xfrm>
              <a:custGeom>
                <a:avLst/>
                <a:gdLst/>
                <a:ahLst/>
                <a:cxnLst/>
                <a:rect l="l" t="t" r="r" b="b"/>
                <a:pathLst>
                  <a:path w="1482" h="1329" extrusionOk="0">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6"/>
              <p:cNvSpPr/>
              <p:nvPr/>
            </p:nvSpPr>
            <p:spPr>
              <a:xfrm>
                <a:off x="5958675" y="1795100"/>
                <a:ext cx="102375" cy="25225"/>
              </a:xfrm>
              <a:custGeom>
                <a:avLst/>
                <a:gdLst/>
                <a:ahLst/>
                <a:cxnLst/>
                <a:rect l="l" t="t" r="r" b="b"/>
                <a:pathLst>
                  <a:path w="4095" h="1009" extrusionOk="0">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6"/>
              <p:cNvSpPr/>
              <p:nvPr/>
            </p:nvSpPr>
            <p:spPr>
              <a:xfrm>
                <a:off x="5943475" y="1817525"/>
                <a:ext cx="78075" cy="87500"/>
              </a:xfrm>
              <a:custGeom>
                <a:avLst/>
                <a:gdLst/>
                <a:ahLst/>
                <a:cxnLst/>
                <a:rect l="l" t="t" r="r" b="b"/>
                <a:pathLst>
                  <a:path w="3123" h="3500" extrusionOk="0">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5934700" y="1873700"/>
                <a:ext cx="50775" cy="163500"/>
              </a:xfrm>
              <a:custGeom>
                <a:avLst/>
                <a:gdLst/>
                <a:ahLst/>
                <a:cxnLst/>
                <a:rect l="l" t="t" r="r" b="b"/>
                <a:pathLst>
                  <a:path w="2031" h="6540" extrusionOk="0">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6"/>
              <p:cNvSpPr/>
              <p:nvPr/>
            </p:nvSpPr>
            <p:spPr>
              <a:xfrm>
                <a:off x="5915500" y="2038075"/>
                <a:ext cx="42750" cy="146800"/>
              </a:xfrm>
              <a:custGeom>
                <a:avLst/>
                <a:gdLst/>
                <a:ahLst/>
                <a:cxnLst/>
                <a:rect l="l" t="t" r="r" b="b"/>
                <a:pathLst>
                  <a:path w="1710" h="5872" extrusionOk="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6"/>
              <p:cNvSpPr/>
              <p:nvPr/>
            </p:nvSpPr>
            <p:spPr>
              <a:xfrm>
                <a:off x="5904425" y="2034950"/>
                <a:ext cx="31075" cy="149500"/>
              </a:xfrm>
              <a:custGeom>
                <a:avLst/>
                <a:gdLst/>
                <a:ahLst/>
                <a:cxnLst/>
                <a:rect l="l" t="t" r="r" b="b"/>
                <a:pathLst>
                  <a:path w="1243" h="5980" extrusionOk="0">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6"/>
              <p:cNvSpPr/>
              <p:nvPr/>
            </p:nvSpPr>
            <p:spPr>
              <a:xfrm>
                <a:off x="5889625" y="2199400"/>
                <a:ext cx="30975" cy="54575"/>
              </a:xfrm>
              <a:custGeom>
                <a:avLst/>
                <a:gdLst/>
                <a:ahLst/>
                <a:cxnLst/>
                <a:rect l="l" t="t" r="r" b="b"/>
                <a:pathLst>
                  <a:path w="1239" h="2183" extrusionOk="0">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6"/>
              <p:cNvSpPr/>
              <p:nvPr/>
            </p:nvSpPr>
            <p:spPr>
              <a:xfrm>
                <a:off x="5888300" y="2260125"/>
                <a:ext cx="23150" cy="47750"/>
              </a:xfrm>
              <a:custGeom>
                <a:avLst/>
                <a:gdLst/>
                <a:ahLst/>
                <a:cxnLst/>
                <a:rect l="l" t="t" r="r" b="b"/>
                <a:pathLst>
                  <a:path w="926" h="1910" extrusionOk="0">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6"/>
              <p:cNvSpPr/>
              <p:nvPr/>
            </p:nvSpPr>
            <p:spPr>
              <a:xfrm>
                <a:off x="5913425" y="2247575"/>
                <a:ext cx="9375" cy="26700"/>
              </a:xfrm>
              <a:custGeom>
                <a:avLst/>
                <a:gdLst/>
                <a:ahLst/>
                <a:cxnLst/>
                <a:rect l="l" t="t" r="r" b="b"/>
                <a:pathLst>
                  <a:path w="375" h="1068" extrusionOk="0">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6"/>
              <p:cNvSpPr/>
              <p:nvPr/>
            </p:nvSpPr>
            <p:spPr>
              <a:xfrm>
                <a:off x="6045250" y="1772400"/>
                <a:ext cx="30850" cy="22675"/>
              </a:xfrm>
              <a:custGeom>
                <a:avLst/>
                <a:gdLst/>
                <a:ahLst/>
                <a:cxnLst/>
                <a:rect l="l" t="t" r="r" b="b"/>
                <a:pathLst>
                  <a:path w="1234" h="907" extrusionOk="0">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6"/>
              <p:cNvSpPr/>
              <p:nvPr/>
            </p:nvSpPr>
            <p:spPr>
              <a:xfrm>
                <a:off x="6030950" y="1782325"/>
                <a:ext cx="47600" cy="38100"/>
              </a:xfrm>
              <a:custGeom>
                <a:avLst/>
                <a:gdLst/>
                <a:ahLst/>
                <a:cxnLst/>
                <a:rect l="l" t="t" r="r" b="b"/>
                <a:pathLst>
                  <a:path w="1904" h="1524" extrusionOk="0">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6"/>
              <p:cNvSpPr/>
              <p:nvPr/>
            </p:nvSpPr>
            <p:spPr>
              <a:xfrm>
                <a:off x="5984025" y="1878975"/>
                <a:ext cx="83350" cy="75625"/>
              </a:xfrm>
              <a:custGeom>
                <a:avLst/>
                <a:gdLst/>
                <a:ahLst/>
                <a:cxnLst/>
                <a:rect l="l" t="t" r="r" b="b"/>
                <a:pathLst>
                  <a:path w="3334" h="3025" extrusionOk="0">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6"/>
              <p:cNvSpPr/>
              <p:nvPr/>
            </p:nvSpPr>
            <p:spPr>
              <a:xfrm>
                <a:off x="6002000" y="2800350"/>
                <a:ext cx="24325" cy="31775"/>
              </a:xfrm>
              <a:custGeom>
                <a:avLst/>
                <a:gdLst/>
                <a:ahLst/>
                <a:cxnLst/>
                <a:rect l="l" t="t" r="r" b="b"/>
                <a:pathLst>
                  <a:path w="973" h="1271" extrusionOk="0">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6"/>
              <p:cNvSpPr/>
              <p:nvPr/>
            </p:nvSpPr>
            <p:spPr>
              <a:xfrm>
                <a:off x="6021550" y="2827575"/>
                <a:ext cx="11975" cy="54225"/>
              </a:xfrm>
              <a:custGeom>
                <a:avLst/>
                <a:gdLst/>
                <a:ahLst/>
                <a:cxnLst/>
                <a:rect l="l" t="t" r="r" b="b"/>
                <a:pathLst>
                  <a:path w="479" h="2169" extrusionOk="0">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6"/>
              <p:cNvSpPr/>
              <p:nvPr/>
            </p:nvSpPr>
            <p:spPr>
              <a:xfrm>
                <a:off x="6013675" y="2835800"/>
                <a:ext cx="10650" cy="54575"/>
              </a:xfrm>
              <a:custGeom>
                <a:avLst/>
                <a:gdLst/>
                <a:ahLst/>
                <a:cxnLst/>
                <a:rect l="l" t="t" r="r" b="b"/>
                <a:pathLst>
                  <a:path w="426" h="2183" extrusionOk="0">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6"/>
              <p:cNvSpPr/>
              <p:nvPr/>
            </p:nvSpPr>
            <p:spPr>
              <a:xfrm>
                <a:off x="6006475" y="2839675"/>
                <a:ext cx="11075" cy="56625"/>
              </a:xfrm>
              <a:custGeom>
                <a:avLst/>
                <a:gdLst/>
                <a:ahLst/>
                <a:cxnLst/>
                <a:rect l="l" t="t" r="r" b="b"/>
                <a:pathLst>
                  <a:path w="443" h="2265" extrusionOk="0">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6"/>
              <p:cNvSpPr/>
              <p:nvPr/>
            </p:nvSpPr>
            <p:spPr>
              <a:xfrm>
                <a:off x="5996425" y="2846600"/>
                <a:ext cx="9950" cy="50600"/>
              </a:xfrm>
              <a:custGeom>
                <a:avLst/>
                <a:gdLst/>
                <a:ahLst/>
                <a:cxnLst/>
                <a:rect l="l" t="t" r="r" b="b"/>
                <a:pathLst>
                  <a:path w="398" h="2024" extrusionOk="0">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6"/>
              <p:cNvSpPr/>
              <p:nvPr/>
            </p:nvSpPr>
            <p:spPr>
              <a:xfrm>
                <a:off x="5991150" y="2857400"/>
                <a:ext cx="6425" cy="29150"/>
              </a:xfrm>
              <a:custGeom>
                <a:avLst/>
                <a:gdLst/>
                <a:ahLst/>
                <a:cxnLst/>
                <a:rect l="l" t="t" r="r" b="b"/>
                <a:pathLst>
                  <a:path w="257" h="1166" extrusionOk="0">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6"/>
              <p:cNvSpPr/>
              <p:nvPr/>
            </p:nvSpPr>
            <p:spPr>
              <a:xfrm>
                <a:off x="6085650" y="2199875"/>
                <a:ext cx="86950" cy="241525"/>
              </a:xfrm>
              <a:custGeom>
                <a:avLst/>
                <a:gdLst/>
                <a:ahLst/>
                <a:cxnLst/>
                <a:rect l="l" t="t" r="r" b="b"/>
                <a:pathLst>
                  <a:path w="3478" h="9661" extrusionOk="0">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6"/>
              <p:cNvSpPr/>
              <p:nvPr/>
            </p:nvSpPr>
            <p:spPr>
              <a:xfrm>
                <a:off x="6114025" y="2207325"/>
                <a:ext cx="77075" cy="326275"/>
              </a:xfrm>
              <a:custGeom>
                <a:avLst/>
                <a:gdLst/>
                <a:ahLst/>
                <a:cxnLst/>
                <a:rect l="l" t="t" r="r" b="b"/>
                <a:pathLst>
                  <a:path w="3083" h="13051" extrusionOk="0">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6"/>
              <p:cNvSpPr/>
              <p:nvPr/>
            </p:nvSpPr>
            <p:spPr>
              <a:xfrm>
                <a:off x="6126800" y="2551650"/>
                <a:ext cx="47025" cy="246275"/>
              </a:xfrm>
              <a:custGeom>
                <a:avLst/>
                <a:gdLst/>
                <a:ahLst/>
                <a:cxnLst/>
                <a:rect l="l" t="t" r="r" b="b"/>
                <a:pathLst>
                  <a:path w="1881" h="9851" extrusionOk="0">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6"/>
              <p:cNvSpPr/>
              <p:nvPr/>
            </p:nvSpPr>
            <p:spPr>
              <a:xfrm>
                <a:off x="6122850" y="2557375"/>
                <a:ext cx="28550" cy="133200"/>
              </a:xfrm>
              <a:custGeom>
                <a:avLst/>
                <a:gdLst/>
                <a:ahLst/>
                <a:cxnLst/>
                <a:rect l="l" t="t" r="r" b="b"/>
                <a:pathLst>
                  <a:path w="1142" h="5328" extrusionOk="0">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6079450" y="1958025"/>
                <a:ext cx="109075" cy="269175"/>
              </a:xfrm>
              <a:custGeom>
                <a:avLst/>
                <a:gdLst/>
                <a:ahLst/>
                <a:cxnLst/>
                <a:rect l="l" t="t" r="r" b="b"/>
                <a:pathLst>
                  <a:path w="4363" h="10767" extrusionOk="0">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6"/>
              <p:cNvSpPr/>
              <p:nvPr/>
            </p:nvSpPr>
            <p:spPr>
              <a:xfrm>
                <a:off x="6076700" y="2116700"/>
                <a:ext cx="56725" cy="86200"/>
              </a:xfrm>
              <a:custGeom>
                <a:avLst/>
                <a:gdLst/>
                <a:ahLst/>
                <a:cxnLst/>
                <a:rect l="l" t="t" r="r" b="b"/>
                <a:pathLst>
                  <a:path w="2269" h="3448" extrusionOk="0">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6"/>
              <p:cNvSpPr/>
              <p:nvPr/>
            </p:nvSpPr>
            <p:spPr>
              <a:xfrm>
                <a:off x="6079300" y="2062450"/>
                <a:ext cx="50425" cy="65975"/>
              </a:xfrm>
              <a:custGeom>
                <a:avLst/>
                <a:gdLst/>
                <a:ahLst/>
                <a:cxnLst/>
                <a:rect l="l" t="t" r="r" b="b"/>
                <a:pathLst>
                  <a:path w="2017" h="2639" extrusionOk="0">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6"/>
              <p:cNvSpPr/>
              <p:nvPr/>
            </p:nvSpPr>
            <p:spPr>
              <a:xfrm>
                <a:off x="6079000" y="1827925"/>
                <a:ext cx="93925" cy="138525"/>
              </a:xfrm>
              <a:custGeom>
                <a:avLst/>
                <a:gdLst/>
                <a:ahLst/>
                <a:cxnLst/>
                <a:rect l="l" t="t" r="r" b="b"/>
                <a:pathLst>
                  <a:path w="3757" h="5541" extrusionOk="0">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6"/>
              <p:cNvSpPr/>
              <p:nvPr/>
            </p:nvSpPr>
            <p:spPr>
              <a:xfrm>
                <a:off x="6081000" y="2017050"/>
                <a:ext cx="44425" cy="44200"/>
              </a:xfrm>
              <a:custGeom>
                <a:avLst/>
                <a:gdLst/>
                <a:ahLst/>
                <a:cxnLst/>
                <a:rect l="l" t="t" r="r" b="b"/>
                <a:pathLst>
                  <a:path w="1777" h="1768" extrusionOk="0">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6"/>
              <p:cNvSpPr/>
              <p:nvPr/>
            </p:nvSpPr>
            <p:spPr>
              <a:xfrm>
                <a:off x="6084275" y="1978675"/>
                <a:ext cx="37625" cy="33225"/>
              </a:xfrm>
              <a:custGeom>
                <a:avLst/>
                <a:gdLst/>
                <a:ahLst/>
                <a:cxnLst/>
                <a:rect l="l" t="t" r="r" b="b"/>
                <a:pathLst>
                  <a:path w="1505" h="1329" extrusionOk="0">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6"/>
              <p:cNvSpPr/>
              <p:nvPr/>
            </p:nvSpPr>
            <p:spPr>
              <a:xfrm>
                <a:off x="6091150" y="1795100"/>
                <a:ext cx="102500" cy="25225"/>
              </a:xfrm>
              <a:custGeom>
                <a:avLst/>
                <a:gdLst/>
                <a:ahLst/>
                <a:cxnLst/>
                <a:rect l="l" t="t" r="r" b="b"/>
                <a:pathLst>
                  <a:path w="4100" h="1009" extrusionOk="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6"/>
              <p:cNvSpPr/>
              <p:nvPr/>
            </p:nvSpPr>
            <p:spPr>
              <a:xfrm>
                <a:off x="6130775" y="1817525"/>
                <a:ext cx="78100" cy="87500"/>
              </a:xfrm>
              <a:custGeom>
                <a:avLst/>
                <a:gdLst/>
                <a:ahLst/>
                <a:cxnLst/>
                <a:rect l="l" t="t" r="r" b="b"/>
                <a:pathLst>
                  <a:path w="3124" h="3500" extrusionOk="0">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6166800" y="1873700"/>
                <a:ext cx="50825" cy="163500"/>
              </a:xfrm>
              <a:custGeom>
                <a:avLst/>
                <a:gdLst/>
                <a:ahLst/>
                <a:cxnLst/>
                <a:rect l="l" t="t" r="r" b="b"/>
                <a:pathLst>
                  <a:path w="2033" h="6540" extrusionOk="0">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6194100" y="2038075"/>
                <a:ext cx="42575" cy="146800"/>
              </a:xfrm>
              <a:custGeom>
                <a:avLst/>
                <a:gdLst/>
                <a:ahLst/>
                <a:cxnLst/>
                <a:rect l="l" t="t" r="r" b="b"/>
                <a:pathLst>
                  <a:path w="1703" h="5872" extrusionOk="0">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6"/>
              <p:cNvSpPr/>
              <p:nvPr/>
            </p:nvSpPr>
            <p:spPr>
              <a:xfrm>
                <a:off x="6216675" y="2034950"/>
                <a:ext cx="31225" cy="149500"/>
              </a:xfrm>
              <a:custGeom>
                <a:avLst/>
                <a:gdLst/>
                <a:ahLst/>
                <a:cxnLst/>
                <a:rect l="l" t="t" r="r" b="b"/>
                <a:pathLst>
                  <a:path w="1249" h="5980" extrusionOk="0">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6"/>
              <p:cNvSpPr/>
              <p:nvPr/>
            </p:nvSpPr>
            <p:spPr>
              <a:xfrm>
                <a:off x="6231750" y="2199400"/>
                <a:ext cx="30825" cy="54575"/>
              </a:xfrm>
              <a:custGeom>
                <a:avLst/>
                <a:gdLst/>
                <a:ahLst/>
                <a:cxnLst/>
                <a:rect l="l" t="t" r="r" b="b"/>
                <a:pathLst>
                  <a:path w="1233" h="2183" extrusionOk="0">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6240875" y="2260125"/>
                <a:ext cx="23000" cy="47750"/>
              </a:xfrm>
              <a:custGeom>
                <a:avLst/>
                <a:gdLst/>
                <a:ahLst/>
                <a:cxnLst/>
                <a:rect l="l" t="t" r="r" b="b"/>
                <a:pathLst>
                  <a:path w="920" h="1910" extrusionOk="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6"/>
              <p:cNvSpPr/>
              <p:nvPr/>
            </p:nvSpPr>
            <p:spPr>
              <a:xfrm>
                <a:off x="6229525" y="2247575"/>
                <a:ext cx="9375" cy="26700"/>
              </a:xfrm>
              <a:custGeom>
                <a:avLst/>
                <a:gdLst/>
                <a:ahLst/>
                <a:cxnLst/>
                <a:rect l="l" t="t" r="r" b="b"/>
                <a:pathLst>
                  <a:path w="375" h="1068" extrusionOk="0">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6"/>
              <p:cNvSpPr/>
              <p:nvPr/>
            </p:nvSpPr>
            <p:spPr>
              <a:xfrm>
                <a:off x="6076225" y="1772400"/>
                <a:ext cx="30875" cy="22675"/>
              </a:xfrm>
              <a:custGeom>
                <a:avLst/>
                <a:gdLst/>
                <a:ahLst/>
                <a:cxnLst/>
                <a:rect l="l" t="t" r="r" b="b"/>
                <a:pathLst>
                  <a:path w="1235" h="907" extrusionOk="0">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6"/>
              <p:cNvSpPr/>
              <p:nvPr/>
            </p:nvSpPr>
            <p:spPr>
              <a:xfrm>
                <a:off x="6073775" y="1782325"/>
                <a:ext cx="47600" cy="38100"/>
              </a:xfrm>
              <a:custGeom>
                <a:avLst/>
                <a:gdLst/>
                <a:ahLst/>
                <a:cxnLst/>
                <a:rect l="l" t="t" r="r" b="b"/>
                <a:pathLst>
                  <a:path w="1904" h="1524" extrusionOk="0">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6"/>
              <p:cNvSpPr/>
              <p:nvPr/>
            </p:nvSpPr>
            <p:spPr>
              <a:xfrm>
                <a:off x="6084825" y="1878975"/>
                <a:ext cx="83325" cy="75625"/>
              </a:xfrm>
              <a:custGeom>
                <a:avLst/>
                <a:gdLst/>
                <a:ahLst/>
                <a:cxnLst/>
                <a:rect l="l" t="t" r="r" b="b"/>
                <a:pathLst>
                  <a:path w="3333" h="3025" extrusionOk="0">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6"/>
              <p:cNvSpPr/>
              <p:nvPr/>
            </p:nvSpPr>
            <p:spPr>
              <a:xfrm>
                <a:off x="6126025" y="2800350"/>
                <a:ext cx="24300" cy="31775"/>
              </a:xfrm>
              <a:custGeom>
                <a:avLst/>
                <a:gdLst/>
                <a:ahLst/>
                <a:cxnLst/>
                <a:rect l="l" t="t" r="r" b="b"/>
                <a:pathLst>
                  <a:path w="972" h="1271" extrusionOk="0">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6"/>
              <p:cNvSpPr/>
              <p:nvPr/>
            </p:nvSpPr>
            <p:spPr>
              <a:xfrm>
                <a:off x="6118800" y="2827575"/>
                <a:ext cx="11825" cy="54225"/>
              </a:xfrm>
              <a:custGeom>
                <a:avLst/>
                <a:gdLst/>
                <a:ahLst/>
                <a:cxnLst/>
                <a:rect l="l" t="t" r="r" b="b"/>
                <a:pathLst>
                  <a:path w="473" h="2169" extrusionOk="0">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6"/>
              <p:cNvSpPr/>
              <p:nvPr/>
            </p:nvSpPr>
            <p:spPr>
              <a:xfrm>
                <a:off x="6128025" y="2835800"/>
                <a:ext cx="10475" cy="54575"/>
              </a:xfrm>
              <a:custGeom>
                <a:avLst/>
                <a:gdLst/>
                <a:ahLst/>
                <a:cxnLst/>
                <a:rect l="l" t="t" r="r" b="b"/>
                <a:pathLst>
                  <a:path w="419" h="2183" extrusionOk="0">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6"/>
              <p:cNvSpPr/>
              <p:nvPr/>
            </p:nvSpPr>
            <p:spPr>
              <a:xfrm>
                <a:off x="6134625" y="2839675"/>
                <a:ext cx="11100" cy="56625"/>
              </a:xfrm>
              <a:custGeom>
                <a:avLst/>
                <a:gdLst/>
                <a:ahLst/>
                <a:cxnLst/>
                <a:rect l="l" t="t" r="r" b="b"/>
                <a:pathLst>
                  <a:path w="444" h="2265" extrusionOk="0">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6"/>
              <p:cNvSpPr/>
              <p:nvPr/>
            </p:nvSpPr>
            <p:spPr>
              <a:xfrm>
                <a:off x="6145800" y="2846600"/>
                <a:ext cx="10125" cy="50600"/>
              </a:xfrm>
              <a:custGeom>
                <a:avLst/>
                <a:gdLst/>
                <a:ahLst/>
                <a:cxnLst/>
                <a:rect l="l" t="t" r="r" b="b"/>
                <a:pathLst>
                  <a:path w="405" h="2024" extrusionOk="0">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6"/>
              <p:cNvSpPr/>
              <p:nvPr/>
            </p:nvSpPr>
            <p:spPr>
              <a:xfrm>
                <a:off x="6154600" y="2857400"/>
                <a:ext cx="6550" cy="29150"/>
              </a:xfrm>
              <a:custGeom>
                <a:avLst/>
                <a:gdLst/>
                <a:ahLst/>
                <a:cxnLst/>
                <a:rect l="l" t="t" r="r" b="b"/>
                <a:pathLst>
                  <a:path w="262" h="1166" extrusionOk="0">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6011075" y="1606500"/>
                <a:ext cx="129250" cy="165675"/>
              </a:xfrm>
              <a:custGeom>
                <a:avLst/>
                <a:gdLst/>
                <a:ahLst/>
                <a:cxnLst/>
                <a:rect l="l" t="t" r="r" b="b"/>
                <a:pathLst>
                  <a:path w="5170" h="6627" extrusionOk="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6"/>
              <p:cNvSpPr/>
              <p:nvPr/>
            </p:nvSpPr>
            <p:spPr>
              <a:xfrm>
                <a:off x="6015808" y="1651250"/>
                <a:ext cx="62900" cy="64500"/>
              </a:xfrm>
              <a:custGeom>
                <a:avLst/>
                <a:gdLst/>
                <a:ahLst/>
                <a:cxnLst/>
                <a:rect l="l" t="t" r="r" b="b"/>
                <a:pathLst>
                  <a:path w="2516" h="2580" extrusionOk="0">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6"/>
              <p:cNvSpPr/>
              <p:nvPr/>
            </p:nvSpPr>
            <p:spPr>
              <a:xfrm>
                <a:off x="6023758" y="1678175"/>
                <a:ext cx="47875" cy="33150"/>
              </a:xfrm>
              <a:custGeom>
                <a:avLst/>
                <a:gdLst/>
                <a:ahLst/>
                <a:cxnLst/>
                <a:rect l="l" t="t" r="r" b="b"/>
                <a:pathLst>
                  <a:path w="1915" h="1326" extrusionOk="0">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6"/>
              <p:cNvSpPr/>
              <p:nvPr/>
            </p:nvSpPr>
            <p:spPr>
              <a:xfrm>
                <a:off x="6027375" y="1711375"/>
                <a:ext cx="33525" cy="26800"/>
              </a:xfrm>
              <a:custGeom>
                <a:avLst/>
                <a:gdLst/>
                <a:ahLst/>
                <a:cxnLst/>
                <a:rect l="l" t="t" r="r" b="b"/>
                <a:pathLst>
                  <a:path w="1341" h="1072" extrusionOk="0">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6"/>
              <p:cNvSpPr/>
              <p:nvPr/>
            </p:nvSpPr>
            <p:spPr>
              <a:xfrm>
                <a:off x="6074233" y="1651250"/>
                <a:ext cx="62875" cy="64500"/>
              </a:xfrm>
              <a:custGeom>
                <a:avLst/>
                <a:gdLst/>
                <a:ahLst/>
                <a:cxnLst/>
                <a:rect l="l" t="t" r="r" b="b"/>
                <a:pathLst>
                  <a:path w="2515" h="2580" extrusionOk="0">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6"/>
              <p:cNvSpPr/>
              <p:nvPr/>
            </p:nvSpPr>
            <p:spPr>
              <a:xfrm>
                <a:off x="6081283" y="1678175"/>
                <a:ext cx="47875" cy="33150"/>
              </a:xfrm>
              <a:custGeom>
                <a:avLst/>
                <a:gdLst/>
                <a:ahLst/>
                <a:cxnLst/>
                <a:rect l="l" t="t" r="r" b="b"/>
                <a:pathLst>
                  <a:path w="1915" h="1326" extrusionOk="0">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6092650" y="1711375"/>
                <a:ext cx="33400" cy="26800"/>
              </a:xfrm>
              <a:custGeom>
                <a:avLst/>
                <a:gdLst/>
                <a:ahLst/>
                <a:cxnLst/>
                <a:rect l="l" t="t" r="r" b="b"/>
                <a:pathLst>
                  <a:path w="1336" h="1072" extrusionOk="0">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6"/>
              <p:cNvSpPr/>
              <p:nvPr/>
            </p:nvSpPr>
            <p:spPr>
              <a:xfrm>
                <a:off x="6048100" y="1722500"/>
                <a:ext cx="55825" cy="37375"/>
              </a:xfrm>
              <a:custGeom>
                <a:avLst/>
                <a:gdLst/>
                <a:ahLst/>
                <a:cxnLst/>
                <a:rect l="l" t="t" r="r" b="b"/>
                <a:pathLst>
                  <a:path w="2233" h="1495" extrusionOk="0">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34" name="Google Shape;9834;p76"/>
          <p:cNvSpPr/>
          <p:nvPr/>
        </p:nvSpPr>
        <p:spPr>
          <a:xfrm>
            <a:off x="5970050"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6"/>
          <p:cNvSpPr/>
          <p:nvPr/>
        </p:nvSpPr>
        <p:spPr>
          <a:xfrm>
            <a:off x="6763600" y="2567675"/>
            <a:ext cx="30300" cy="306750"/>
          </a:xfrm>
          <a:custGeom>
            <a:avLst/>
            <a:gdLst/>
            <a:ahLst/>
            <a:cxnLst/>
            <a:rect l="l" t="t" r="r" b="b"/>
            <a:pathLst>
              <a:path w="1212" h="12270" extrusionOk="0">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6"/>
          <p:cNvSpPr/>
          <p:nvPr/>
        </p:nvSpPr>
        <p:spPr>
          <a:xfrm>
            <a:off x="6763450" y="2788650"/>
            <a:ext cx="24700" cy="100375"/>
          </a:xfrm>
          <a:custGeom>
            <a:avLst/>
            <a:gdLst/>
            <a:ahLst/>
            <a:cxnLst/>
            <a:rect l="l" t="t" r="r" b="b"/>
            <a:pathLst>
              <a:path w="988" h="4015" extrusionOk="0">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6"/>
          <p:cNvSpPr/>
          <p:nvPr/>
        </p:nvSpPr>
        <p:spPr>
          <a:xfrm>
            <a:off x="6887450" y="2573550"/>
            <a:ext cx="22075" cy="300725"/>
          </a:xfrm>
          <a:custGeom>
            <a:avLst/>
            <a:gdLst/>
            <a:ahLst/>
            <a:cxnLst/>
            <a:rect l="l" t="t" r="r" b="b"/>
            <a:pathLst>
              <a:path w="883" h="12029" extrusionOk="0">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6"/>
          <p:cNvSpPr/>
          <p:nvPr/>
        </p:nvSpPr>
        <p:spPr>
          <a:xfrm>
            <a:off x="6892675" y="2795550"/>
            <a:ext cx="23075" cy="88700"/>
          </a:xfrm>
          <a:custGeom>
            <a:avLst/>
            <a:gdLst/>
            <a:ahLst/>
            <a:cxnLst/>
            <a:rect l="l" t="t" r="r" b="b"/>
            <a:pathLst>
              <a:path w="923" h="3548" extrusionOk="0">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9" name="Google Shape;9839;p76"/>
          <p:cNvGrpSpPr/>
          <p:nvPr/>
        </p:nvGrpSpPr>
        <p:grpSpPr>
          <a:xfrm>
            <a:off x="5099200" y="3022588"/>
            <a:ext cx="435225" cy="1370250"/>
            <a:chOff x="5099200" y="2992450"/>
            <a:chExt cx="435225" cy="1370250"/>
          </a:xfrm>
        </p:grpSpPr>
        <p:grpSp>
          <p:nvGrpSpPr>
            <p:cNvPr id="9840" name="Google Shape;9840;p76"/>
            <p:cNvGrpSpPr/>
            <p:nvPr/>
          </p:nvGrpSpPr>
          <p:grpSpPr>
            <a:xfrm>
              <a:off x="5099200" y="3018075"/>
              <a:ext cx="435225" cy="1344625"/>
              <a:chOff x="5099200" y="3018075"/>
              <a:chExt cx="435225" cy="1344625"/>
            </a:xfrm>
          </p:grpSpPr>
          <p:sp>
            <p:nvSpPr>
              <p:cNvPr id="9841" name="Google Shape;9841;p76"/>
              <p:cNvSpPr/>
              <p:nvPr/>
            </p:nvSpPr>
            <p:spPr>
              <a:xfrm>
                <a:off x="5099200" y="3172825"/>
                <a:ext cx="435225" cy="1189875"/>
              </a:xfrm>
              <a:custGeom>
                <a:avLst/>
                <a:gdLst/>
                <a:ahLst/>
                <a:cxnLst/>
                <a:rect l="l" t="t" r="r" b="b"/>
                <a:pathLst>
                  <a:path w="17409" h="47595" extrusionOk="0">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5241650" y="3018075"/>
                <a:ext cx="150475" cy="201175"/>
              </a:xfrm>
              <a:custGeom>
                <a:avLst/>
                <a:gdLst/>
                <a:ahLst/>
                <a:cxnLst/>
                <a:rect l="l" t="t" r="r" b="b"/>
                <a:pathLst>
                  <a:path w="6019" h="8047" extrusionOk="0">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76"/>
            <p:cNvGrpSpPr/>
            <p:nvPr/>
          </p:nvGrpSpPr>
          <p:grpSpPr>
            <a:xfrm>
              <a:off x="5110575" y="3060800"/>
              <a:ext cx="411850" cy="1291550"/>
              <a:chOff x="5110575" y="3060800"/>
              <a:chExt cx="411850" cy="1291550"/>
            </a:xfrm>
          </p:grpSpPr>
          <p:sp>
            <p:nvSpPr>
              <p:cNvPr id="9844" name="Google Shape;9844;p76"/>
              <p:cNvSpPr/>
              <p:nvPr/>
            </p:nvSpPr>
            <p:spPr>
              <a:xfrm>
                <a:off x="5216600" y="3670775"/>
                <a:ext cx="62725" cy="343700"/>
              </a:xfrm>
              <a:custGeom>
                <a:avLst/>
                <a:gdLst/>
                <a:ahLst/>
                <a:cxnLst/>
                <a:rect l="l" t="t" r="r" b="b"/>
                <a:pathLst>
                  <a:path w="2509" h="13748" extrusionOk="0">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6"/>
              <p:cNvSpPr/>
              <p:nvPr/>
            </p:nvSpPr>
            <p:spPr>
              <a:xfrm>
                <a:off x="5217525" y="4046725"/>
                <a:ext cx="53050" cy="217175"/>
              </a:xfrm>
              <a:custGeom>
                <a:avLst/>
                <a:gdLst/>
                <a:ahLst/>
                <a:cxnLst/>
                <a:rect l="l" t="t" r="r" b="b"/>
                <a:pathLst>
                  <a:path w="2122" h="8687" extrusionOk="0">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5242000" y="4261550"/>
                <a:ext cx="31650" cy="24500"/>
              </a:xfrm>
              <a:custGeom>
                <a:avLst/>
                <a:gdLst/>
                <a:ahLst/>
                <a:cxnLst/>
                <a:rect l="l" t="t" r="r" b="b"/>
                <a:pathLst>
                  <a:path w="1266" h="980" extrusionOk="0">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6"/>
              <p:cNvSpPr/>
              <p:nvPr/>
            </p:nvSpPr>
            <p:spPr>
              <a:xfrm>
                <a:off x="5263775" y="4283850"/>
                <a:ext cx="11400" cy="28100"/>
              </a:xfrm>
              <a:custGeom>
                <a:avLst/>
                <a:gdLst/>
                <a:ahLst/>
                <a:cxnLst/>
                <a:rect l="l" t="t" r="r" b="b"/>
                <a:pathLst>
                  <a:path w="456" h="1124" extrusionOk="0">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6"/>
              <p:cNvSpPr/>
              <p:nvPr/>
            </p:nvSpPr>
            <p:spPr>
              <a:xfrm>
                <a:off x="5257325" y="4284950"/>
                <a:ext cx="8800" cy="28100"/>
              </a:xfrm>
              <a:custGeom>
                <a:avLst/>
                <a:gdLst/>
                <a:ahLst/>
                <a:cxnLst/>
                <a:rect l="l" t="t" r="r" b="b"/>
                <a:pathLst>
                  <a:path w="352" h="1124" extrusionOk="0">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5249500" y="4286900"/>
                <a:ext cx="7400" cy="26500"/>
              </a:xfrm>
              <a:custGeom>
                <a:avLst/>
                <a:gdLst/>
                <a:ahLst/>
                <a:cxnLst/>
                <a:rect l="l" t="t" r="r" b="b"/>
                <a:pathLst>
                  <a:path w="296" h="1060" extrusionOk="0">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5268560" y="4334400"/>
                <a:ext cx="8025" cy="10275"/>
              </a:xfrm>
              <a:custGeom>
                <a:avLst/>
                <a:gdLst/>
                <a:ahLst/>
                <a:cxnLst/>
                <a:rect l="l" t="t" r="r" b="b"/>
                <a:pathLst>
                  <a:path w="321" h="411" extrusionOk="0">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5257960" y="4337525"/>
                <a:ext cx="8475" cy="12675"/>
              </a:xfrm>
              <a:custGeom>
                <a:avLst/>
                <a:gdLst/>
                <a:ahLst/>
                <a:cxnLst/>
                <a:rect l="l" t="t" r="r" b="b"/>
                <a:pathLst>
                  <a:path w="339" h="507" extrusionOk="0">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6"/>
              <p:cNvSpPr/>
              <p:nvPr/>
            </p:nvSpPr>
            <p:spPr>
              <a:xfrm>
                <a:off x="5248435" y="4338725"/>
                <a:ext cx="7400" cy="13625"/>
              </a:xfrm>
              <a:custGeom>
                <a:avLst/>
                <a:gdLst/>
                <a:ahLst/>
                <a:cxnLst/>
                <a:rect l="l" t="t" r="r" b="b"/>
                <a:pathLst>
                  <a:path w="296" h="545" extrusionOk="0">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6"/>
              <p:cNvSpPr/>
              <p:nvPr/>
            </p:nvSpPr>
            <p:spPr>
              <a:xfrm>
                <a:off x="5239060" y="4337425"/>
                <a:ext cx="7250" cy="12650"/>
              </a:xfrm>
              <a:custGeom>
                <a:avLst/>
                <a:gdLst/>
                <a:ahLst/>
                <a:cxnLst/>
                <a:rect l="l" t="t" r="r" b="b"/>
                <a:pathLst>
                  <a:path w="290" h="506" extrusionOk="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6"/>
              <p:cNvSpPr/>
              <p:nvPr/>
            </p:nvSpPr>
            <p:spPr>
              <a:xfrm>
                <a:off x="5232935" y="4334100"/>
                <a:ext cx="6250" cy="9100"/>
              </a:xfrm>
              <a:custGeom>
                <a:avLst/>
                <a:gdLst/>
                <a:ahLst/>
                <a:cxnLst/>
                <a:rect l="l" t="t" r="r" b="b"/>
                <a:pathLst>
                  <a:path w="250" h="364" extrusionOk="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6"/>
              <p:cNvSpPr/>
              <p:nvPr/>
            </p:nvSpPr>
            <p:spPr>
              <a:xfrm>
                <a:off x="5243500" y="4289900"/>
                <a:ext cx="8325" cy="22800"/>
              </a:xfrm>
              <a:custGeom>
                <a:avLst/>
                <a:gdLst/>
                <a:ahLst/>
                <a:cxnLst/>
                <a:rect l="l" t="t" r="r" b="b"/>
                <a:pathLst>
                  <a:path w="333" h="912" extrusionOk="0">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6"/>
              <p:cNvSpPr/>
              <p:nvPr/>
            </p:nvSpPr>
            <p:spPr>
              <a:xfrm>
                <a:off x="5262900" y="4293900"/>
                <a:ext cx="9600" cy="17075"/>
              </a:xfrm>
              <a:custGeom>
                <a:avLst/>
                <a:gdLst/>
                <a:ahLst/>
                <a:cxnLst/>
                <a:rect l="l" t="t" r="r" b="b"/>
                <a:pathLst>
                  <a:path w="384" h="683" extrusionOk="0">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6"/>
              <p:cNvSpPr/>
              <p:nvPr/>
            </p:nvSpPr>
            <p:spPr>
              <a:xfrm>
                <a:off x="5268110" y="4313150"/>
                <a:ext cx="9250" cy="20275"/>
              </a:xfrm>
              <a:custGeom>
                <a:avLst/>
                <a:gdLst/>
                <a:ahLst/>
                <a:cxnLst/>
                <a:rect l="l" t="t" r="r" b="b"/>
                <a:pathLst>
                  <a:path w="370" h="811" extrusionOk="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6"/>
              <p:cNvSpPr/>
              <p:nvPr/>
            </p:nvSpPr>
            <p:spPr>
              <a:xfrm>
                <a:off x="5258285" y="4314775"/>
                <a:ext cx="7400" cy="20900"/>
              </a:xfrm>
              <a:custGeom>
                <a:avLst/>
                <a:gdLst/>
                <a:ahLst/>
                <a:cxnLst/>
                <a:rect l="l" t="t" r="r" b="b"/>
                <a:pathLst>
                  <a:path w="296" h="836" extrusionOk="0">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6"/>
              <p:cNvSpPr/>
              <p:nvPr/>
            </p:nvSpPr>
            <p:spPr>
              <a:xfrm>
                <a:off x="5249985" y="4316575"/>
                <a:ext cx="6150" cy="19075"/>
              </a:xfrm>
              <a:custGeom>
                <a:avLst/>
                <a:gdLst/>
                <a:ahLst/>
                <a:cxnLst/>
                <a:rect l="l" t="t" r="r" b="b"/>
                <a:pathLst>
                  <a:path w="246" h="763" extrusionOk="0">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6"/>
              <p:cNvSpPr/>
              <p:nvPr/>
            </p:nvSpPr>
            <p:spPr>
              <a:xfrm>
                <a:off x="5241360" y="4316300"/>
                <a:ext cx="5875" cy="18300"/>
              </a:xfrm>
              <a:custGeom>
                <a:avLst/>
                <a:gdLst/>
                <a:ahLst/>
                <a:cxnLst/>
                <a:rect l="l" t="t" r="r" b="b"/>
                <a:pathLst>
                  <a:path w="235" h="732" extrusionOk="0">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6"/>
              <p:cNvSpPr/>
              <p:nvPr/>
            </p:nvSpPr>
            <p:spPr>
              <a:xfrm>
                <a:off x="5233685" y="4315500"/>
                <a:ext cx="6625" cy="16125"/>
              </a:xfrm>
              <a:custGeom>
                <a:avLst/>
                <a:gdLst/>
                <a:ahLst/>
                <a:cxnLst/>
                <a:rect l="l" t="t" r="r" b="b"/>
                <a:pathLst>
                  <a:path w="265" h="645" extrusionOk="0">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6"/>
              <p:cNvSpPr/>
              <p:nvPr/>
            </p:nvSpPr>
            <p:spPr>
              <a:xfrm>
                <a:off x="5218150" y="4017250"/>
                <a:ext cx="47200" cy="32750"/>
              </a:xfrm>
              <a:custGeom>
                <a:avLst/>
                <a:gdLst/>
                <a:ahLst/>
                <a:cxnLst/>
                <a:rect l="l" t="t" r="r" b="b"/>
                <a:pathLst>
                  <a:path w="1888" h="1310" extrusionOk="0">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6"/>
              <p:cNvSpPr/>
              <p:nvPr/>
            </p:nvSpPr>
            <p:spPr>
              <a:xfrm>
                <a:off x="5214600" y="3595400"/>
                <a:ext cx="203950" cy="107425"/>
              </a:xfrm>
              <a:custGeom>
                <a:avLst/>
                <a:gdLst/>
                <a:ahLst/>
                <a:cxnLst/>
                <a:rect l="l" t="t" r="r" b="b"/>
                <a:pathLst>
                  <a:path w="8158" h="4297" extrusionOk="0">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6"/>
              <p:cNvSpPr/>
              <p:nvPr/>
            </p:nvSpPr>
            <p:spPr>
              <a:xfrm>
                <a:off x="5147300" y="3277175"/>
                <a:ext cx="57200" cy="177000"/>
              </a:xfrm>
              <a:custGeom>
                <a:avLst/>
                <a:gdLst/>
                <a:ahLst/>
                <a:cxnLst/>
                <a:rect l="l" t="t" r="r" b="b"/>
                <a:pathLst>
                  <a:path w="2288" h="7080" extrusionOk="0">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6"/>
              <p:cNvSpPr/>
              <p:nvPr/>
            </p:nvSpPr>
            <p:spPr>
              <a:xfrm>
                <a:off x="5122100" y="3459325"/>
                <a:ext cx="59350" cy="189300"/>
              </a:xfrm>
              <a:custGeom>
                <a:avLst/>
                <a:gdLst/>
                <a:ahLst/>
                <a:cxnLst/>
                <a:rect l="l" t="t" r="r" b="b"/>
                <a:pathLst>
                  <a:path w="2374" h="7572" extrusionOk="0">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6"/>
              <p:cNvSpPr/>
              <p:nvPr/>
            </p:nvSpPr>
            <p:spPr>
              <a:xfrm>
                <a:off x="5133025" y="3652625"/>
                <a:ext cx="16450" cy="38000"/>
              </a:xfrm>
              <a:custGeom>
                <a:avLst/>
                <a:gdLst/>
                <a:ahLst/>
                <a:cxnLst/>
                <a:rect l="l" t="t" r="r" b="b"/>
                <a:pathLst>
                  <a:path w="658" h="1520" extrusionOk="0">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5138400" y="3692475"/>
                <a:ext cx="9850" cy="15900"/>
              </a:xfrm>
              <a:custGeom>
                <a:avLst/>
                <a:gdLst/>
                <a:ahLst/>
                <a:cxnLst/>
                <a:rect l="l" t="t" r="r" b="b"/>
                <a:pathLst>
                  <a:path w="394" h="636" extrusionOk="0">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6"/>
              <p:cNvSpPr/>
              <p:nvPr/>
            </p:nvSpPr>
            <p:spPr>
              <a:xfrm>
                <a:off x="5142075" y="3714950"/>
                <a:ext cx="5875" cy="10650"/>
              </a:xfrm>
              <a:custGeom>
                <a:avLst/>
                <a:gdLst/>
                <a:ahLst/>
                <a:cxnLst/>
                <a:rect l="l" t="t" r="r" b="b"/>
                <a:pathLst>
                  <a:path w="235" h="426" extrusionOk="0">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6"/>
              <p:cNvSpPr/>
              <p:nvPr/>
            </p:nvSpPr>
            <p:spPr>
              <a:xfrm>
                <a:off x="5114425" y="3654700"/>
                <a:ext cx="14475" cy="37975"/>
              </a:xfrm>
              <a:custGeom>
                <a:avLst/>
                <a:gdLst/>
                <a:ahLst/>
                <a:cxnLst/>
                <a:rect l="l" t="t" r="r" b="b"/>
                <a:pathLst>
                  <a:path w="579" h="1519" extrusionOk="0">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6"/>
              <p:cNvSpPr/>
              <p:nvPr/>
            </p:nvSpPr>
            <p:spPr>
              <a:xfrm>
                <a:off x="5110575" y="3696375"/>
                <a:ext cx="12025" cy="27425"/>
              </a:xfrm>
              <a:custGeom>
                <a:avLst/>
                <a:gdLst/>
                <a:ahLst/>
                <a:cxnLst/>
                <a:rect l="l" t="t" r="r" b="b"/>
                <a:pathLst>
                  <a:path w="481" h="1097" extrusionOk="0">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6"/>
              <p:cNvSpPr/>
              <p:nvPr/>
            </p:nvSpPr>
            <p:spPr>
              <a:xfrm>
                <a:off x="5116275" y="3726575"/>
                <a:ext cx="12150" cy="19075"/>
              </a:xfrm>
              <a:custGeom>
                <a:avLst/>
                <a:gdLst/>
                <a:ahLst/>
                <a:cxnLst/>
                <a:rect l="l" t="t" r="r" b="b"/>
                <a:pathLst>
                  <a:path w="486" h="763" extrusionOk="0">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6"/>
              <p:cNvSpPr/>
              <p:nvPr/>
            </p:nvSpPr>
            <p:spPr>
              <a:xfrm>
                <a:off x="5128550" y="3745675"/>
                <a:ext cx="7550" cy="13725"/>
              </a:xfrm>
              <a:custGeom>
                <a:avLst/>
                <a:gdLst/>
                <a:ahLst/>
                <a:cxnLst/>
                <a:rect l="l" t="t" r="r" b="b"/>
                <a:pathLst>
                  <a:path w="302" h="549" extrusionOk="0">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6"/>
              <p:cNvSpPr/>
              <p:nvPr/>
            </p:nvSpPr>
            <p:spPr>
              <a:xfrm>
                <a:off x="5222800" y="3273175"/>
                <a:ext cx="93725" cy="201525"/>
              </a:xfrm>
              <a:custGeom>
                <a:avLst/>
                <a:gdLst/>
                <a:ahLst/>
                <a:cxnLst/>
                <a:rect l="l" t="t" r="r" b="b"/>
                <a:pathLst>
                  <a:path w="3749" h="8061" extrusionOk="0">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6"/>
              <p:cNvSpPr/>
              <p:nvPr/>
            </p:nvSpPr>
            <p:spPr>
              <a:xfrm>
                <a:off x="5228100" y="3274500"/>
                <a:ext cx="76125" cy="17600"/>
              </a:xfrm>
              <a:custGeom>
                <a:avLst/>
                <a:gdLst/>
                <a:ahLst/>
                <a:cxnLst/>
                <a:rect l="l" t="t" r="r" b="b"/>
                <a:pathLst>
                  <a:path w="3045" h="704" extrusionOk="0">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6"/>
              <p:cNvSpPr/>
              <p:nvPr/>
            </p:nvSpPr>
            <p:spPr>
              <a:xfrm>
                <a:off x="5277625" y="3243725"/>
                <a:ext cx="34750" cy="10350"/>
              </a:xfrm>
              <a:custGeom>
                <a:avLst/>
                <a:gdLst/>
                <a:ahLst/>
                <a:cxnLst/>
                <a:rect l="l" t="t" r="r" b="b"/>
                <a:pathLst>
                  <a:path w="1390" h="414" extrusionOk="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6"/>
              <p:cNvSpPr/>
              <p:nvPr/>
            </p:nvSpPr>
            <p:spPr>
              <a:xfrm>
                <a:off x="5289300" y="3228050"/>
                <a:ext cx="27075" cy="9525"/>
              </a:xfrm>
              <a:custGeom>
                <a:avLst/>
                <a:gdLst/>
                <a:ahLst/>
                <a:cxnLst/>
                <a:rect l="l" t="t" r="r" b="b"/>
                <a:pathLst>
                  <a:path w="1083" h="381" extrusionOk="0">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5289400" y="3427625"/>
                <a:ext cx="24975" cy="8775"/>
              </a:xfrm>
              <a:custGeom>
                <a:avLst/>
                <a:gdLst/>
                <a:ahLst/>
                <a:cxnLst/>
                <a:rect l="l" t="t" r="r" b="b"/>
                <a:pathLst>
                  <a:path w="999" h="351" extrusionOk="0">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6"/>
              <p:cNvSpPr/>
              <p:nvPr/>
            </p:nvSpPr>
            <p:spPr>
              <a:xfrm>
                <a:off x="5289250" y="3446250"/>
                <a:ext cx="25125" cy="8800"/>
              </a:xfrm>
              <a:custGeom>
                <a:avLst/>
                <a:gdLst/>
                <a:ahLst/>
                <a:cxnLst/>
                <a:rect l="l" t="t" r="r" b="b"/>
                <a:pathLst>
                  <a:path w="1005" h="352" extrusionOk="0">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6"/>
              <p:cNvSpPr/>
              <p:nvPr/>
            </p:nvSpPr>
            <p:spPr>
              <a:xfrm>
                <a:off x="5289275" y="3464950"/>
                <a:ext cx="25100" cy="8775"/>
              </a:xfrm>
              <a:custGeom>
                <a:avLst/>
                <a:gdLst/>
                <a:ahLst/>
                <a:cxnLst/>
                <a:rect l="l" t="t" r="r" b="b"/>
                <a:pathLst>
                  <a:path w="1004" h="351" extrusionOk="0">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6"/>
              <p:cNvSpPr/>
              <p:nvPr/>
            </p:nvSpPr>
            <p:spPr>
              <a:xfrm>
                <a:off x="5289275" y="3483550"/>
                <a:ext cx="25100" cy="8750"/>
              </a:xfrm>
              <a:custGeom>
                <a:avLst/>
                <a:gdLst/>
                <a:ahLst/>
                <a:cxnLst/>
                <a:rect l="l" t="t" r="r" b="b"/>
                <a:pathLst>
                  <a:path w="1004" h="350" extrusionOk="0">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6"/>
              <p:cNvSpPr/>
              <p:nvPr/>
            </p:nvSpPr>
            <p:spPr>
              <a:xfrm>
                <a:off x="5289275" y="3502150"/>
                <a:ext cx="25100" cy="8750"/>
              </a:xfrm>
              <a:custGeom>
                <a:avLst/>
                <a:gdLst/>
                <a:ahLst/>
                <a:cxnLst/>
                <a:rect l="l" t="t" r="r" b="b"/>
                <a:pathLst>
                  <a:path w="1004" h="350" extrusionOk="0">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6"/>
              <p:cNvSpPr/>
              <p:nvPr/>
            </p:nvSpPr>
            <p:spPr>
              <a:xfrm>
                <a:off x="5289250" y="3520775"/>
                <a:ext cx="25125" cy="8800"/>
              </a:xfrm>
              <a:custGeom>
                <a:avLst/>
                <a:gdLst/>
                <a:ahLst/>
                <a:cxnLst/>
                <a:rect l="l" t="t" r="r" b="b"/>
                <a:pathLst>
                  <a:path w="1005" h="352" extrusionOk="0">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6"/>
              <p:cNvSpPr/>
              <p:nvPr/>
            </p:nvSpPr>
            <p:spPr>
              <a:xfrm>
                <a:off x="5289275" y="3539500"/>
                <a:ext cx="25100" cy="8750"/>
              </a:xfrm>
              <a:custGeom>
                <a:avLst/>
                <a:gdLst/>
                <a:ahLst/>
                <a:cxnLst/>
                <a:rect l="l" t="t" r="r" b="b"/>
                <a:pathLst>
                  <a:path w="1004" h="350" extrusionOk="0">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6"/>
              <p:cNvSpPr/>
              <p:nvPr/>
            </p:nvSpPr>
            <p:spPr>
              <a:xfrm>
                <a:off x="5289250" y="3558125"/>
                <a:ext cx="24975" cy="8700"/>
              </a:xfrm>
              <a:custGeom>
                <a:avLst/>
                <a:gdLst/>
                <a:ahLst/>
                <a:cxnLst/>
                <a:rect l="l" t="t" r="r" b="b"/>
                <a:pathLst>
                  <a:path w="999" h="348" extrusionOk="0">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6"/>
              <p:cNvSpPr/>
              <p:nvPr/>
            </p:nvSpPr>
            <p:spPr>
              <a:xfrm>
                <a:off x="5289225" y="3576725"/>
                <a:ext cx="25000" cy="8800"/>
              </a:xfrm>
              <a:custGeom>
                <a:avLst/>
                <a:gdLst/>
                <a:ahLst/>
                <a:cxnLst/>
                <a:rect l="l" t="t" r="r" b="b"/>
                <a:pathLst>
                  <a:path w="1000" h="352" extrusionOk="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6"/>
              <p:cNvSpPr/>
              <p:nvPr/>
            </p:nvSpPr>
            <p:spPr>
              <a:xfrm>
                <a:off x="5218050" y="3291300"/>
                <a:ext cx="87550" cy="17825"/>
              </a:xfrm>
              <a:custGeom>
                <a:avLst/>
                <a:gdLst/>
                <a:ahLst/>
                <a:cxnLst/>
                <a:rect l="l" t="t" r="r" b="b"/>
                <a:pathLst>
                  <a:path w="3502" h="713" extrusionOk="0">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6"/>
              <p:cNvSpPr/>
              <p:nvPr/>
            </p:nvSpPr>
            <p:spPr>
              <a:xfrm>
                <a:off x="5216250" y="3341450"/>
                <a:ext cx="89975" cy="14725"/>
              </a:xfrm>
              <a:custGeom>
                <a:avLst/>
                <a:gdLst/>
                <a:ahLst/>
                <a:cxnLst/>
                <a:rect l="l" t="t" r="r" b="b"/>
                <a:pathLst>
                  <a:path w="3599" h="589" extrusionOk="0">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6"/>
              <p:cNvSpPr/>
              <p:nvPr/>
            </p:nvSpPr>
            <p:spPr>
              <a:xfrm>
                <a:off x="5211750" y="3314650"/>
                <a:ext cx="96775" cy="20050"/>
              </a:xfrm>
              <a:custGeom>
                <a:avLst/>
                <a:gdLst/>
                <a:ahLst/>
                <a:cxnLst/>
                <a:rect l="l" t="t" r="r" b="b"/>
                <a:pathLst>
                  <a:path w="3871" h="802" extrusionOk="0">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6"/>
              <p:cNvSpPr/>
              <p:nvPr/>
            </p:nvSpPr>
            <p:spPr>
              <a:xfrm>
                <a:off x="5219300" y="3364600"/>
                <a:ext cx="90150" cy="14750"/>
              </a:xfrm>
              <a:custGeom>
                <a:avLst/>
                <a:gdLst/>
                <a:ahLst/>
                <a:cxnLst/>
                <a:rect l="l" t="t" r="r" b="b"/>
                <a:pathLst>
                  <a:path w="3606" h="590" extrusionOk="0">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6"/>
              <p:cNvSpPr/>
              <p:nvPr/>
            </p:nvSpPr>
            <p:spPr>
              <a:xfrm>
                <a:off x="5220075" y="3384575"/>
                <a:ext cx="93075" cy="16425"/>
              </a:xfrm>
              <a:custGeom>
                <a:avLst/>
                <a:gdLst/>
                <a:ahLst/>
                <a:cxnLst/>
                <a:rect l="l" t="t" r="r" b="b"/>
                <a:pathLst>
                  <a:path w="3723" h="657" extrusionOk="0">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6"/>
              <p:cNvSpPr/>
              <p:nvPr/>
            </p:nvSpPr>
            <p:spPr>
              <a:xfrm>
                <a:off x="5223625" y="3408850"/>
                <a:ext cx="66300" cy="13425"/>
              </a:xfrm>
              <a:custGeom>
                <a:avLst/>
                <a:gdLst/>
                <a:ahLst/>
                <a:cxnLst/>
                <a:rect l="l" t="t" r="r" b="b"/>
                <a:pathLst>
                  <a:path w="2652" h="537" extrusionOk="0">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6"/>
              <p:cNvSpPr/>
              <p:nvPr/>
            </p:nvSpPr>
            <p:spPr>
              <a:xfrm>
                <a:off x="5227675" y="3429900"/>
                <a:ext cx="49350" cy="11475"/>
              </a:xfrm>
              <a:custGeom>
                <a:avLst/>
                <a:gdLst/>
                <a:ahLst/>
                <a:cxnLst/>
                <a:rect l="l" t="t" r="r" b="b"/>
                <a:pathLst>
                  <a:path w="1974" h="459" extrusionOk="0">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6"/>
              <p:cNvSpPr/>
              <p:nvPr/>
            </p:nvSpPr>
            <p:spPr>
              <a:xfrm>
                <a:off x="5300975" y="3223375"/>
                <a:ext cx="15550" cy="51050"/>
              </a:xfrm>
              <a:custGeom>
                <a:avLst/>
                <a:gdLst/>
                <a:ahLst/>
                <a:cxnLst/>
                <a:rect l="l" t="t" r="r" b="b"/>
                <a:pathLst>
                  <a:path w="622" h="2042" extrusionOk="0">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6"/>
              <p:cNvSpPr/>
              <p:nvPr/>
            </p:nvSpPr>
            <p:spPr>
              <a:xfrm>
                <a:off x="5165450" y="3253825"/>
                <a:ext cx="49025" cy="26900"/>
              </a:xfrm>
              <a:custGeom>
                <a:avLst/>
                <a:gdLst/>
                <a:ahLst/>
                <a:cxnLst/>
                <a:rect l="l" t="t" r="r" b="b"/>
                <a:pathLst>
                  <a:path w="1961" h="1076" extrusionOk="0">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6"/>
              <p:cNvSpPr/>
              <p:nvPr/>
            </p:nvSpPr>
            <p:spPr>
              <a:xfrm>
                <a:off x="5209375" y="3247925"/>
                <a:ext cx="96225" cy="29275"/>
              </a:xfrm>
              <a:custGeom>
                <a:avLst/>
                <a:gdLst/>
                <a:ahLst/>
                <a:cxnLst/>
                <a:rect l="l" t="t" r="r" b="b"/>
                <a:pathLst>
                  <a:path w="3849" h="1171" extrusionOk="0">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6"/>
              <p:cNvSpPr/>
              <p:nvPr/>
            </p:nvSpPr>
            <p:spPr>
              <a:xfrm>
                <a:off x="5303575" y="3408850"/>
                <a:ext cx="12950" cy="181050"/>
              </a:xfrm>
              <a:custGeom>
                <a:avLst/>
                <a:gdLst/>
                <a:ahLst/>
                <a:cxnLst/>
                <a:rect l="l" t="t" r="r" b="b"/>
                <a:pathLst>
                  <a:path w="518" h="7242" extrusionOk="0">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6"/>
              <p:cNvSpPr/>
              <p:nvPr/>
            </p:nvSpPr>
            <p:spPr>
              <a:xfrm>
                <a:off x="5353675" y="3670775"/>
                <a:ext cx="62725" cy="343700"/>
              </a:xfrm>
              <a:custGeom>
                <a:avLst/>
                <a:gdLst/>
                <a:ahLst/>
                <a:cxnLst/>
                <a:rect l="l" t="t" r="r" b="b"/>
                <a:pathLst>
                  <a:path w="2509" h="13748" extrusionOk="0">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6"/>
              <p:cNvSpPr/>
              <p:nvPr/>
            </p:nvSpPr>
            <p:spPr>
              <a:xfrm>
                <a:off x="5362300" y="4046725"/>
                <a:ext cx="53025" cy="217175"/>
              </a:xfrm>
              <a:custGeom>
                <a:avLst/>
                <a:gdLst/>
                <a:ahLst/>
                <a:cxnLst/>
                <a:rect l="l" t="t" r="r" b="b"/>
                <a:pathLst>
                  <a:path w="2121" h="8687" extrusionOk="0">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6"/>
              <p:cNvSpPr/>
              <p:nvPr/>
            </p:nvSpPr>
            <p:spPr>
              <a:xfrm>
                <a:off x="5359375" y="4261550"/>
                <a:ext cx="31475" cy="24500"/>
              </a:xfrm>
              <a:custGeom>
                <a:avLst/>
                <a:gdLst/>
                <a:ahLst/>
                <a:cxnLst/>
                <a:rect l="l" t="t" r="r" b="b"/>
                <a:pathLst>
                  <a:path w="1259" h="980" extrusionOk="0">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6"/>
              <p:cNvSpPr/>
              <p:nvPr/>
            </p:nvSpPr>
            <p:spPr>
              <a:xfrm>
                <a:off x="5357825" y="4283850"/>
                <a:ext cx="11400" cy="28100"/>
              </a:xfrm>
              <a:custGeom>
                <a:avLst/>
                <a:gdLst/>
                <a:ahLst/>
                <a:cxnLst/>
                <a:rect l="l" t="t" r="r" b="b"/>
                <a:pathLst>
                  <a:path w="456" h="1124" extrusionOk="0">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6"/>
              <p:cNvSpPr/>
              <p:nvPr/>
            </p:nvSpPr>
            <p:spPr>
              <a:xfrm>
                <a:off x="5366900" y="4284950"/>
                <a:ext cx="8625" cy="28100"/>
              </a:xfrm>
              <a:custGeom>
                <a:avLst/>
                <a:gdLst/>
                <a:ahLst/>
                <a:cxnLst/>
                <a:rect l="l" t="t" r="r" b="b"/>
                <a:pathLst>
                  <a:path w="345" h="1124" extrusionOk="0">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6"/>
              <p:cNvSpPr/>
              <p:nvPr/>
            </p:nvSpPr>
            <p:spPr>
              <a:xfrm>
                <a:off x="5376125" y="4286900"/>
                <a:ext cx="7250" cy="26500"/>
              </a:xfrm>
              <a:custGeom>
                <a:avLst/>
                <a:gdLst/>
                <a:ahLst/>
                <a:cxnLst/>
                <a:rect l="l" t="t" r="r" b="b"/>
                <a:pathLst>
                  <a:path w="290" h="1060" extrusionOk="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6"/>
              <p:cNvSpPr/>
              <p:nvPr/>
            </p:nvSpPr>
            <p:spPr>
              <a:xfrm>
                <a:off x="5357710" y="4334400"/>
                <a:ext cx="8000" cy="10275"/>
              </a:xfrm>
              <a:custGeom>
                <a:avLst/>
                <a:gdLst/>
                <a:ahLst/>
                <a:cxnLst/>
                <a:rect l="l" t="t" r="r" b="b"/>
                <a:pathLst>
                  <a:path w="320" h="411" extrusionOk="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6"/>
              <p:cNvSpPr/>
              <p:nvPr/>
            </p:nvSpPr>
            <p:spPr>
              <a:xfrm>
                <a:off x="5367685" y="4337525"/>
                <a:ext cx="8475" cy="12675"/>
              </a:xfrm>
              <a:custGeom>
                <a:avLst/>
                <a:gdLst/>
                <a:ahLst/>
                <a:cxnLst/>
                <a:rect l="l" t="t" r="r" b="b"/>
                <a:pathLst>
                  <a:path w="339" h="507" extrusionOk="0">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6"/>
              <p:cNvSpPr/>
              <p:nvPr/>
            </p:nvSpPr>
            <p:spPr>
              <a:xfrm>
                <a:off x="5378435" y="4338725"/>
                <a:ext cx="7250" cy="13625"/>
              </a:xfrm>
              <a:custGeom>
                <a:avLst/>
                <a:gdLst/>
                <a:ahLst/>
                <a:cxnLst/>
                <a:rect l="l" t="t" r="r" b="b"/>
                <a:pathLst>
                  <a:path w="290" h="545" extrusionOk="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6"/>
              <p:cNvSpPr/>
              <p:nvPr/>
            </p:nvSpPr>
            <p:spPr>
              <a:xfrm>
                <a:off x="5387810" y="4337425"/>
                <a:ext cx="7250" cy="12650"/>
              </a:xfrm>
              <a:custGeom>
                <a:avLst/>
                <a:gdLst/>
                <a:ahLst/>
                <a:cxnLst/>
                <a:rect l="l" t="t" r="r" b="b"/>
                <a:pathLst>
                  <a:path w="290" h="506" extrusionOk="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6"/>
              <p:cNvSpPr/>
              <p:nvPr/>
            </p:nvSpPr>
            <p:spPr>
              <a:xfrm>
                <a:off x="5394935" y="4334100"/>
                <a:ext cx="6400" cy="9100"/>
              </a:xfrm>
              <a:custGeom>
                <a:avLst/>
                <a:gdLst/>
                <a:ahLst/>
                <a:cxnLst/>
                <a:rect l="l" t="t" r="r" b="b"/>
                <a:pathLst>
                  <a:path w="256" h="364" extrusionOk="0">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6"/>
              <p:cNvSpPr/>
              <p:nvPr/>
            </p:nvSpPr>
            <p:spPr>
              <a:xfrm>
                <a:off x="5381200" y="4289900"/>
                <a:ext cx="8300" cy="22800"/>
              </a:xfrm>
              <a:custGeom>
                <a:avLst/>
                <a:gdLst/>
                <a:ahLst/>
                <a:cxnLst/>
                <a:rect l="l" t="t" r="r" b="b"/>
                <a:pathLst>
                  <a:path w="332" h="912" extrusionOk="0">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6"/>
              <p:cNvSpPr/>
              <p:nvPr/>
            </p:nvSpPr>
            <p:spPr>
              <a:xfrm>
                <a:off x="5386885" y="4293900"/>
                <a:ext cx="9500" cy="17075"/>
              </a:xfrm>
              <a:custGeom>
                <a:avLst/>
                <a:gdLst/>
                <a:ahLst/>
                <a:cxnLst/>
                <a:rect l="l" t="t" r="r" b="b"/>
                <a:pathLst>
                  <a:path w="380" h="683" extrusionOk="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6"/>
              <p:cNvSpPr/>
              <p:nvPr/>
            </p:nvSpPr>
            <p:spPr>
              <a:xfrm>
                <a:off x="5356935" y="4313150"/>
                <a:ext cx="9250" cy="20275"/>
              </a:xfrm>
              <a:custGeom>
                <a:avLst/>
                <a:gdLst/>
                <a:ahLst/>
                <a:cxnLst/>
                <a:rect l="l" t="t" r="r" b="b"/>
                <a:pathLst>
                  <a:path w="370" h="811" extrusionOk="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6"/>
              <p:cNvSpPr/>
              <p:nvPr/>
            </p:nvSpPr>
            <p:spPr>
              <a:xfrm>
                <a:off x="5368610" y="4314775"/>
                <a:ext cx="7400" cy="20900"/>
              </a:xfrm>
              <a:custGeom>
                <a:avLst/>
                <a:gdLst/>
                <a:ahLst/>
                <a:cxnLst/>
                <a:rect l="l" t="t" r="r" b="b"/>
                <a:pathLst>
                  <a:path w="296" h="836" extrusionOk="0">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6"/>
              <p:cNvSpPr/>
              <p:nvPr/>
            </p:nvSpPr>
            <p:spPr>
              <a:xfrm>
                <a:off x="5378135" y="4316575"/>
                <a:ext cx="6175" cy="19075"/>
              </a:xfrm>
              <a:custGeom>
                <a:avLst/>
                <a:gdLst/>
                <a:ahLst/>
                <a:cxnLst/>
                <a:rect l="l" t="t" r="r" b="b"/>
                <a:pathLst>
                  <a:path w="247" h="763" extrusionOk="0">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6"/>
              <p:cNvSpPr/>
              <p:nvPr/>
            </p:nvSpPr>
            <p:spPr>
              <a:xfrm>
                <a:off x="5387060" y="4316300"/>
                <a:ext cx="5850" cy="18300"/>
              </a:xfrm>
              <a:custGeom>
                <a:avLst/>
                <a:gdLst/>
                <a:ahLst/>
                <a:cxnLst/>
                <a:rect l="l" t="t" r="r" b="b"/>
                <a:pathLst>
                  <a:path w="234" h="732" extrusionOk="0">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6"/>
              <p:cNvSpPr/>
              <p:nvPr/>
            </p:nvSpPr>
            <p:spPr>
              <a:xfrm>
                <a:off x="5393810" y="4315500"/>
                <a:ext cx="6625" cy="16125"/>
              </a:xfrm>
              <a:custGeom>
                <a:avLst/>
                <a:gdLst/>
                <a:ahLst/>
                <a:cxnLst/>
                <a:rect l="l" t="t" r="r" b="b"/>
                <a:pathLst>
                  <a:path w="265" h="645" extrusionOk="0">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6"/>
              <p:cNvSpPr/>
              <p:nvPr/>
            </p:nvSpPr>
            <p:spPr>
              <a:xfrm>
                <a:off x="5367500" y="4017250"/>
                <a:ext cx="47375" cy="32750"/>
              </a:xfrm>
              <a:custGeom>
                <a:avLst/>
                <a:gdLst/>
                <a:ahLst/>
                <a:cxnLst/>
                <a:rect l="l" t="t" r="r" b="b"/>
                <a:pathLst>
                  <a:path w="1895" h="1310" extrusionOk="0">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6"/>
              <p:cNvSpPr/>
              <p:nvPr/>
            </p:nvSpPr>
            <p:spPr>
              <a:xfrm>
                <a:off x="5428525" y="3277175"/>
                <a:ext cx="57025" cy="177000"/>
              </a:xfrm>
              <a:custGeom>
                <a:avLst/>
                <a:gdLst/>
                <a:ahLst/>
                <a:cxnLst/>
                <a:rect l="l" t="t" r="r" b="b"/>
                <a:pathLst>
                  <a:path w="2281" h="7080" extrusionOk="0">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6"/>
              <p:cNvSpPr/>
              <p:nvPr/>
            </p:nvSpPr>
            <p:spPr>
              <a:xfrm>
                <a:off x="5451425" y="3459325"/>
                <a:ext cx="59325" cy="189300"/>
              </a:xfrm>
              <a:custGeom>
                <a:avLst/>
                <a:gdLst/>
                <a:ahLst/>
                <a:cxnLst/>
                <a:rect l="l" t="t" r="r" b="b"/>
                <a:pathLst>
                  <a:path w="2373" h="7572" extrusionOk="0">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6"/>
              <p:cNvSpPr/>
              <p:nvPr/>
            </p:nvSpPr>
            <p:spPr>
              <a:xfrm>
                <a:off x="5483375" y="3652625"/>
                <a:ext cx="16475" cy="38000"/>
              </a:xfrm>
              <a:custGeom>
                <a:avLst/>
                <a:gdLst/>
                <a:ahLst/>
                <a:cxnLst/>
                <a:rect l="l" t="t" r="r" b="b"/>
                <a:pathLst>
                  <a:path w="659" h="1520" extrusionOk="0">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6"/>
              <p:cNvSpPr/>
              <p:nvPr/>
            </p:nvSpPr>
            <p:spPr>
              <a:xfrm>
                <a:off x="5484600" y="3692475"/>
                <a:ext cx="9875" cy="15900"/>
              </a:xfrm>
              <a:custGeom>
                <a:avLst/>
                <a:gdLst/>
                <a:ahLst/>
                <a:cxnLst/>
                <a:rect l="l" t="t" r="r" b="b"/>
                <a:pathLst>
                  <a:path w="395" h="636" extrusionOk="0">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6"/>
              <p:cNvSpPr/>
              <p:nvPr/>
            </p:nvSpPr>
            <p:spPr>
              <a:xfrm>
                <a:off x="5484925" y="3714950"/>
                <a:ext cx="5850" cy="10650"/>
              </a:xfrm>
              <a:custGeom>
                <a:avLst/>
                <a:gdLst/>
                <a:ahLst/>
                <a:cxnLst/>
                <a:rect l="l" t="t" r="r" b="b"/>
                <a:pathLst>
                  <a:path w="234" h="426" extrusionOk="0">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6"/>
              <p:cNvSpPr/>
              <p:nvPr/>
            </p:nvSpPr>
            <p:spPr>
              <a:xfrm>
                <a:off x="5504125" y="3654700"/>
                <a:ext cx="14475" cy="37975"/>
              </a:xfrm>
              <a:custGeom>
                <a:avLst/>
                <a:gdLst/>
                <a:ahLst/>
                <a:cxnLst/>
                <a:rect l="l" t="t" r="r" b="b"/>
                <a:pathLst>
                  <a:path w="579" h="1519" extrusionOk="0">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6"/>
              <p:cNvSpPr/>
              <p:nvPr/>
            </p:nvSpPr>
            <p:spPr>
              <a:xfrm>
                <a:off x="5510425" y="3696375"/>
                <a:ext cx="12000" cy="27425"/>
              </a:xfrm>
              <a:custGeom>
                <a:avLst/>
                <a:gdLst/>
                <a:ahLst/>
                <a:cxnLst/>
                <a:rect l="l" t="t" r="r" b="b"/>
                <a:pathLst>
                  <a:path w="480" h="1097" extrusionOk="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6"/>
              <p:cNvSpPr/>
              <p:nvPr/>
            </p:nvSpPr>
            <p:spPr>
              <a:xfrm>
                <a:off x="5504425" y="3726575"/>
                <a:ext cx="12175" cy="19075"/>
              </a:xfrm>
              <a:custGeom>
                <a:avLst/>
                <a:gdLst/>
                <a:ahLst/>
                <a:cxnLst/>
                <a:rect l="l" t="t" r="r" b="b"/>
                <a:pathLst>
                  <a:path w="487" h="763" extrusionOk="0">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6"/>
              <p:cNvSpPr/>
              <p:nvPr/>
            </p:nvSpPr>
            <p:spPr>
              <a:xfrm>
                <a:off x="5496900" y="3745675"/>
                <a:ext cx="7400" cy="13725"/>
              </a:xfrm>
              <a:custGeom>
                <a:avLst/>
                <a:gdLst/>
                <a:ahLst/>
                <a:cxnLst/>
                <a:rect l="l" t="t" r="r" b="b"/>
                <a:pathLst>
                  <a:path w="296" h="549" extrusionOk="0">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6"/>
              <p:cNvSpPr/>
              <p:nvPr/>
            </p:nvSpPr>
            <p:spPr>
              <a:xfrm>
                <a:off x="5316350" y="3273175"/>
                <a:ext cx="93850" cy="201525"/>
              </a:xfrm>
              <a:custGeom>
                <a:avLst/>
                <a:gdLst/>
                <a:ahLst/>
                <a:cxnLst/>
                <a:rect l="l" t="t" r="r" b="b"/>
                <a:pathLst>
                  <a:path w="3754" h="8061" extrusionOk="0">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6"/>
              <p:cNvSpPr/>
              <p:nvPr/>
            </p:nvSpPr>
            <p:spPr>
              <a:xfrm>
                <a:off x="5328625" y="3274500"/>
                <a:ext cx="76150" cy="17600"/>
              </a:xfrm>
              <a:custGeom>
                <a:avLst/>
                <a:gdLst/>
                <a:ahLst/>
                <a:cxnLst/>
                <a:rect l="l" t="t" r="r" b="b"/>
                <a:pathLst>
                  <a:path w="3046" h="704" extrusionOk="0">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6"/>
              <p:cNvSpPr/>
              <p:nvPr/>
            </p:nvSpPr>
            <p:spPr>
              <a:xfrm>
                <a:off x="5320500" y="3243725"/>
                <a:ext cx="34725" cy="10350"/>
              </a:xfrm>
              <a:custGeom>
                <a:avLst/>
                <a:gdLst/>
                <a:ahLst/>
                <a:cxnLst/>
                <a:rect l="l" t="t" r="r" b="b"/>
                <a:pathLst>
                  <a:path w="1389" h="414" extrusionOk="0">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6"/>
              <p:cNvSpPr/>
              <p:nvPr/>
            </p:nvSpPr>
            <p:spPr>
              <a:xfrm>
                <a:off x="5316650" y="3228050"/>
                <a:ext cx="26925" cy="9525"/>
              </a:xfrm>
              <a:custGeom>
                <a:avLst/>
                <a:gdLst/>
                <a:ahLst/>
                <a:cxnLst/>
                <a:rect l="l" t="t" r="r" b="b"/>
                <a:pathLst>
                  <a:path w="1077" h="381" extrusionOk="0">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6"/>
              <p:cNvSpPr/>
              <p:nvPr/>
            </p:nvSpPr>
            <p:spPr>
              <a:xfrm>
                <a:off x="5318500" y="3427625"/>
                <a:ext cx="25100" cy="8775"/>
              </a:xfrm>
              <a:custGeom>
                <a:avLst/>
                <a:gdLst/>
                <a:ahLst/>
                <a:cxnLst/>
                <a:rect l="l" t="t" r="r" b="b"/>
                <a:pathLst>
                  <a:path w="1004" h="351" extrusionOk="0">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6"/>
              <p:cNvSpPr/>
              <p:nvPr/>
            </p:nvSpPr>
            <p:spPr>
              <a:xfrm>
                <a:off x="5318650" y="3446250"/>
                <a:ext cx="24950" cy="8800"/>
              </a:xfrm>
              <a:custGeom>
                <a:avLst/>
                <a:gdLst/>
                <a:ahLst/>
                <a:cxnLst/>
                <a:rect l="l" t="t" r="r" b="b"/>
                <a:pathLst>
                  <a:path w="998" h="352" extrusionOk="0">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6"/>
              <p:cNvSpPr/>
              <p:nvPr/>
            </p:nvSpPr>
            <p:spPr>
              <a:xfrm>
                <a:off x="5318650" y="3464950"/>
                <a:ext cx="24950" cy="8775"/>
              </a:xfrm>
              <a:custGeom>
                <a:avLst/>
                <a:gdLst/>
                <a:ahLst/>
                <a:cxnLst/>
                <a:rect l="l" t="t" r="r" b="b"/>
                <a:pathLst>
                  <a:path w="998" h="351" extrusionOk="0">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6"/>
              <p:cNvSpPr/>
              <p:nvPr/>
            </p:nvSpPr>
            <p:spPr>
              <a:xfrm>
                <a:off x="5318650" y="3483550"/>
                <a:ext cx="24950" cy="8750"/>
              </a:xfrm>
              <a:custGeom>
                <a:avLst/>
                <a:gdLst/>
                <a:ahLst/>
                <a:cxnLst/>
                <a:rect l="l" t="t" r="r" b="b"/>
                <a:pathLst>
                  <a:path w="998" h="350" extrusionOk="0">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6"/>
              <p:cNvSpPr/>
              <p:nvPr/>
            </p:nvSpPr>
            <p:spPr>
              <a:xfrm>
                <a:off x="5318650" y="3502150"/>
                <a:ext cx="24950" cy="8750"/>
              </a:xfrm>
              <a:custGeom>
                <a:avLst/>
                <a:gdLst/>
                <a:ahLst/>
                <a:cxnLst/>
                <a:rect l="l" t="t" r="r" b="b"/>
                <a:pathLst>
                  <a:path w="998" h="350" extrusionOk="0">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6"/>
              <p:cNvSpPr/>
              <p:nvPr/>
            </p:nvSpPr>
            <p:spPr>
              <a:xfrm>
                <a:off x="5318650" y="3520775"/>
                <a:ext cx="24975" cy="8800"/>
              </a:xfrm>
              <a:custGeom>
                <a:avLst/>
                <a:gdLst/>
                <a:ahLst/>
                <a:cxnLst/>
                <a:rect l="l" t="t" r="r" b="b"/>
                <a:pathLst>
                  <a:path w="999" h="352" extrusionOk="0">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6"/>
              <p:cNvSpPr/>
              <p:nvPr/>
            </p:nvSpPr>
            <p:spPr>
              <a:xfrm>
                <a:off x="5318650" y="3539500"/>
                <a:ext cx="24950" cy="8750"/>
              </a:xfrm>
              <a:custGeom>
                <a:avLst/>
                <a:gdLst/>
                <a:ahLst/>
                <a:cxnLst/>
                <a:rect l="l" t="t" r="r" b="b"/>
                <a:pathLst>
                  <a:path w="998" h="350" extrusionOk="0">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6"/>
              <p:cNvSpPr/>
              <p:nvPr/>
            </p:nvSpPr>
            <p:spPr>
              <a:xfrm>
                <a:off x="5318650" y="3558125"/>
                <a:ext cx="24975" cy="8700"/>
              </a:xfrm>
              <a:custGeom>
                <a:avLst/>
                <a:gdLst/>
                <a:ahLst/>
                <a:cxnLst/>
                <a:rect l="l" t="t" r="r" b="b"/>
                <a:pathLst>
                  <a:path w="999" h="348" extrusionOk="0">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6"/>
              <p:cNvSpPr/>
              <p:nvPr/>
            </p:nvSpPr>
            <p:spPr>
              <a:xfrm>
                <a:off x="5318650" y="3576725"/>
                <a:ext cx="24975" cy="8800"/>
              </a:xfrm>
              <a:custGeom>
                <a:avLst/>
                <a:gdLst/>
                <a:ahLst/>
                <a:cxnLst/>
                <a:rect l="l" t="t" r="r" b="b"/>
                <a:pathLst>
                  <a:path w="999" h="352" extrusionOk="0">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6"/>
              <p:cNvSpPr/>
              <p:nvPr/>
            </p:nvSpPr>
            <p:spPr>
              <a:xfrm>
                <a:off x="5327250" y="3291300"/>
                <a:ext cx="87575" cy="17825"/>
              </a:xfrm>
              <a:custGeom>
                <a:avLst/>
                <a:gdLst/>
                <a:ahLst/>
                <a:cxnLst/>
                <a:rect l="l" t="t" r="r" b="b"/>
                <a:pathLst>
                  <a:path w="3503" h="713" extrusionOk="0">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6"/>
              <p:cNvSpPr/>
              <p:nvPr/>
            </p:nvSpPr>
            <p:spPr>
              <a:xfrm>
                <a:off x="5326625" y="3341450"/>
                <a:ext cx="90125" cy="14725"/>
              </a:xfrm>
              <a:custGeom>
                <a:avLst/>
                <a:gdLst/>
                <a:ahLst/>
                <a:cxnLst/>
                <a:rect l="l" t="t" r="r" b="b"/>
                <a:pathLst>
                  <a:path w="3605" h="589" extrusionOk="0">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6"/>
              <p:cNvSpPr/>
              <p:nvPr/>
            </p:nvSpPr>
            <p:spPr>
              <a:xfrm>
                <a:off x="5324325" y="3314650"/>
                <a:ext cx="96775" cy="20050"/>
              </a:xfrm>
              <a:custGeom>
                <a:avLst/>
                <a:gdLst/>
                <a:ahLst/>
                <a:cxnLst/>
                <a:rect l="l" t="t" r="r" b="b"/>
                <a:pathLst>
                  <a:path w="3871" h="802" extrusionOk="0">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6"/>
              <p:cNvSpPr/>
              <p:nvPr/>
            </p:nvSpPr>
            <p:spPr>
              <a:xfrm>
                <a:off x="5323400" y="3364600"/>
                <a:ext cx="90150" cy="14750"/>
              </a:xfrm>
              <a:custGeom>
                <a:avLst/>
                <a:gdLst/>
                <a:ahLst/>
                <a:cxnLst/>
                <a:rect l="l" t="t" r="r" b="b"/>
                <a:pathLst>
                  <a:path w="3606" h="590" extrusionOk="0">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6"/>
              <p:cNvSpPr/>
              <p:nvPr/>
            </p:nvSpPr>
            <p:spPr>
              <a:xfrm>
                <a:off x="5319875" y="3384575"/>
                <a:ext cx="92900" cy="16425"/>
              </a:xfrm>
              <a:custGeom>
                <a:avLst/>
                <a:gdLst/>
                <a:ahLst/>
                <a:cxnLst/>
                <a:rect l="l" t="t" r="r" b="b"/>
                <a:pathLst>
                  <a:path w="3716" h="657" extrusionOk="0">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6"/>
              <p:cNvSpPr/>
              <p:nvPr/>
            </p:nvSpPr>
            <p:spPr>
              <a:xfrm>
                <a:off x="5342925" y="3408850"/>
                <a:ext cx="66450" cy="13425"/>
              </a:xfrm>
              <a:custGeom>
                <a:avLst/>
                <a:gdLst/>
                <a:ahLst/>
                <a:cxnLst/>
                <a:rect l="l" t="t" r="r" b="b"/>
                <a:pathLst>
                  <a:path w="2658" h="537" extrusionOk="0">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6"/>
              <p:cNvSpPr/>
              <p:nvPr/>
            </p:nvSpPr>
            <p:spPr>
              <a:xfrm>
                <a:off x="5355975" y="3429900"/>
                <a:ext cx="49225" cy="11475"/>
              </a:xfrm>
              <a:custGeom>
                <a:avLst/>
                <a:gdLst/>
                <a:ahLst/>
                <a:cxnLst/>
                <a:rect l="l" t="t" r="r" b="b"/>
                <a:pathLst>
                  <a:path w="1969" h="459" extrusionOk="0">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6"/>
              <p:cNvSpPr/>
              <p:nvPr/>
            </p:nvSpPr>
            <p:spPr>
              <a:xfrm>
                <a:off x="5316350" y="3223375"/>
                <a:ext cx="15700" cy="51050"/>
              </a:xfrm>
              <a:custGeom>
                <a:avLst/>
                <a:gdLst/>
                <a:ahLst/>
                <a:cxnLst/>
                <a:rect l="l" t="t" r="r" b="b"/>
                <a:pathLst>
                  <a:path w="628" h="2042" extrusionOk="0">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6"/>
              <p:cNvSpPr/>
              <p:nvPr/>
            </p:nvSpPr>
            <p:spPr>
              <a:xfrm>
                <a:off x="5418525" y="3253825"/>
                <a:ext cx="48900" cy="26900"/>
              </a:xfrm>
              <a:custGeom>
                <a:avLst/>
                <a:gdLst/>
                <a:ahLst/>
                <a:cxnLst/>
                <a:rect l="l" t="t" r="r" b="b"/>
                <a:pathLst>
                  <a:path w="1956" h="1076" extrusionOk="0">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6"/>
              <p:cNvSpPr/>
              <p:nvPr/>
            </p:nvSpPr>
            <p:spPr>
              <a:xfrm>
                <a:off x="5327100" y="3247925"/>
                <a:ext cx="96375" cy="29275"/>
              </a:xfrm>
              <a:custGeom>
                <a:avLst/>
                <a:gdLst/>
                <a:ahLst/>
                <a:cxnLst/>
                <a:rect l="l" t="t" r="r" b="b"/>
                <a:pathLst>
                  <a:path w="3855" h="1171" extrusionOk="0">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6"/>
              <p:cNvSpPr/>
              <p:nvPr/>
            </p:nvSpPr>
            <p:spPr>
              <a:xfrm>
                <a:off x="5316350" y="3408850"/>
                <a:ext cx="12925" cy="181050"/>
              </a:xfrm>
              <a:custGeom>
                <a:avLst/>
                <a:gdLst/>
                <a:ahLst/>
                <a:cxnLst/>
                <a:rect l="l" t="t" r="r" b="b"/>
                <a:pathLst>
                  <a:path w="517" h="7242" extrusionOk="0">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6"/>
              <p:cNvSpPr/>
              <p:nvPr/>
            </p:nvSpPr>
            <p:spPr>
              <a:xfrm>
                <a:off x="5253800" y="3060800"/>
                <a:ext cx="126025" cy="150325"/>
              </a:xfrm>
              <a:custGeom>
                <a:avLst/>
                <a:gdLst/>
                <a:ahLst/>
                <a:cxnLst/>
                <a:rect l="l" t="t" r="r" b="b"/>
                <a:pathLst>
                  <a:path w="5041" h="6013" extrusionOk="0">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6"/>
              <p:cNvSpPr/>
              <p:nvPr/>
            </p:nvSpPr>
            <p:spPr>
              <a:xfrm>
                <a:off x="5307425" y="3178825"/>
                <a:ext cx="8950" cy="10800"/>
              </a:xfrm>
              <a:custGeom>
                <a:avLst/>
                <a:gdLst/>
                <a:ahLst/>
                <a:cxnLst/>
                <a:rect l="l" t="t" r="r" b="b"/>
                <a:pathLst>
                  <a:path w="358" h="432" extrusionOk="0">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6"/>
              <p:cNvSpPr/>
              <p:nvPr/>
            </p:nvSpPr>
            <p:spPr>
              <a:xfrm>
                <a:off x="5306500" y="3190200"/>
                <a:ext cx="9400" cy="10600"/>
              </a:xfrm>
              <a:custGeom>
                <a:avLst/>
                <a:gdLst/>
                <a:ahLst/>
                <a:cxnLst/>
                <a:rect l="l" t="t" r="r" b="b"/>
                <a:pathLst>
                  <a:path w="376" h="424" extrusionOk="0">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6"/>
              <p:cNvSpPr/>
              <p:nvPr/>
            </p:nvSpPr>
            <p:spPr>
              <a:xfrm>
                <a:off x="5301425" y="3178325"/>
                <a:ext cx="6325" cy="8975"/>
              </a:xfrm>
              <a:custGeom>
                <a:avLst/>
                <a:gdLst/>
                <a:ahLst/>
                <a:cxnLst/>
                <a:rect l="l" t="t" r="r" b="b"/>
                <a:pathLst>
                  <a:path w="253" h="359" extrusionOk="0">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6"/>
              <p:cNvSpPr/>
              <p:nvPr/>
            </p:nvSpPr>
            <p:spPr>
              <a:xfrm>
                <a:off x="5300350" y="3188425"/>
                <a:ext cx="6025" cy="8575"/>
              </a:xfrm>
              <a:custGeom>
                <a:avLst/>
                <a:gdLst/>
                <a:ahLst/>
                <a:cxnLst/>
                <a:rect l="l" t="t" r="r" b="b"/>
                <a:pathLst>
                  <a:path w="241" h="343" extrusionOk="0">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6"/>
              <p:cNvSpPr/>
              <p:nvPr/>
            </p:nvSpPr>
            <p:spPr>
              <a:xfrm>
                <a:off x="5295300" y="3177425"/>
                <a:ext cx="8000" cy="9100"/>
              </a:xfrm>
              <a:custGeom>
                <a:avLst/>
                <a:gdLst/>
                <a:ahLst/>
                <a:cxnLst/>
                <a:rect l="l" t="t" r="r" b="b"/>
                <a:pathLst>
                  <a:path w="320" h="364" extrusionOk="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6"/>
              <p:cNvSpPr/>
              <p:nvPr/>
            </p:nvSpPr>
            <p:spPr>
              <a:xfrm>
                <a:off x="5293600" y="3186050"/>
                <a:ext cx="5700" cy="7875"/>
              </a:xfrm>
              <a:custGeom>
                <a:avLst/>
                <a:gdLst/>
                <a:ahLst/>
                <a:cxnLst/>
                <a:rect l="l" t="t" r="r" b="b"/>
                <a:pathLst>
                  <a:path w="228" h="315" extrusionOk="0">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6"/>
              <p:cNvSpPr/>
              <p:nvPr/>
            </p:nvSpPr>
            <p:spPr>
              <a:xfrm>
                <a:off x="5290075" y="3174900"/>
                <a:ext cx="5850" cy="8700"/>
              </a:xfrm>
              <a:custGeom>
                <a:avLst/>
                <a:gdLst/>
                <a:ahLst/>
                <a:cxnLst/>
                <a:rect l="l" t="t" r="r" b="b"/>
                <a:pathLst>
                  <a:path w="234" h="348" extrusionOk="0">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6"/>
              <p:cNvSpPr/>
              <p:nvPr/>
            </p:nvSpPr>
            <p:spPr>
              <a:xfrm>
                <a:off x="5288675" y="3183800"/>
                <a:ext cx="5250" cy="6925"/>
              </a:xfrm>
              <a:custGeom>
                <a:avLst/>
                <a:gdLst/>
                <a:ahLst/>
                <a:cxnLst/>
                <a:rect l="l" t="t" r="r" b="b"/>
                <a:pathLst>
                  <a:path w="210" h="277" extrusionOk="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6"/>
              <p:cNvSpPr/>
              <p:nvPr/>
            </p:nvSpPr>
            <p:spPr>
              <a:xfrm>
                <a:off x="5285150" y="3173800"/>
                <a:ext cx="4025" cy="6800"/>
              </a:xfrm>
              <a:custGeom>
                <a:avLst/>
                <a:gdLst/>
                <a:ahLst/>
                <a:cxnLst/>
                <a:rect l="l" t="t" r="r" b="b"/>
                <a:pathLst>
                  <a:path w="161" h="272" extrusionOk="0">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6"/>
              <p:cNvSpPr/>
              <p:nvPr/>
            </p:nvSpPr>
            <p:spPr>
              <a:xfrm>
                <a:off x="5280850" y="3171125"/>
                <a:ext cx="3700" cy="7100"/>
              </a:xfrm>
              <a:custGeom>
                <a:avLst/>
                <a:gdLst/>
                <a:ahLst/>
                <a:cxnLst/>
                <a:rect l="l" t="t" r="r" b="b"/>
                <a:pathLst>
                  <a:path w="148" h="284" extrusionOk="0">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6"/>
              <p:cNvSpPr/>
              <p:nvPr/>
            </p:nvSpPr>
            <p:spPr>
              <a:xfrm>
                <a:off x="5283600" y="3180900"/>
                <a:ext cx="4950" cy="6250"/>
              </a:xfrm>
              <a:custGeom>
                <a:avLst/>
                <a:gdLst/>
                <a:ahLst/>
                <a:cxnLst/>
                <a:rect l="l" t="t" r="r" b="b"/>
                <a:pathLst>
                  <a:path w="198" h="250" extrusionOk="0">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6"/>
              <p:cNvSpPr/>
              <p:nvPr/>
            </p:nvSpPr>
            <p:spPr>
              <a:xfrm>
                <a:off x="5280525" y="3178150"/>
                <a:ext cx="2800" cy="5175"/>
              </a:xfrm>
              <a:custGeom>
                <a:avLst/>
                <a:gdLst/>
                <a:ahLst/>
                <a:cxnLst/>
                <a:rect l="l" t="t" r="r" b="b"/>
                <a:pathLst>
                  <a:path w="112" h="207" extrusionOk="0">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6"/>
              <p:cNvSpPr/>
              <p:nvPr/>
            </p:nvSpPr>
            <p:spPr>
              <a:xfrm>
                <a:off x="5317425" y="3178900"/>
                <a:ext cx="8925" cy="10650"/>
              </a:xfrm>
              <a:custGeom>
                <a:avLst/>
                <a:gdLst/>
                <a:ahLst/>
                <a:cxnLst/>
                <a:rect l="l" t="t" r="r" b="b"/>
                <a:pathLst>
                  <a:path w="357" h="426" extrusionOk="0">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6"/>
              <p:cNvSpPr/>
              <p:nvPr/>
            </p:nvSpPr>
            <p:spPr>
              <a:xfrm>
                <a:off x="5317875" y="3190175"/>
                <a:ext cx="9400" cy="10550"/>
              </a:xfrm>
              <a:custGeom>
                <a:avLst/>
                <a:gdLst/>
                <a:ahLst/>
                <a:cxnLst/>
                <a:rect l="l" t="t" r="r" b="b"/>
                <a:pathLst>
                  <a:path w="376" h="422" extrusionOk="0">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6"/>
              <p:cNvSpPr/>
              <p:nvPr/>
            </p:nvSpPr>
            <p:spPr>
              <a:xfrm>
                <a:off x="5326025" y="3178325"/>
                <a:ext cx="6325" cy="9000"/>
              </a:xfrm>
              <a:custGeom>
                <a:avLst/>
                <a:gdLst/>
                <a:ahLst/>
                <a:cxnLst/>
                <a:rect l="l" t="t" r="r" b="b"/>
                <a:pathLst>
                  <a:path w="253" h="360" extrusionOk="0">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6"/>
              <p:cNvSpPr/>
              <p:nvPr/>
            </p:nvSpPr>
            <p:spPr>
              <a:xfrm>
                <a:off x="5327400" y="3188425"/>
                <a:ext cx="6025" cy="8575"/>
              </a:xfrm>
              <a:custGeom>
                <a:avLst/>
                <a:gdLst/>
                <a:ahLst/>
                <a:cxnLst/>
                <a:rect l="l" t="t" r="r" b="b"/>
                <a:pathLst>
                  <a:path w="241" h="343" extrusionOk="0">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6"/>
              <p:cNvSpPr/>
              <p:nvPr/>
            </p:nvSpPr>
            <p:spPr>
              <a:xfrm>
                <a:off x="5330475" y="3177425"/>
                <a:ext cx="7975" cy="9100"/>
              </a:xfrm>
              <a:custGeom>
                <a:avLst/>
                <a:gdLst/>
                <a:ahLst/>
                <a:cxnLst/>
                <a:rect l="l" t="t" r="r" b="b"/>
                <a:pathLst>
                  <a:path w="319" h="364" extrusionOk="0">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6"/>
              <p:cNvSpPr/>
              <p:nvPr/>
            </p:nvSpPr>
            <p:spPr>
              <a:xfrm>
                <a:off x="5334475" y="3186050"/>
                <a:ext cx="5700" cy="7875"/>
              </a:xfrm>
              <a:custGeom>
                <a:avLst/>
                <a:gdLst/>
                <a:ahLst/>
                <a:cxnLst/>
                <a:rect l="l" t="t" r="r" b="b"/>
                <a:pathLst>
                  <a:path w="228" h="315" extrusionOk="0">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6"/>
              <p:cNvSpPr/>
              <p:nvPr/>
            </p:nvSpPr>
            <p:spPr>
              <a:xfrm>
                <a:off x="5338000" y="3174925"/>
                <a:ext cx="5725" cy="8675"/>
              </a:xfrm>
              <a:custGeom>
                <a:avLst/>
                <a:gdLst/>
                <a:ahLst/>
                <a:cxnLst/>
                <a:rect l="l" t="t" r="r" b="b"/>
                <a:pathLst>
                  <a:path w="229" h="347" extrusionOk="0">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6"/>
              <p:cNvSpPr/>
              <p:nvPr/>
            </p:nvSpPr>
            <p:spPr>
              <a:xfrm>
                <a:off x="5339850" y="3183775"/>
                <a:ext cx="5250" cy="6950"/>
              </a:xfrm>
              <a:custGeom>
                <a:avLst/>
                <a:gdLst/>
                <a:ahLst/>
                <a:cxnLst/>
                <a:rect l="l" t="t" r="r" b="b"/>
                <a:pathLst>
                  <a:path w="210" h="278" extrusionOk="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6"/>
              <p:cNvSpPr/>
              <p:nvPr/>
            </p:nvSpPr>
            <p:spPr>
              <a:xfrm>
                <a:off x="5344625" y="3173800"/>
                <a:ext cx="3850" cy="6800"/>
              </a:xfrm>
              <a:custGeom>
                <a:avLst/>
                <a:gdLst/>
                <a:ahLst/>
                <a:cxnLst/>
                <a:rect l="l" t="t" r="r" b="b"/>
                <a:pathLst>
                  <a:path w="154" h="272" extrusionOk="0">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6"/>
              <p:cNvSpPr/>
              <p:nvPr/>
            </p:nvSpPr>
            <p:spPr>
              <a:xfrm>
                <a:off x="5349225" y="3171100"/>
                <a:ext cx="3875" cy="7125"/>
              </a:xfrm>
              <a:custGeom>
                <a:avLst/>
                <a:gdLst/>
                <a:ahLst/>
                <a:cxnLst/>
                <a:rect l="l" t="t" r="r" b="b"/>
                <a:pathLst>
                  <a:path w="155" h="285" extrusionOk="0">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6"/>
              <p:cNvSpPr/>
              <p:nvPr/>
            </p:nvSpPr>
            <p:spPr>
              <a:xfrm>
                <a:off x="5345075" y="3180900"/>
                <a:ext cx="5100" cy="6275"/>
              </a:xfrm>
              <a:custGeom>
                <a:avLst/>
                <a:gdLst/>
                <a:ahLst/>
                <a:cxnLst/>
                <a:rect l="l" t="t" r="r" b="b"/>
                <a:pathLst>
                  <a:path w="204" h="251" extrusionOk="0">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6"/>
              <p:cNvSpPr/>
              <p:nvPr/>
            </p:nvSpPr>
            <p:spPr>
              <a:xfrm>
                <a:off x="5350475" y="3178175"/>
                <a:ext cx="2775" cy="5150"/>
              </a:xfrm>
              <a:custGeom>
                <a:avLst/>
                <a:gdLst/>
                <a:ahLst/>
                <a:cxnLst/>
                <a:rect l="l" t="t" r="r" b="b"/>
                <a:pathLst>
                  <a:path w="111" h="206" extrusionOk="0">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4" name="Google Shape;9974;p76"/>
            <p:cNvSpPr/>
            <p:nvPr/>
          </p:nvSpPr>
          <p:spPr>
            <a:xfrm>
              <a:off x="5233150" y="2992450"/>
              <a:ext cx="201550" cy="156325"/>
            </a:xfrm>
            <a:custGeom>
              <a:avLst/>
              <a:gdLst/>
              <a:ahLst/>
              <a:cxnLst/>
              <a:rect l="l" t="t" r="r" b="b"/>
              <a:pathLst>
                <a:path w="8062" h="6253" extrusionOk="0">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76"/>
          <p:cNvGrpSpPr/>
          <p:nvPr/>
        </p:nvGrpSpPr>
        <p:grpSpPr>
          <a:xfrm>
            <a:off x="5866925" y="3022588"/>
            <a:ext cx="435225" cy="1370250"/>
            <a:chOff x="5866925" y="2992450"/>
            <a:chExt cx="435225" cy="1370250"/>
          </a:xfrm>
        </p:grpSpPr>
        <p:grpSp>
          <p:nvGrpSpPr>
            <p:cNvPr id="9976" name="Google Shape;9976;p76"/>
            <p:cNvGrpSpPr/>
            <p:nvPr/>
          </p:nvGrpSpPr>
          <p:grpSpPr>
            <a:xfrm>
              <a:off x="5866925" y="3018075"/>
              <a:ext cx="435225" cy="1344625"/>
              <a:chOff x="5866925" y="3018075"/>
              <a:chExt cx="435225" cy="1344625"/>
            </a:xfrm>
          </p:grpSpPr>
          <p:sp>
            <p:nvSpPr>
              <p:cNvPr id="9977" name="Google Shape;9977;p76"/>
              <p:cNvSpPr/>
              <p:nvPr/>
            </p:nvSpPr>
            <p:spPr>
              <a:xfrm>
                <a:off x="5866925" y="3172825"/>
                <a:ext cx="435225" cy="1189875"/>
              </a:xfrm>
              <a:custGeom>
                <a:avLst/>
                <a:gdLst/>
                <a:ahLst/>
                <a:cxnLst/>
                <a:rect l="l" t="t" r="r" b="b"/>
                <a:pathLst>
                  <a:path w="17409" h="47595" extrusionOk="0">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6"/>
              <p:cNvSpPr/>
              <p:nvPr/>
            </p:nvSpPr>
            <p:spPr>
              <a:xfrm>
                <a:off x="6009225" y="3018075"/>
                <a:ext cx="150475" cy="201175"/>
              </a:xfrm>
              <a:custGeom>
                <a:avLst/>
                <a:gdLst/>
                <a:ahLst/>
                <a:cxnLst/>
                <a:rect l="l" t="t" r="r" b="b"/>
                <a:pathLst>
                  <a:path w="6019" h="8047" extrusionOk="0">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6"/>
            <p:cNvGrpSpPr/>
            <p:nvPr/>
          </p:nvGrpSpPr>
          <p:grpSpPr>
            <a:xfrm>
              <a:off x="5879375" y="3075750"/>
              <a:ext cx="407400" cy="1278050"/>
              <a:chOff x="5879375" y="3075750"/>
              <a:chExt cx="407400" cy="1278050"/>
            </a:xfrm>
          </p:grpSpPr>
          <p:sp>
            <p:nvSpPr>
              <p:cNvPr id="9980" name="Google Shape;9980;p76"/>
              <p:cNvSpPr/>
              <p:nvPr/>
            </p:nvSpPr>
            <p:spPr>
              <a:xfrm>
                <a:off x="5880175" y="3646700"/>
                <a:ext cx="37350" cy="53575"/>
              </a:xfrm>
              <a:custGeom>
                <a:avLst/>
                <a:gdLst/>
                <a:ahLst/>
                <a:cxnLst/>
                <a:rect l="l" t="t" r="r" b="b"/>
                <a:pathLst>
                  <a:path w="1494" h="2143" extrusionOk="0">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6"/>
              <p:cNvSpPr/>
              <p:nvPr/>
            </p:nvSpPr>
            <p:spPr>
              <a:xfrm>
                <a:off x="5879375" y="3707225"/>
                <a:ext cx="28550" cy="47100"/>
              </a:xfrm>
              <a:custGeom>
                <a:avLst/>
                <a:gdLst/>
                <a:ahLst/>
                <a:cxnLst/>
                <a:rect l="l" t="t" r="r" b="b"/>
                <a:pathLst>
                  <a:path w="1142" h="1884" extrusionOk="0">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6"/>
              <p:cNvSpPr/>
              <p:nvPr/>
            </p:nvSpPr>
            <p:spPr>
              <a:xfrm>
                <a:off x="5988800" y="3665425"/>
                <a:ext cx="85100" cy="242725"/>
              </a:xfrm>
              <a:custGeom>
                <a:avLst/>
                <a:gdLst/>
                <a:ahLst/>
                <a:cxnLst/>
                <a:rect l="l" t="t" r="r" b="b"/>
                <a:pathLst>
                  <a:path w="3404" h="9709" extrusionOk="0">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6"/>
              <p:cNvSpPr/>
              <p:nvPr/>
            </p:nvSpPr>
            <p:spPr>
              <a:xfrm>
                <a:off x="5974650" y="3674325"/>
                <a:ext cx="71325" cy="317875"/>
              </a:xfrm>
              <a:custGeom>
                <a:avLst/>
                <a:gdLst/>
                <a:ahLst/>
                <a:cxnLst/>
                <a:rect l="l" t="t" r="r" b="b"/>
                <a:pathLst>
                  <a:path w="2853" h="12715" extrusionOk="0">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6"/>
              <p:cNvSpPr/>
              <p:nvPr/>
            </p:nvSpPr>
            <p:spPr>
              <a:xfrm>
                <a:off x="5980950" y="4010450"/>
                <a:ext cx="52575" cy="241400"/>
              </a:xfrm>
              <a:custGeom>
                <a:avLst/>
                <a:gdLst/>
                <a:ahLst/>
                <a:cxnLst/>
                <a:rect l="l" t="t" r="r" b="b"/>
                <a:pathLst>
                  <a:path w="2103" h="9656" extrusionOk="0">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6"/>
              <p:cNvSpPr/>
              <p:nvPr/>
            </p:nvSpPr>
            <p:spPr>
              <a:xfrm>
                <a:off x="6009350" y="4010450"/>
                <a:ext cx="37775" cy="158800"/>
              </a:xfrm>
              <a:custGeom>
                <a:avLst/>
                <a:gdLst/>
                <a:ahLst/>
                <a:cxnLst/>
                <a:rect l="l" t="t" r="r" b="b"/>
                <a:pathLst>
                  <a:path w="1511" h="6352" extrusionOk="0">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6"/>
              <p:cNvSpPr/>
              <p:nvPr/>
            </p:nvSpPr>
            <p:spPr>
              <a:xfrm>
                <a:off x="5985175" y="3419325"/>
                <a:ext cx="94775" cy="272775"/>
              </a:xfrm>
              <a:custGeom>
                <a:avLst/>
                <a:gdLst/>
                <a:ahLst/>
                <a:cxnLst/>
                <a:rect l="l" t="t" r="r" b="b"/>
                <a:pathLst>
                  <a:path w="3791" h="10911" extrusionOk="0">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6"/>
              <p:cNvSpPr/>
              <p:nvPr/>
            </p:nvSpPr>
            <p:spPr>
              <a:xfrm>
                <a:off x="6027050" y="3583950"/>
                <a:ext cx="54900" cy="84475"/>
              </a:xfrm>
              <a:custGeom>
                <a:avLst/>
                <a:gdLst/>
                <a:ahLst/>
                <a:cxnLst/>
                <a:rect l="l" t="t" r="r" b="b"/>
                <a:pathLst>
                  <a:path w="2196" h="3379" extrusionOk="0">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6"/>
              <p:cNvSpPr/>
              <p:nvPr/>
            </p:nvSpPr>
            <p:spPr>
              <a:xfrm>
                <a:off x="6030450" y="3530650"/>
                <a:ext cx="49025" cy="64700"/>
              </a:xfrm>
              <a:custGeom>
                <a:avLst/>
                <a:gdLst/>
                <a:ahLst/>
                <a:cxnLst/>
                <a:rect l="l" t="t" r="r" b="b"/>
                <a:pathLst>
                  <a:path w="1961" h="2588" extrusionOk="0">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6"/>
              <p:cNvSpPr/>
              <p:nvPr/>
            </p:nvSpPr>
            <p:spPr>
              <a:xfrm>
                <a:off x="5988175" y="3313675"/>
                <a:ext cx="92075" cy="113100"/>
              </a:xfrm>
              <a:custGeom>
                <a:avLst/>
                <a:gdLst/>
                <a:ahLst/>
                <a:cxnLst/>
                <a:rect l="l" t="t" r="r" b="b"/>
                <a:pathLst>
                  <a:path w="3683" h="4524" extrusionOk="0">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6"/>
              <p:cNvSpPr/>
              <p:nvPr/>
            </p:nvSpPr>
            <p:spPr>
              <a:xfrm>
                <a:off x="6034750" y="3486250"/>
                <a:ext cx="42900" cy="43250"/>
              </a:xfrm>
              <a:custGeom>
                <a:avLst/>
                <a:gdLst/>
                <a:ahLst/>
                <a:cxnLst/>
                <a:rect l="l" t="t" r="r" b="b"/>
                <a:pathLst>
                  <a:path w="1716" h="1730" extrusionOk="0">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6"/>
              <p:cNvSpPr/>
              <p:nvPr/>
            </p:nvSpPr>
            <p:spPr>
              <a:xfrm>
                <a:off x="6038275" y="3448550"/>
                <a:ext cx="36425" cy="32550"/>
              </a:xfrm>
              <a:custGeom>
                <a:avLst/>
                <a:gdLst/>
                <a:ahLst/>
                <a:cxnLst/>
                <a:rect l="l" t="t" r="r" b="b"/>
                <a:pathLst>
                  <a:path w="1457" h="1302" extrusionOk="0">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6"/>
              <p:cNvSpPr/>
              <p:nvPr/>
            </p:nvSpPr>
            <p:spPr>
              <a:xfrm>
                <a:off x="5931775" y="3248250"/>
                <a:ext cx="152625" cy="51500"/>
              </a:xfrm>
              <a:custGeom>
                <a:avLst/>
                <a:gdLst/>
                <a:ahLst/>
                <a:cxnLst/>
                <a:rect l="l" t="t" r="r" b="b"/>
                <a:pathLst>
                  <a:path w="6105" h="2060" extrusionOk="0">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6"/>
              <p:cNvSpPr/>
              <p:nvPr/>
            </p:nvSpPr>
            <p:spPr>
              <a:xfrm>
                <a:off x="5918875" y="3281725"/>
                <a:ext cx="104725" cy="142325"/>
              </a:xfrm>
              <a:custGeom>
                <a:avLst/>
                <a:gdLst/>
                <a:ahLst/>
                <a:cxnLst/>
                <a:rect l="l" t="t" r="r" b="b"/>
                <a:pathLst>
                  <a:path w="4189" h="5693" extrusionOk="0">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6"/>
              <p:cNvSpPr/>
              <p:nvPr/>
            </p:nvSpPr>
            <p:spPr>
              <a:xfrm>
                <a:off x="5883400" y="3331225"/>
                <a:ext cx="95575" cy="159800"/>
              </a:xfrm>
              <a:custGeom>
                <a:avLst/>
                <a:gdLst/>
                <a:ahLst/>
                <a:cxnLst/>
                <a:rect l="l" t="t" r="r" b="b"/>
                <a:pathLst>
                  <a:path w="3823" h="6392" extrusionOk="0">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6"/>
              <p:cNvSpPr/>
              <p:nvPr/>
            </p:nvSpPr>
            <p:spPr>
              <a:xfrm>
                <a:off x="5904275" y="3498075"/>
                <a:ext cx="42750" cy="145300"/>
              </a:xfrm>
              <a:custGeom>
                <a:avLst/>
                <a:gdLst/>
                <a:ahLst/>
                <a:cxnLst/>
                <a:rect l="l" t="t" r="r" b="b"/>
                <a:pathLst>
                  <a:path w="1710" h="5812" extrusionOk="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6"/>
              <p:cNvSpPr/>
              <p:nvPr/>
            </p:nvSpPr>
            <p:spPr>
              <a:xfrm>
                <a:off x="5894300" y="3493300"/>
                <a:ext cx="24450" cy="148325"/>
              </a:xfrm>
              <a:custGeom>
                <a:avLst/>
                <a:gdLst/>
                <a:ahLst/>
                <a:cxnLst/>
                <a:rect l="l" t="t" r="r" b="b"/>
                <a:pathLst>
                  <a:path w="978" h="5933" extrusionOk="0">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6"/>
              <p:cNvSpPr/>
              <p:nvPr/>
            </p:nvSpPr>
            <p:spPr>
              <a:xfrm>
                <a:off x="5906800" y="3694050"/>
                <a:ext cx="13250" cy="26100"/>
              </a:xfrm>
              <a:custGeom>
                <a:avLst/>
                <a:gdLst/>
                <a:ahLst/>
                <a:cxnLst/>
                <a:rect l="l" t="t" r="r" b="b"/>
                <a:pathLst>
                  <a:path w="530" h="1044" extrusionOk="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6"/>
              <p:cNvSpPr/>
              <p:nvPr/>
            </p:nvSpPr>
            <p:spPr>
              <a:xfrm>
                <a:off x="6041850" y="3219600"/>
                <a:ext cx="41175" cy="26700"/>
              </a:xfrm>
              <a:custGeom>
                <a:avLst/>
                <a:gdLst/>
                <a:ahLst/>
                <a:cxnLst/>
                <a:rect l="l" t="t" r="r" b="b"/>
                <a:pathLst>
                  <a:path w="1647" h="1068" extrusionOk="0">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6"/>
              <p:cNvSpPr/>
              <p:nvPr/>
            </p:nvSpPr>
            <p:spPr>
              <a:xfrm>
                <a:off x="6029850" y="3233525"/>
                <a:ext cx="58850" cy="35050"/>
              </a:xfrm>
              <a:custGeom>
                <a:avLst/>
                <a:gdLst/>
                <a:ahLst/>
                <a:cxnLst/>
                <a:rect l="l" t="t" r="r" b="b"/>
                <a:pathLst>
                  <a:path w="2354" h="1402" extrusionOk="0">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6"/>
              <p:cNvSpPr/>
              <p:nvPr/>
            </p:nvSpPr>
            <p:spPr>
              <a:xfrm>
                <a:off x="6005225" y="4254425"/>
                <a:ext cx="33225" cy="22050"/>
              </a:xfrm>
              <a:custGeom>
                <a:avLst/>
                <a:gdLst/>
                <a:ahLst/>
                <a:cxnLst/>
                <a:rect l="l" t="t" r="r" b="b"/>
                <a:pathLst>
                  <a:path w="1329" h="882" extrusionOk="0">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6"/>
              <p:cNvSpPr/>
              <p:nvPr/>
            </p:nvSpPr>
            <p:spPr>
              <a:xfrm>
                <a:off x="6032325" y="4268200"/>
                <a:ext cx="12725" cy="66575"/>
              </a:xfrm>
              <a:custGeom>
                <a:avLst/>
                <a:gdLst/>
                <a:ahLst/>
                <a:cxnLst/>
                <a:rect l="l" t="t" r="r" b="b"/>
                <a:pathLst>
                  <a:path w="509" h="2663" extrusionOk="0">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6"/>
              <p:cNvSpPr/>
              <p:nvPr/>
            </p:nvSpPr>
            <p:spPr>
              <a:xfrm>
                <a:off x="6023825" y="4278425"/>
                <a:ext cx="11250" cy="67050"/>
              </a:xfrm>
              <a:custGeom>
                <a:avLst/>
                <a:gdLst/>
                <a:ahLst/>
                <a:cxnLst/>
                <a:rect l="l" t="t" r="r" b="b"/>
                <a:pathLst>
                  <a:path w="450" h="2682" extrusionOk="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6"/>
              <p:cNvSpPr/>
              <p:nvPr/>
            </p:nvSpPr>
            <p:spPr>
              <a:xfrm>
                <a:off x="6016150" y="4282925"/>
                <a:ext cx="11850" cy="69550"/>
              </a:xfrm>
              <a:custGeom>
                <a:avLst/>
                <a:gdLst/>
                <a:ahLst/>
                <a:cxnLst/>
                <a:rect l="l" t="t" r="r" b="b"/>
                <a:pathLst>
                  <a:path w="474" h="2782" extrusionOk="0">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6"/>
              <p:cNvSpPr/>
              <p:nvPr/>
            </p:nvSpPr>
            <p:spPr>
              <a:xfrm>
                <a:off x="6004461" y="4291675"/>
                <a:ext cx="10650" cy="62125"/>
              </a:xfrm>
              <a:custGeom>
                <a:avLst/>
                <a:gdLst/>
                <a:ahLst/>
                <a:cxnLst/>
                <a:rect l="l" t="t" r="r" b="b"/>
                <a:pathLst>
                  <a:path w="426" h="2485" extrusionOk="0">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6"/>
              <p:cNvSpPr/>
              <p:nvPr/>
            </p:nvSpPr>
            <p:spPr>
              <a:xfrm>
                <a:off x="5998861" y="4304925"/>
                <a:ext cx="6900" cy="35750"/>
              </a:xfrm>
              <a:custGeom>
                <a:avLst/>
                <a:gdLst/>
                <a:ahLst/>
                <a:cxnLst/>
                <a:rect l="l" t="t" r="r" b="b"/>
                <a:pathLst>
                  <a:path w="276" h="1430" extrusionOk="0">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6"/>
              <p:cNvSpPr/>
              <p:nvPr/>
            </p:nvSpPr>
            <p:spPr>
              <a:xfrm>
                <a:off x="5982800" y="3312525"/>
                <a:ext cx="26150" cy="33875"/>
              </a:xfrm>
              <a:custGeom>
                <a:avLst/>
                <a:gdLst/>
                <a:ahLst/>
                <a:cxnLst/>
                <a:rect l="l" t="t" r="r" b="b"/>
                <a:pathLst>
                  <a:path w="1046" h="1355" extrusionOk="0">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6"/>
              <p:cNvSpPr/>
              <p:nvPr/>
            </p:nvSpPr>
            <p:spPr>
              <a:xfrm>
                <a:off x="6092250" y="3665425"/>
                <a:ext cx="85125" cy="242725"/>
              </a:xfrm>
              <a:custGeom>
                <a:avLst/>
                <a:gdLst/>
                <a:ahLst/>
                <a:cxnLst/>
                <a:rect l="l" t="t" r="r" b="b"/>
                <a:pathLst>
                  <a:path w="3405" h="9709" extrusionOk="0">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6"/>
              <p:cNvSpPr/>
              <p:nvPr/>
            </p:nvSpPr>
            <p:spPr>
              <a:xfrm>
                <a:off x="6120175" y="3674325"/>
                <a:ext cx="71325" cy="317875"/>
              </a:xfrm>
              <a:custGeom>
                <a:avLst/>
                <a:gdLst/>
                <a:ahLst/>
                <a:cxnLst/>
                <a:rect l="l" t="t" r="r" b="b"/>
                <a:pathLst>
                  <a:path w="2853" h="12715" extrusionOk="0">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6"/>
              <p:cNvSpPr/>
              <p:nvPr/>
            </p:nvSpPr>
            <p:spPr>
              <a:xfrm>
                <a:off x="6132625" y="4010450"/>
                <a:ext cx="52575" cy="241400"/>
              </a:xfrm>
              <a:custGeom>
                <a:avLst/>
                <a:gdLst/>
                <a:ahLst/>
                <a:cxnLst/>
                <a:rect l="l" t="t" r="r" b="b"/>
                <a:pathLst>
                  <a:path w="2103" h="9656" extrusionOk="0">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6"/>
              <p:cNvSpPr/>
              <p:nvPr/>
            </p:nvSpPr>
            <p:spPr>
              <a:xfrm>
                <a:off x="6119050" y="4010450"/>
                <a:ext cx="37625" cy="158800"/>
              </a:xfrm>
              <a:custGeom>
                <a:avLst/>
                <a:gdLst/>
                <a:ahLst/>
                <a:cxnLst/>
                <a:rect l="l" t="t" r="r" b="b"/>
                <a:pathLst>
                  <a:path w="1505" h="6352" extrusionOk="0">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6"/>
              <p:cNvSpPr/>
              <p:nvPr/>
            </p:nvSpPr>
            <p:spPr>
              <a:xfrm>
                <a:off x="6086225" y="3419325"/>
                <a:ext cx="94625" cy="272775"/>
              </a:xfrm>
              <a:custGeom>
                <a:avLst/>
                <a:gdLst/>
                <a:ahLst/>
                <a:cxnLst/>
                <a:rect l="l" t="t" r="r" b="b"/>
                <a:pathLst>
                  <a:path w="3785" h="10911" extrusionOk="0">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6"/>
              <p:cNvSpPr/>
              <p:nvPr/>
            </p:nvSpPr>
            <p:spPr>
              <a:xfrm>
                <a:off x="6084225" y="3583950"/>
                <a:ext cx="54875" cy="84475"/>
              </a:xfrm>
              <a:custGeom>
                <a:avLst/>
                <a:gdLst/>
                <a:ahLst/>
                <a:cxnLst/>
                <a:rect l="l" t="t" r="r" b="b"/>
                <a:pathLst>
                  <a:path w="2195" h="3379" extrusionOk="0">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6"/>
              <p:cNvSpPr/>
              <p:nvPr/>
            </p:nvSpPr>
            <p:spPr>
              <a:xfrm>
                <a:off x="6086825" y="3530650"/>
                <a:ext cx="48750" cy="64700"/>
              </a:xfrm>
              <a:custGeom>
                <a:avLst/>
                <a:gdLst/>
                <a:ahLst/>
                <a:cxnLst/>
                <a:rect l="l" t="t" r="r" b="b"/>
                <a:pathLst>
                  <a:path w="1950" h="2588" extrusionOk="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6"/>
              <p:cNvSpPr/>
              <p:nvPr/>
            </p:nvSpPr>
            <p:spPr>
              <a:xfrm>
                <a:off x="6085750" y="3313675"/>
                <a:ext cx="92075" cy="113100"/>
              </a:xfrm>
              <a:custGeom>
                <a:avLst/>
                <a:gdLst/>
                <a:ahLst/>
                <a:cxnLst/>
                <a:rect l="l" t="t" r="r" b="b"/>
                <a:pathLst>
                  <a:path w="3683" h="4524" extrusionOk="0">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6"/>
              <p:cNvSpPr/>
              <p:nvPr/>
            </p:nvSpPr>
            <p:spPr>
              <a:xfrm>
                <a:off x="6088525" y="3486250"/>
                <a:ext cx="42750" cy="43250"/>
              </a:xfrm>
              <a:custGeom>
                <a:avLst/>
                <a:gdLst/>
                <a:ahLst/>
                <a:cxnLst/>
                <a:rect l="l" t="t" r="r" b="b"/>
                <a:pathLst>
                  <a:path w="1710" h="1730" extrusionOk="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6"/>
              <p:cNvSpPr/>
              <p:nvPr/>
            </p:nvSpPr>
            <p:spPr>
              <a:xfrm>
                <a:off x="6091450" y="3448550"/>
                <a:ext cx="36450" cy="32550"/>
              </a:xfrm>
              <a:custGeom>
                <a:avLst/>
                <a:gdLst/>
                <a:ahLst/>
                <a:cxnLst/>
                <a:rect l="l" t="t" r="r" b="b"/>
                <a:pathLst>
                  <a:path w="1458" h="1302" extrusionOk="0">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6"/>
              <p:cNvSpPr/>
              <p:nvPr/>
            </p:nvSpPr>
            <p:spPr>
              <a:xfrm>
                <a:off x="6081775" y="3248250"/>
                <a:ext cx="152625" cy="51500"/>
              </a:xfrm>
              <a:custGeom>
                <a:avLst/>
                <a:gdLst/>
                <a:ahLst/>
                <a:cxnLst/>
                <a:rect l="l" t="t" r="r" b="b"/>
                <a:pathLst>
                  <a:path w="6105" h="2060" extrusionOk="0">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6"/>
              <p:cNvSpPr/>
              <p:nvPr/>
            </p:nvSpPr>
            <p:spPr>
              <a:xfrm>
                <a:off x="6142550" y="3281725"/>
                <a:ext cx="104750" cy="142325"/>
              </a:xfrm>
              <a:custGeom>
                <a:avLst/>
                <a:gdLst/>
                <a:ahLst/>
                <a:cxnLst/>
                <a:rect l="l" t="t" r="r" b="b"/>
                <a:pathLst>
                  <a:path w="4190" h="5693" extrusionOk="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6"/>
              <p:cNvSpPr/>
              <p:nvPr/>
            </p:nvSpPr>
            <p:spPr>
              <a:xfrm>
                <a:off x="6187125" y="3331225"/>
                <a:ext cx="95625" cy="159800"/>
              </a:xfrm>
              <a:custGeom>
                <a:avLst/>
                <a:gdLst/>
                <a:ahLst/>
                <a:cxnLst/>
                <a:rect l="l" t="t" r="r" b="b"/>
                <a:pathLst>
                  <a:path w="3825" h="6392" extrusionOk="0">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6"/>
              <p:cNvSpPr/>
              <p:nvPr/>
            </p:nvSpPr>
            <p:spPr>
              <a:xfrm>
                <a:off x="6219000" y="3498075"/>
                <a:ext cx="42900" cy="145300"/>
              </a:xfrm>
              <a:custGeom>
                <a:avLst/>
                <a:gdLst/>
                <a:ahLst/>
                <a:cxnLst/>
                <a:rect l="l" t="t" r="r" b="b"/>
                <a:pathLst>
                  <a:path w="1716" h="5812" extrusionOk="0">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6"/>
              <p:cNvSpPr/>
              <p:nvPr/>
            </p:nvSpPr>
            <p:spPr>
              <a:xfrm>
                <a:off x="6247275" y="3493300"/>
                <a:ext cx="24600" cy="148325"/>
              </a:xfrm>
              <a:custGeom>
                <a:avLst/>
                <a:gdLst/>
                <a:ahLst/>
                <a:cxnLst/>
                <a:rect l="l" t="t" r="r" b="b"/>
                <a:pathLst>
                  <a:path w="984" h="5933" extrusionOk="0">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6"/>
              <p:cNvSpPr/>
              <p:nvPr/>
            </p:nvSpPr>
            <p:spPr>
              <a:xfrm>
                <a:off x="6248650" y="3646700"/>
                <a:ext cx="37200" cy="53575"/>
              </a:xfrm>
              <a:custGeom>
                <a:avLst/>
                <a:gdLst/>
                <a:ahLst/>
                <a:cxnLst/>
                <a:rect l="l" t="t" r="r" b="b"/>
                <a:pathLst>
                  <a:path w="1488" h="2143" extrusionOk="0">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6"/>
              <p:cNvSpPr/>
              <p:nvPr/>
            </p:nvSpPr>
            <p:spPr>
              <a:xfrm>
                <a:off x="6258225" y="3707225"/>
                <a:ext cx="28550" cy="47100"/>
              </a:xfrm>
              <a:custGeom>
                <a:avLst/>
                <a:gdLst/>
                <a:ahLst/>
                <a:cxnLst/>
                <a:rect l="l" t="t" r="r" b="b"/>
                <a:pathLst>
                  <a:path w="1142" h="1884" extrusionOk="0">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6"/>
              <p:cNvSpPr/>
              <p:nvPr/>
            </p:nvSpPr>
            <p:spPr>
              <a:xfrm>
                <a:off x="6245975" y="3694050"/>
                <a:ext cx="13250" cy="26100"/>
              </a:xfrm>
              <a:custGeom>
                <a:avLst/>
                <a:gdLst/>
                <a:ahLst/>
                <a:cxnLst/>
                <a:rect l="l" t="t" r="r" b="b"/>
                <a:pathLst>
                  <a:path w="530" h="1044" extrusionOk="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6"/>
              <p:cNvSpPr/>
              <p:nvPr/>
            </p:nvSpPr>
            <p:spPr>
              <a:xfrm>
                <a:off x="6083000" y="3219600"/>
                <a:ext cx="41200" cy="26700"/>
              </a:xfrm>
              <a:custGeom>
                <a:avLst/>
                <a:gdLst/>
                <a:ahLst/>
                <a:cxnLst/>
                <a:rect l="l" t="t" r="r" b="b"/>
                <a:pathLst>
                  <a:path w="1648" h="1068" extrusionOk="0">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6"/>
              <p:cNvSpPr/>
              <p:nvPr/>
            </p:nvSpPr>
            <p:spPr>
              <a:xfrm>
                <a:off x="6077450" y="3233525"/>
                <a:ext cx="58850" cy="35050"/>
              </a:xfrm>
              <a:custGeom>
                <a:avLst/>
                <a:gdLst/>
                <a:ahLst/>
                <a:cxnLst/>
                <a:rect l="l" t="t" r="r" b="b"/>
                <a:pathLst>
                  <a:path w="2354" h="1402" extrusionOk="0">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6"/>
              <p:cNvSpPr/>
              <p:nvPr/>
            </p:nvSpPr>
            <p:spPr>
              <a:xfrm>
                <a:off x="6127700" y="4254425"/>
                <a:ext cx="33225" cy="22050"/>
              </a:xfrm>
              <a:custGeom>
                <a:avLst/>
                <a:gdLst/>
                <a:ahLst/>
                <a:cxnLst/>
                <a:rect l="l" t="t" r="r" b="b"/>
                <a:pathLst>
                  <a:path w="1329" h="882" extrusionOk="0">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6"/>
              <p:cNvSpPr/>
              <p:nvPr/>
            </p:nvSpPr>
            <p:spPr>
              <a:xfrm>
                <a:off x="6121100" y="4268200"/>
                <a:ext cx="12725" cy="66575"/>
              </a:xfrm>
              <a:custGeom>
                <a:avLst/>
                <a:gdLst/>
                <a:ahLst/>
                <a:cxnLst/>
                <a:rect l="l" t="t" r="r" b="b"/>
                <a:pathLst>
                  <a:path w="509" h="2663" extrusionOk="0">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6"/>
              <p:cNvSpPr/>
              <p:nvPr/>
            </p:nvSpPr>
            <p:spPr>
              <a:xfrm>
                <a:off x="6130950" y="4278425"/>
                <a:ext cx="11225" cy="67050"/>
              </a:xfrm>
              <a:custGeom>
                <a:avLst/>
                <a:gdLst/>
                <a:ahLst/>
                <a:cxnLst/>
                <a:rect l="l" t="t" r="r" b="b"/>
                <a:pathLst>
                  <a:path w="449" h="2682" extrusionOk="0">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6"/>
              <p:cNvSpPr/>
              <p:nvPr/>
            </p:nvSpPr>
            <p:spPr>
              <a:xfrm>
                <a:off x="6138150" y="4282925"/>
                <a:ext cx="11875" cy="69550"/>
              </a:xfrm>
              <a:custGeom>
                <a:avLst/>
                <a:gdLst/>
                <a:ahLst/>
                <a:cxnLst/>
                <a:rect l="l" t="t" r="r" b="b"/>
                <a:pathLst>
                  <a:path w="475" h="2782" extrusionOk="0">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6"/>
              <p:cNvSpPr/>
              <p:nvPr/>
            </p:nvSpPr>
            <p:spPr>
              <a:xfrm>
                <a:off x="6152334" y="4291675"/>
                <a:ext cx="10650" cy="62125"/>
              </a:xfrm>
              <a:custGeom>
                <a:avLst/>
                <a:gdLst/>
                <a:ahLst/>
                <a:cxnLst/>
                <a:rect l="l" t="t" r="r" b="b"/>
                <a:pathLst>
                  <a:path w="426" h="2485" extrusionOk="0">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6"/>
              <p:cNvSpPr/>
              <p:nvPr/>
            </p:nvSpPr>
            <p:spPr>
              <a:xfrm>
                <a:off x="6161684" y="4304925"/>
                <a:ext cx="6900" cy="35750"/>
              </a:xfrm>
              <a:custGeom>
                <a:avLst/>
                <a:gdLst/>
                <a:ahLst/>
                <a:cxnLst/>
                <a:rect l="l" t="t" r="r" b="b"/>
                <a:pathLst>
                  <a:path w="276" h="1430" extrusionOk="0">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6"/>
              <p:cNvSpPr/>
              <p:nvPr/>
            </p:nvSpPr>
            <p:spPr>
              <a:xfrm>
                <a:off x="6157225" y="3312525"/>
                <a:ext cx="26150" cy="33875"/>
              </a:xfrm>
              <a:custGeom>
                <a:avLst/>
                <a:gdLst/>
                <a:ahLst/>
                <a:cxnLst/>
                <a:rect l="l" t="t" r="r" b="b"/>
                <a:pathLst>
                  <a:path w="1046" h="1355" extrusionOk="0">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6"/>
              <p:cNvSpPr/>
              <p:nvPr/>
            </p:nvSpPr>
            <p:spPr>
              <a:xfrm>
                <a:off x="6019075" y="3075750"/>
                <a:ext cx="67025" cy="78050"/>
              </a:xfrm>
              <a:custGeom>
                <a:avLst/>
                <a:gdLst/>
                <a:ahLst/>
                <a:cxnLst/>
                <a:rect l="l" t="t" r="r" b="b"/>
                <a:pathLst>
                  <a:path w="2681" h="3122" extrusionOk="0">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6"/>
              <p:cNvSpPr/>
              <p:nvPr/>
            </p:nvSpPr>
            <p:spPr>
              <a:xfrm>
                <a:off x="6027475" y="3108350"/>
                <a:ext cx="51250" cy="39925"/>
              </a:xfrm>
              <a:custGeom>
                <a:avLst/>
                <a:gdLst/>
                <a:ahLst/>
                <a:cxnLst/>
                <a:rect l="l" t="t" r="r" b="b"/>
                <a:pathLst>
                  <a:path w="2050" h="1597" extrusionOk="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6"/>
              <p:cNvSpPr/>
              <p:nvPr/>
            </p:nvSpPr>
            <p:spPr>
              <a:xfrm>
                <a:off x="6031050" y="3148425"/>
                <a:ext cx="35625" cy="32475"/>
              </a:xfrm>
              <a:custGeom>
                <a:avLst/>
                <a:gdLst/>
                <a:ahLst/>
                <a:cxnLst/>
                <a:rect l="l" t="t" r="r" b="b"/>
                <a:pathLst>
                  <a:path w="1425" h="1299" extrusionOk="0">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6"/>
              <p:cNvSpPr/>
              <p:nvPr/>
            </p:nvSpPr>
            <p:spPr>
              <a:xfrm>
                <a:off x="6081450" y="3075750"/>
                <a:ext cx="67025" cy="78050"/>
              </a:xfrm>
              <a:custGeom>
                <a:avLst/>
                <a:gdLst/>
                <a:ahLst/>
                <a:cxnLst/>
                <a:rect l="l" t="t" r="r" b="b"/>
                <a:pathLst>
                  <a:path w="2681" h="3122" extrusionOk="0">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6"/>
              <p:cNvSpPr/>
              <p:nvPr/>
            </p:nvSpPr>
            <p:spPr>
              <a:xfrm>
                <a:off x="6088975" y="3108350"/>
                <a:ext cx="51100" cy="39925"/>
              </a:xfrm>
              <a:custGeom>
                <a:avLst/>
                <a:gdLst/>
                <a:ahLst/>
                <a:cxnLst/>
                <a:rect l="l" t="t" r="r" b="b"/>
                <a:pathLst>
                  <a:path w="2044" h="1597" extrusionOk="0">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6"/>
              <p:cNvSpPr/>
              <p:nvPr/>
            </p:nvSpPr>
            <p:spPr>
              <a:xfrm>
                <a:off x="6101000" y="3148425"/>
                <a:ext cx="35500" cy="32475"/>
              </a:xfrm>
              <a:custGeom>
                <a:avLst/>
                <a:gdLst/>
                <a:ahLst/>
                <a:cxnLst/>
                <a:rect l="l" t="t" r="r" b="b"/>
                <a:pathLst>
                  <a:path w="1420" h="1299" extrusionOk="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6"/>
              <p:cNvSpPr/>
              <p:nvPr/>
            </p:nvSpPr>
            <p:spPr>
              <a:xfrm>
                <a:off x="6053175" y="3161925"/>
                <a:ext cx="59650" cy="45200"/>
              </a:xfrm>
              <a:custGeom>
                <a:avLst/>
                <a:gdLst/>
                <a:ahLst/>
                <a:cxnLst/>
                <a:rect l="l" t="t" r="r" b="b"/>
                <a:pathLst>
                  <a:path w="2386" h="1808" extrusionOk="0">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1" name="Google Shape;10041;p76"/>
            <p:cNvSpPr/>
            <p:nvPr/>
          </p:nvSpPr>
          <p:spPr>
            <a:xfrm>
              <a:off x="6000725" y="2992450"/>
              <a:ext cx="201725" cy="156325"/>
            </a:xfrm>
            <a:custGeom>
              <a:avLst/>
              <a:gdLst/>
              <a:ahLst/>
              <a:cxnLst/>
              <a:rect l="l" t="t" r="r" b="b"/>
              <a:pathLst>
                <a:path w="8069" h="6253" extrusionOk="0">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6"/>
          <p:cNvGrpSpPr/>
          <p:nvPr/>
        </p:nvGrpSpPr>
        <p:grpSpPr>
          <a:xfrm>
            <a:off x="6634500" y="3022588"/>
            <a:ext cx="435225" cy="1370250"/>
            <a:chOff x="6634500" y="2992450"/>
            <a:chExt cx="435225" cy="1370250"/>
          </a:xfrm>
        </p:grpSpPr>
        <p:sp>
          <p:nvSpPr>
            <p:cNvPr id="10043" name="Google Shape;10043;p76"/>
            <p:cNvSpPr/>
            <p:nvPr/>
          </p:nvSpPr>
          <p:spPr>
            <a:xfrm>
              <a:off x="6634500" y="3172825"/>
              <a:ext cx="435225" cy="1189875"/>
            </a:xfrm>
            <a:custGeom>
              <a:avLst/>
              <a:gdLst/>
              <a:ahLst/>
              <a:cxnLst/>
              <a:rect l="l" t="t" r="r" b="b"/>
              <a:pathLst>
                <a:path w="17409" h="47595" extrusionOk="0">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6"/>
            <p:cNvSpPr/>
            <p:nvPr/>
          </p:nvSpPr>
          <p:spPr>
            <a:xfrm>
              <a:off x="6776950" y="3018075"/>
              <a:ext cx="150475" cy="201175"/>
            </a:xfrm>
            <a:custGeom>
              <a:avLst/>
              <a:gdLst/>
              <a:ahLst/>
              <a:cxnLst/>
              <a:rect l="l" t="t" r="r" b="b"/>
              <a:pathLst>
                <a:path w="6019" h="8047" extrusionOk="0">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6"/>
            <p:cNvSpPr/>
            <p:nvPr/>
          </p:nvSpPr>
          <p:spPr>
            <a:xfrm>
              <a:off x="6768450" y="2992450"/>
              <a:ext cx="201575" cy="156325"/>
            </a:xfrm>
            <a:custGeom>
              <a:avLst/>
              <a:gdLst/>
              <a:ahLst/>
              <a:cxnLst/>
              <a:rect l="l" t="t" r="r" b="b"/>
              <a:pathLst>
                <a:path w="8063" h="6253" extrusionOk="0">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6" name="Google Shape;10046;p76"/>
          <p:cNvSpPr/>
          <p:nvPr/>
        </p:nvSpPr>
        <p:spPr>
          <a:xfrm>
            <a:off x="6624825" y="3676288"/>
            <a:ext cx="53450" cy="104650"/>
          </a:xfrm>
          <a:custGeom>
            <a:avLst/>
            <a:gdLst/>
            <a:ahLst/>
            <a:cxnLst/>
            <a:rect l="l" t="t" r="r" b="b"/>
            <a:pathLst>
              <a:path w="2138" h="4186" extrusionOk="0">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6"/>
          <p:cNvSpPr/>
          <p:nvPr/>
        </p:nvSpPr>
        <p:spPr>
          <a:xfrm>
            <a:off x="7030350" y="3650688"/>
            <a:ext cx="41225" cy="132550"/>
          </a:xfrm>
          <a:custGeom>
            <a:avLst/>
            <a:gdLst/>
            <a:ahLst/>
            <a:cxnLst/>
            <a:rect l="l" t="t" r="r" b="b"/>
            <a:pathLst>
              <a:path w="1649" h="5302" extrusionOk="0">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6"/>
          <p:cNvSpPr/>
          <p:nvPr/>
        </p:nvSpPr>
        <p:spPr>
          <a:xfrm>
            <a:off x="6642500" y="3681138"/>
            <a:ext cx="29675" cy="86725"/>
          </a:xfrm>
          <a:custGeom>
            <a:avLst/>
            <a:gdLst/>
            <a:ahLst/>
            <a:cxnLst/>
            <a:rect l="l" t="t" r="r" b="b"/>
            <a:pathLst>
              <a:path w="1187" h="3469" extrusionOk="0">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6"/>
          <p:cNvSpPr/>
          <p:nvPr/>
        </p:nvSpPr>
        <p:spPr>
          <a:xfrm>
            <a:off x="7028650" y="3675338"/>
            <a:ext cx="35850" cy="94850"/>
          </a:xfrm>
          <a:custGeom>
            <a:avLst/>
            <a:gdLst/>
            <a:ahLst/>
            <a:cxnLst/>
            <a:rect l="l" t="t" r="r" b="b"/>
            <a:pathLst>
              <a:path w="1434" h="3794" extrusionOk="0">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6"/>
          <p:cNvSpPr/>
          <p:nvPr/>
        </p:nvSpPr>
        <p:spPr>
          <a:xfrm>
            <a:off x="6772875" y="4044738"/>
            <a:ext cx="32550" cy="313550"/>
          </a:xfrm>
          <a:custGeom>
            <a:avLst/>
            <a:gdLst/>
            <a:ahLst/>
            <a:cxnLst/>
            <a:rect l="l" t="t" r="r" b="b"/>
            <a:pathLst>
              <a:path w="1302" h="12542" extrusionOk="0">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6"/>
          <p:cNvSpPr/>
          <p:nvPr/>
        </p:nvSpPr>
        <p:spPr>
          <a:xfrm>
            <a:off x="6771275" y="4240900"/>
            <a:ext cx="29350" cy="92000"/>
          </a:xfrm>
          <a:custGeom>
            <a:avLst/>
            <a:gdLst/>
            <a:ahLst/>
            <a:cxnLst/>
            <a:rect l="l" t="t" r="r" b="b"/>
            <a:pathLst>
              <a:path w="1174" h="3680" extrusionOk="0">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6"/>
          <p:cNvSpPr/>
          <p:nvPr/>
        </p:nvSpPr>
        <p:spPr>
          <a:xfrm>
            <a:off x="6901125" y="4051238"/>
            <a:ext cx="27300" cy="305500"/>
          </a:xfrm>
          <a:custGeom>
            <a:avLst/>
            <a:gdLst/>
            <a:ahLst/>
            <a:cxnLst/>
            <a:rect l="l" t="t" r="r" b="b"/>
            <a:pathLst>
              <a:path w="1092" h="12220" extrusionOk="0">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6"/>
          <p:cNvSpPr/>
          <p:nvPr/>
        </p:nvSpPr>
        <p:spPr>
          <a:xfrm>
            <a:off x="6904000" y="4244325"/>
            <a:ext cx="29275" cy="80725"/>
          </a:xfrm>
          <a:custGeom>
            <a:avLst/>
            <a:gdLst/>
            <a:ahLst/>
            <a:cxnLst/>
            <a:rect l="l" t="t" r="r" b="b"/>
            <a:pathLst>
              <a:path w="1171" h="3229" extrusionOk="0">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4" name="Google Shape;10054;p76"/>
          <p:cNvGrpSpPr/>
          <p:nvPr/>
        </p:nvGrpSpPr>
        <p:grpSpPr>
          <a:xfrm>
            <a:off x="6658800" y="3128663"/>
            <a:ext cx="382500" cy="1243900"/>
            <a:chOff x="6658800" y="3098525"/>
            <a:chExt cx="382500" cy="1243900"/>
          </a:xfrm>
        </p:grpSpPr>
        <p:grpSp>
          <p:nvGrpSpPr>
            <p:cNvPr id="10055" name="Google Shape;10055;p76"/>
            <p:cNvGrpSpPr/>
            <p:nvPr/>
          </p:nvGrpSpPr>
          <p:grpSpPr>
            <a:xfrm>
              <a:off x="6750375" y="3274500"/>
              <a:ext cx="203475" cy="165800"/>
              <a:chOff x="6750375" y="3274500"/>
              <a:chExt cx="203475" cy="165800"/>
            </a:xfrm>
          </p:grpSpPr>
          <p:sp>
            <p:nvSpPr>
              <p:cNvPr id="10056" name="Google Shape;10056;p76"/>
              <p:cNvSpPr/>
              <p:nvPr/>
            </p:nvSpPr>
            <p:spPr>
              <a:xfrm>
                <a:off x="6750375" y="3274500"/>
                <a:ext cx="101600" cy="165800"/>
              </a:xfrm>
              <a:custGeom>
                <a:avLst/>
                <a:gdLst/>
                <a:ahLst/>
                <a:cxnLst/>
                <a:rect l="l" t="t" r="r" b="b"/>
                <a:pathLst>
                  <a:path w="4064" h="6632" extrusionOk="0">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6"/>
              <p:cNvSpPr/>
              <p:nvPr/>
            </p:nvSpPr>
            <p:spPr>
              <a:xfrm>
                <a:off x="6777425" y="3290125"/>
                <a:ext cx="74550" cy="130550"/>
              </a:xfrm>
              <a:custGeom>
                <a:avLst/>
                <a:gdLst/>
                <a:ahLst/>
                <a:cxnLst/>
                <a:rect l="l" t="t" r="r" b="b"/>
                <a:pathLst>
                  <a:path w="2982" h="5222" extrusionOk="0">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6"/>
              <p:cNvSpPr/>
              <p:nvPr/>
            </p:nvSpPr>
            <p:spPr>
              <a:xfrm>
                <a:off x="6852250" y="3274500"/>
                <a:ext cx="101600" cy="165800"/>
              </a:xfrm>
              <a:custGeom>
                <a:avLst/>
                <a:gdLst/>
                <a:ahLst/>
                <a:cxnLst/>
                <a:rect l="l" t="t" r="r" b="b"/>
                <a:pathLst>
                  <a:path w="4064" h="6632" extrusionOk="0">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6"/>
              <p:cNvSpPr/>
              <p:nvPr/>
            </p:nvSpPr>
            <p:spPr>
              <a:xfrm>
                <a:off x="6852250" y="3290125"/>
                <a:ext cx="74575" cy="130550"/>
              </a:xfrm>
              <a:custGeom>
                <a:avLst/>
                <a:gdLst/>
                <a:ahLst/>
                <a:cxnLst/>
                <a:rect l="l" t="t" r="r" b="b"/>
                <a:pathLst>
                  <a:path w="2983" h="5222" extrusionOk="0">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0" name="Google Shape;10060;p76"/>
            <p:cNvSpPr/>
            <p:nvPr/>
          </p:nvSpPr>
          <p:spPr>
            <a:xfrm>
              <a:off x="6836900" y="3295900"/>
              <a:ext cx="109700" cy="84400"/>
            </a:xfrm>
            <a:custGeom>
              <a:avLst/>
              <a:gdLst/>
              <a:ahLst/>
              <a:cxnLst/>
              <a:rect l="l" t="t" r="r" b="b"/>
              <a:pathLst>
                <a:path w="4388" h="3376" extrusionOk="0">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6"/>
            <p:cNvSpPr/>
            <p:nvPr/>
          </p:nvSpPr>
          <p:spPr>
            <a:xfrm>
              <a:off x="6794950" y="3118325"/>
              <a:ext cx="73775" cy="202350"/>
            </a:xfrm>
            <a:custGeom>
              <a:avLst/>
              <a:gdLst/>
              <a:ahLst/>
              <a:cxnLst/>
              <a:rect l="l" t="t" r="r" b="b"/>
              <a:pathLst>
                <a:path w="2951" h="8094" extrusionOk="0">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6"/>
            <p:cNvSpPr/>
            <p:nvPr/>
          </p:nvSpPr>
          <p:spPr>
            <a:xfrm>
              <a:off x="6855025" y="3111325"/>
              <a:ext cx="48750" cy="212125"/>
            </a:xfrm>
            <a:custGeom>
              <a:avLst/>
              <a:gdLst/>
              <a:ahLst/>
              <a:cxnLst/>
              <a:rect l="l" t="t" r="r" b="b"/>
              <a:pathLst>
                <a:path w="1950" h="8485" extrusionOk="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6"/>
            <p:cNvSpPr/>
            <p:nvPr/>
          </p:nvSpPr>
          <p:spPr>
            <a:xfrm>
              <a:off x="6793100" y="3103025"/>
              <a:ext cx="79475" cy="219650"/>
            </a:xfrm>
            <a:custGeom>
              <a:avLst/>
              <a:gdLst/>
              <a:ahLst/>
              <a:cxnLst/>
              <a:rect l="l" t="t" r="r" b="b"/>
              <a:pathLst>
                <a:path w="3179" h="8786" extrusionOk="0">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6"/>
            <p:cNvSpPr/>
            <p:nvPr/>
          </p:nvSpPr>
          <p:spPr>
            <a:xfrm>
              <a:off x="6855800" y="3098525"/>
              <a:ext cx="47500" cy="226600"/>
            </a:xfrm>
            <a:custGeom>
              <a:avLst/>
              <a:gdLst/>
              <a:ahLst/>
              <a:cxnLst/>
              <a:rect l="l" t="t" r="r" b="b"/>
              <a:pathLst>
                <a:path w="1900" h="9064" extrusionOk="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6"/>
            <p:cNvSpPr/>
            <p:nvPr/>
          </p:nvSpPr>
          <p:spPr>
            <a:xfrm>
              <a:off x="6668175" y="3255650"/>
              <a:ext cx="198250" cy="461950"/>
            </a:xfrm>
            <a:custGeom>
              <a:avLst/>
              <a:gdLst/>
              <a:ahLst/>
              <a:cxnLst/>
              <a:rect l="l" t="t" r="r" b="b"/>
              <a:pathLst>
                <a:path w="7930" h="18478" extrusionOk="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6"/>
            <p:cNvSpPr/>
            <p:nvPr/>
          </p:nvSpPr>
          <p:spPr>
            <a:xfrm>
              <a:off x="6870600" y="3259125"/>
              <a:ext cx="170700" cy="456625"/>
            </a:xfrm>
            <a:custGeom>
              <a:avLst/>
              <a:gdLst/>
              <a:ahLst/>
              <a:cxnLst/>
              <a:rect l="l" t="t" r="r" b="b"/>
              <a:pathLst>
                <a:path w="6828" h="18265" extrusionOk="0">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6"/>
            <p:cNvSpPr/>
            <p:nvPr/>
          </p:nvSpPr>
          <p:spPr>
            <a:xfrm>
              <a:off x="6746700" y="3356150"/>
              <a:ext cx="130475" cy="983200"/>
            </a:xfrm>
            <a:custGeom>
              <a:avLst/>
              <a:gdLst/>
              <a:ahLst/>
              <a:cxnLst/>
              <a:rect l="l" t="t" r="r" b="b"/>
              <a:pathLst>
                <a:path w="5219" h="39328" extrusionOk="0">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6"/>
            <p:cNvSpPr/>
            <p:nvPr/>
          </p:nvSpPr>
          <p:spPr>
            <a:xfrm>
              <a:off x="6854725" y="3355225"/>
              <a:ext cx="106350" cy="987200"/>
            </a:xfrm>
            <a:custGeom>
              <a:avLst/>
              <a:gdLst/>
              <a:ahLst/>
              <a:cxnLst/>
              <a:rect l="l" t="t" r="r" b="b"/>
              <a:pathLst>
                <a:path w="4254" h="39488" extrusionOk="0">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6"/>
            <p:cNvSpPr/>
            <p:nvPr/>
          </p:nvSpPr>
          <p:spPr>
            <a:xfrm>
              <a:off x="6658800" y="3262225"/>
              <a:ext cx="210225" cy="446150"/>
            </a:xfrm>
            <a:custGeom>
              <a:avLst/>
              <a:gdLst/>
              <a:ahLst/>
              <a:cxnLst/>
              <a:rect l="l" t="t" r="r" b="b"/>
              <a:pathLst>
                <a:path w="8409" h="17846" extrusionOk="0">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6"/>
            <p:cNvSpPr/>
            <p:nvPr/>
          </p:nvSpPr>
          <p:spPr>
            <a:xfrm>
              <a:off x="6869550" y="3274050"/>
              <a:ext cx="167750" cy="433875"/>
            </a:xfrm>
            <a:custGeom>
              <a:avLst/>
              <a:gdLst/>
              <a:ahLst/>
              <a:cxnLst/>
              <a:rect l="l" t="t" r="r" b="b"/>
              <a:pathLst>
                <a:path w="6710" h="17355" extrusionOk="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6"/>
            <p:cNvSpPr/>
            <p:nvPr/>
          </p:nvSpPr>
          <p:spPr>
            <a:xfrm>
              <a:off x="6756825" y="3367250"/>
              <a:ext cx="130500" cy="756650"/>
            </a:xfrm>
            <a:custGeom>
              <a:avLst/>
              <a:gdLst/>
              <a:ahLst/>
              <a:cxnLst/>
              <a:rect l="l" t="t" r="r" b="b"/>
              <a:pathLst>
                <a:path w="5220" h="30266" extrusionOk="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6"/>
            <p:cNvSpPr/>
            <p:nvPr/>
          </p:nvSpPr>
          <p:spPr>
            <a:xfrm>
              <a:off x="6836750" y="3361175"/>
              <a:ext cx="115100" cy="758125"/>
            </a:xfrm>
            <a:custGeom>
              <a:avLst/>
              <a:gdLst/>
              <a:ahLst/>
              <a:cxnLst/>
              <a:rect l="l" t="t" r="r" b="b"/>
              <a:pathLst>
                <a:path w="4604" h="30325" extrusionOk="0">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6"/>
            <p:cNvSpPr/>
            <p:nvPr/>
          </p:nvSpPr>
          <p:spPr>
            <a:xfrm>
              <a:off x="6821225" y="3301900"/>
              <a:ext cx="109750" cy="84400"/>
            </a:xfrm>
            <a:custGeom>
              <a:avLst/>
              <a:gdLst/>
              <a:ahLst/>
              <a:cxnLst/>
              <a:rect l="l" t="t" r="r" b="b"/>
              <a:pathLst>
                <a:path w="4390" h="3376" extrusionOk="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6"/>
          <p:cNvGrpSpPr/>
          <p:nvPr/>
        </p:nvGrpSpPr>
        <p:grpSpPr>
          <a:xfrm>
            <a:off x="2881219" y="1559619"/>
            <a:ext cx="1182076" cy="1120100"/>
            <a:chOff x="2834338" y="1606500"/>
            <a:chExt cx="1182076" cy="1120100"/>
          </a:xfrm>
        </p:grpSpPr>
        <p:grpSp>
          <p:nvGrpSpPr>
            <p:cNvPr id="10075" name="Google Shape;10075;p76"/>
            <p:cNvGrpSpPr/>
            <p:nvPr/>
          </p:nvGrpSpPr>
          <p:grpSpPr>
            <a:xfrm>
              <a:off x="3260010" y="1885839"/>
              <a:ext cx="756404" cy="756404"/>
              <a:chOff x="5681300" y="2527788"/>
              <a:chExt cx="805800" cy="805800"/>
            </a:xfrm>
          </p:grpSpPr>
          <p:sp>
            <p:nvSpPr>
              <p:cNvPr id="10076" name="Google Shape;10076;p76"/>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6"/>
            <p:cNvGrpSpPr/>
            <p:nvPr/>
          </p:nvGrpSpPr>
          <p:grpSpPr>
            <a:xfrm>
              <a:off x="2834338" y="1606500"/>
              <a:ext cx="904525" cy="1120100"/>
              <a:chOff x="2834338" y="1606500"/>
              <a:chExt cx="904525" cy="1120100"/>
            </a:xfrm>
          </p:grpSpPr>
          <p:sp>
            <p:nvSpPr>
              <p:cNvPr id="10079" name="Google Shape;10079;p76"/>
              <p:cNvSpPr/>
              <p:nvPr/>
            </p:nvSpPr>
            <p:spPr>
              <a:xfrm>
                <a:off x="2834338" y="1617250"/>
                <a:ext cx="456425" cy="436900"/>
              </a:xfrm>
              <a:custGeom>
                <a:avLst/>
                <a:gdLst/>
                <a:ahLst/>
                <a:cxnLst/>
                <a:rect l="l" t="t" r="r" b="b"/>
                <a:pathLst>
                  <a:path w="18257" h="17476" extrusionOk="0">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6"/>
              <p:cNvSpPr/>
              <p:nvPr/>
            </p:nvSpPr>
            <p:spPr>
              <a:xfrm>
                <a:off x="3525238" y="2159375"/>
                <a:ext cx="213625" cy="205575"/>
              </a:xfrm>
              <a:custGeom>
                <a:avLst/>
                <a:gdLst/>
                <a:ahLst/>
                <a:cxnLst/>
                <a:rect l="l" t="t" r="r" b="b"/>
                <a:pathLst>
                  <a:path w="8545" h="8223" extrusionOk="0">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6"/>
              <p:cNvSpPr/>
              <p:nvPr/>
            </p:nvSpPr>
            <p:spPr>
              <a:xfrm>
                <a:off x="3048238" y="2039825"/>
                <a:ext cx="602250" cy="686775"/>
              </a:xfrm>
              <a:custGeom>
                <a:avLst/>
                <a:gdLst/>
                <a:ahLst/>
                <a:cxnLst/>
                <a:rect l="l" t="t" r="r" b="b"/>
                <a:pathLst>
                  <a:path w="24090" h="27471" extrusionOk="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6"/>
              <p:cNvSpPr/>
              <p:nvPr/>
            </p:nvSpPr>
            <p:spPr>
              <a:xfrm>
                <a:off x="3559813" y="2191500"/>
                <a:ext cx="146925" cy="141400"/>
              </a:xfrm>
              <a:custGeom>
                <a:avLst/>
                <a:gdLst/>
                <a:ahLst/>
                <a:cxnLst/>
                <a:rect l="l" t="t" r="r" b="b"/>
                <a:pathLst>
                  <a:path w="5877" h="5656" extrusionOk="0">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6"/>
              <p:cNvSpPr/>
              <p:nvPr/>
            </p:nvSpPr>
            <p:spPr>
              <a:xfrm>
                <a:off x="3589613" y="2228525"/>
                <a:ext cx="81175" cy="69575"/>
              </a:xfrm>
              <a:custGeom>
                <a:avLst/>
                <a:gdLst/>
                <a:ahLst/>
                <a:cxnLst/>
                <a:rect l="l" t="t" r="r" b="b"/>
                <a:pathLst>
                  <a:path w="3247" h="2783" extrusionOk="0">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6"/>
              <p:cNvSpPr/>
              <p:nvPr/>
            </p:nvSpPr>
            <p:spPr>
              <a:xfrm>
                <a:off x="3019663" y="2014625"/>
                <a:ext cx="85775" cy="50275"/>
              </a:xfrm>
              <a:custGeom>
                <a:avLst/>
                <a:gdLst/>
                <a:ahLst/>
                <a:cxnLst/>
                <a:rect l="l" t="t" r="r" b="b"/>
                <a:pathLst>
                  <a:path w="3431" h="2011" extrusionOk="0">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6"/>
              <p:cNvSpPr/>
              <p:nvPr/>
            </p:nvSpPr>
            <p:spPr>
              <a:xfrm>
                <a:off x="2891963" y="1606500"/>
                <a:ext cx="85775" cy="50425"/>
              </a:xfrm>
              <a:custGeom>
                <a:avLst/>
                <a:gdLst/>
                <a:ahLst/>
                <a:cxnLst/>
                <a:rect l="l" t="t" r="r" b="b"/>
                <a:pathLst>
                  <a:path w="3431" h="2017" extrusionOk="0">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6"/>
              <p:cNvSpPr/>
              <p:nvPr/>
            </p:nvSpPr>
            <p:spPr>
              <a:xfrm>
                <a:off x="3147513" y="1606500"/>
                <a:ext cx="85775" cy="50425"/>
              </a:xfrm>
              <a:custGeom>
                <a:avLst/>
                <a:gdLst/>
                <a:ahLst/>
                <a:cxnLst/>
                <a:rect l="l" t="t" r="r" b="b"/>
                <a:pathLst>
                  <a:path w="3431" h="2017" extrusionOk="0">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7" name="Google Shape;10087;p76"/>
          <p:cNvGrpSpPr/>
          <p:nvPr/>
        </p:nvGrpSpPr>
        <p:grpSpPr>
          <a:xfrm>
            <a:off x="3082819" y="2817700"/>
            <a:ext cx="1013175" cy="1561450"/>
            <a:chOff x="3035938" y="2817700"/>
            <a:chExt cx="1013175" cy="1561450"/>
          </a:xfrm>
        </p:grpSpPr>
        <p:grpSp>
          <p:nvGrpSpPr>
            <p:cNvPr id="10088" name="Google Shape;10088;p76"/>
            <p:cNvGrpSpPr/>
            <p:nvPr/>
          </p:nvGrpSpPr>
          <p:grpSpPr>
            <a:xfrm>
              <a:off x="3035938" y="2817700"/>
              <a:ext cx="1013175" cy="1561450"/>
              <a:chOff x="3035938" y="2817700"/>
              <a:chExt cx="1013175" cy="1561450"/>
            </a:xfrm>
          </p:grpSpPr>
          <p:sp>
            <p:nvSpPr>
              <p:cNvPr id="10089" name="Google Shape;10089;p76"/>
              <p:cNvSpPr/>
              <p:nvPr/>
            </p:nvSpPr>
            <p:spPr>
              <a:xfrm>
                <a:off x="3035938" y="2817700"/>
                <a:ext cx="1013175" cy="1561450"/>
              </a:xfrm>
              <a:custGeom>
                <a:avLst/>
                <a:gdLst/>
                <a:ahLst/>
                <a:cxnLst/>
                <a:rect l="l" t="t" r="r" b="b"/>
                <a:pathLst>
                  <a:path w="40527" h="62458" extrusionOk="0">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0" name="Google Shape;10090;p76"/>
              <p:cNvGrpSpPr/>
              <p:nvPr/>
            </p:nvGrpSpPr>
            <p:grpSpPr>
              <a:xfrm>
                <a:off x="3196388" y="2817700"/>
                <a:ext cx="681075" cy="1561450"/>
                <a:chOff x="3196388" y="2817700"/>
                <a:chExt cx="681075" cy="1561450"/>
              </a:xfrm>
            </p:grpSpPr>
            <p:sp>
              <p:nvSpPr>
                <p:cNvPr id="10091" name="Google Shape;10091;p76"/>
                <p:cNvSpPr/>
                <p:nvPr/>
              </p:nvSpPr>
              <p:spPr>
                <a:xfrm>
                  <a:off x="3526163" y="2870875"/>
                  <a:ext cx="32750" cy="1471075"/>
                </a:xfrm>
                <a:custGeom>
                  <a:avLst/>
                  <a:gdLst/>
                  <a:ahLst/>
                  <a:cxnLst/>
                  <a:rect l="l" t="t" r="r" b="b"/>
                  <a:pathLst>
                    <a:path w="1310" h="58843" extrusionOk="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6"/>
                <p:cNvSpPr/>
                <p:nvPr/>
              </p:nvSpPr>
              <p:spPr>
                <a:xfrm>
                  <a:off x="3196388" y="4351925"/>
                  <a:ext cx="27825" cy="27225"/>
                </a:xfrm>
                <a:custGeom>
                  <a:avLst/>
                  <a:gdLst/>
                  <a:ahLst/>
                  <a:cxnLst/>
                  <a:rect l="l" t="t" r="r" b="b"/>
                  <a:pathLst>
                    <a:path w="1113" h="1089" extrusionOk="0">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6"/>
                <p:cNvSpPr/>
                <p:nvPr/>
              </p:nvSpPr>
              <p:spPr>
                <a:xfrm>
                  <a:off x="3261838" y="4352375"/>
                  <a:ext cx="27375" cy="26775"/>
                </a:xfrm>
                <a:custGeom>
                  <a:avLst/>
                  <a:gdLst/>
                  <a:ahLst/>
                  <a:cxnLst/>
                  <a:rect l="l" t="t" r="r" b="b"/>
                  <a:pathLst>
                    <a:path w="1095" h="1071" extrusionOk="0">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6"/>
                <p:cNvSpPr/>
                <p:nvPr/>
              </p:nvSpPr>
              <p:spPr>
                <a:xfrm>
                  <a:off x="3327313"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6"/>
                <p:cNvSpPr/>
                <p:nvPr/>
              </p:nvSpPr>
              <p:spPr>
                <a:xfrm>
                  <a:off x="3392463" y="4351925"/>
                  <a:ext cx="27825" cy="27225"/>
                </a:xfrm>
                <a:custGeom>
                  <a:avLst/>
                  <a:gdLst/>
                  <a:ahLst/>
                  <a:cxnLst/>
                  <a:rect l="l" t="t" r="r" b="b"/>
                  <a:pathLst>
                    <a:path w="1113" h="1089" extrusionOk="0">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6"/>
                <p:cNvSpPr/>
                <p:nvPr/>
              </p:nvSpPr>
              <p:spPr>
                <a:xfrm>
                  <a:off x="3458063" y="4352375"/>
                  <a:ext cx="27225" cy="26775"/>
                </a:xfrm>
                <a:custGeom>
                  <a:avLst/>
                  <a:gdLst/>
                  <a:ahLst/>
                  <a:cxnLst/>
                  <a:rect l="l" t="t" r="r" b="b"/>
                  <a:pathLst>
                    <a:path w="1089" h="1071" extrusionOk="0">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6"/>
                <p:cNvSpPr/>
                <p:nvPr/>
              </p:nvSpPr>
              <p:spPr>
                <a:xfrm>
                  <a:off x="3523388" y="4352375"/>
                  <a:ext cx="27375" cy="26775"/>
                </a:xfrm>
                <a:custGeom>
                  <a:avLst/>
                  <a:gdLst/>
                  <a:ahLst/>
                  <a:cxnLst/>
                  <a:rect l="l" t="t" r="r" b="b"/>
                  <a:pathLst>
                    <a:path w="1095" h="1071" extrusionOk="0">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6"/>
                <p:cNvSpPr/>
                <p:nvPr/>
              </p:nvSpPr>
              <p:spPr>
                <a:xfrm>
                  <a:off x="3588538" y="4351925"/>
                  <a:ext cx="27850" cy="27225"/>
                </a:xfrm>
                <a:custGeom>
                  <a:avLst/>
                  <a:gdLst/>
                  <a:ahLst/>
                  <a:cxnLst/>
                  <a:rect l="l" t="t" r="r" b="b"/>
                  <a:pathLst>
                    <a:path w="1114" h="1089" extrusionOk="0">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6"/>
                <p:cNvSpPr/>
                <p:nvPr/>
              </p:nvSpPr>
              <p:spPr>
                <a:xfrm>
                  <a:off x="3654163" y="4352375"/>
                  <a:ext cx="27225" cy="26775"/>
                </a:xfrm>
                <a:custGeom>
                  <a:avLst/>
                  <a:gdLst/>
                  <a:ahLst/>
                  <a:cxnLst/>
                  <a:rect l="l" t="t" r="r" b="b"/>
                  <a:pathLst>
                    <a:path w="1089" h="1071" extrusionOk="0">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6"/>
                <p:cNvSpPr/>
                <p:nvPr/>
              </p:nvSpPr>
              <p:spPr>
                <a:xfrm>
                  <a:off x="3719463" y="4352375"/>
                  <a:ext cx="27375" cy="26775"/>
                </a:xfrm>
                <a:custGeom>
                  <a:avLst/>
                  <a:gdLst/>
                  <a:ahLst/>
                  <a:cxnLst/>
                  <a:rect l="l" t="t" r="r" b="b"/>
                  <a:pathLst>
                    <a:path w="1095" h="1071" extrusionOk="0">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6"/>
                <p:cNvSpPr/>
                <p:nvPr/>
              </p:nvSpPr>
              <p:spPr>
                <a:xfrm>
                  <a:off x="3784938" y="4352375"/>
                  <a:ext cx="27225" cy="26775"/>
                </a:xfrm>
                <a:custGeom>
                  <a:avLst/>
                  <a:gdLst/>
                  <a:ahLst/>
                  <a:cxnLst/>
                  <a:rect l="l" t="t" r="r" b="b"/>
                  <a:pathLst>
                    <a:path w="1089" h="1071" extrusionOk="0">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6"/>
                <p:cNvSpPr/>
                <p:nvPr/>
              </p:nvSpPr>
              <p:spPr>
                <a:xfrm>
                  <a:off x="3850238" y="4352375"/>
                  <a:ext cx="27225" cy="26775"/>
                </a:xfrm>
                <a:custGeom>
                  <a:avLst/>
                  <a:gdLst/>
                  <a:ahLst/>
                  <a:cxnLst/>
                  <a:rect l="l" t="t" r="r" b="b"/>
                  <a:pathLst>
                    <a:path w="1089" h="1071" extrusionOk="0">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6"/>
                <p:cNvSpPr/>
                <p:nvPr/>
              </p:nvSpPr>
              <p:spPr>
                <a:xfrm>
                  <a:off x="3196388" y="2817700"/>
                  <a:ext cx="27825" cy="26450"/>
                </a:xfrm>
                <a:custGeom>
                  <a:avLst/>
                  <a:gdLst/>
                  <a:ahLst/>
                  <a:cxnLst/>
                  <a:rect l="l" t="t" r="r" b="b"/>
                  <a:pathLst>
                    <a:path w="1113" h="1058" extrusionOk="0">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6"/>
                <p:cNvSpPr/>
                <p:nvPr/>
              </p:nvSpPr>
              <p:spPr>
                <a:xfrm>
                  <a:off x="3261988"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6"/>
                <p:cNvSpPr/>
                <p:nvPr/>
              </p:nvSpPr>
              <p:spPr>
                <a:xfrm>
                  <a:off x="3327313"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6"/>
                <p:cNvSpPr/>
                <p:nvPr/>
              </p:nvSpPr>
              <p:spPr>
                <a:xfrm>
                  <a:off x="3392463" y="2817700"/>
                  <a:ext cx="27825" cy="26450"/>
                </a:xfrm>
                <a:custGeom>
                  <a:avLst/>
                  <a:gdLst/>
                  <a:ahLst/>
                  <a:cxnLst/>
                  <a:rect l="l" t="t" r="r" b="b"/>
                  <a:pathLst>
                    <a:path w="1113" h="1058" extrusionOk="0">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6"/>
                <p:cNvSpPr/>
                <p:nvPr/>
              </p:nvSpPr>
              <p:spPr>
                <a:xfrm>
                  <a:off x="3458063" y="2817700"/>
                  <a:ext cx="27225" cy="26000"/>
                </a:xfrm>
                <a:custGeom>
                  <a:avLst/>
                  <a:gdLst/>
                  <a:ahLst/>
                  <a:cxnLst/>
                  <a:rect l="l" t="t" r="r" b="b"/>
                  <a:pathLst>
                    <a:path w="1089" h="1040" extrusionOk="0">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6"/>
                <p:cNvSpPr/>
                <p:nvPr/>
              </p:nvSpPr>
              <p:spPr>
                <a:xfrm>
                  <a:off x="3523388" y="2817700"/>
                  <a:ext cx="27375" cy="26000"/>
                </a:xfrm>
                <a:custGeom>
                  <a:avLst/>
                  <a:gdLst/>
                  <a:ahLst/>
                  <a:cxnLst/>
                  <a:rect l="l" t="t" r="r" b="b"/>
                  <a:pathLst>
                    <a:path w="1095" h="1040" extrusionOk="0">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6"/>
                <p:cNvSpPr/>
                <p:nvPr/>
              </p:nvSpPr>
              <p:spPr>
                <a:xfrm>
                  <a:off x="3588538" y="2817700"/>
                  <a:ext cx="27850" cy="26450"/>
                </a:xfrm>
                <a:custGeom>
                  <a:avLst/>
                  <a:gdLst/>
                  <a:ahLst/>
                  <a:cxnLst/>
                  <a:rect l="l" t="t" r="r" b="b"/>
                  <a:pathLst>
                    <a:path w="1114" h="1058" extrusionOk="0">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6"/>
                <p:cNvSpPr/>
                <p:nvPr/>
              </p:nvSpPr>
              <p:spPr>
                <a:xfrm>
                  <a:off x="3654163" y="2817700"/>
                  <a:ext cx="27225" cy="26000"/>
                </a:xfrm>
                <a:custGeom>
                  <a:avLst/>
                  <a:gdLst/>
                  <a:ahLst/>
                  <a:cxnLst/>
                  <a:rect l="l" t="t" r="r" b="b"/>
                  <a:pathLst>
                    <a:path w="1089" h="1040" extrusionOk="0">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6"/>
                <p:cNvSpPr/>
                <p:nvPr/>
              </p:nvSpPr>
              <p:spPr>
                <a:xfrm>
                  <a:off x="3719463" y="2817700"/>
                  <a:ext cx="27375" cy="26000"/>
                </a:xfrm>
                <a:custGeom>
                  <a:avLst/>
                  <a:gdLst/>
                  <a:ahLst/>
                  <a:cxnLst/>
                  <a:rect l="l" t="t" r="r" b="b"/>
                  <a:pathLst>
                    <a:path w="1095" h="1040" extrusionOk="0">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6"/>
                <p:cNvSpPr/>
                <p:nvPr/>
              </p:nvSpPr>
              <p:spPr>
                <a:xfrm>
                  <a:off x="3784938" y="2817700"/>
                  <a:ext cx="27225" cy="26000"/>
                </a:xfrm>
                <a:custGeom>
                  <a:avLst/>
                  <a:gdLst/>
                  <a:ahLst/>
                  <a:cxnLst/>
                  <a:rect l="l" t="t" r="r" b="b"/>
                  <a:pathLst>
                    <a:path w="1089" h="1040" extrusionOk="0">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6"/>
                <p:cNvSpPr/>
                <p:nvPr/>
              </p:nvSpPr>
              <p:spPr>
                <a:xfrm>
                  <a:off x="3850238" y="2817700"/>
                  <a:ext cx="27225" cy="26000"/>
                </a:xfrm>
                <a:custGeom>
                  <a:avLst/>
                  <a:gdLst/>
                  <a:ahLst/>
                  <a:cxnLst/>
                  <a:rect l="l" t="t" r="r" b="b"/>
                  <a:pathLst>
                    <a:path w="1089" h="1040" extrusionOk="0">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4" name="Google Shape;10114;p76"/>
            <p:cNvGrpSpPr/>
            <p:nvPr/>
          </p:nvGrpSpPr>
          <p:grpSpPr>
            <a:xfrm>
              <a:off x="3090338" y="2927425"/>
              <a:ext cx="389575" cy="1365675"/>
              <a:chOff x="3090338" y="2927425"/>
              <a:chExt cx="389575" cy="1365675"/>
            </a:xfrm>
          </p:grpSpPr>
          <p:grpSp>
            <p:nvGrpSpPr>
              <p:cNvPr id="10115" name="Google Shape;10115;p76"/>
              <p:cNvGrpSpPr/>
              <p:nvPr/>
            </p:nvGrpSpPr>
            <p:grpSpPr>
              <a:xfrm>
                <a:off x="3090338" y="2927425"/>
                <a:ext cx="389575" cy="202550"/>
                <a:chOff x="3090338" y="2927425"/>
                <a:chExt cx="389575" cy="202550"/>
              </a:xfrm>
            </p:grpSpPr>
            <p:sp>
              <p:nvSpPr>
                <p:cNvPr id="10116" name="Google Shape;10116;p76"/>
                <p:cNvSpPr/>
                <p:nvPr/>
              </p:nvSpPr>
              <p:spPr>
                <a:xfrm>
                  <a:off x="3090338" y="2927425"/>
                  <a:ext cx="389575" cy="202550"/>
                </a:xfrm>
                <a:custGeom>
                  <a:avLst/>
                  <a:gdLst/>
                  <a:ahLst/>
                  <a:cxnLst/>
                  <a:rect l="l" t="t" r="r" b="b"/>
                  <a:pathLst>
                    <a:path w="15583" h="8102" extrusionOk="0">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6"/>
                <p:cNvSpPr/>
                <p:nvPr/>
              </p:nvSpPr>
              <p:spPr>
                <a:xfrm>
                  <a:off x="3102338" y="2950925"/>
                  <a:ext cx="359300" cy="155850"/>
                </a:xfrm>
                <a:custGeom>
                  <a:avLst/>
                  <a:gdLst/>
                  <a:ahLst/>
                  <a:cxnLst/>
                  <a:rect l="l" t="t" r="r" b="b"/>
                  <a:pathLst>
                    <a:path w="14372" h="6234" extrusionOk="0">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76"/>
              <p:cNvGrpSpPr/>
              <p:nvPr/>
            </p:nvGrpSpPr>
            <p:grpSpPr>
              <a:xfrm>
                <a:off x="3090338" y="3218150"/>
                <a:ext cx="389575" cy="202575"/>
                <a:chOff x="3090338" y="3218150"/>
                <a:chExt cx="389575" cy="202575"/>
              </a:xfrm>
            </p:grpSpPr>
            <p:sp>
              <p:nvSpPr>
                <p:cNvPr id="10119" name="Google Shape;10119;p76"/>
                <p:cNvSpPr/>
                <p:nvPr/>
              </p:nvSpPr>
              <p:spPr>
                <a:xfrm>
                  <a:off x="3090338" y="3218150"/>
                  <a:ext cx="389575" cy="202575"/>
                </a:xfrm>
                <a:custGeom>
                  <a:avLst/>
                  <a:gdLst/>
                  <a:ahLst/>
                  <a:cxnLst/>
                  <a:rect l="l" t="t" r="r" b="b"/>
                  <a:pathLst>
                    <a:path w="15583" h="8103" extrusionOk="0">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6"/>
                <p:cNvSpPr/>
                <p:nvPr/>
              </p:nvSpPr>
              <p:spPr>
                <a:xfrm>
                  <a:off x="3102488" y="3241525"/>
                  <a:ext cx="359150" cy="155825"/>
                </a:xfrm>
                <a:custGeom>
                  <a:avLst/>
                  <a:gdLst/>
                  <a:ahLst/>
                  <a:cxnLst/>
                  <a:rect l="l" t="t" r="r" b="b"/>
                  <a:pathLst>
                    <a:path w="14366" h="6233" extrusionOk="0">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76"/>
              <p:cNvGrpSpPr/>
              <p:nvPr/>
            </p:nvGrpSpPr>
            <p:grpSpPr>
              <a:xfrm>
                <a:off x="3090338" y="3509050"/>
                <a:ext cx="389575" cy="202550"/>
                <a:chOff x="3090338" y="3509050"/>
                <a:chExt cx="389575" cy="202550"/>
              </a:xfrm>
            </p:grpSpPr>
            <p:sp>
              <p:nvSpPr>
                <p:cNvPr id="10122" name="Google Shape;10122;p76"/>
                <p:cNvSpPr/>
                <p:nvPr/>
              </p:nvSpPr>
              <p:spPr>
                <a:xfrm>
                  <a:off x="3090338" y="3509050"/>
                  <a:ext cx="389575" cy="202550"/>
                </a:xfrm>
                <a:custGeom>
                  <a:avLst/>
                  <a:gdLst/>
                  <a:ahLst/>
                  <a:cxnLst/>
                  <a:rect l="l" t="t" r="r" b="b"/>
                  <a:pathLst>
                    <a:path w="15583" h="8102" extrusionOk="0">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6"/>
                <p:cNvSpPr/>
                <p:nvPr/>
              </p:nvSpPr>
              <p:spPr>
                <a:xfrm>
                  <a:off x="3102488" y="3532400"/>
                  <a:ext cx="359150" cy="155850"/>
                </a:xfrm>
                <a:custGeom>
                  <a:avLst/>
                  <a:gdLst/>
                  <a:ahLst/>
                  <a:cxnLst/>
                  <a:rect l="l" t="t" r="r" b="b"/>
                  <a:pathLst>
                    <a:path w="14366" h="6234" extrusionOk="0">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6"/>
              <p:cNvGrpSpPr/>
              <p:nvPr/>
            </p:nvGrpSpPr>
            <p:grpSpPr>
              <a:xfrm>
                <a:off x="3090338" y="3799800"/>
                <a:ext cx="389575" cy="202550"/>
                <a:chOff x="3090338" y="3799800"/>
                <a:chExt cx="389575" cy="202550"/>
              </a:xfrm>
            </p:grpSpPr>
            <p:sp>
              <p:nvSpPr>
                <p:cNvPr id="10125" name="Google Shape;10125;p76"/>
                <p:cNvSpPr/>
                <p:nvPr/>
              </p:nvSpPr>
              <p:spPr>
                <a:xfrm>
                  <a:off x="3090338" y="3799800"/>
                  <a:ext cx="389575" cy="202550"/>
                </a:xfrm>
                <a:custGeom>
                  <a:avLst/>
                  <a:gdLst/>
                  <a:ahLst/>
                  <a:cxnLst/>
                  <a:rect l="l" t="t" r="r" b="b"/>
                  <a:pathLst>
                    <a:path w="15583" h="8102" extrusionOk="0">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6"/>
                <p:cNvSpPr/>
                <p:nvPr/>
              </p:nvSpPr>
              <p:spPr>
                <a:xfrm>
                  <a:off x="3102488" y="3823150"/>
                  <a:ext cx="359150" cy="155850"/>
                </a:xfrm>
                <a:custGeom>
                  <a:avLst/>
                  <a:gdLst/>
                  <a:ahLst/>
                  <a:cxnLst/>
                  <a:rect l="l" t="t" r="r" b="b"/>
                  <a:pathLst>
                    <a:path w="14366" h="6234" extrusionOk="0">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6"/>
              <p:cNvGrpSpPr/>
              <p:nvPr/>
            </p:nvGrpSpPr>
            <p:grpSpPr>
              <a:xfrm>
                <a:off x="3090338" y="4090525"/>
                <a:ext cx="389575" cy="202575"/>
                <a:chOff x="3090338" y="4090525"/>
                <a:chExt cx="389575" cy="202575"/>
              </a:xfrm>
            </p:grpSpPr>
            <p:sp>
              <p:nvSpPr>
                <p:cNvPr id="10128" name="Google Shape;10128;p76"/>
                <p:cNvSpPr/>
                <p:nvPr/>
              </p:nvSpPr>
              <p:spPr>
                <a:xfrm>
                  <a:off x="3090338" y="4090525"/>
                  <a:ext cx="389575" cy="202575"/>
                </a:xfrm>
                <a:custGeom>
                  <a:avLst/>
                  <a:gdLst/>
                  <a:ahLst/>
                  <a:cxnLst/>
                  <a:rect l="l" t="t" r="r" b="b"/>
                  <a:pathLst>
                    <a:path w="15583" h="8103" extrusionOk="0">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6"/>
                <p:cNvSpPr/>
                <p:nvPr/>
              </p:nvSpPr>
              <p:spPr>
                <a:xfrm>
                  <a:off x="3102488" y="4113875"/>
                  <a:ext cx="359150" cy="155850"/>
                </a:xfrm>
                <a:custGeom>
                  <a:avLst/>
                  <a:gdLst/>
                  <a:ahLst/>
                  <a:cxnLst/>
                  <a:rect l="l" t="t" r="r" b="b"/>
                  <a:pathLst>
                    <a:path w="14366" h="6234" extrusionOk="0">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0" name="Google Shape;10130;p76"/>
            <p:cNvGrpSpPr/>
            <p:nvPr/>
          </p:nvGrpSpPr>
          <p:grpSpPr>
            <a:xfrm>
              <a:off x="3602363" y="2927425"/>
              <a:ext cx="389575" cy="1365675"/>
              <a:chOff x="3602363" y="2927425"/>
              <a:chExt cx="389575" cy="1365675"/>
            </a:xfrm>
          </p:grpSpPr>
          <p:grpSp>
            <p:nvGrpSpPr>
              <p:cNvPr id="10131" name="Google Shape;10131;p76"/>
              <p:cNvGrpSpPr/>
              <p:nvPr/>
            </p:nvGrpSpPr>
            <p:grpSpPr>
              <a:xfrm>
                <a:off x="3602363" y="2927425"/>
                <a:ext cx="389575" cy="202550"/>
                <a:chOff x="3602363" y="2927425"/>
                <a:chExt cx="389575" cy="202550"/>
              </a:xfrm>
            </p:grpSpPr>
            <p:sp>
              <p:nvSpPr>
                <p:cNvPr id="10132" name="Google Shape;10132;p76"/>
                <p:cNvSpPr/>
                <p:nvPr/>
              </p:nvSpPr>
              <p:spPr>
                <a:xfrm>
                  <a:off x="3602363" y="2927425"/>
                  <a:ext cx="389575" cy="202550"/>
                </a:xfrm>
                <a:custGeom>
                  <a:avLst/>
                  <a:gdLst/>
                  <a:ahLst/>
                  <a:cxnLst/>
                  <a:rect l="l" t="t" r="r" b="b"/>
                  <a:pathLst>
                    <a:path w="15583" h="8102" extrusionOk="0">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6"/>
                <p:cNvSpPr/>
                <p:nvPr/>
              </p:nvSpPr>
              <p:spPr>
                <a:xfrm>
                  <a:off x="3614363" y="2950925"/>
                  <a:ext cx="359300" cy="155850"/>
                </a:xfrm>
                <a:custGeom>
                  <a:avLst/>
                  <a:gdLst/>
                  <a:ahLst/>
                  <a:cxnLst/>
                  <a:rect l="l" t="t" r="r" b="b"/>
                  <a:pathLst>
                    <a:path w="14372" h="6234" extrusionOk="0">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76"/>
              <p:cNvGrpSpPr/>
              <p:nvPr/>
            </p:nvGrpSpPr>
            <p:grpSpPr>
              <a:xfrm>
                <a:off x="3602363" y="3218150"/>
                <a:ext cx="389575" cy="202575"/>
                <a:chOff x="3602363" y="3218150"/>
                <a:chExt cx="389575" cy="202575"/>
              </a:xfrm>
            </p:grpSpPr>
            <p:sp>
              <p:nvSpPr>
                <p:cNvPr id="10135" name="Google Shape;10135;p76"/>
                <p:cNvSpPr/>
                <p:nvPr/>
              </p:nvSpPr>
              <p:spPr>
                <a:xfrm>
                  <a:off x="3602363" y="3218150"/>
                  <a:ext cx="389575" cy="202575"/>
                </a:xfrm>
                <a:custGeom>
                  <a:avLst/>
                  <a:gdLst/>
                  <a:ahLst/>
                  <a:cxnLst/>
                  <a:rect l="l" t="t" r="r" b="b"/>
                  <a:pathLst>
                    <a:path w="15583" h="8103" extrusionOk="0">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6"/>
                <p:cNvSpPr/>
                <p:nvPr/>
              </p:nvSpPr>
              <p:spPr>
                <a:xfrm>
                  <a:off x="3614513" y="3241525"/>
                  <a:ext cx="359150" cy="155825"/>
                </a:xfrm>
                <a:custGeom>
                  <a:avLst/>
                  <a:gdLst/>
                  <a:ahLst/>
                  <a:cxnLst/>
                  <a:rect l="l" t="t" r="r" b="b"/>
                  <a:pathLst>
                    <a:path w="14366" h="6233" extrusionOk="0">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76"/>
              <p:cNvGrpSpPr/>
              <p:nvPr/>
            </p:nvGrpSpPr>
            <p:grpSpPr>
              <a:xfrm>
                <a:off x="3602363" y="3509050"/>
                <a:ext cx="389575" cy="202550"/>
                <a:chOff x="3602363" y="3509050"/>
                <a:chExt cx="389575" cy="202550"/>
              </a:xfrm>
            </p:grpSpPr>
            <p:sp>
              <p:nvSpPr>
                <p:cNvPr id="10138" name="Google Shape;10138;p76"/>
                <p:cNvSpPr/>
                <p:nvPr/>
              </p:nvSpPr>
              <p:spPr>
                <a:xfrm>
                  <a:off x="3602363" y="3509050"/>
                  <a:ext cx="389575" cy="202550"/>
                </a:xfrm>
                <a:custGeom>
                  <a:avLst/>
                  <a:gdLst/>
                  <a:ahLst/>
                  <a:cxnLst/>
                  <a:rect l="l" t="t" r="r" b="b"/>
                  <a:pathLst>
                    <a:path w="15583" h="8102" extrusionOk="0">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6"/>
                <p:cNvSpPr/>
                <p:nvPr/>
              </p:nvSpPr>
              <p:spPr>
                <a:xfrm>
                  <a:off x="3614513" y="3532400"/>
                  <a:ext cx="359150" cy="155850"/>
                </a:xfrm>
                <a:custGeom>
                  <a:avLst/>
                  <a:gdLst/>
                  <a:ahLst/>
                  <a:cxnLst/>
                  <a:rect l="l" t="t" r="r" b="b"/>
                  <a:pathLst>
                    <a:path w="14366" h="6234" extrusionOk="0">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0" name="Google Shape;10140;p76"/>
              <p:cNvGrpSpPr/>
              <p:nvPr/>
            </p:nvGrpSpPr>
            <p:grpSpPr>
              <a:xfrm>
                <a:off x="3602363" y="3799800"/>
                <a:ext cx="389575" cy="202550"/>
                <a:chOff x="3602363" y="3799800"/>
                <a:chExt cx="389575" cy="202550"/>
              </a:xfrm>
            </p:grpSpPr>
            <p:sp>
              <p:nvSpPr>
                <p:cNvPr id="10141" name="Google Shape;10141;p76"/>
                <p:cNvSpPr/>
                <p:nvPr/>
              </p:nvSpPr>
              <p:spPr>
                <a:xfrm>
                  <a:off x="3602363" y="3799800"/>
                  <a:ext cx="389575" cy="202550"/>
                </a:xfrm>
                <a:custGeom>
                  <a:avLst/>
                  <a:gdLst/>
                  <a:ahLst/>
                  <a:cxnLst/>
                  <a:rect l="l" t="t" r="r" b="b"/>
                  <a:pathLst>
                    <a:path w="15583" h="8102" extrusionOk="0">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6"/>
                <p:cNvSpPr/>
                <p:nvPr/>
              </p:nvSpPr>
              <p:spPr>
                <a:xfrm>
                  <a:off x="3614513" y="3823150"/>
                  <a:ext cx="359150" cy="155850"/>
                </a:xfrm>
                <a:custGeom>
                  <a:avLst/>
                  <a:gdLst/>
                  <a:ahLst/>
                  <a:cxnLst/>
                  <a:rect l="l" t="t" r="r" b="b"/>
                  <a:pathLst>
                    <a:path w="14366" h="6234" extrusionOk="0">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6"/>
              <p:cNvGrpSpPr/>
              <p:nvPr/>
            </p:nvGrpSpPr>
            <p:grpSpPr>
              <a:xfrm>
                <a:off x="3602363" y="4090525"/>
                <a:ext cx="389575" cy="202575"/>
                <a:chOff x="3602363" y="4090525"/>
                <a:chExt cx="389575" cy="202575"/>
              </a:xfrm>
            </p:grpSpPr>
            <p:sp>
              <p:nvSpPr>
                <p:cNvPr id="10144" name="Google Shape;10144;p76"/>
                <p:cNvSpPr/>
                <p:nvPr/>
              </p:nvSpPr>
              <p:spPr>
                <a:xfrm>
                  <a:off x="3602363" y="4090525"/>
                  <a:ext cx="389575" cy="202575"/>
                </a:xfrm>
                <a:custGeom>
                  <a:avLst/>
                  <a:gdLst/>
                  <a:ahLst/>
                  <a:cxnLst/>
                  <a:rect l="l" t="t" r="r" b="b"/>
                  <a:pathLst>
                    <a:path w="15583" h="8103" extrusionOk="0">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6"/>
                <p:cNvSpPr/>
                <p:nvPr/>
              </p:nvSpPr>
              <p:spPr>
                <a:xfrm>
                  <a:off x="3614513" y="4113875"/>
                  <a:ext cx="359150" cy="155850"/>
                </a:xfrm>
                <a:custGeom>
                  <a:avLst/>
                  <a:gdLst/>
                  <a:ahLst/>
                  <a:cxnLst/>
                  <a:rect l="l" t="t" r="r" b="b"/>
                  <a:pathLst>
                    <a:path w="14366" h="6234" extrusionOk="0">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46" name="Google Shape;10146;p76"/>
          <p:cNvGrpSpPr/>
          <p:nvPr/>
        </p:nvGrpSpPr>
        <p:grpSpPr>
          <a:xfrm>
            <a:off x="4358525" y="1562650"/>
            <a:ext cx="381425" cy="1329000"/>
            <a:chOff x="4358525" y="1562650"/>
            <a:chExt cx="381425" cy="1329000"/>
          </a:xfrm>
        </p:grpSpPr>
        <p:grpSp>
          <p:nvGrpSpPr>
            <p:cNvPr id="10147" name="Google Shape;10147;p76"/>
            <p:cNvGrpSpPr/>
            <p:nvPr/>
          </p:nvGrpSpPr>
          <p:grpSpPr>
            <a:xfrm>
              <a:off x="4358525" y="1562650"/>
              <a:ext cx="381425" cy="1329000"/>
              <a:chOff x="4358525" y="1562650"/>
              <a:chExt cx="381425" cy="1329000"/>
            </a:xfrm>
          </p:grpSpPr>
          <p:sp>
            <p:nvSpPr>
              <p:cNvPr id="10148" name="Google Shape;10148;p76"/>
              <p:cNvSpPr/>
              <p:nvPr/>
            </p:nvSpPr>
            <p:spPr>
              <a:xfrm>
                <a:off x="4458550" y="1632600"/>
                <a:ext cx="175225" cy="167075"/>
              </a:xfrm>
              <a:custGeom>
                <a:avLst/>
                <a:gdLst/>
                <a:ahLst/>
                <a:cxnLst/>
                <a:rect l="l" t="t" r="r" b="b"/>
                <a:pathLst>
                  <a:path w="7009" h="6683" extrusionOk="0">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9" name="Google Shape;10149;p76"/>
              <p:cNvGrpSpPr/>
              <p:nvPr/>
            </p:nvGrpSpPr>
            <p:grpSpPr>
              <a:xfrm>
                <a:off x="4358525" y="1619100"/>
                <a:ext cx="381425" cy="1272550"/>
                <a:chOff x="4358525" y="1619100"/>
                <a:chExt cx="381425" cy="1272550"/>
              </a:xfrm>
            </p:grpSpPr>
            <p:sp>
              <p:nvSpPr>
                <p:cNvPr id="10150" name="Google Shape;10150;p76"/>
                <p:cNvSpPr/>
                <p:nvPr/>
              </p:nvSpPr>
              <p:spPr>
                <a:xfrm>
                  <a:off x="4358525" y="1732025"/>
                  <a:ext cx="381425" cy="1159625"/>
                </a:xfrm>
                <a:custGeom>
                  <a:avLst/>
                  <a:gdLst/>
                  <a:ahLst/>
                  <a:cxnLst/>
                  <a:rect l="l" t="t" r="r" b="b"/>
                  <a:pathLst>
                    <a:path w="15257" h="46385" extrusionOk="0">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6"/>
                <p:cNvSpPr/>
                <p:nvPr/>
              </p:nvSpPr>
              <p:spPr>
                <a:xfrm>
                  <a:off x="4510350" y="1731875"/>
                  <a:ext cx="77775" cy="60725"/>
                </a:xfrm>
                <a:custGeom>
                  <a:avLst/>
                  <a:gdLst/>
                  <a:ahLst/>
                  <a:cxnLst/>
                  <a:rect l="l" t="t" r="r" b="b"/>
                  <a:pathLst>
                    <a:path w="3111" h="2429" extrusionOk="0">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6"/>
                <p:cNvSpPr/>
                <p:nvPr/>
              </p:nvSpPr>
              <p:spPr>
                <a:xfrm>
                  <a:off x="4485925" y="1619100"/>
                  <a:ext cx="126650" cy="162275"/>
                </a:xfrm>
                <a:custGeom>
                  <a:avLst/>
                  <a:gdLst/>
                  <a:ahLst/>
                  <a:cxnLst/>
                  <a:rect l="l" t="t" r="r" b="b"/>
                  <a:pathLst>
                    <a:path w="5066" h="6491" extrusionOk="0">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3" name="Google Shape;10153;p76"/>
              <p:cNvSpPr/>
              <p:nvPr/>
            </p:nvSpPr>
            <p:spPr>
              <a:xfrm>
                <a:off x="4445650" y="1562650"/>
                <a:ext cx="190125" cy="218425"/>
              </a:xfrm>
              <a:custGeom>
                <a:avLst/>
                <a:gdLst/>
                <a:ahLst/>
                <a:cxnLst/>
                <a:rect l="l" t="t" r="r" b="b"/>
                <a:pathLst>
                  <a:path w="7605" h="8737" extrusionOk="0">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4" name="Google Shape;10154;p76"/>
            <p:cNvSpPr/>
            <p:nvPr/>
          </p:nvSpPr>
          <p:spPr>
            <a:xfrm>
              <a:off x="4646675" y="1802575"/>
              <a:ext cx="1075" cy="16775"/>
            </a:xfrm>
            <a:custGeom>
              <a:avLst/>
              <a:gdLst/>
              <a:ahLst/>
              <a:cxnLst/>
              <a:rect l="l" t="t" r="r" b="b"/>
              <a:pathLst>
                <a:path w="43" h="671" extrusionOk="0">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6"/>
            <p:cNvSpPr/>
            <p:nvPr/>
          </p:nvSpPr>
          <p:spPr>
            <a:xfrm>
              <a:off x="4450725" y="1802575"/>
              <a:ext cx="950" cy="16775"/>
            </a:xfrm>
            <a:custGeom>
              <a:avLst/>
              <a:gdLst/>
              <a:ahLst/>
              <a:cxnLst/>
              <a:rect l="l" t="t" r="r" b="b"/>
              <a:pathLst>
                <a:path w="38" h="671" extrusionOk="0">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6" name="Google Shape;10156;p76"/>
            <p:cNvGrpSpPr/>
            <p:nvPr/>
          </p:nvGrpSpPr>
          <p:grpSpPr>
            <a:xfrm>
              <a:off x="4434425" y="1799150"/>
              <a:ext cx="229625" cy="176600"/>
              <a:chOff x="4434425" y="1799150"/>
              <a:chExt cx="229625" cy="176600"/>
            </a:xfrm>
          </p:grpSpPr>
          <p:sp>
            <p:nvSpPr>
              <p:cNvPr id="10157" name="Google Shape;10157;p76"/>
              <p:cNvSpPr/>
              <p:nvPr/>
            </p:nvSpPr>
            <p:spPr>
              <a:xfrm>
                <a:off x="4437500" y="1805750"/>
                <a:ext cx="223475" cy="170000"/>
              </a:xfrm>
              <a:custGeom>
                <a:avLst/>
                <a:gdLst/>
                <a:ahLst/>
                <a:cxnLst/>
                <a:rect l="l" t="t" r="r" b="b"/>
                <a:pathLst>
                  <a:path w="8939" h="6800" extrusionOk="0">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6"/>
              <p:cNvSpPr/>
              <p:nvPr/>
            </p:nvSpPr>
            <p:spPr>
              <a:xfrm>
                <a:off x="4434425" y="1799150"/>
                <a:ext cx="229625" cy="170050"/>
              </a:xfrm>
              <a:custGeom>
                <a:avLst/>
                <a:gdLst/>
                <a:ahLst/>
                <a:cxnLst/>
                <a:rect l="l" t="t" r="r" b="b"/>
                <a:pathLst>
                  <a:path w="9185" h="6802" extrusionOk="0">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6"/>
              <p:cNvSpPr/>
              <p:nvPr/>
            </p:nvSpPr>
            <p:spPr>
              <a:xfrm>
                <a:off x="4440425" y="1912450"/>
                <a:ext cx="217625" cy="56675"/>
              </a:xfrm>
              <a:custGeom>
                <a:avLst/>
                <a:gdLst/>
                <a:ahLst/>
                <a:cxnLst/>
                <a:rect l="l" t="t" r="r" b="b"/>
                <a:pathLst>
                  <a:path w="8705" h="2267" extrusionOk="0">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76"/>
            <p:cNvGrpSpPr/>
            <p:nvPr/>
          </p:nvGrpSpPr>
          <p:grpSpPr>
            <a:xfrm>
              <a:off x="4427975" y="2144625"/>
              <a:ext cx="241150" cy="131875"/>
              <a:chOff x="4427975" y="2144625"/>
              <a:chExt cx="241150" cy="131875"/>
            </a:xfrm>
          </p:grpSpPr>
          <p:sp>
            <p:nvSpPr>
              <p:cNvPr id="10161" name="Google Shape;10161;p76"/>
              <p:cNvSpPr/>
              <p:nvPr/>
            </p:nvSpPr>
            <p:spPr>
              <a:xfrm>
                <a:off x="4427975" y="2154475"/>
                <a:ext cx="241150" cy="122025"/>
              </a:xfrm>
              <a:custGeom>
                <a:avLst/>
                <a:gdLst/>
                <a:ahLst/>
                <a:cxnLst/>
                <a:rect l="l" t="t" r="r" b="b"/>
                <a:pathLst>
                  <a:path w="9646" h="4881" extrusionOk="0">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6"/>
              <p:cNvSpPr/>
              <p:nvPr/>
            </p:nvSpPr>
            <p:spPr>
              <a:xfrm>
                <a:off x="4427975" y="2144625"/>
                <a:ext cx="241150" cy="122050"/>
              </a:xfrm>
              <a:custGeom>
                <a:avLst/>
                <a:gdLst/>
                <a:ahLst/>
                <a:cxnLst/>
                <a:rect l="l" t="t" r="r" b="b"/>
                <a:pathLst>
                  <a:path w="9646" h="4882" extrusionOk="0">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6"/>
              <p:cNvSpPr/>
              <p:nvPr/>
            </p:nvSpPr>
            <p:spPr>
              <a:xfrm>
                <a:off x="4427975" y="2178600"/>
                <a:ext cx="240975" cy="88075"/>
              </a:xfrm>
              <a:custGeom>
                <a:avLst/>
                <a:gdLst/>
                <a:ahLst/>
                <a:cxnLst/>
                <a:rect l="l" t="t" r="r" b="b"/>
                <a:pathLst>
                  <a:path w="9639" h="3523" extrusionOk="0">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4" name="Google Shape;10164;p76"/>
          <p:cNvGrpSpPr/>
          <p:nvPr/>
        </p:nvGrpSpPr>
        <p:grpSpPr>
          <a:xfrm>
            <a:off x="4331625" y="3022588"/>
            <a:ext cx="435225" cy="1370250"/>
            <a:chOff x="4331625" y="2992450"/>
            <a:chExt cx="435225" cy="1370250"/>
          </a:xfrm>
        </p:grpSpPr>
        <p:grpSp>
          <p:nvGrpSpPr>
            <p:cNvPr id="10165" name="Google Shape;10165;p76"/>
            <p:cNvGrpSpPr/>
            <p:nvPr/>
          </p:nvGrpSpPr>
          <p:grpSpPr>
            <a:xfrm>
              <a:off x="4331625" y="2992450"/>
              <a:ext cx="435225" cy="1370250"/>
              <a:chOff x="4331625" y="2992450"/>
              <a:chExt cx="435225" cy="1370250"/>
            </a:xfrm>
          </p:grpSpPr>
          <p:sp>
            <p:nvSpPr>
              <p:cNvPr id="10166" name="Google Shape;10166;p76"/>
              <p:cNvSpPr/>
              <p:nvPr/>
            </p:nvSpPr>
            <p:spPr>
              <a:xfrm>
                <a:off x="4331625" y="3172825"/>
                <a:ext cx="435225" cy="1189875"/>
              </a:xfrm>
              <a:custGeom>
                <a:avLst/>
                <a:gdLst/>
                <a:ahLst/>
                <a:cxnLst/>
                <a:rect l="l" t="t" r="r" b="b"/>
                <a:pathLst>
                  <a:path w="17409" h="47595" extrusionOk="0">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6"/>
              <p:cNvSpPr/>
              <p:nvPr/>
            </p:nvSpPr>
            <p:spPr>
              <a:xfrm>
                <a:off x="4473925" y="3018075"/>
                <a:ext cx="150475" cy="201175"/>
              </a:xfrm>
              <a:custGeom>
                <a:avLst/>
                <a:gdLst/>
                <a:ahLst/>
                <a:cxnLst/>
                <a:rect l="l" t="t" r="r" b="b"/>
                <a:pathLst>
                  <a:path w="6019" h="8047" extrusionOk="0">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6"/>
              <p:cNvSpPr/>
              <p:nvPr/>
            </p:nvSpPr>
            <p:spPr>
              <a:xfrm>
                <a:off x="4505900" y="3192950"/>
                <a:ext cx="86525" cy="38750"/>
              </a:xfrm>
              <a:custGeom>
                <a:avLst/>
                <a:gdLst/>
                <a:ahLst/>
                <a:cxnLst/>
                <a:rect l="l" t="t" r="r" b="b"/>
                <a:pathLst>
                  <a:path w="3461" h="1550" extrusionOk="0">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6"/>
              <p:cNvSpPr/>
              <p:nvPr/>
            </p:nvSpPr>
            <p:spPr>
              <a:xfrm>
                <a:off x="4465425" y="2992450"/>
                <a:ext cx="201850" cy="156325"/>
              </a:xfrm>
              <a:custGeom>
                <a:avLst/>
                <a:gdLst/>
                <a:ahLst/>
                <a:cxnLst/>
                <a:rect l="l" t="t" r="r" b="b"/>
                <a:pathLst>
                  <a:path w="8074" h="6253" extrusionOk="0">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76"/>
            <p:cNvGrpSpPr/>
            <p:nvPr/>
          </p:nvGrpSpPr>
          <p:grpSpPr>
            <a:xfrm>
              <a:off x="4415850" y="3599250"/>
              <a:ext cx="266625" cy="293850"/>
              <a:chOff x="4415850" y="3599250"/>
              <a:chExt cx="266625" cy="293850"/>
            </a:xfrm>
          </p:grpSpPr>
          <p:sp>
            <p:nvSpPr>
              <p:cNvPr id="10171" name="Google Shape;10171;p76"/>
              <p:cNvSpPr/>
              <p:nvPr/>
            </p:nvSpPr>
            <p:spPr>
              <a:xfrm>
                <a:off x="4423375" y="3863550"/>
                <a:ext cx="108500" cy="29550"/>
              </a:xfrm>
              <a:custGeom>
                <a:avLst/>
                <a:gdLst/>
                <a:ahLst/>
                <a:cxnLst/>
                <a:rect l="l" t="t" r="r" b="b"/>
                <a:pathLst>
                  <a:path w="4340" h="1182" extrusionOk="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6"/>
              <p:cNvSpPr/>
              <p:nvPr/>
            </p:nvSpPr>
            <p:spPr>
              <a:xfrm>
                <a:off x="4566425" y="3863550"/>
                <a:ext cx="108525" cy="29550"/>
              </a:xfrm>
              <a:custGeom>
                <a:avLst/>
                <a:gdLst/>
                <a:ahLst/>
                <a:cxnLst/>
                <a:rect l="l" t="t" r="r" b="b"/>
                <a:pathLst>
                  <a:path w="4341" h="1182" extrusionOk="0">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6"/>
              <p:cNvSpPr/>
              <p:nvPr/>
            </p:nvSpPr>
            <p:spPr>
              <a:xfrm>
                <a:off x="4415850" y="3617700"/>
                <a:ext cx="133400" cy="269700"/>
              </a:xfrm>
              <a:custGeom>
                <a:avLst/>
                <a:gdLst/>
                <a:ahLst/>
                <a:cxnLst/>
                <a:rect l="l" t="t" r="r" b="b"/>
                <a:pathLst>
                  <a:path w="5336" h="10788" extrusionOk="0">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6"/>
              <p:cNvSpPr/>
              <p:nvPr/>
            </p:nvSpPr>
            <p:spPr>
              <a:xfrm>
                <a:off x="4428900" y="3599250"/>
                <a:ext cx="120350" cy="36600"/>
              </a:xfrm>
              <a:custGeom>
                <a:avLst/>
                <a:gdLst/>
                <a:ahLst/>
                <a:cxnLst/>
                <a:rect l="l" t="t" r="r" b="b"/>
                <a:pathLst>
                  <a:path w="4814" h="1464" extrusionOk="0">
                    <a:moveTo>
                      <a:pt x="529" y="1"/>
                    </a:moveTo>
                    <a:cubicBezTo>
                      <a:pt x="1" y="1"/>
                      <a:pt x="81" y="1464"/>
                      <a:pt x="443" y="1464"/>
                    </a:cubicBezTo>
                    <a:lnTo>
                      <a:pt x="4814" y="1464"/>
                    </a:lnTo>
                    <a:lnTo>
                      <a:pt x="48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6"/>
              <p:cNvSpPr/>
              <p:nvPr/>
            </p:nvSpPr>
            <p:spPr>
              <a:xfrm>
                <a:off x="4416000" y="3857575"/>
                <a:ext cx="124950" cy="29525"/>
              </a:xfrm>
              <a:custGeom>
                <a:avLst/>
                <a:gdLst/>
                <a:ahLst/>
                <a:cxnLst/>
                <a:rect l="l" t="t" r="r" b="b"/>
                <a:pathLst>
                  <a:path w="4998" h="1181" extrusionOk="0">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6"/>
              <p:cNvSpPr/>
              <p:nvPr/>
            </p:nvSpPr>
            <p:spPr>
              <a:xfrm>
                <a:off x="4549225" y="3617700"/>
                <a:ext cx="133250" cy="269700"/>
              </a:xfrm>
              <a:custGeom>
                <a:avLst/>
                <a:gdLst/>
                <a:ahLst/>
                <a:cxnLst/>
                <a:rect l="l" t="t" r="r" b="b"/>
                <a:pathLst>
                  <a:path w="5330" h="10788" extrusionOk="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6"/>
              <p:cNvSpPr/>
              <p:nvPr/>
            </p:nvSpPr>
            <p:spPr>
              <a:xfrm>
                <a:off x="4549225" y="3599250"/>
                <a:ext cx="120200" cy="36600"/>
              </a:xfrm>
              <a:custGeom>
                <a:avLst/>
                <a:gdLst/>
                <a:ahLst/>
                <a:cxnLst/>
                <a:rect l="l" t="t" r="r" b="b"/>
                <a:pathLst>
                  <a:path w="4808" h="1464" extrusionOk="0">
                    <a:moveTo>
                      <a:pt x="1" y="1"/>
                    </a:moveTo>
                    <a:lnTo>
                      <a:pt x="1" y="1464"/>
                    </a:lnTo>
                    <a:lnTo>
                      <a:pt x="4365" y="1464"/>
                    </a:lnTo>
                    <a:cubicBezTo>
                      <a:pt x="4727" y="1464"/>
                      <a:pt x="4807" y="1"/>
                      <a:pt x="42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6"/>
              <p:cNvSpPr/>
              <p:nvPr/>
            </p:nvSpPr>
            <p:spPr>
              <a:xfrm>
                <a:off x="4557375" y="3857575"/>
                <a:ext cx="125100" cy="29525"/>
              </a:xfrm>
              <a:custGeom>
                <a:avLst/>
                <a:gdLst/>
                <a:ahLst/>
                <a:cxnLst/>
                <a:rect l="l" t="t" r="r" b="b"/>
                <a:pathLst>
                  <a:path w="5004" h="1181" extrusionOk="0">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6"/>
              <p:cNvSpPr/>
              <p:nvPr/>
            </p:nvSpPr>
            <p:spPr>
              <a:xfrm>
                <a:off x="4416000" y="3857575"/>
                <a:ext cx="266475" cy="29525"/>
              </a:xfrm>
              <a:custGeom>
                <a:avLst/>
                <a:gdLst/>
                <a:ahLst/>
                <a:cxnLst/>
                <a:rect l="l" t="t" r="r" b="b"/>
                <a:pathLst>
                  <a:path w="10659" h="1181" extrusionOk="0">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0" name="Google Shape;10180;p76"/>
          <p:cNvGrpSpPr/>
          <p:nvPr/>
        </p:nvGrpSpPr>
        <p:grpSpPr>
          <a:xfrm>
            <a:off x="998276" y="1542725"/>
            <a:ext cx="1785800" cy="2843650"/>
            <a:chOff x="998276" y="1542725"/>
            <a:chExt cx="1785800" cy="2843650"/>
          </a:xfrm>
        </p:grpSpPr>
        <p:sp>
          <p:nvSpPr>
            <p:cNvPr id="10181" name="Google Shape;10181;p76"/>
            <p:cNvSpPr/>
            <p:nvPr/>
          </p:nvSpPr>
          <p:spPr>
            <a:xfrm>
              <a:off x="998276" y="1542725"/>
              <a:ext cx="1785800" cy="2843650"/>
            </a:xfrm>
            <a:custGeom>
              <a:avLst/>
              <a:gdLst/>
              <a:ahLst/>
              <a:cxnLst/>
              <a:rect l="l" t="t" r="r" b="b"/>
              <a:pathLst>
                <a:path w="71432" h="113746" extrusionOk="0">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2" name="Google Shape;10182;p76"/>
            <p:cNvGrpSpPr/>
            <p:nvPr/>
          </p:nvGrpSpPr>
          <p:grpSpPr>
            <a:xfrm>
              <a:off x="1459126" y="1614025"/>
              <a:ext cx="848725" cy="2691675"/>
              <a:chOff x="1459126" y="1614025"/>
              <a:chExt cx="848725" cy="2691675"/>
            </a:xfrm>
          </p:grpSpPr>
          <p:sp>
            <p:nvSpPr>
              <p:cNvPr id="10183" name="Google Shape;10183;p76"/>
              <p:cNvSpPr/>
              <p:nvPr/>
            </p:nvSpPr>
            <p:spPr>
              <a:xfrm>
                <a:off x="1577901" y="1614025"/>
                <a:ext cx="587050" cy="514500"/>
              </a:xfrm>
              <a:custGeom>
                <a:avLst/>
                <a:gdLst/>
                <a:ahLst/>
                <a:cxnLst/>
                <a:rect l="l" t="t" r="r" b="b"/>
                <a:pathLst>
                  <a:path w="23482" h="20580" extrusionOk="0">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4" name="Google Shape;10184;p76"/>
              <p:cNvGrpSpPr/>
              <p:nvPr/>
            </p:nvGrpSpPr>
            <p:grpSpPr>
              <a:xfrm>
                <a:off x="1459126" y="2549075"/>
                <a:ext cx="848725" cy="608875"/>
                <a:chOff x="1459126" y="2549075"/>
                <a:chExt cx="848725" cy="608875"/>
              </a:xfrm>
            </p:grpSpPr>
            <p:sp>
              <p:nvSpPr>
                <p:cNvPr id="10185" name="Google Shape;10185;p76"/>
                <p:cNvSpPr/>
                <p:nvPr/>
              </p:nvSpPr>
              <p:spPr>
                <a:xfrm>
                  <a:off x="1912751" y="2564925"/>
                  <a:ext cx="395100" cy="593025"/>
                </a:xfrm>
                <a:custGeom>
                  <a:avLst/>
                  <a:gdLst/>
                  <a:ahLst/>
                  <a:cxnLst/>
                  <a:rect l="l" t="t" r="r" b="b"/>
                  <a:pathLst>
                    <a:path w="15804" h="23721" extrusionOk="0">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6"/>
                <p:cNvSpPr/>
                <p:nvPr/>
              </p:nvSpPr>
              <p:spPr>
                <a:xfrm>
                  <a:off x="1459126" y="2549075"/>
                  <a:ext cx="395550" cy="593200"/>
                </a:xfrm>
                <a:custGeom>
                  <a:avLst/>
                  <a:gdLst/>
                  <a:ahLst/>
                  <a:cxnLst/>
                  <a:rect l="l" t="t" r="r" b="b"/>
                  <a:pathLst>
                    <a:path w="15822" h="23728" extrusionOk="0">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7" name="Google Shape;10187;p76"/>
              <p:cNvSpPr/>
              <p:nvPr/>
            </p:nvSpPr>
            <p:spPr>
              <a:xfrm>
                <a:off x="1834226" y="2227925"/>
                <a:ext cx="114650" cy="514800"/>
              </a:xfrm>
              <a:custGeom>
                <a:avLst/>
                <a:gdLst/>
                <a:ahLst/>
                <a:cxnLst/>
                <a:rect l="l" t="t" r="r" b="b"/>
                <a:pathLst>
                  <a:path w="4586" h="20592" extrusionOk="0">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6"/>
              <p:cNvSpPr/>
              <p:nvPr/>
            </p:nvSpPr>
            <p:spPr>
              <a:xfrm>
                <a:off x="1625226" y="3065100"/>
                <a:ext cx="639600" cy="411550"/>
              </a:xfrm>
              <a:custGeom>
                <a:avLst/>
                <a:gdLst/>
                <a:ahLst/>
                <a:cxnLst/>
                <a:rect l="l" t="t" r="r" b="b"/>
                <a:pathLst>
                  <a:path w="25584" h="16462" extrusionOk="0">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6"/>
              <p:cNvSpPr/>
              <p:nvPr/>
            </p:nvSpPr>
            <p:spPr>
              <a:xfrm>
                <a:off x="1524726" y="3048050"/>
                <a:ext cx="355325" cy="574750"/>
              </a:xfrm>
              <a:custGeom>
                <a:avLst/>
                <a:gdLst/>
                <a:ahLst/>
                <a:cxnLst/>
                <a:rect l="l" t="t" r="r" b="b"/>
                <a:pathLst>
                  <a:path w="14213" h="22990" extrusionOk="0">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0" name="Google Shape;10190;p76"/>
              <p:cNvGrpSpPr/>
              <p:nvPr/>
            </p:nvGrpSpPr>
            <p:grpSpPr>
              <a:xfrm>
                <a:off x="1674701" y="3317900"/>
                <a:ext cx="433525" cy="379725"/>
                <a:chOff x="1674701" y="3317900"/>
                <a:chExt cx="433525" cy="379725"/>
              </a:xfrm>
            </p:grpSpPr>
            <p:sp>
              <p:nvSpPr>
                <p:cNvPr id="10191" name="Google Shape;10191;p76"/>
                <p:cNvSpPr/>
                <p:nvPr/>
              </p:nvSpPr>
              <p:spPr>
                <a:xfrm>
                  <a:off x="1946101" y="3390425"/>
                  <a:ext cx="162125" cy="232050"/>
                </a:xfrm>
                <a:custGeom>
                  <a:avLst/>
                  <a:gdLst/>
                  <a:ahLst/>
                  <a:cxnLst/>
                  <a:rect l="l" t="t" r="r" b="b"/>
                  <a:pathLst>
                    <a:path w="6485" h="9282" extrusionOk="0">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6"/>
                <p:cNvSpPr/>
                <p:nvPr/>
              </p:nvSpPr>
              <p:spPr>
                <a:xfrm>
                  <a:off x="1674701" y="3385650"/>
                  <a:ext cx="162300" cy="232075"/>
                </a:xfrm>
                <a:custGeom>
                  <a:avLst/>
                  <a:gdLst/>
                  <a:ahLst/>
                  <a:cxnLst/>
                  <a:rect l="l" t="t" r="r" b="b"/>
                  <a:pathLst>
                    <a:path w="6492" h="9283" extrusionOk="0">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6"/>
                <p:cNvSpPr/>
                <p:nvPr/>
              </p:nvSpPr>
              <p:spPr>
                <a:xfrm>
                  <a:off x="1792726" y="3317900"/>
                  <a:ext cx="197650" cy="379725"/>
                </a:xfrm>
                <a:custGeom>
                  <a:avLst/>
                  <a:gdLst/>
                  <a:ahLst/>
                  <a:cxnLst/>
                  <a:rect l="l" t="t" r="r" b="b"/>
                  <a:pathLst>
                    <a:path w="7906" h="15189" extrusionOk="0">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4" name="Google Shape;10194;p76"/>
              <p:cNvSpPr/>
              <p:nvPr/>
            </p:nvSpPr>
            <p:spPr>
              <a:xfrm>
                <a:off x="1513051" y="3450200"/>
                <a:ext cx="724875" cy="855500"/>
              </a:xfrm>
              <a:custGeom>
                <a:avLst/>
                <a:gdLst/>
                <a:ahLst/>
                <a:cxnLst/>
                <a:rect l="l" t="t" r="r" b="b"/>
                <a:pathLst>
                  <a:path w="28995" h="34220" extrusionOk="0">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6"/>
              <p:cNvSpPr/>
              <p:nvPr/>
            </p:nvSpPr>
            <p:spPr>
              <a:xfrm>
                <a:off x="1726651" y="2627300"/>
                <a:ext cx="281400" cy="432450"/>
              </a:xfrm>
              <a:custGeom>
                <a:avLst/>
                <a:gdLst/>
                <a:ahLst/>
                <a:cxnLst/>
                <a:rect l="l" t="t" r="r" b="b"/>
                <a:pathLst>
                  <a:path w="11256" h="17298" extrusionOk="0">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96" name="Google Shape;10196;p76"/>
          <p:cNvGrpSpPr/>
          <p:nvPr/>
        </p:nvGrpSpPr>
        <p:grpSpPr>
          <a:xfrm>
            <a:off x="1234609" y="2417569"/>
            <a:ext cx="224507" cy="215983"/>
            <a:chOff x="2648935" y="1948120"/>
            <a:chExt cx="233594" cy="224748"/>
          </a:xfrm>
        </p:grpSpPr>
        <p:sp>
          <p:nvSpPr>
            <p:cNvPr id="10197" name="Google Shape;10197;p76"/>
            <p:cNvSpPr/>
            <p:nvPr/>
          </p:nvSpPr>
          <p:spPr>
            <a:xfrm>
              <a:off x="2648935" y="1948120"/>
              <a:ext cx="233594" cy="224748"/>
            </a:xfrm>
            <a:custGeom>
              <a:avLst/>
              <a:gdLst/>
              <a:ahLst/>
              <a:cxnLst/>
              <a:rect l="l" t="t" r="r" b="b"/>
              <a:pathLst>
                <a:path w="9243" h="8893" extrusionOk="0">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6"/>
            <p:cNvSpPr/>
            <p:nvPr/>
          </p:nvSpPr>
          <p:spPr>
            <a:xfrm>
              <a:off x="2733370" y="2023735"/>
              <a:ext cx="73695" cy="73568"/>
            </a:xfrm>
            <a:custGeom>
              <a:avLst/>
              <a:gdLst/>
              <a:ahLst/>
              <a:cxnLst/>
              <a:rect l="l" t="t" r="r" b="b"/>
              <a:pathLst>
                <a:path w="2916" h="2911" extrusionOk="0">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6"/>
          <p:cNvGrpSpPr/>
          <p:nvPr/>
        </p:nvGrpSpPr>
        <p:grpSpPr>
          <a:xfrm>
            <a:off x="2463611" y="3301566"/>
            <a:ext cx="330071" cy="317580"/>
            <a:chOff x="3628558" y="2776198"/>
            <a:chExt cx="257045" cy="247375"/>
          </a:xfrm>
        </p:grpSpPr>
        <p:sp>
          <p:nvSpPr>
            <p:cNvPr id="10200" name="Google Shape;10200;p76"/>
            <p:cNvSpPr/>
            <p:nvPr/>
          </p:nvSpPr>
          <p:spPr>
            <a:xfrm>
              <a:off x="3686627" y="2843457"/>
              <a:ext cx="131842" cy="112806"/>
            </a:xfrm>
            <a:custGeom>
              <a:avLst/>
              <a:gdLst/>
              <a:ahLst/>
              <a:cxnLst/>
              <a:rect l="l" t="t" r="r" b="b"/>
              <a:pathLst>
                <a:path w="5222" h="4468" extrusionOk="0">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6"/>
            <p:cNvSpPr/>
            <p:nvPr/>
          </p:nvSpPr>
          <p:spPr>
            <a:xfrm>
              <a:off x="3663097" y="2808237"/>
              <a:ext cx="190593" cy="183398"/>
            </a:xfrm>
            <a:custGeom>
              <a:avLst/>
              <a:gdLst/>
              <a:ahLst/>
              <a:cxnLst/>
              <a:rect l="l" t="t" r="r" b="b"/>
              <a:pathLst>
                <a:path w="7549" h="7264" extrusionOk="0">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6"/>
            <p:cNvSpPr/>
            <p:nvPr/>
          </p:nvSpPr>
          <p:spPr>
            <a:xfrm>
              <a:off x="3628558" y="2776198"/>
              <a:ext cx="257045" cy="247375"/>
            </a:xfrm>
            <a:custGeom>
              <a:avLst/>
              <a:gdLst/>
              <a:ahLst/>
              <a:cxnLst/>
              <a:rect l="l" t="t" r="r" b="b"/>
              <a:pathLst>
                <a:path w="10181" h="9798" extrusionOk="0">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76"/>
          <p:cNvGrpSpPr/>
          <p:nvPr/>
        </p:nvGrpSpPr>
        <p:grpSpPr>
          <a:xfrm>
            <a:off x="5117800" y="1548900"/>
            <a:ext cx="389275" cy="1356725"/>
            <a:chOff x="5117800" y="1548900"/>
            <a:chExt cx="389275" cy="1356725"/>
          </a:xfrm>
        </p:grpSpPr>
        <p:sp>
          <p:nvSpPr>
            <p:cNvPr id="10204" name="Google Shape;10204;p76"/>
            <p:cNvSpPr/>
            <p:nvPr/>
          </p:nvSpPr>
          <p:spPr>
            <a:xfrm>
              <a:off x="5220000" y="1620325"/>
              <a:ext cx="178725" cy="170600"/>
            </a:xfrm>
            <a:custGeom>
              <a:avLst/>
              <a:gdLst/>
              <a:ahLst/>
              <a:cxnLst/>
              <a:rect l="l" t="t" r="r" b="b"/>
              <a:pathLst>
                <a:path w="7149" h="6824" extrusionOk="0">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5" name="Google Shape;10205;p76"/>
            <p:cNvGrpSpPr/>
            <p:nvPr/>
          </p:nvGrpSpPr>
          <p:grpSpPr>
            <a:xfrm>
              <a:off x="5117800" y="1606500"/>
              <a:ext cx="389275" cy="1299125"/>
              <a:chOff x="5117800" y="1606500"/>
              <a:chExt cx="389275" cy="1299125"/>
            </a:xfrm>
          </p:grpSpPr>
          <p:grpSp>
            <p:nvGrpSpPr>
              <p:cNvPr id="10206" name="Google Shape;10206;p76"/>
              <p:cNvGrpSpPr/>
              <p:nvPr/>
            </p:nvGrpSpPr>
            <p:grpSpPr>
              <a:xfrm>
                <a:off x="5117800" y="1606500"/>
                <a:ext cx="389275" cy="1299125"/>
                <a:chOff x="5117800" y="1606500"/>
                <a:chExt cx="389275" cy="1299125"/>
              </a:xfrm>
            </p:grpSpPr>
            <p:sp>
              <p:nvSpPr>
                <p:cNvPr id="10207" name="Google Shape;10207;p76"/>
                <p:cNvSpPr/>
                <p:nvPr/>
              </p:nvSpPr>
              <p:spPr>
                <a:xfrm>
                  <a:off x="5117800" y="1721575"/>
                  <a:ext cx="389275" cy="1184050"/>
                </a:xfrm>
                <a:custGeom>
                  <a:avLst/>
                  <a:gdLst/>
                  <a:ahLst/>
                  <a:cxnLst/>
                  <a:rect l="l" t="t" r="r" b="b"/>
                  <a:pathLst>
                    <a:path w="15571" h="47362" extrusionOk="0">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6"/>
                <p:cNvSpPr/>
                <p:nvPr/>
              </p:nvSpPr>
              <p:spPr>
                <a:xfrm>
                  <a:off x="5247800" y="1606500"/>
                  <a:ext cx="129275" cy="165675"/>
                </a:xfrm>
                <a:custGeom>
                  <a:avLst/>
                  <a:gdLst/>
                  <a:ahLst/>
                  <a:cxnLst/>
                  <a:rect l="l" t="t" r="r" b="b"/>
                  <a:pathLst>
                    <a:path w="5171" h="6627" extrusionOk="0">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76"/>
              <p:cNvGrpSpPr/>
              <p:nvPr/>
            </p:nvGrpSpPr>
            <p:grpSpPr>
              <a:xfrm>
                <a:off x="5125650" y="1613550"/>
                <a:ext cx="373725" cy="1286875"/>
                <a:chOff x="5125650" y="1613550"/>
                <a:chExt cx="373725" cy="1286875"/>
              </a:xfrm>
            </p:grpSpPr>
            <p:sp>
              <p:nvSpPr>
                <p:cNvPr id="10210" name="Google Shape;10210;p76"/>
                <p:cNvSpPr/>
                <p:nvPr/>
              </p:nvSpPr>
              <p:spPr>
                <a:xfrm>
                  <a:off x="5221075" y="2221050"/>
                  <a:ext cx="53950" cy="335175"/>
                </a:xfrm>
                <a:custGeom>
                  <a:avLst/>
                  <a:gdLst/>
                  <a:ahLst/>
                  <a:cxnLst/>
                  <a:rect l="l" t="t" r="r" b="b"/>
                  <a:pathLst>
                    <a:path w="2158" h="13407" extrusionOk="0">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6"/>
                <p:cNvSpPr/>
                <p:nvPr/>
              </p:nvSpPr>
              <p:spPr>
                <a:xfrm>
                  <a:off x="5216150" y="2586575"/>
                  <a:ext cx="49800" cy="223800"/>
                </a:xfrm>
                <a:custGeom>
                  <a:avLst/>
                  <a:gdLst/>
                  <a:ahLst/>
                  <a:cxnLst/>
                  <a:rect l="l" t="t" r="r" b="b"/>
                  <a:pathLst>
                    <a:path w="1992" h="8952" extrusionOk="0">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6"/>
                <p:cNvSpPr/>
                <p:nvPr/>
              </p:nvSpPr>
              <p:spPr>
                <a:xfrm>
                  <a:off x="5236950" y="2807700"/>
                  <a:ext cx="32400" cy="24975"/>
                </a:xfrm>
                <a:custGeom>
                  <a:avLst/>
                  <a:gdLst/>
                  <a:ahLst/>
                  <a:cxnLst/>
                  <a:rect l="l" t="t" r="r" b="b"/>
                  <a:pathLst>
                    <a:path w="1296" h="999" extrusionOk="0">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6"/>
                <p:cNvSpPr/>
                <p:nvPr/>
              </p:nvSpPr>
              <p:spPr>
                <a:xfrm>
                  <a:off x="5259175" y="2830450"/>
                  <a:ext cx="11700" cy="28625"/>
                </a:xfrm>
                <a:custGeom>
                  <a:avLst/>
                  <a:gdLst/>
                  <a:ahLst/>
                  <a:cxnLst/>
                  <a:rect l="l" t="t" r="r" b="b"/>
                  <a:pathLst>
                    <a:path w="468" h="1145" extrusionOk="0">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6"/>
                <p:cNvSpPr/>
                <p:nvPr/>
              </p:nvSpPr>
              <p:spPr>
                <a:xfrm>
                  <a:off x="5252725" y="2831550"/>
                  <a:ext cx="8775" cy="28775"/>
                </a:xfrm>
                <a:custGeom>
                  <a:avLst/>
                  <a:gdLst/>
                  <a:ahLst/>
                  <a:cxnLst/>
                  <a:rect l="l" t="t" r="r" b="b"/>
                  <a:pathLst>
                    <a:path w="351" h="1151" extrusionOk="0">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6"/>
                <p:cNvSpPr/>
                <p:nvPr/>
              </p:nvSpPr>
              <p:spPr>
                <a:xfrm>
                  <a:off x="5244575" y="2833525"/>
                  <a:ext cx="7550" cy="27075"/>
                </a:xfrm>
                <a:custGeom>
                  <a:avLst/>
                  <a:gdLst/>
                  <a:ahLst/>
                  <a:cxnLst/>
                  <a:rect l="l" t="t" r="r" b="b"/>
                  <a:pathLst>
                    <a:path w="302" h="1083" extrusionOk="0">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6"/>
                <p:cNvSpPr/>
                <p:nvPr/>
              </p:nvSpPr>
              <p:spPr>
                <a:xfrm>
                  <a:off x="5263475" y="2882075"/>
                  <a:ext cx="8150" cy="10475"/>
                </a:xfrm>
                <a:custGeom>
                  <a:avLst/>
                  <a:gdLst/>
                  <a:ahLst/>
                  <a:cxnLst/>
                  <a:rect l="l" t="t" r="r" b="b"/>
                  <a:pathLst>
                    <a:path w="326" h="419" extrusionOk="0">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6"/>
                <p:cNvSpPr/>
                <p:nvPr/>
              </p:nvSpPr>
              <p:spPr>
                <a:xfrm>
                  <a:off x="5252725" y="2885275"/>
                  <a:ext cx="8475" cy="12900"/>
                </a:xfrm>
                <a:custGeom>
                  <a:avLst/>
                  <a:gdLst/>
                  <a:ahLst/>
                  <a:cxnLst/>
                  <a:rect l="l" t="t" r="r" b="b"/>
                  <a:pathLst>
                    <a:path w="339" h="516" extrusionOk="0">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6"/>
                <p:cNvSpPr/>
                <p:nvPr/>
              </p:nvSpPr>
              <p:spPr>
                <a:xfrm>
                  <a:off x="5242875" y="2886450"/>
                  <a:ext cx="7575" cy="13975"/>
                </a:xfrm>
                <a:custGeom>
                  <a:avLst/>
                  <a:gdLst/>
                  <a:ahLst/>
                  <a:cxnLst/>
                  <a:rect l="l" t="t" r="r" b="b"/>
                  <a:pathLst>
                    <a:path w="303" h="559" extrusionOk="0">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6"/>
                <p:cNvSpPr/>
                <p:nvPr/>
              </p:nvSpPr>
              <p:spPr>
                <a:xfrm>
                  <a:off x="5233350" y="2885150"/>
                  <a:ext cx="7400" cy="12900"/>
                </a:xfrm>
                <a:custGeom>
                  <a:avLst/>
                  <a:gdLst/>
                  <a:ahLst/>
                  <a:cxnLst/>
                  <a:rect l="l" t="t" r="r" b="b"/>
                  <a:pathLst>
                    <a:path w="296" h="516" extrusionOk="0">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6"/>
                <p:cNvSpPr/>
                <p:nvPr/>
              </p:nvSpPr>
              <p:spPr>
                <a:xfrm>
                  <a:off x="5227075" y="2881775"/>
                  <a:ext cx="6400" cy="9250"/>
                </a:xfrm>
                <a:custGeom>
                  <a:avLst/>
                  <a:gdLst/>
                  <a:ahLst/>
                  <a:cxnLst/>
                  <a:rect l="l" t="t" r="r" b="b"/>
                  <a:pathLst>
                    <a:path w="256" h="370" extrusionOk="0">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6"/>
                <p:cNvSpPr/>
                <p:nvPr/>
              </p:nvSpPr>
              <p:spPr>
                <a:xfrm>
                  <a:off x="5238425" y="2836575"/>
                  <a:ext cx="8475" cy="23350"/>
                </a:xfrm>
                <a:custGeom>
                  <a:avLst/>
                  <a:gdLst/>
                  <a:ahLst/>
                  <a:cxnLst/>
                  <a:rect l="l" t="t" r="r" b="b"/>
                  <a:pathLst>
                    <a:path w="339" h="934" extrusionOk="0">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6"/>
                <p:cNvSpPr/>
                <p:nvPr/>
              </p:nvSpPr>
              <p:spPr>
                <a:xfrm>
                  <a:off x="5232050" y="2840700"/>
                  <a:ext cx="9625" cy="17500"/>
                </a:xfrm>
                <a:custGeom>
                  <a:avLst/>
                  <a:gdLst/>
                  <a:ahLst/>
                  <a:cxnLst/>
                  <a:rect l="l" t="t" r="r" b="b"/>
                  <a:pathLst>
                    <a:path w="385" h="700" extrusionOk="0">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6"/>
                <p:cNvSpPr/>
                <p:nvPr/>
              </p:nvSpPr>
              <p:spPr>
                <a:xfrm>
                  <a:off x="5263025" y="2860375"/>
                  <a:ext cx="9400" cy="20600"/>
                </a:xfrm>
                <a:custGeom>
                  <a:avLst/>
                  <a:gdLst/>
                  <a:ahLst/>
                  <a:cxnLst/>
                  <a:rect l="l" t="t" r="r" b="b"/>
                  <a:pathLst>
                    <a:path w="376" h="824" extrusionOk="0">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6"/>
                <p:cNvSpPr/>
                <p:nvPr/>
              </p:nvSpPr>
              <p:spPr>
                <a:xfrm>
                  <a:off x="5253025" y="2862075"/>
                  <a:ext cx="7550" cy="21350"/>
                </a:xfrm>
                <a:custGeom>
                  <a:avLst/>
                  <a:gdLst/>
                  <a:ahLst/>
                  <a:cxnLst/>
                  <a:rect l="l" t="t" r="r" b="b"/>
                  <a:pathLst>
                    <a:path w="302" h="854" extrusionOk="0">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6"/>
                <p:cNvSpPr/>
                <p:nvPr/>
              </p:nvSpPr>
              <p:spPr>
                <a:xfrm>
                  <a:off x="5244425" y="2863800"/>
                  <a:ext cx="6175" cy="19550"/>
                </a:xfrm>
                <a:custGeom>
                  <a:avLst/>
                  <a:gdLst/>
                  <a:ahLst/>
                  <a:cxnLst/>
                  <a:rect l="l" t="t" r="r" b="b"/>
                  <a:pathLst>
                    <a:path w="247" h="782" extrusionOk="0">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6"/>
                <p:cNvSpPr/>
                <p:nvPr/>
              </p:nvSpPr>
              <p:spPr>
                <a:xfrm>
                  <a:off x="5235675" y="2863500"/>
                  <a:ext cx="5850" cy="18775"/>
                </a:xfrm>
                <a:custGeom>
                  <a:avLst/>
                  <a:gdLst/>
                  <a:ahLst/>
                  <a:cxnLst/>
                  <a:rect l="l" t="t" r="r" b="b"/>
                  <a:pathLst>
                    <a:path w="234" h="751" extrusionOk="0">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6"/>
                <p:cNvSpPr/>
                <p:nvPr/>
              </p:nvSpPr>
              <p:spPr>
                <a:xfrm>
                  <a:off x="5227825" y="2862850"/>
                  <a:ext cx="6800" cy="16400"/>
                </a:xfrm>
                <a:custGeom>
                  <a:avLst/>
                  <a:gdLst/>
                  <a:ahLst/>
                  <a:cxnLst/>
                  <a:rect l="l" t="t" r="r" b="b"/>
                  <a:pathLst>
                    <a:path w="272" h="656" extrusionOk="0">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6"/>
                <p:cNvSpPr/>
                <p:nvPr/>
              </p:nvSpPr>
              <p:spPr>
                <a:xfrm>
                  <a:off x="5219375" y="2559325"/>
                  <a:ext cx="41050" cy="33625"/>
                </a:xfrm>
                <a:custGeom>
                  <a:avLst/>
                  <a:gdLst/>
                  <a:ahLst/>
                  <a:cxnLst/>
                  <a:rect l="l" t="t" r="r" b="b"/>
                  <a:pathLst>
                    <a:path w="1642" h="1345" extrusionOk="0">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6"/>
                <p:cNvSpPr/>
                <p:nvPr/>
              </p:nvSpPr>
              <p:spPr>
                <a:xfrm>
                  <a:off x="5208475" y="2128425"/>
                  <a:ext cx="208075" cy="116600"/>
                </a:xfrm>
                <a:custGeom>
                  <a:avLst/>
                  <a:gdLst/>
                  <a:ahLst/>
                  <a:cxnLst/>
                  <a:rect l="l" t="t" r="r" b="b"/>
                  <a:pathLst>
                    <a:path w="8323" h="4664" extrusionOk="0">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6"/>
                <p:cNvSpPr/>
                <p:nvPr/>
              </p:nvSpPr>
              <p:spPr>
                <a:xfrm>
                  <a:off x="5166825" y="1818475"/>
                  <a:ext cx="53800" cy="203850"/>
                </a:xfrm>
                <a:custGeom>
                  <a:avLst/>
                  <a:gdLst/>
                  <a:ahLst/>
                  <a:cxnLst/>
                  <a:rect l="l" t="t" r="r" b="b"/>
                  <a:pathLst>
                    <a:path w="2152" h="8154" extrusionOk="0">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6"/>
                <p:cNvSpPr/>
                <p:nvPr/>
              </p:nvSpPr>
              <p:spPr>
                <a:xfrm>
                  <a:off x="5132400" y="2022800"/>
                  <a:ext cx="67125" cy="185725"/>
                </a:xfrm>
                <a:custGeom>
                  <a:avLst/>
                  <a:gdLst/>
                  <a:ahLst/>
                  <a:cxnLst/>
                  <a:rect l="l" t="t" r="r" b="b"/>
                  <a:pathLst>
                    <a:path w="2685" h="7429" extrusionOk="0">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6"/>
                <p:cNvSpPr/>
                <p:nvPr/>
              </p:nvSpPr>
              <p:spPr>
                <a:xfrm>
                  <a:off x="5144375" y="2212375"/>
                  <a:ext cx="15100" cy="37250"/>
                </a:xfrm>
                <a:custGeom>
                  <a:avLst/>
                  <a:gdLst/>
                  <a:ahLst/>
                  <a:cxnLst/>
                  <a:rect l="l" t="t" r="r" b="b"/>
                  <a:pathLst>
                    <a:path w="604" h="1490" extrusionOk="0">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6"/>
                <p:cNvSpPr/>
                <p:nvPr/>
              </p:nvSpPr>
              <p:spPr>
                <a:xfrm>
                  <a:off x="5149150" y="2254150"/>
                  <a:ext cx="10000" cy="15600"/>
                </a:xfrm>
                <a:custGeom>
                  <a:avLst/>
                  <a:gdLst/>
                  <a:ahLst/>
                  <a:cxnLst/>
                  <a:rect l="l" t="t" r="r" b="b"/>
                  <a:pathLst>
                    <a:path w="400" h="624" extrusionOk="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6"/>
                <p:cNvSpPr/>
                <p:nvPr/>
              </p:nvSpPr>
              <p:spPr>
                <a:xfrm>
                  <a:off x="5152825" y="2275925"/>
                  <a:ext cx="5875" cy="10425"/>
                </a:xfrm>
                <a:custGeom>
                  <a:avLst/>
                  <a:gdLst/>
                  <a:ahLst/>
                  <a:cxnLst/>
                  <a:rect l="l" t="t" r="r" b="b"/>
                  <a:pathLst>
                    <a:path w="235" h="417" extrusionOk="0">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6"/>
                <p:cNvSpPr/>
                <p:nvPr/>
              </p:nvSpPr>
              <p:spPr>
                <a:xfrm>
                  <a:off x="5128250" y="2216675"/>
                  <a:ext cx="13550" cy="37100"/>
                </a:xfrm>
                <a:custGeom>
                  <a:avLst/>
                  <a:gdLst/>
                  <a:ahLst/>
                  <a:cxnLst/>
                  <a:rect l="l" t="t" r="r" b="b"/>
                  <a:pathLst>
                    <a:path w="542" h="1484" extrusionOk="0">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6"/>
                <p:cNvSpPr/>
                <p:nvPr/>
              </p:nvSpPr>
              <p:spPr>
                <a:xfrm>
                  <a:off x="5125650" y="2258950"/>
                  <a:ext cx="10000" cy="22800"/>
                </a:xfrm>
                <a:custGeom>
                  <a:avLst/>
                  <a:gdLst/>
                  <a:ahLst/>
                  <a:cxnLst/>
                  <a:rect l="l" t="t" r="r" b="b"/>
                  <a:pathLst>
                    <a:path w="400" h="912" extrusionOk="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6"/>
                <p:cNvSpPr/>
                <p:nvPr/>
              </p:nvSpPr>
              <p:spPr>
                <a:xfrm>
                  <a:off x="5130875" y="2286450"/>
                  <a:ext cx="11225" cy="17200"/>
                </a:xfrm>
                <a:custGeom>
                  <a:avLst/>
                  <a:gdLst/>
                  <a:ahLst/>
                  <a:cxnLst/>
                  <a:rect l="l" t="t" r="r" b="b"/>
                  <a:pathLst>
                    <a:path w="449" h="688" extrusionOk="0">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6"/>
                <p:cNvSpPr/>
                <p:nvPr/>
              </p:nvSpPr>
              <p:spPr>
                <a:xfrm>
                  <a:off x="5141625" y="2306150"/>
                  <a:ext cx="5250" cy="8000"/>
                </a:xfrm>
                <a:custGeom>
                  <a:avLst/>
                  <a:gdLst/>
                  <a:ahLst/>
                  <a:cxnLst/>
                  <a:rect l="l" t="t" r="r" b="b"/>
                  <a:pathLst>
                    <a:path w="210" h="320" extrusionOk="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6"/>
                <p:cNvSpPr/>
                <p:nvPr/>
              </p:nvSpPr>
              <p:spPr>
                <a:xfrm>
                  <a:off x="5229575" y="1823150"/>
                  <a:ext cx="82950" cy="196300"/>
                </a:xfrm>
                <a:custGeom>
                  <a:avLst/>
                  <a:gdLst/>
                  <a:ahLst/>
                  <a:cxnLst/>
                  <a:rect l="l" t="t" r="r" b="b"/>
                  <a:pathLst>
                    <a:path w="3318" h="7852" extrusionOk="0">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6"/>
                <p:cNvSpPr/>
                <p:nvPr/>
              </p:nvSpPr>
              <p:spPr>
                <a:xfrm>
                  <a:off x="5231925" y="1823375"/>
                  <a:ext cx="68775" cy="13925"/>
                </a:xfrm>
                <a:custGeom>
                  <a:avLst/>
                  <a:gdLst/>
                  <a:ahLst/>
                  <a:cxnLst/>
                  <a:rect l="l" t="t" r="r" b="b"/>
                  <a:pathLst>
                    <a:path w="2751" h="557" extrusionOk="0">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6"/>
                <p:cNvSpPr/>
                <p:nvPr/>
              </p:nvSpPr>
              <p:spPr>
                <a:xfrm>
                  <a:off x="5273175" y="1794500"/>
                  <a:ext cx="35050" cy="10050"/>
                </a:xfrm>
                <a:custGeom>
                  <a:avLst/>
                  <a:gdLst/>
                  <a:ahLst/>
                  <a:cxnLst/>
                  <a:rect l="l" t="t" r="r" b="b"/>
                  <a:pathLst>
                    <a:path w="1402" h="402" extrusionOk="0">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6"/>
                <p:cNvSpPr/>
                <p:nvPr/>
              </p:nvSpPr>
              <p:spPr>
                <a:xfrm>
                  <a:off x="5284975" y="1779250"/>
                  <a:ext cx="27250" cy="9250"/>
                </a:xfrm>
                <a:custGeom>
                  <a:avLst/>
                  <a:gdLst/>
                  <a:ahLst/>
                  <a:cxnLst/>
                  <a:rect l="l" t="t" r="r" b="b"/>
                  <a:pathLst>
                    <a:path w="1090" h="370" extrusionOk="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6"/>
                <p:cNvSpPr/>
                <p:nvPr/>
              </p:nvSpPr>
              <p:spPr>
                <a:xfrm>
                  <a:off x="5284950" y="1973650"/>
                  <a:ext cx="25275" cy="8500"/>
                </a:xfrm>
                <a:custGeom>
                  <a:avLst/>
                  <a:gdLst/>
                  <a:ahLst/>
                  <a:cxnLst/>
                  <a:rect l="l" t="t" r="r" b="b"/>
                  <a:pathLst>
                    <a:path w="1011" h="340" extrusionOk="0">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6"/>
                <p:cNvSpPr/>
                <p:nvPr/>
              </p:nvSpPr>
              <p:spPr>
                <a:xfrm>
                  <a:off x="5284925" y="1991775"/>
                  <a:ext cx="25300" cy="8500"/>
                </a:xfrm>
                <a:custGeom>
                  <a:avLst/>
                  <a:gdLst/>
                  <a:ahLst/>
                  <a:cxnLst/>
                  <a:rect l="l" t="t" r="r" b="b"/>
                  <a:pathLst>
                    <a:path w="1012" h="340" extrusionOk="0">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6"/>
                <p:cNvSpPr/>
                <p:nvPr/>
              </p:nvSpPr>
              <p:spPr>
                <a:xfrm>
                  <a:off x="5284800" y="2009925"/>
                  <a:ext cx="25425" cy="8525"/>
                </a:xfrm>
                <a:custGeom>
                  <a:avLst/>
                  <a:gdLst/>
                  <a:ahLst/>
                  <a:cxnLst/>
                  <a:rect l="l" t="t" r="r" b="b"/>
                  <a:pathLst>
                    <a:path w="1017" h="341" extrusionOk="0">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6"/>
                <p:cNvSpPr/>
                <p:nvPr/>
              </p:nvSpPr>
              <p:spPr>
                <a:xfrm>
                  <a:off x="5284800" y="2028050"/>
                  <a:ext cx="25425" cy="8650"/>
                </a:xfrm>
                <a:custGeom>
                  <a:avLst/>
                  <a:gdLst/>
                  <a:ahLst/>
                  <a:cxnLst/>
                  <a:rect l="l" t="t" r="r" b="b"/>
                  <a:pathLst>
                    <a:path w="1017" h="346" extrusionOk="0">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6"/>
                <p:cNvSpPr/>
                <p:nvPr/>
              </p:nvSpPr>
              <p:spPr>
                <a:xfrm>
                  <a:off x="5284800" y="2046175"/>
                  <a:ext cx="25425" cy="8650"/>
                </a:xfrm>
                <a:custGeom>
                  <a:avLst/>
                  <a:gdLst/>
                  <a:ahLst/>
                  <a:cxnLst/>
                  <a:rect l="l" t="t" r="r" b="b"/>
                  <a:pathLst>
                    <a:path w="1017" h="346" extrusionOk="0">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6"/>
                <p:cNvSpPr/>
                <p:nvPr/>
              </p:nvSpPr>
              <p:spPr>
                <a:xfrm>
                  <a:off x="5284825" y="2064425"/>
                  <a:ext cx="25400" cy="8550"/>
                </a:xfrm>
                <a:custGeom>
                  <a:avLst/>
                  <a:gdLst/>
                  <a:ahLst/>
                  <a:cxnLst/>
                  <a:rect l="l" t="t" r="r" b="b"/>
                  <a:pathLst>
                    <a:path w="1016" h="342" extrusionOk="0">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6"/>
                <p:cNvSpPr/>
                <p:nvPr/>
              </p:nvSpPr>
              <p:spPr>
                <a:xfrm>
                  <a:off x="5284800" y="2082600"/>
                  <a:ext cx="25425" cy="8500"/>
                </a:xfrm>
                <a:custGeom>
                  <a:avLst/>
                  <a:gdLst/>
                  <a:ahLst/>
                  <a:cxnLst/>
                  <a:rect l="l" t="t" r="r" b="b"/>
                  <a:pathLst>
                    <a:path w="1017" h="340" extrusionOk="0">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6"/>
                <p:cNvSpPr/>
                <p:nvPr/>
              </p:nvSpPr>
              <p:spPr>
                <a:xfrm>
                  <a:off x="5284825" y="2100700"/>
                  <a:ext cx="25400" cy="8525"/>
                </a:xfrm>
                <a:custGeom>
                  <a:avLst/>
                  <a:gdLst/>
                  <a:ahLst/>
                  <a:cxnLst/>
                  <a:rect l="l" t="t" r="r" b="b"/>
                  <a:pathLst>
                    <a:path w="1016" h="341" extrusionOk="0">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6"/>
                <p:cNvSpPr/>
                <p:nvPr/>
              </p:nvSpPr>
              <p:spPr>
                <a:xfrm>
                  <a:off x="5284800" y="2118875"/>
                  <a:ext cx="25425" cy="8500"/>
                </a:xfrm>
                <a:custGeom>
                  <a:avLst/>
                  <a:gdLst/>
                  <a:ahLst/>
                  <a:cxnLst/>
                  <a:rect l="l" t="t" r="r" b="b"/>
                  <a:pathLst>
                    <a:path w="1017" h="340" extrusionOk="0">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6"/>
                <p:cNvSpPr/>
                <p:nvPr/>
              </p:nvSpPr>
              <p:spPr>
                <a:xfrm>
                  <a:off x="5218350" y="1840700"/>
                  <a:ext cx="83100" cy="17425"/>
                </a:xfrm>
                <a:custGeom>
                  <a:avLst/>
                  <a:gdLst/>
                  <a:ahLst/>
                  <a:cxnLst/>
                  <a:rect l="l" t="t" r="r" b="b"/>
                  <a:pathLst>
                    <a:path w="3324" h="697" extrusionOk="0">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6"/>
                <p:cNvSpPr/>
                <p:nvPr/>
              </p:nvSpPr>
              <p:spPr>
                <a:xfrm>
                  <a:off x="5208600" y="1889900"/>
                  <a:ext cx="93475" cy="14250"/>
                </a:xfrm>
                <a:custGeom>
                  <a:avLst/>
                  <a:gdLst/>
                  <a:ahLst/>
                  <a:cxnLst/>
                  <a:rect l="l" t="t" r="r" b="b"/>
                  <a:pathLst>
                    <a:path w="3739" h="570" extrusionOk="0">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6"/>
                <p:cNvSpPr/>
                <p:nvPr/>
              </p:nvSpPr>
              <p:spPr>
                <a:xfrm>
                  <a:off x="5210350" y="1863550"/>
                  <a:ext cx="94025" cy="19475"/>
                </a:xfrm>
                <a:custGeom>
                  <a:avLst/>
                  <a:gdLst/>
                  <a:ahLst/>
                  <a:cxnLst/>
                  <a:rect l="l" t="t" r="r" b="b"/>
                  <a:pathLst>
                    <a:path w="3761" h="779" extrusionOk="0">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6"/>
                <p:cNvSpPr/>
                <p:nvPr/>
              </p:nvSpPr>
              <p:spPr>
                <a:xfrm>
                  <a:off x="5213750" y="1912125"/>
                  <a:ext cx="91550" cy="14400"/>
                </a:xfrm>
                <a:custGeom>
                  <a:avLst/>
                  <a:gdLst/>
                  <a:ahLst/>
                  <a:cxnLst/>
                  <a:rect l="l" t="t" r="r" b="b"/>
                  <a:pathLst>
                    <a:path w="3662" h="576" extrusionOk="0">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6"/>
                <p:cNvSpPr/>
                <p:nvPr/>
              </p:nvSpPr>
              <p:spPr>
                <a:xfrm>
                  <a:off x="5219325" y="1931650"/>
                  <a:ext cx="89675" cy="15550"/>
                </a:xfrm>
                <a:custGeom>
                  <a:avLst/>
                  <a:gdLst/>
                  <a:ahLst/>
                  <a:cxnLst/>
                  <a:rect l="l" t="t" r="r" b="b"/>
                  <a:pathLst>
                    <a:path w="3587" h="622" extrusionOk="0">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6"/>
                <p:cNvSpPr/>
                <p:nvPr/>
              </p:nvSpPr>
              <p:spPr>
                <a:xfrm>
                  <a:off x="5221775" y="1955325"/>
                  <a:ext cx="63850" cy="12850"/>
                </a:xfrm>
                <a:custGeom>
                  <a:avLst/>
                  <a:gdLst/>
                  <a:ahLst/>
                  <a:cxnLst/>
                  <a:rect l="l" t="t" r="r" b="b"/>
                  <a:pathLst>
                    <a:path w="2554" h="514" extrusionOk="0">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6"/>
                <p:cNvSpPr/>
                <p:nvPr/>
              </p:nvSpPr>
              <p:spPr>
                <a:xfrm>
                  <a:off x="5229500" y="1975750"/>
                  <a:ext cx="42925" cy="10700"/>
                </a:xfrm>
                <a:custGeom>
                  <a:avLst/>
                  <a:gdLst/>
                  <a:ahLst/>
                  <a:cxnLst/>
                  <a:rect l="l" t="t" r="r" b="b"/>
                  <a:pathLst>
                    <a:path w="1717" h="428" extrusionOk="0">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6"/>
                <p:cNvSpPr/>
                <p:nvPr/>
              </p:nvSpPr>
              <p:spPr>
                <a:xfrm>
                  <a:off x="5296675" y="1774600"/>
                  <a:ext cx="15850" cy="49825"/>
                </a:xfrm>
                <a:custGeom>
                  <a:avLst/>
                  <a:gdLst/>
                  <a:ahLst/>
                  <a:cxnLst/>
                  <a:rect l="l" t="t" r="r" b="b"/>
                  <a:pathLst>
                    <a:path w="634" h="1993" extrusionOk="0">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6"/>
                <p:cNvSpPr/>
                <p:nvPr/>
              </p:nvSpPr>
              <p:spPr>
                <a:xfrm>
                  <a:off x="5194025" y="1804725"/>
                  <a:ext cx="29825" cy="15700"/>
                </a:xfrm>
                <a:custGeom>
                  <a:avLst/>
                  <a:gdLst/>
                  <a:ahLst/>
                  <a:cxnLst/>
                  <a:rect l="l" t="t" r="r" b="b"/>
                  <a:pathLst>
                    <a:path w="1193" h="628" extrusionOk="0">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6"/>
                <p:cNvSpPr/>
                <p:nvPr/>
              </p:nvSpPr>
              <p:spPr>
                <a:xfrm>
                  <a:off x="5219825" y="1800025"/>
                  <a:ext cx="83475" cy="18850"/>
                </a:xfrm>
                <a:custGeom>
                  <a:avLst/>
                  <a:gdLst/>
                  <a:ahLst/>
                  <a:cxnLst/>
                  <a:rect l="l" t="t" r="r" b="b"/>
                  <a:pathLst>
                    <a:path w="3339" h="754" extrusionOk="0">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6"/>
                <p:cNvSpPr/>
                <p:nvPr/>
              </p:nvSpPr>
              <p:spPr>
                <a:xfrm>
                  <a:off x="5299425" y="1955325"/>
                  <a:ext cx="13100" cy="176425"/>
                </a:xfrm>
                <a:custGeom>
                  <a:avLst/>
                  <a:gdLst/>
                  <a:ahLst/>
                  <a:cxnLst/>
                  <a:rect l="l" t="t" r="r" b="b"/>
                  <a:pathLst>
                    <a:path w="524" h="7057" extrusionOk="0">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6"/>
                <p:cNvSpPr/>
                <p:nvPr/>
              </p:nvSpPr>
              <p:spPr>
                <a:xfrm>
                  <a:off x="5350000" y="2221050"/>
                  <a:ext cx="53950" cy="335175"/>
                </a:xfrm>
                <a:custGeom>
                  <a:avLst/>
                  <a:gdLst/>
                  <a:ahLst/>
                  <a:cxnLst/>
                  <a:rect l="l" t="t" r="r" b="b"/>
                  <a:pathLst>
                    <a:path w="2158" h="13407" extrusionOk="0">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6"/>
                <p:cNvSpPr/>
                <p:nvPr/>
              </p:nvSpPr>
              <p:spPr>
                <a:xfrm>
                  <a:off x="5358900" y="2586575"/>
                  <a:ext cx="49825" cy="223850"/>
                </a:xfrm>
                <a:custGeom>
                  <a:avLst/>
                  <a:gdLst/>
                  <a:ahLst/>
                  <a:cxnLst/>
                  <a:rect l="l" t="t" r="r" b="b"/>
                  <a:pathLst>
                    <a:path w="1993" h="8954" extrusionOk="0">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6"/>
                <p:cNvSpPr/>
                <p:nvPr/>
              </p:nvSpPr>
              <p:spPr>
                <a:xfrm>
                  <a:off x="5355675" y="2807700"/>
                  <a:ext cx="32250" cy="24975"/>
                </a:xfrm>
                <a:custGeom>
                  <a:avLst/>
                  <a:gdLst/>
                  <a:ahLst/>
                  <a:cxnLst/>
                  <a:rect l="l" t="t" r="r" b="b"/>
                  <a:pathLst>
                    <a:path w="1290" h="999" extrusionOk="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6"/>
                <p:cNvSpPr/>
                <p:nvPr/>
              </p:nvSpPr>
              <p:spPr>
                <a:xfrm>
                  <a:off x="5354150" y="2830450"/>
                  <a:ext cx="11550" cy="28625"/>
                </a:xfrm>
                <a:custGeom>
                  <a:avLst/>
                  <a:gdLst/>
                  <a:ahLst/>
                  <a:cxnLst/>
                  <a:rect l="l" t="t" r="r" b="b"/>
                  <a:pathLst>
                    <a:path w="462" h="1145" extrusionOk="0">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6"/>
                <p:cNvSpPr/>
                <p:nvPr/>
              </p:nvSpPr>
              <p:spPr>
                <a:xfrm>
                  <a:off x="5363375" y="2831550"/>
                  <a:ext cx="8925" cy="28775"/>
                </a:xfrm>
                <a:custGeom>
                  <a:avLst/>
                  <a:gdLst/>
                  <a:ahLst/>
                  <a:cxnLst/>
                  <a:rect l="l" t="t" r="r" b="b"/>
                  <a:pathLst>
                    <a:path w="357" h="1151" extrusionOk="0">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6"/>
                <p:cNvSpPr/>
                <p:nvPr/>
              </p:nvSpPr>
              <p:spPr>
                <a:xfrm>
                  <a:off x="5372725" y="2833525"/>
                  <a:ext cx="7725" cy="27075"/>
                </a:xfrm>
                <a:custGeom>
                  <a:avLst/>
                  <a:gdLst/>
                  <a:ahLst/>
                  <a:cxnLst/>
                  <a:rect l="l" t="t" r="r" b="b"/>
                  <a:pathLst>
                    <a:path w="309" h="1083" extrusionOk="0">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6"/>
                <p:cNvSpPr/>
                <p:nvPr/>
              </p:nvSpPr>
              <p:spPr>
                <a:xfrm>
                  <a:off x="5353400" y="2882075"/>
                  <a:ext cx="8150" cy="10475"/>
                </a:xfrm>
                <a:custGeom>
                  <a:avLst/>
                  <a:gdLst/>
                  <a:ahLst/>
                  <a:cxnLst/>
                  <a:rect l="l" t="t" r="r" b="b"/>
                  <a:pathLst>
                    <a:path w="326" h="419" extrusionOk="0">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6"/>
                <p:cNvSpPr/>
                <p:nvPr/>
              </p:nvSpPr>
              <p:spPr>
                <a:xfrm>
                  <a:off x="5363675" y="2885275"/>
                  <a:ext cx="8625" cy="12900"/>
                </a:xfrm>
                <a:custGeom>
                  <a:avLst/>
                  <a:gdLst/>
                  <a:ahLst/>
                  <a:cxnLst/>
                  <a:rect l="l" t="t" r="r" b="b"/>
                  <a:pathLst>
                    <a:path w="345" h="516" extrusionOk="0">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6"/>
                <p:cNvSpPr/>
                <p:nvPr/>
              </p:nvSpPr>
              <p:spPr>
                <a:xfrm>
                  <a:off x="5374575" y="2886525"/>
                  <a:ext cx="7400" cy="13900"/>
                </a:xfrm>
                <a:custGeom>
                  <a:avLst/>
                  <a:gdLst/>
                  <a:ahLst/>
                  <a:cxnLst/>
                  <a:rect l="l" t="t" r="r" b="b"/>
                  <a:pathLst>
                    <a:path w="296" h="556" extrusionOk="0">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6"/>
                <p:cNvSpPr/>
                <p:nvPr/>
              </p:nvSpPr>
              <p:spPr>
                <a:xfrm>
                  <a:off x="5384250" y="2885150"/>
                  <a:ext cx="7425" cy="12900"/>
                </a:xfrm>
                <a:custGeom>
                  <a:avLst/>
                  <a:gdLst/>
                  <a:ahLst/>
                  <a:cxnLst/>
                  <a:rect l="l" t="t" r="r" b="b"/>
                  <a:pathLst>
                    <a:path w="297" h="516" extrusionOk="0">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6"/>
                <p:cNvSpPr/>
                <p:nvPr/>
              </p:nvSpPr>
              <p:spPr>
                <a:xfrm>
                  <a:off x="5391375" y="2881775"/>
                  <a:ext cx="6550" cy="9250"/>
                </a:xfrm>
                <a:custGeom>
                  <a:avLst/>
                  <a:gdLst/>
                  <a:ahLst/>
                  <a:cxnLst/>
                  <a:rect l="l" t="t" r="r" b="b"/>
                  <a:pathLst>
                    <a:path w="262" h="370" extrusionOk="0">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6"/>
                <p:cNvSpPr/>
                <p:nvPr/>
              </p:nvSpPr>
              <p:spPr>
                <a:xfrm>
                  <a:off x="5377950" y="2836575"/>
                  <a:ext cx="8500" cy="23350"/>
                </a:xfrm>
                <a:custGeom>
                  <a:avLst/>
                  <a:gdLst/>
                  <a:ahLst/>
                  <a:cxnLst/>
                  <a:rect l="l" t="t" r="r" b="b"/>
                  <a:pathLst>
                    <a:path w="340" h="934" extrusionOk="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6"/>
                <p:cNvSpPr/>
                <p:nvPr/>
              </p:nvSpPr>
              <p:spPr>
                <a:xfrm>
                  <a:off x="5383350" y="2840700"/>
                  <a:ext cx="9475" cy="17500"/>
                </a:xfrm>
                <a:custGeom>
                  <a:avLst/>
                  <a:gdLst/>
                  <a:ahLst/>
                  <a:cxnLst/>
                  <a:rect l="l" t="t" r="r" b="b"/>
                  <a:pathLst>
                    <a:path w="379" h="700" extrusionOk="0">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6"/>
                <p:cNvSpPr/>
                <p:nvPr/>
              </p:nvSpPr>
              <p:spPr>
                <a:xfrm>
                  <a:off x="5352600" y="2860375"/>
                  <a:ext cx="9400" cy="20600"/>
                </a:xfrm>
                <a:custGeom>
                  <a:avLst/>
                  <a:gdLst/>
                  <a:ahLst/>
                  <a:cxnLst/>
                  <a:rect l="l" t="t" r="r" b="b"/>
                  <a:pathLst>
                    <a:path w="376" h="824" extrusionOk="0">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6"/>
                <p:cNvSpPr/>
                <p:nvPr/>
              </p:nvSpPr>
              <p:spPr>
                <a:xfrm>
                  <a:off x="5364450" y="2862075"/>
                  <a:ext cx="7700" cy="21350"/>
                </a:xfrm>
                <a:custGeom>
                  <a:avLst/>
                  <a:gdLst/>
                  <a:ahLst/>
                  <a:cxnLst/>
                  <a:rect l="l" t="t" r="r" b="b"/>
                  <a:pathLst>
                    <a:path w="308" h="854" extrusionOk="0">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6"/>
                <p:cNvSpPr/>
                <p:nvPr/>
              </p:nvSpPr>
              <p:spPr>
                <a:xfrm>
                  <a:off x="5374275" y="2863800"/>
                  <a:ext cx="6325" cy="19550"/>
                </a:xfrm>
                <a:custGeom>
                  <a:avLst/>
                  <a:gdLst/>
                  <a:ahLst/>
                  <a:cxnLst/>
                  <a:rect l="l" t="t" r="r" b="b"/>
                  <a:pathLst>
                    <a:path w="253" h="782" extrusionOk="0">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6"/>
                <p:cNvSpPr/>
                <p:nvPr/>
              </p:nvSpPr>
              <p:spPr>
                <a:xfrm>
                  <a:off x="5383350" y="2863500"/>
                  <a:ext cx="6000" cy="18775"/>
                </a:xfrm>
                <a:custGeom>
                  <a:avLst/>
                  <a:gdLst/>
                  <a:ahLst/>
                  <a:cxnLst/>
                  <a:rect l="l" t="t" r="r" b="b"/>
                  <a:pathLst>
                    <a:path w="240" h="751" extrusionOk="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6"/>
                <p:cNvSpPr/>
                <p:nvPr/>
              </p:nvSpPr>
              <p:spPr>
                <a:xfrm>
                  <a:off x="5390400" y="2862850"/>
                  <a:ext cx="6650" cy="16400"/>
                </a:xfrm>
                <a:custGeom>
                  <a:avLst/>
                  <a:gdLst/>
                  <a:ahLst/>
                  <a:cxnLst/>
                  <a:rect l="l" t="t" r="r" b="b"/>
                  <a:pathLst>
                    <a:path w="266" h="656" extrusionOk="0">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6"/>
                <p:cNvSpPr/>
                <p:nvPr/>
              </p:nvSpPr>
              <p:spPr>
                <a:xfrm>
                  <a:off x="5364275" y="2559325"/>
                  <a:ext cx="40600" cy="32375"/>
                </a:xfrm>
                <a:custGeom>
                  <a:avLst/>
                  <a:gdLst/>
                  <a:ahLst/>
                  <a:cxnLst/>
                  <a:rect l="l" t="t" r="r" b="b"/>
                  <a:pathLst>
                    <a:path w="1624" h="1295" extrusionOk="0">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6"/>
                <p:cNvSpPr/>
                <p:nvPr/>
              </p:nvSpPr>
              <p:spPr>
                <a:xfrm>
                  <a:off x="5404400" y="1818475"/>
                  <a:ext cx="53800" cy="203850"/>
                </a:xfrm>
                <a:custGeom>
                  <a:avLst/>
                  <a:gdLst/>
                  <a:ahLst/>
                  <a:cxnLst/>
                  <a:rect l="l" t="t" r="r" b="b"/>
                  <a:pathLst>
                    <a:path w="2152" h="8154" extrusionOk="0">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6"/>
                <p:cNvSpPr/>
                <p:nvPr/>
              </p:nvSpPr>
              <p:spPr>
                <a:xfrm>
                  <a:off x="5425475" y="2022800"/>
                  <a:ext cx="67000" cy="185725"/>
                </a:xfrm>
                <a:custGeom>
                  <a:avLst/>
                  <a:gdLst/>
                  <a:ahLst/>
                  <a:cxnLst/>
                  <a:rect l="l" t="t" r="r" b="b"/>
                  <a:pathLst>
                    <a:path w="2680" h="7429" extrusionOk="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6"/>
                <p:cNvSpPr/>
                <p:nvPr/>
              </p:nvSpPr>
              <p:spPr>
                <a:xfrm>
                  <a:off x="5465400" y="2212350"/>
                  <a:ext cx="15075" cy="37150"/>
                </a:xfrm>
                <a:custGeom>
                  <a:avLst/>
                  <a:gdLst/>
                  <a:ahLst/>
                  <a:cxnLst/>
                  <a:rect l="l" t="t" r="r" b="b"/>
                  <a:pathLst>
                    <a:path w="603" h="1486" extrusionOk="0">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6"/>
                <p:cNvSpPr/>
                <p:nvPr/>
              </p:nvSpPr>
              <p:spPr>
                <a:xfrm>
                  <a:off x="5465850" y="2254150"/>
                  <a:ext cx="10025" cy="15600"/>
                </a:xfrm>
                <a:custGeom>
                  <a:avLst/>
                  <a:gdLst/>
                  <a:ahLst/>
                  <a:cxnLst/>
                  <a:rect l="l" t="t" r="r" b="b"/>
                  <a:pathLst>
                    <a:path w="401" h="624" extrusionOk="0">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6"/>
                <p:cNvSpPr/>
                <p:nvPr/>
              </p:nvSpPr>
              <p:spPr>
                <a:xfrm>
                  <a:off x="5466175" y="2275925"/>
                  <a:ext cx="5850" cy="10425"/>
                </a:xfrm>
                <a:custGeom>
                  <a:avLst/>
                  <a:gdLst/>
                  <a:ahLst/>
                  <a:cxnLst/>
                  <a:rect l="l" t="t" r="r" b="b"/>
                  <a:pathLst>
                    <a:path w="234" h="417" extrusionOk="0">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6"/>
                <p:cNvSpPr/>
                <p:nvPr/>
              </p:nvSpPr>
              <p:spPr>
                <a:xfrm>
                  <a:off x="5483225" y="2216675"/>
                  <a:ext cx="13400" cy="37100"/>
                </a:xfrm>
                <a:custGeom>
                  <a:avLst/>
                  <a:gdLst/>
                  <a:ahLst/>
                  <a:cxnLst/>
                  <a:rect l="l" t="t" r="r" b="b"/>
                  <a:pathLst>
                    <a:path w="536" h="1484" extrusionOk="0">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6"/>
                <p:cNvSpPr/>
                <p:nvPr/>
              </p:nvSpPr>
              <p:spPr>
                <a:xfrm>
                  <a:off x="5489075" y="2258950"/>
                  <a:ext cx="10300" cy="22800"/>
                </a:xfrm>
                <a:custGeom>
                  <a:avLst/>
                  <a:gdLst/>
                  <a:ahLst/>
                  <a:cxnLst/>
                  <a:rect l="l" t="t" r="r" b="b"/>
                  <a:pathLst>
                    <a:path w="412" h="912" extrusionOk="0">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6"/>
                <p:cNvSpPr/>
                <p:nvPr/>
              </p:nvSpPr>
              <p:spPr>
                <a:xfrm>
                  <a:off x="5483075" y="2286450"/>
                  <a:ext cx="11075" cy="17200"/>
                </a:xfrm>
                <a:custGeom>
                  <a:avLst/>
                  <a:gdLst/>
                  <a:ahLst/>
                  <a:cxnLst/>
                  <a:rect l="l" t="t" r="r" b="b"/>
                  <a:pathLst>
                    <a:path w="443" h="688" extrusionOk="0">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6"/>
                <p:cNvSpPr/>
                <p:nvPr/>
              </p:nvSpPr>
              <p:spPr>
                <a:xfrm>
                  <a:off x="5478150" y="2306150"/>
                  <a:ext cx="5250" cy="8000"/>
                </a:xfrm>
                <a:custGeom>
                  <a:avLst/>
                  <a:gdLst/>
                  <a:ahLst/>
                  <a:cxnLst/>
                  <a:rect l="l" t="t" r="r" b="b"/>
                  <a:pathLst>
                    <a:path w="210" h="320" extrusionOk="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6"/>
                <p:cNvSpPr/>
                <p:nvPr/>
              </p:nvSpPr>
              <p:spPr>
                <a:xfrm>
                  <a:off x="5312500" y="1823150"/>
                  <a:ext cx="82800" cy="196300"/>
                </a:xfrm>
                <a:custGeom>
                  <a:avLst/>
                  <a:gdLst/>
                  <a:ahLst/>
                  <a:cxnLst/>
                  <a:rect l="l" t="t" r="r" b="b"/>
                  <a:pathLst>
                    <a:path w="3312" h="7852" extrusionOk="0">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6"/>
                <p:cNvSpPr/>
                <p:nvPr/>
              </p:nvSpPr>
              <p:spPr>
                <a:xfrm>
                  <a:off x="5324175" y="1823375"/>
                  <a:ext cx="68925" cy="13925"/>
                </a:xfrm>
                <a:custGeom>
                  <a:avLst/>
                  <a:gdLst/>
                  <a:ahLst/>
                  <a:cxnLst/>
                  <a:rect l="l" t="t" r="r" b="b"/>
                  <a:pathLst>
                    <a:path w="2757" h="557" extrusionOk="0">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6"/>
                <p:cNvSpPr/>
                <p:nvPr/>
              </p:nvSpPr>
              <p:spPr>
                <a:xfrm>
                  <a:off x="5316650" y="1794500"/>
                  <a:ext cx="35200" cy="10050"/>
                </a:xfrm>
                <a:custGeom>
                  <a:avLst/>
                  <a:gdLst/>
                  <a:ahLst/>
                  <a:cxnLst/>
                  <a:rect l="l" t="t" r="r" b="b"/>
                  <a:pathLst>
                    <a:path w="1408" h="402" extrusionOk="0">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6"/>
                <p:cNvSpPr/>
                <p:nvPr/>
              </p:nvSpPr>
              <p:spPr>
                <a:xfrm>
                  <a:off x="5312650" y="1779250"/>
                  <a:ext cx="27375" cy="9250"/>
                </a:xfrm>
                <a:custGeom>
                  <a:avLst/>
                  <a:gdLst/>
                  <a:ahLst/>
                  <a:cxnLst/>
                  <a:rect l="l" t="t" r="r" b="b"/>
                  <a:pathLst>
                    <a:path w="1095" h="370" extrusionOk="0">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6"/>
                <p:cNvSpPr/>
                <p:nvPr/>
              </p:nvSpPr>
              <p:spPr>
                <a:xfrm>
                  <a:off x="5314650" y="1973650"/>
                  <a:ext cx="25425" cy="8500"/>
                </a:xfrm>
                <a:custGeom>
                  <a:avLst/>
                  <a:gdLst/>
                  <a:ahLst/>
                  <a:cxnLst/>
                  <a:rect l="l" t="t" r="r" b="b"/>
                  <a:pathLst>
                    <a:path w="1017" h="340" extrusionOk="0">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6"/>
                <p:cNvSpPr/>
                <p:nvPr/>
              </p:nvSpPr>
              <p:spPr>
                <a:xfrm>
                  <a:off x="5314650" y="1991775"/>
                  <a:ext cx="25425" cy="8500"/>
                </a:xfrm>
                <a:custGeom>
                  <a:avLst/>
                  <a:gdLst/>
                  <a:ahLst/>
                  <a:cxnLst/>
                  <a:rect l="l" t="t" r="r" b="b"/>
                  <a:pathLst>
                    <a:path w="1017" h="340" extrusionOk="0">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6"/>
                <p:cNvSpPr/>
                <p:nvPr/>
              </p:nvSpPr>
              <p:spPr>
                <a:xfrm>
                  <a:off x="5314650" y="2009925"/>
                  <a:ext cx="25425" cy="8525"/>
                </a:xfrm>
                <a:custGeom>
                  <a:avLst/>
                  <a:gdLst/>
                  <a:ahLst/>
                  <a:cxnLst/>
                  <a:rect l="l" t="t" r="r" b="b"/>
                  <a:pathLst>
                    <a:path w="1017" h="341" extrusionOk="0">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6"/>
                <p:cNvSpPr/>
                <p:nvPr/>
              </p:nvSpPr>
              <p:spPr>
                <a:xfrm>
                  <a:off x="5314650" y="2028050"/>
                  <a:ext cx="25425" cy="8650"/>
                </a:xfrm>
                <a:custGeom>
                  <a:avLst/>
                  <a:gdLst/>
                  <a:ahLst/>
                  <a:cxnLst/>
                  <a:rect l="l" t="t" r="r" b="b"/>
                  <a:pathLst>
                    <a:path w="1017" h="346" extrusionOk="0">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6"/>
                <p:cNvSpPr/>
                <p:nvPr/>
              </p:nvSpPr>
              <p:spPr>
                <a:xfrm>
                  <a:off x="5314650" y="2046175"/>
                  <a:ext cx="25425" cy="8650"/>
                </a:xfrm>
                <a:custGeom>
                  <a:avLst/>
                  <a:gdLst/>
                  <a:ahLst/>
                  <a:cxnLst/>
                  <a:rect l="l" t="t" r="r" b="b"/>
                  <a:pathLst>
                    <a:path w="1017" h="346" extrusionOk="0">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6"/>
                <p:cNvSpPr/>
                <p:nvPr/>
              </p:nvSpPr>
              <p:spPr>
                <a:xfrm>
                  <a:off x="5314650" y="2064425"/>
                  <a:ext cx="25400" cy="8550"/>
                </a:xfrm>
                <a:custGeom>
                  <a:avLst/>
                  <a:gdLst/>
                  <a:ahLst/>
                  <a:cxnLst/>
                  <a:rect l="l" t="t" r="r" b="b"/>
                  <a:pathLst>
                    <a:path w="1016" h="342" extrusionOk="0">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6"/>
                <p:cNvSpPr/>
                <p:nvPr/>
              </p:nvSpPr>
              <p:spPr>
                <a:xfrm>
                  <a:off x="5314800" y="2082600"/>
                  <a:ext cx="25275" cy="8500"/>
                </a:xfrm>
                <a:custGeom>
                  <a:avLst/>
                  <a:gdLst/>
                  <a:ahLst/>
                  <a:cxnLst/>
                  <a:rect l="l" t="t" r="r" b="b"/>
                  <a:pathLst>
                    <a:path w="1011" h="340" extrusionOk="0">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6"/>
                <p:cNvSpPr/>
                <p:nvPr/>
              </p:nvSpPr>
              <p:spPr>
                <a:xfrm>
                  <a:off x="5314800" y="2100700"/>
                  <a:ext cx="25400" cy="8525"/>
                </a:xfrm>
                <a:custGeom>
                  <a:avLst/>
                  <a:gdLst/>
                  <a:ahLst/>
                  <a:cxnLst/>
                  <a:rect l="l" t="t" r="r" b="b"/>
                  <a:pathLst>
                    <a:path w="1016" h="341" extrusionOk="0">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6"/>
                <p:cNvSpPr/>
                <p:nvPr/>
              </p:nvSpPr>
              <p:spPr>
                <a:xfrm>
                  <a:off x="5314800" y="2118875"/>
                  <a:ext cx="25400" cy="8500"/>
                </a:xfrm>
                <a:custGeom>
                  <a:avLst/>
                  <a:gdLst/>
                  <a:ahLst/>
                  <a:cxnLst/>
                  <a:rect l="l" t="t" r="r" b="b"/>
                  <a:pathLst>
                    <a:path w="1016" h="340" extrusionOk="0">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6"/>
                <p:cNvSpPr/>
                <p:nvPr/>
              </p:nvSpPr>
              <p:spPr>
                <a:xfrm>
                  <a:off x="5323400" y="1840700"/>
                  <a:ext cx="83125" cy="17425"/>
                </a:xfrm>
                <a:custGeom>
                  <a:avLst/>
                  <a:gdLst/>
                  <a:ahLst/>
                  <a:cxnLst/>
                  <a:rect l="l" t="t" r="r" b="b"/>
                  <a:pathLst>
                    <a:path w="3325" h="697" extrusionOk="0">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6"/>
                <p:cNvSpPr/>
                <p:nvPr/>
              </p:nvSpPr>
              <p:spPr>
                <a:xfrm>
                  <a:off x="5322950" y="1889900"/>
                  <a:ext cx="93325" cy="14250"/>
                </a:xfrm>
                <a:custGeom>
                  <a:avLst/>
                  <a:gdLst/>
                  <a:ahLst/>
                  <a:cxnLst/>
                  <a:rect l="l" t="t" r="r" b="b"/>
                  <a:pathLst>
                    <a:path w="3733" h="570" extrusionOk="0">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6"/>
                <p:cNvSpPr/>
                <p:nvPr/>
              </p:nvSpPr>
              <p:spPr>
                <a:xfrm>
                  <a:off x="5320500" y="1863550"/>
                  <a:ext cx="94175" cy="19475"/>
                </a:xfrm>
                <a:custGeom>
                  <a:avLst/>
                  <a:gdLst/>
                  <a:ahLst/>
                  <a:cxnLst/>
                  <a:rect l="l" t="t" r="r" b="b"/>
                  <a:pathLst>
                    <a:path w="3767" h="779" extrusionOk="0">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6"/>
                <p:cNvSpPr/>
                <p:nvPr/>
              </p:nvSpPr>
              <p:spPr>
                <a:xfrm>
                  <a:off x="5319725" y="1912125"/>
                  <a:ext cx="91400" cy="14400"/>
                </a:xfrm>
                <a:custGeom>
                  <a:avLst/>
                  <a:gdLst/>
                  <a:ahLst/>
                  <a:cxnLst/>
                  <a:rect l="l" t="t" r="r" b="b"/>
                  <a:pathLst>
                    <a:path w="3656" h="576" extrusionOk="0">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6"/>
                <p:cNvSpPr/>
                <p:nvPr/>
              </p:nvSpPr>
              <p:spPr>
                <a:xfrm>
                  <a:off x="5316025" y="1931650"/>
                  <a:ext cx="89525" cy="15550"/>
                </a:xfrm>
                <a:custGeom>
                  <a:avLst/>
                  <a:gdLst/>
                  <a:ahLst/>
                  <a:cxnLst/>
                  <a:rect l="l" t="t" r="r" b="b"/>
                  <a:pathLst>
                    <a:path w="3581" h="622" extrusionOk="0">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6"/>
                <p:cNvSpPr/>
                <p:nvPr/>
              </p:nvSpPr>
              <p:spPr>
                <a:xfrm>
                  <a:off x="5339400" y="1955325"/>
                  <a:ext cx="63850" cy="12850"/>
                </a:xfrm>
                <a:custGeom>
                  <a:avLst/>
                  <a:gdLst/>
                  <a:ahLst/>
                  <a:cxnLst/>
                  <a:rect l="l" t="t" r="r" b="b"/>
                  <a:pathLst>
                    <a:path w="2554" h="514" extrusionOk="0">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6"/>
                <p:cNvSpPr/>
                <p:nvPr/>
              </p:nvSpPr>
              <p:spPr>
                <a:xfrm>
                  <a:off x="5352450" y="1975750"/>
                  <a:ext cx="42925" cy="10700"/>
                </a:xfrm>
                <a:custGeom>
                  <a:avLst/>
                  <a:gdLst/>
                  <a:ahLst/>
                  <a:cxnLst/>
                  <a:rect l="l" t="t" r="r" b="b"/>
                  <a:pathLst>
                    <a:path w="1717" h="428" extrusionOk="0">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6"/>
                <p:cNvSpPr/>
                <p:nvPr/>
              </p:nvSpPr>
              <p:spPr>
                <a:xfrm>
                  <a:off x="5312500" y="1774600"/>
                  <a:ext cx="15850" cy="49825"/>
                </a:xfrm>
                <a:custGeom>
                  <a:avLst/>
                  <a:gdLst/>
                  <a:ahLst/>
                  <a:cxnLst/>
                  <a:rect l="l" t="t" r="r" b="b"/>
                  <a:pathLst>
                    <a:path w="634" h="1993" extrusionOk="0">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6"/>
                <p:cNvSpPr/>
                <p:nvPr/>
              </p:nvSpPr>
              <p:spPr>
                <a:xfrm>
                  <a:off x="5401000" y="1804725"/>
                  <a:ext cx="29850" cy="15700"/>
                </a:xfrm>
                <a:custGeom>
                  <a:avLst/>
                  <a:gdLst/>
                  <a:ahLst/>
                  <a:cxnLst/>
                  <a:rect l="l" t="t" r="r" b="b"/>
                  <a:pathLst>
                    <a:path w="1194" h="628" extrusionOk="0">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6"/>
                <p:cNvSpPr/>
                <p:nvPr/>
              </p:nvSpPr>
              <p:spPr>
                <a:xfrm>
                  <a:off x="5321725" y="1800025"/>
                  <a:ext cx="83450" cy="18850"/>
                </a:xfrm>
                <a:custGeom>
                  <a:avLst/>
                  <a:gdLst/>
                  <a:ahLst/>
                  <a:cxnLst/>
                  <a:rect l="l" t="t" r="r" b="b"/>
                  <a:pathLst>
                    <a:path w="3338" h="754" extrusionOk="0">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6"/>
                <p:cNvSpPr/>
                <p:nvPr/>
              </p:nvSpPr>
              <p:spPr>
                <a:xfrm>
                  <a:off x="5312500" y="1955325"/>
                  <a:ext cx="13075" cy="176425"/>
                </a:xfrm>
                <a:custGeom>
                  <a:avLst/>
                  <a:gdLst/>
                  <a:ahLst/>
                  <a:cxnLst/>
                  <a:rect l="l" t="t" r="r" b="b"/>
                  <a:pathLst>
                    <a:path w="523" h="7057" extrusionOk="0">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6"/>
                <p:cNvSpPr/>
                <p:nvPr/>
              </p:nvSpPr>
              <p:spPr>
                <a:xfrm>
                  <a:off x="5253500" y="1613550"/>
                  <a:ext cx="118025" cy="151400"/>
                </a:xfrm>
                <a:custGeom>
                  <a:avLst/>
                  <a:gdLst/>
                  <a:ahLst/>
                  <a:cxnLst/>
                  <a:rect l="l" t="t" r="r" b="b"/>
                  <a:pathLst>
                    <a:path w="4721" h="6056" extrusionOk="0">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6"/>
                <p:cNvSpPr/>
                <p:nvPr/>
              </p:nvSpPr>
              <p:spPr>
                <a:xfrm>
                  <a:off x="5303575" y="1732350"/>
                  <a:ext cx="8500" cy="10800"/>
                </a:xfrm>
                <a:custGeom>
                  <a:avLst/>
                  <a:gdLst/>
                  <a:ahLst/>
                  <a:cxnLst/>
                  <a:rect l="l" t="t" r="r" b="b"/>
                  <a:pathLst>
                    <a:path w="340" h="432" extrusionOk="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6"/>
                <p:cNvSpPr/>
                <p:nvPr/>
              </p:nvSpPr>
              <p:spPr>
                <a:xfrm>
                  <a:off x="5302675" y="1743875"/>
                  <a:ext cx="8775" cy="10600"/>
                </a:xfrm>
                <a:custGeom>
                  <a:avLst/>
                  <a:gdLst/>
                  <a:ahLst/>
                  <a:cxnLst/>
                  <a:rect l="l" t="t" r="r" b="b"/>
                  <a:pathLst>
                    <a:path w="351" h="424" extrusionOk="0">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6"/>
                <p:cNvSpPr/>
                <p:nvPr/>
              </p:nvSpPr>
              <p:spPr>
                <a:xfrm>
                  <a:off x="5298200" y="1731850"/>
                  <a:ext cx="5725" cy="9000"/>
                </a:xfrm>
                <a:custGeom>
                  <a:avLst/>
                  <a:gdLst/>
                  <a:ahLst/>
                  <a:cxnLst/>
                  <a:rect l="l" t="t" r="r" b="b"/>
                  <a:pathLst>
                    <a:path w="229" h="360" extrusionOk="0">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6"/>
                <p:cNvSpPr/>
                <p:nvPr/>
              </p:nvSpPr>
              <p:spPr>
                <a:xfrm>
                  <a:off x="5296975" y="1741950"/>
                  <a:ext cx="5725" cy="8625"/>
                </a:xfrm>
                <a:custGeom>
                  <a:avLst/>
                  <a:gdLst/>
                  <a:ahLst/>
                  <a:cxnLst/>
                  <a:rect l="l" t="t" r="r" b="b"/>
                  <a:pathLst>
                    <a:path w="229" h="345" extrusionOk="0">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6"/>
                <p:cNvSpPr/>
                <p:nvPr/>
              </p:nvSpPr>
              <p:spPr>
                <a:xfrm>
                  <a:off x="5292400" y="1730950"/>
                  <a:ext cx="7375" cy="9250"/>
                </a:xfrm>
                <a:custGeom>
                  <a:avLst/>
                  <a:gdLst/>
                  <a:ahLst/>
                  <a:cxnLst/>
                  <a:rect l="l" t="t" r="r" b="b"/>
                  <a:pathLst>
                    <a:path w="295" h="370" extrusionOk="0">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6"/>
                <p:cNvSpPr/>
                <p:nvPr/>
              </p:nvSpPr>
              <p:spPr>
                <a:xfrm>
                  <a:off x="5290975" y="1739575"/>
                  <a:ext cx="4950" cy="7975"/>
                </a:xfrm>
                <a:custGeom>
                  <a:avLst/>
                  <a:gdLst/>
                  <a:ahLst/>
                  <a:cxnLst/>
                  <a:rect l="l" t="t" r="r" b="b"/>
                  <a:pathLst>
                    <a:path w="198" h="319" extrusionOk="0">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6"/>
                <p:cNvSpPr/>
                <p:nvPr/>
              </p:nvSpPr>
              <p:spPr>
                <a:xfrm>
                  <a:off x="5287300" y="1728425"/>
                  <a:ext cx="5550" cy="8700"/>
                </a:xfrm>
                <a:custGeom>
                  <a:avLst/>
                  <a:gdLst/>
                  <a:ahLst/>
                  <a:cxnLst/>
                  <a:rect l="l" t="t" r="r" b="b"/>
                  <a:pathLst>
                    <a:path w="222" h="348" extrusionOk="0">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6"/>
                <p:cNvSpPr/>
                <p:nvPr/>
              </p:nvSpPr>
              <p:spPr>
                <a:xfrm>
                  <a:off x="5286075" y="1737300"/>
                  <a:ext cx="4925" cy="6950"/>
                </a:xfrm>
                <a:custGeom>
                  <a:avLst/>
                  <a:gdLst/>
                  <a:ahLst/>
                  <a:cxnLst/>
                  <a:rect l="l" t="t" r="r" b="b"/>
                  <a:pathLst>
                    <a:path w="197" h="278" extrusionOk="0">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6"/>
                <p:cNvSpPr/>
                <p:nvPr/>
              </p:nvSpPr>
              <p:spPr>
                <a:xfrm>
                  <a:off x="5281300" y="1734425"/>
                  <a:ext cx="4800" cy="6275"/>
                </a:xfrm>
                <a:custGeom>
                  <a:avLst/>
                  <a:gdLst/>
                  <a:ahLst/>
                  <a:cxnLst/>
                  <a:rect l="l" t="t" r="r" b="b"/>
                  <a:pathLst>
                    <a:path w="192" h="251" extrusionOk="0">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6"/>
                <p:cNvSpPr/>
                <p:nvPr/>
              </p:nvSpPr>
              <p:spPr>
                <a:xfrm>
                  <a:off x="5278550" y="1731675"/>
                  <a:ext cx="2450" cy="5175"/>
                </a:xfrm>
                <a:custGeom>
                  <a:avLst/>
                  <a:gdLst/>
                  <a:ahLst/>
                  <a:cxnLst/>
                  <a:rect l="l" t="t" r="r" b="b"/>
                  <a:pathLst>
                    <a:path w="98" h="207" extrusionOk="0">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6"/>
                <p:cNvSpPr/>
                <p:nvPr/>
              </p:nvSpPr>
              <p:spPr>
                <a:xfrm>
                  <a:off x="5312950" y="1732425"/>
                  <a:ext cx="8325" cy="10775"/>
                </a:xfrm>
                <a:custGeom>
                  <a:avLst/>
                  <a:gdLst/>
                  <a:ahLst/>
                  <a:cxnLst/>
                  <a:rect l="l" t="t" r="r" b="b"/>
                  <a:pathLst>
                    <a:path w="333" h="431" extrusionOk="0">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6"/>
                <p:cNvSpPr/>
                <p:nvPr/>
              </p:nvSpPr>
              <p:spPr>
                <a:xfrm>
                  <a:off x="5313425" y="1743775"/>
                  <a:ext cx="8775" cy="10700"/>
                </a:xfrm>
                <a:custGeom>
                  <a:avLst/>
                  <a:gdLst/>
                  <a:ahLst/>
                  <a:cxnLst/>
                  <a:rect l="l" t="t" r="r" b="b"/>
                  <a:pathLst>
                    <a:path w="351" h="428" extrusionOk="0">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6"/>
                <p:cNvSpPr/>
                <p:nvPr/>
              </p:nvSpPr>
              <p:spPr>
                <a:xfrm>
                  <a:off x="5320950" y="1731850"/>
                  <a:ext cx="5700" cy="9000"/>
                </a:xfrm>
                <a:custGeom>
                  <a:avLst/>
                  <a:gdLst/>
                  <a:ahLst/>
                  <a:cxnLst/>
                  <a:rect l="l" t="t" r="r" b="b"/>
                  <a:pathLst>
                    <a:path w="228" h="360" extrusionOk="0">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6"/>
                <p:cNvSpPr/>
                <p:nvPr/>
              </p:nvSpPr>
              <p:spPr>
                <a:xfrm>
                  <a:off x="5322325" y="1742100"/>
                  <a:ext cx="5725" cy="8575"/>
                </a:xfrm>
                <a:custGeom>
                  <a:avLst/>
                  <a:gdLst/>
                  <a:ahLst/>
                  <a:cxnLst/>
                  <a:rect l="l" t="t" r="r" b="b"/>
                  <a:pathLst>
                    <a:path w="229" h="343" extrusionOk="0">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6"/>
                <p:cNvSpPr/>
                <p:nvPr/>
              </p:nvSpPr>
              <p:spPr>
                <a:xfrm>
                  <a:off x="5325250" y="1730950"/>
                  <a:ext cx="7525" cy="9250"/>
                </a:xfrm>
                <a:custGeom>
                  <a:avLst/>
                  <a:gdLst/>
                  <a:ahLst/>
                  <a:cxnLst/>
                  <a:rect l="l" t="t" r="r" b="b"/>
                  <a:pathLst>
                    <a:path w="301" h="370" extrusionOk="0">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5328950" y="1739725"/>
                  <a:ext cx="5075" cy="7875"/>
                </a:xfrm>
                <a:custGeom>
                  <a:avLst/>
                  <a:gdLst/>
                  <a:ahLst/>
                  <a:cxnLst/>
                  <a:rect l="l" t="t" r="r" b="b"/>
                  <a:pathLst>
                    <a:path w="203" h="315" extrusionOk="0">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5332175" y="1728450"/>
                  <a:ext cx="5400" cy="8675"/>
                </a:xfrm>
                <a:custGeom>
                  <a:avLst/>
                  <a:gdLst/>
                  <a:ahLst/>
                  <a:cxnLst/>
                  <a:rect l="l" t="t" r="r" b="b"/>
                  <a:pathLst>
                    <a:path w="216" h="347" extrusionOk="0">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6"/>
                <p:cNvSpPr/>
                <p:nvPr/>
              </p:nvSpPr>
              <p:spPr>
                <a:xfrm>
                  <a:off x="5334025" y="1737300"/>
                  <a:ext cx="4925" cy="6950"/>
                </a:xfrm>
                <a:custGeom>
                  <a:avLst/>
                  <a:gdLst/>
                  <a:ahLst/>
                  <a:cxnLst/>
                  <a:rect l="l" t="t" r="r" b="b"/>
                  <a:pathLst>
                    <a:path w="197" h="278" extrusionOk="0">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6"/>
                <p:cNvSpPr/>
                <p:nvPr/>
              </p:nvSpPr>
              <p:spPr>
                <a:xfrm>
                  <a:off x="5338925" y="1734425"/>
                  <a:ext cx="4650" cy="6275"/>
                </a:xfrm>
                <a:custGeom>
                  <a:avLst/>
                  <a:gdLst/>
                  <a:ahLst/>
                  <a:cxnLst/>
                  <a:rect l="l" t="t" r="r" b="b"/>
                  <a:pathLst>
                    <a:path w="186" h="251" extrusionOk="0">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6"/>
                <p:cNvSpPr/>
                <p:nvPr/>
              </p:nvSpPr>
              <p:spPr>
                <a:xfrm>
                  <a:off x="5343875" y="1731700"/>
                  <a:ext cx="2600" cy="5300"/>
                </a:xfrm>
                <a:custGeom>
                  <a:avLst/>
                  <a:gdLst/>
                  <a:ahLst/>
                  <a:cxnLst/>
                  <a:rect l="l" t="t" r="r" b="b"/>
                  <a:pathLst>
                    <a:path w="104" h="212" extrusionOk="0">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6"/>
                <p:cNvSpPr/>
                <p:nvPr/>
              </p:nvSpPr>
              <p:spPr>
                <a:xfrm>
                  <a:off x="5339292" y="1726059"/>
                  <a:ext cx="3700" cy="6950"/>
                </a:xfrm>
                <a:custGeom>
                  <a:avLst/>
                  <a:gdLst/>
                  <a:ahLst/>
                  <a:cxnLst/>
                  <a:rect l="l" t="t" r="r" b="b"/>
                  <a:pathLst>
                    <a:path w="148" h="278" extrusionOk="0">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6"/>
                <p:cNvSpPr/>
                <p:nvPr/>
              </p:nvSpPr>
              <p:spPr>
                <a:xfrm>
                  <a:off x="5343592" y="1723309"/>
                  <a:ext cx="3550" cy="7125"/>
                </a:xfrm>
                <a:custGeom>
                  <a:avLst/>
                  <a:gdLst/>
                  <a:ahLst/>
                  <a:cxnLst/>
                  <a:rect l="l" t="t" r="r" b="b"/>
                  <a:pathLst>
                    <a:path w="142" h="285" extrusionOk="0">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6"/>
                <p:cNvSpPr/>
                <p:nvPr/>
              </p:nvSpPr>
              <p:spPr>
                <a:xfrm>
                  <a:off x="5282477" y="1726059"/>
                  <a:ext cx="3700" cy="6950"/>
                </a:xfrm>
                <a:custGeom>
                  <a:avLst/>
                  <a:gdLst/>
                  <a:ahLst/>
                  <a:cxnLst/>
                  <a:rect l="l" t="t" r="r" b="b"/>
                  <a:pathLst>
                    <a:path w="148" h="278" extrusionOk="0">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6"/>
                <p:cNvSpPr/>
                <p:nvPr/>
              </p:nvSpPr>
              <p:spPr>
                <a:xfrm>
                  <a:off x="5278327" y="1723434"/>
                  <a:ext cx="3550" cy="7125"/>
                </a:xfrm>
                <a:custGeom>
                  <a:avLst/>
                  <a:gdLst/>
                  <a:ahLst/>
                  <a:cxnLst/>
                  <a:rect l="l" t="t" r="r" b="b"/>
                  <a:pathLst>
                    <a:path w="142" h="285" extrusionOk="0">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40" name="Google Shape;10340;p76"/>
            <p:cNvSpPr/>
            <p:nvPr/>
          </p:nvSpPr>
          <p:spPr>
            <a:xfrm>
              <a:off x="5206775" y="1548900"/>
              <a:ext cx="193800" cy="222950"/>
            </a:xfrm>
            <a:custGeom>
              <a:avLst/>
              <a:gdLst/>
              <a:ahLst/>
              <a:cxnLst/>
              <a:rect l="l" t="t" r="r" b="b"/>
              <a:pathLst>
                <a:path w="7752" h="8918" extrusionOk="0">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76"/>
          <p:cNvGrpSpPr/>
          <p:nvPr/>
        </p:nvGrpSpPr>
        <p:grpSpPr>
          <a:xfrm>
            <a:off x="6644350" y="1548975"/>
            <a:ext cx="389275" cy="1356650"/>
            <a:chOff x="6644350" y="1548975"/>
            <a:chExt cx="389275" cy="1356650"/>
          </a:xfrm>
        </p:grpSpPr>
        <p:sp>
          <p:nvSpPr>
            <p:cNvPr id="10342" name="Google Shape;10342;p76"/>
            <p:cNvSpPr/>
            <p:nvPr/>
          </p:nvSpPr>
          <p:spPr>
            <a:xfrm>
              <a:off x="6746525" y="1620325"/>
              <a:ext cx="178750" cy="170600"/>
            </a:xfrm>
            <a:custGeom>
              <a:avLst/>
              <a:gdLst/>
              <a:ahLst/>
              <a:cxnLst/>
              <a:rect l="l" t="t" r="r" b="b"/>
              <a:pathLst>
                <a:path w="7150" h="6824" extrusionOk="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3" name="Google Shape;10343;p76"/>
            <p:cNvGrpSpPr/>
            <p:nvPr/>
          </p:nvGrpSpPr>
          <p:grpSpPr>
            <a:xfrm>
              <a:off x="6644350" y="1606500"/>
              <a:ext cx="389275" cy="1299125"/>
              <a:chOff x="6644350" y="1606500"/>
              <a:chExt cx="389275" cy="1299125"/>
            </a:xfrm>
          </p:grpSpPr>
          <p:sp>
            <p:nvSpPr>
              <p:cNvPr id="10344" name="Google Shape;10344;p76"/>
              <p:cNvSpPr/>
              <p:nvPr/>
            </p:nvSpPr>
            <p:spPr>
              <a:xfrm>
                <a:off x="6774350" y="1606500"/>
                <a:ext cx="129250" cy="165675"/>
              </a:xfrm>
              <a:custGeom>
                <a:avLst/>
                <a:gdLst/>
                <a:ahLst/>
                <a:cxnLst/>
                <a:rect l="l" t="t" r="r" b="b"/>
                <a:pathLst>
                  <a:path w="5170" h="6627" extrusionOk="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6"/>
              <p:cNvSpPr/>
              <p:nvPr/>
            </p:nvSpPr>
            <p:spPr>
              <a:xfrm>
                <a:off x="6644350" y="1721575"/>
                <a:ext cx="389275" cy="1184050"/>
              </a:xfrm>
              <a:custGeom>
                <a:avLst/>
                <a:gdLst/>
                <a:ahLst/>
                <a:cxnLst/>
                <a:rect l="l" t="t" r="r" b="b"/>
                <a:pathLst>
                  <a:path w="15571" h="47362" extrusionOk="0">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76"/>
            <p:cNvGrpSpPr/>
            <p:nvPr/>
          </p:nvGrpSpPr>
          <p:grpSpPr>
            <a:xfrm>
              <a:off x="6644800" y="1661800"/>
              <a:ext cx="381750" cy="1218925"/>
              <a:chOff x="6644800" y="1661800"/>
              <a:chExt cx="381750" cy="1218925"/>
            </a:xfrm>
          </p:grpSpPr>
          <p:grpSp>
            <p:nvGrpSpPr>
              <p:cNvPr id="10347" name="Google Shape;10347;p76"/>
              <p:cNvGrpSpPr/>
              <p:nvPr/>
            </p:nvGrpSpPr>
            <p:grpSpPr>
              <a:xfrm>
                <a:off x="6739925" y="1838600"/>
                <a:ext cx="198100" cy="161275"/>
                <a:chOff x="6739925" y="1838600"/>
                <a:chExt cx="198100" cy="161275"/>
              </a:xfrm>
            </p:grpSpPr>
            <p:sp>
              <p:nvSpPr>
                <p:cNvPr id="10348" name="Google Shape;10348;p76"/>
                <p:cNvSpPr/>
                <p:nvPr/>
              </p:nvSpPr>
              <p:spPr>
                <a:xfrm>
                  <a:off x="6739925" y="1838600"/>
                  <a:ext cx="99000" cy="161275"/>
                </a:xfrm>
                <a:custGeom>
                  <a:avLst/>
                  <a:gdLst/>
                  <a:ahLst/>
                  <a:cxnLst/>
                  <a:rect l="l" t="t" r="r" b="b"/>
                  <a:pathLst>
                    <a:path w="3960" h="6451" extrusionOk="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6"/>
                <p:cNvSpPr/>
                <p:nvPr/>
              </p:nvSpPr>
              <p:spPr>
                <a:xfrm>
                  <a:off x="6766200" y="1853800"/>
                  <a:ext cx="72725" cy="127000"/>
                </a:xfrm>
                <a:custGeom>
                  <a:avLst/>
                  <a:gdLst/>
                  <a:ahLst/>
                  <a:cxnLst/>
                  <a:rect l="l" t="t" r="r" b="b"/>
                  <a:pathLst>
                    <a:path w="2909" h="5080" extrusionOk="0">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6"/>
                <p:cNvSpPr/>
                <p:nvPr/>
              </p:nvSpPr>
              <p:spPr>
                <a:xfrm>
                  <a:off x="6839200" y="1838600"/>
                  <a:ext cx="98825" cy="161275"/>
                </a:xfrm>
                <a:custGeom>
                  <a:avLst/>
                  <a:gdLst/>
                  <a:ahLst/>
                  <a:cxnLst/>
                  <a:rect l="l" t="t" r="r" b="b"/>
                  <a:pathLst>
                    <a:path w="3953" h="6451" extrusionOk="0">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6"/>
                <p:cNvSpPr/>
                <p:nvPr/>
              </p:nvSpPr>
              <p:spPr>
                <a:xfrm>
                  <a:off x="6839200" y="1853800"/>
                  <a:ext cx="72700" cy="127000"/>
                </a:xfrm>
                <a:custGeom>
                  <a:avLst/>
                  <a:gdLst/>
                  <a:ahLst/>
                  <a:cxnLst/>
                  <a:rect l="l" t="t" r="r" b="b"/>
                  <a:pathLst>
                    <a:path w="2908" h="5080" extrusionOk="0">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76"/>
              <p:cNvSpPr/>
              <p:nvPr/>
            </p:nvSpPr>
            <p:spPr>
              <a:xfrm>
                <a:off x="6662475" y="1804975"/>
                <a:ext cx="179825" cy="462475"/>
              </a:xfrm>
              <a:custGeom>
                <a:avLst/>
                <a:gdLst/>
                <a:ahLst/>
                <a:cxnLst/>
                <a:rect l="l" t="t" r="r" b="b"/>
                <a:pathLst>
                  <a:path w="7193" h="18499" extrusionOk="0">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6"/>
              <p:cNvSpPr/>
              <p:nvPr/>
            </p:nvSpPr>
            <p:spPr>
              <a:xfrm>
                <a:off x="6644800" y="2204650"/>
                <a:ext cx="29925" cy="93050"/>
              </a:xfrm>
              <a:custGeom>
                <a:avLst/>
                <a:gdLst/>
                <a:ahLst/>
                <a:cxnLst/>
                <a:rect l="l" t="t" r="r" b="b"/>
                <a:pathLst>
                  <a:path w="1197" h="3722" extrusionOk="0">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6"/>
              <p:cNvSpPr/>
              <p:nvPr/>
            </p:nvSpPr>
            <p:spPr>
              <a:xfrm>
                <a:off x="6874700" y="1817825"/>
                <a:ext cx="136025" cy="445475"/>
              </a:xfrm>
              <a:custGeom>
                <a:avLst/>
                <a:gdLst/>
                <a:ahLst/>
                <a:cxnLst/>
                <a:rect l="l" t="t" r="r" b="b"/>
                <a:pathLst>
                  <a:path w="5441" h="17819" extrusionOk="0">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6"/>
              <p:cNvSpPr/>
              <p:nvPr/>
            </p:nvSpPr>
            <p:spPr>
              <a:xfrm>
                <a:off x="7004850" y="2187825"/>
                <a:ext cx="21700" cy="93300"/>
              </a:xfrm>
              <a:custGeom>
                <a:avLst/>
                <a:gdLst/>
                <a:ahLst/>
                <a:cxnLst/>
                <a:rect l="l" t="t" r="r" b="b"/>
                <a:pathLst>
                  <a:path w="868" h="3732" fill="none" extrusionOk="0">
                    <a:moveTo>
                      <a:pt x="1" y="0"/>
                    </a:moveTo>
                    <a:cubicBezTo>
                      <a:pt x="1" y="0"/>
                      <a:pt x="867" y="2010"/>
                      <a:pt x="628" y="3731"/>
                    </a:cubicBezTo>
                  </a:path>
                </a:pathLst>
              </a:custGeom>
              <a:noFill/>
              <a:ln w="3850" cap="rnd"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6"/>
              <p:cNvSpPr/>
              <p:nvPr/>
            </p:nvSpPr>
            <p:spPr>
              <a:xfrm>
                <a:off x="6733625" y="1928075"/>
                <a:ext cx="127575" cy="952650"/>
              </a:xfrm>
              <a:custGeom>
                <a:avLst/>
                <a:gdLst/>
                <a:ahLst/>
                <a:cxnLst/>
                <a:rect l="l" t="t" r="r" b="b"/>
                <a:pathLst>
                  <a:path w="5103" h="38106" extrusionOk="0">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6"/>
              <p:cNvSpPr/>
              <p:nvPr/>
            </p:nvSpPr>
            <p:spPr>
              <a:xfrm>
                <a:off x="6840900" y="1921975"/>
                <a:ext cx="88525" cy="958750"/>
              </a:xfrm>
              <a:custGeom>
                <a:avLst/>
                <a:gdLst/>
                <a:ahLst/>
                <a:cxnLst/>
                <a:rect l="l" t="t" r="r" b="b"/>
                <a:pathLst>
                  <a:path w="3541" h="38350" extrusionOk="0">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6"/>
              <p:cNvSpPr/>
              <p:nvPr/>
            </p:nvSpPr>
            <p:spPr>
              <a:xfrm>
                <a:off x="6782350" y="1682025"/>
                <a:ext cx="75150" cy="206625"/>
              </a:xfrm>
              <a:custGeom>
                <a:avLst/>
                <a:gdLst/>
                <a:ahLst/>
                <a:cxnLst/>
                <a:rect l="l" t="t" r="r" b="b"/>
                <a:pathLst>
                  <a:path w="3006" h="8265" extrusionOk="0">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6"/>
              <p:cNvSpPr/>
              <p:nvPr/>
            </p:nvSpPr>
            <p:spPr>
              <a:xfrm>
                <a:off x="6843500" y="1674825"/>
                <a:ext cx="49650" cy="216425"/>
              </a:xfrm>
              <a:custGeom>
                <a:avLst/>
                <a:gdLst/>
                <a:ahLst/>
                <a:cxnLst/>
                <a:rect l="l" t="t" r="r" b="b"/>
                <a:pathLst>
                  <a:path w="1986" h="8657" extrusionOk="0">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6"/>
              <p:cNvSpPr/>
              <p:nvPr/>
            </p:nvSpPr>
            <p:spPr>
              <a:xfrm>
                <a:off x="6663250" y="1824700"/>
                <a:ext cx="189850" cy="422925"/>
              </a:xfrm>
              <a:custGeom>
                <a:avLst/>
                <a:gdLst/>
                <a:ahLst/>
                <a:cxnLst/>
                <a:rect l="l" t="t" r="r" b="b"/>
                <a:pathLst>
                  <a:path w="7594" h="16917" extrusionOk="0">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6"/>
              <p:cNvSpPr/>
              <p:nvPr/>
            </p:nvSpPr>
            <p:spPr>
              <a:xfrm>
                <a:off x="6649875" y="2188025"/>
                <a:ext cx="24350" cy="88625"/>
              </a:xfrm>
              <a:custGeom>
                <a:avLst/>
                <a:gdLst/>
                <a:ahLst/>
                <a:cxnLst/>
                <a:rect l="l" t="t" r="r" b="b"/>
                <a:pathLst>
                  <a:path w="974" h="3545" extrusionOk="0">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6"/>
              <p:cNvSpPr/>
              <p:nvPr/>
            </p:nvSpPr>
            <p:spPr>
              <a:xfrm>
                <a:off x="6750075" y="1931500"/>
                <a:ext cx="118350" cy="761450"/>
              </a:xfrm>
              <a:custGeom>
                <a:avLst/>
                <a:gdLst/>
                <a:ahLst/>
                <a:cxnLst/>
                <a:rect l="l" t="t" r="r" b="b"/>
                <a:pathLst>
                  <a:path w="4734" h="30458" extrusionOk="0">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6"/>
              <p:cNvSpPr/>
              <p:nvPr/>
            </p:nvSpPr>
            <p:spPr>
              <a:xfrm>
                <a:off x="6856000" y="1835150"/>
                <a:ext cx="157625" cy="414925"/>
              </a:xfrm>
              <a:custGeom>
                <a:avLst/>
                <a:gdLst/>
                <a:ahLst/>
                <a:cxnLst/>
                <a:rect l="l" t="t" r="r" b="b"/>
                <a:pathLst>
                  <a:path w="6305" h="16597" extrusionOk="0">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6"/>
              <p:cNvSpPr/>
              <p:nvPr/>
            </p:nvSpPr>
            <p:spPr>
              <a:xfrm>
                <a:off x="7000550" y="2168750"/>
                <a:ext cx="21225" cy="92225"/>
              </a:xfrm>
              <a:custGeom>
                <a:avLst/>
                <a:gdLst/>
                <a:ahLst/>
                <a:cxnLst/>
                <a:rect l="l" t="t" r="r" b="b"/>
                <a:pathLst>
                  <a:path w="849" h="3689" fill="none" extrusionOk="0">
                    <a:moveTo>
                      <a:pt x="0" y="1"/>
                    </a:moveTo>
                    <a:cubicBezTo>
                      <a:pt x="0" y="1"/>
                      <a:pt x="849" y="1212"/>
                      <a:pt x="800" y="3689"/>
                    </a:cubicBezTo>
                  </a:path>
                </a:pathLst>
              </a:custGeom>
              <a:noFill/>
              <a:ln w="3850" cap="rnd"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6"/>
              <p:cNvSpPr/>
              <p:nvPr/>
            </p:nvSpPr>
            <p:spPr>
              <a:xfrm>
                <a:off x="6849800" y="1931475"/>
                <a:ext cx="75325" cy="745800"/>
              </a:xfrm>
              <a:custGeom>
                <a:avLst/>
                <a:gdLst/>
                <a:ahLst/>
                <a:cxnLst/>
                <a:rect l="l" t="t" r="r" b="b"/>
                <a:pathLst>
                  <a:path w="3013" h="29832" extrusionOk="0">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6"/>
              <p:cNvSpPr/>
              <p:nvPr/>
            </p:nvSpPr>
            <p:spPr>
              <a:xfrm>
                <a:off x="6780500" y="1666375"/>
                <a:ext cx="81150" cy="224275"/>
              </a:xfrm>
              <a:custGeom>
                <a:avLst/>
                <a:gdLst/>
                <a:ahLst/>
                <a:cxnLst/>
                <a:rect l="l" t="t" r="r" b="b"/>
                <a:pathLst>
                  <a:path w="3246" h="8971" extrusionOk="0">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6"/>
              <p:cNvSpPr/>
              <p:nvPr/>
            </p:nvSpPr>
            <p:spPr>
              <a:xfrm>
                <a:off x="6844425" y="1661800"/>
                <a:ext cx="48275" cy="231150"/>
              </a:xfrm>
              <a:custGeom>
                <a:avLst/>
                <a:gdLst/>
                <a:ahLst/>
                <a:cxnLst/>
                <a:rect l="l" t="t" r="r" b="b"/>
                <a:pathLst>
                  <a:path w="1931" h="9246" extrusionOk="0">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76"/>
              <p:cNvGrpSpPr/>
              <p:nvPr/>
            </p:nvGrpSpPr>
            <p:grpSpPr>
              <a:xfrm>
                <a:off x="6814150" y="1867175"/>
                <a:ext cx="117025" cy="84325"/>
                <a:chOff x="6814150" y="1867175"/>
                <a:chExt cx="117025" cy="84325"/>
              </a:xfrm>
            </p:grpSpPr>
            <p:sp>
              <p:nvSpPr>
                <p:cNvPr id="10369" name="Google Shape;10369;p76"/>
                <p:cNvSpPr/>
                <p:nvPr/>
              </p:nvSpPr>
              <p:spPr>
                <a:xfrm>
                  <a:off x="6828600" y="1867175"/>
                  <a:ext cx="102575" cy="78800"/>
                </a:xfrm>
                <a:custGeom>
                  <a:avLst/>
                  <a:gdLst/>
                  <a:ahLst/>
                  <a:cxnLst/>
                  <a:rect l="l" t="t" r="r" b="b"/>
                  <a:pathLst>
                    <a:path w="4103" h="3152" extrusionOk="0">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6"/>
                <p:cNvSpPr/>
                <p:nvPr/>
              </p:nvSpPr>
              <p:spPr>
                <a:xfrm>
                  <a:off x="6814150" y="1872700"/>
                  <a:ext cx="102425" cy="78800"/>
                </a:xfrm>
                <a:custGeom>
                  <a:avLst/>
                  <a:gdLst/>
                  <a:ahLst/>
                  <a:cxnLst/>
                  <a:rect l="l" t="t" r="r" b="b"/>
                  <a:pathLst>
                    <a:path w="4097" h="3152" extrusionOk="0">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71" name="Google Shape;10371;p76"/>
            <p:cNvSpPr/>
            <p:nvPr/>
          </p:nvSpPr>
          <p:spPr>
            <a:xfrm>
              <a:off x="6733325" y="1548975"/>
              <a:ext cx="193800" cy="222875"/>
            </a:xfrm>
            <a:custGeom>
              <a:avLst/>
              <a:gdLst/>
              <a:ahLst/>
              <a:cxnLst/>
              <a:rect l="l" t="t" r="r" b="b"/>
              <a:pathLst>
                <a:path w="7752" h="8915" extrusionOk="0">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6"/>
          <p:cNvGrpSpPr/>
          <p:nvPr/>
        </p:nvGrpSpPr>
        <p:grpSpPr>
          <a:xfrm>
            <a:off x="7301946" y="1542722"/>
            <a:ext cx="911707" cy="2849020"/>
            <a:chOff x="2972675" y="239500"/>
            <a:chExt cx="1672550" cy="5226600"/>
          </a:xfrm>
        </p:grpSpPr>
        <p:sp>
          <p:nvSpPr>
            <p:cNvPr id="10373" name="Google Shape;10373;p76"/>
            <p:cNvSpPr/>
            <p:nvPr/>
          </p:nvSpPr>
          <p:spPr>
            <a:xfrm>
              <a:off x="3015600" y="239500"/>
              <a:ext cx="793250" cy="1764400"/>
            </a:xfrm>
            <a:custGeom>
              <a:avLst/>
              <a:gdLst/>
              <a:ahLst/>
              <a:cxnLst/>
              <a:rect l="l" t="t" r="r" b="b"/>
              <a:pathLst>
                <a:path w="31730" h="70576" extrusionOk="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6"/>
            <p:cNvSpPr/>
            <p:nvPr/>
          </p:nvSpPr>
          <p:spPr>
            <a:xfrm>
              <a:off x="3625625" y="240400"/>
              <a:ext cx="976900" cy="1586950"/>
            </a:xfrm>
            <a:custGeom>
              <a:avLst/>
              <a:gdLst/>
              <a:ahLst/>
              <a:cxnLst/>
              <a:rect l="l" t="t" r="r" b="b"/>
              <a:pathLst>
                <a:path w="39076" h="63478" extrusionOk="0">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6"/>
            <p:cNvSpPr/>
            <p:nvPr/>
          </p:nvSpPr>
          <p:spPr>
            <a:xfrm>
              <a:off x="3804225" y="1637225"/>
              <a:ext cx="841000" cy="3828875"/>
            </a:xfrm>
            <a:custGeom>
              <a:avLst/>
              <a:gdLst/>
              <a:ahLst/>
              <a:cxnLst/>
              <a:rect l="l" t="t" r="r" b="b"/>
              <a:pathLst>
                <a:path w="33640" h="153155" extrusionOk="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6"/>
            <p:cNvSpPr/>
            <p:nvPr/>
          </p:nvSpPr>
          <p:spPr>
            <a:xfrm>
              <a:off x="2972675" y="1826400"/>
              <a:ext cx="1037300" cy="3639700"/>
            </a:xfrm>
            <a:custGeom>
              <a:avLst/>
              <a:gdLst/>
              <a:ahLst/>
              <a:cxnLst/>
              <a:rect l="l" t="t" r="r" b="b"/>
              <a:pathLst>
                <a:path w="41492" h="145588" extrusionOk="0">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0380"/>
        <p:cNvGrpSpPr/>
        <p:nvPr/>
      </p:nvGrpSpPr>
      <p:grpSpPr>
        <a:xfrm>
          <a:off x="0" y="0"/>
          <a:ext cx="0" cy="0"/>
          <a:chOff x="0" y="0"/>
          <a:chExt cx="0" cy="0"/>
        </a:xfrm>
      </p:grpSpPr>
      <p:grpSp>
        <p:nvGrpSpPr>
          <p:cNvPr id="10381" name="Google Shape;10381;p77"/>
          <p:cNvGrpSpPr/>
          <p:nvPr/>
        </p:nvGrpSpPr>
        <p:grpSpPr>
          <a:xfrm>
            <a:off x="3934280" y="1542757"/>
            <a:ext cx="557364" cy="1310345"/>
            <a:chOff x="3934280" y="1542757"/>
            <a:chExt cx="557364" cy="1310345"/>
          </a:xfrm>
        </p:grpSpPr>
        <p:sp>
          <p:nvSpPr>
            <p:cNvPr id="10382" name="Google Shape;10382;p77"/>
            <p:cNvSpPr/>
            <p:nvPr/>
          </p:nvSpPr>
          <p:spPr>
            <a:xfrm>
              <a:off x="398447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3" name="Google Shape;10383;p77"/>
            <p:cNvGrpSpPr/>
            <p:nvPr/>
          </p:nvGrpSpPr>
          <p:grpSpPr>
            <a:xfrm>
              <a:off x="3934280" y="1542757"/>
              <a:ext cx="557364" cy="1277423"/>
              <a:chOff x="3934280" y="1542757"/>
              <a:chExt cx="557364" cy="1277423"/>
            </a:xfrm>
          </p:grpSpPr>
          <p:sp>
            <p:nvSpPr>
              <p:cNvPr id="10384" name="Google Shape;10384;p77"/>
              <p:cNvSpPr/>
              <p:nvPr/>
            </p:nvSpPr>
            <p:spPr>
              <a:xfrm>
                <a:off x="4029892" y="1674397"/>
                <a:ext cx="366821" cy="342104"/>
              </a:xfrm>
              <a:custGeom>
                <a:avLst/>
                <a:gdLst/>
                <a:ahLst/>
                <a:cxnLst/>
                <a:rect l="l" t="t" r="r" b="b"/>
                <a:pathLst>
                  <a:path w="14529" h="13550" extrusionOk="0">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5" name="Google Shape;10385;p77"/>
              <p:cNvGrpSpPr/>
              <p:nvPr/>
            </p:nvGrpSpPr>
            <p:grpSpPr>
              <a:xfrm>
                <a:off x="3934280" y="1547529"/>
                <a:ext cx="557364" cy="1272651"/>
                <a:chOff x="3934280" y="1547529"/>
                <a:chExt cx="557364" cy="1272651"/>
              </a:xfrm>
            </p:grpSpPr>
            <p:sp>
              <p:nvSpPr>
                <p:cNvPr id="10386" name="Google Shape;10386;p77"/>
                <p:cNvSpPr/>
                <p:nvPr/>
              </p:nvSpPr>
              <p:spPr>
                <a:xfrm>
                  <a:off x="3934280" y="1547529"/>
                  <a:ext cx="557364" cy="1272651"/>
                </a:xfrm>
                <a:custGeom>
                  <a:avLst/>
                  <a:gdLst/>
                  <a:ahLst/>
                  <a:cxnLst/>
                  <a:rect l="l" t="t" r="r" b="b"/>
                  <a:pathLst>
                    <a:path w="22076" h="50407" extrusionOk="0">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7" name="Google Shape;10387;p77"/>
                <p:cNvGrpSpPr/>
                <p:nvPr/>
              </p:nvGrpSpPr>
              <p:grpSpPr>
                <a:xfrm>
                  <a:off x="4110861" y="1813763"/>
                  <a:ext cx="203394" cy="542342"/>
                  <a:chOff x="4110861" y="1813763"/>
                  <a:chExt cx="203394" cy="542342"/>
                </a:xfrm>
              </p:grpSpPr>
              <p:sp>
                <p:nvSpPr>
                  <p:cNvPr id="10388" name="Google Shape;10388;p77"/>
                  <p:cNvSpPr/>
                  <p:nvPr/>
                </p:nvSpPr>
                <p:spPr>
                  <a:xfrm>
                    <a:off x="4137017" y="2221182"/>
                    <a:ext cx="144163" cy="105509"/>
                  </a:xfrm>
                  <a:custGeom>
                    <a:avLst/>
                    <a:gdLst/>
                    <a:ahLst/>
                    <a:cxnLst/>
                    <a:rect l="l" t="t" r="r" b="b"/>
                    <a:pathLst>
                      <a:path w="5710" h="4179" extrusionOk="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7"/>
                  <p:cNvSpPr/>
                  <p:nvPr/>
                </p:nvSpPr>
                <p:spPr>
                  <a:xfrm>
                    <a:off x="4115128" y="2184851"/>
                    <a:ext cx="197334" cy="171254"/>
                  </a:xfrm>
                  <a:custGeom>
                    <a:avLst/>
                    <a:gdLst/>
                    <a:ahLst/>
                    <a:cxnLst/>
                    <a:rect l="l" t="t" r="r" b="b"/>
                    <a:pathLst>
                      <a:path w="7816" h="6783" extrusionOk="0">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7"/>
                  <p:cNvSpPr/>
                  <p:nvPr/>
                </p:nvSpPr>
                <p:spPr>
                  <a:xfrm>
                    <a:off x="4181933" y="2108074"/>
                    <a:ext cx="132322" cy="113765"/>
                  </a:xfrm>
                  <a:custGeom>
                    <a:avLst/>
                    <a:gdLst/>
                    <a:ahLst/>
                    <a:cxnLst/>
                    <a:rect l="l" t="t" r="r" b="b"/>
                    <a:pathLst>
                      <a:path w="5241" h="4506" extrusionOk="0">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1" name="Google Shape;10391;p77"/>
                  <p:cNvGrpSpPr/>
                  <p:nvPr/>
                </p:nvGrpSpPr>
                <p:grpSpPr>
                  <a:xfrm>
                    <a:off x="4162846" y="1813763"/>
                    <a:ext cx="96622" cy="297542"/>
                    <a:chOff x="4162846" y="1813763"/>
                    <a:chExt cx="96622" cy="297542"/>
                  </a:xfrm>
                </p:grpSpPr>
                <p:sp>
                  <p:nvSpPr>
                    <p:cNvPr id="10392" name="Google Shape;10392;p77"/>
                    <p:cNvSpPr/>
                    <p:nvPr/>
                  </p:nvSpPr>
                  <p:spPr>
                    <a:xfrm>
                      <a:off x="4198899" y="1837951"/>
                      <a:ext cx="24692" cy="273355"/>
                    </a:xfrm>
                    <a:custGeom>
                      <a:avLst/>
                      <a:gdLst/>
                      <a:ahLst/>
                      <a:cxnLst/>
                      <a:rect l="l" t="t" r="r" b="b"/>
                      <a:pathLst>
                        <a:path w="978" h="10827" extrusionOk="0">
                          <a:moveTo>
                            <a:pt x="0" y="0"/>
                          </a:moveTo>
                          <a:lnTo>
                            <a:pt x="0" y="10826"/>
                          </a:lnTo>
                          <a:lnTo>
                            <a:pt x="978" y="10826"/>
                          </a:lnTo>
                          <a:lnTo>
                            <a:pt x="97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7"/>
                    <p:cNvSpPr/>
                    <p:nvPr/>
                  </p:nvSpPr>
                  <p:spPr>
                    <a:xfrm>
                      <a:off x="4162846" y="1813763"/>
                      <a:ext cx="96622" cy="60089"/>
                    </a:xfrm>
                    <a:custGeom>
                      <a:avLst/>
                      <a:gdLst/>
                      <a:ahLst/>
                      <a:cxnLst/>
                      <a:rect l="l" t="t" r="r" b="b"/>
                      <a:pathLst>
                        <a:path w="3827" h="2380" extrusionOk="0">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4" name="Google Shape;10394;p77"/>
                  <p:cNvSpPr/>
                  <p:nvPr/>
                </p:nvSpPr>
                <p:spPr>
                  <a:xfrm>
                    <a:off x="4110861" y="2098530"/>
                    <a:ext cx="171153" cy="103767"/>
                  </a:xfrm>
                  <a:custGeom>
                    <a:avLst/>
                    <a:gdLst/>
                    <a:ahLst/>
                    <a:cxnLst/>
                    <a:rect l="l" t="t" r="r" b="b"/>
                    <a:pathLst>
                      <a:path w="6779" h="4110" extrusionOk="0">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95" name="Google Shape;10395;p77"/>
              <p:cNvSpPr/>
              <p:nvPr/>
            </p:nvSpPr>
            <p:spPr>
              <a:xfrm>
                <a:off x="4006210" y="1542757"/>
                <a:ext cx="406939" cy="325163"/>
              </a:xfrm>
              <a:custGeom>
                <a:avLst/>
                <a:gdLst/>
                <a:ahLst/>
                <a:cxnLst/>
                <a:rect l="l" t="t" r="r" b="b"/>
                <a:pathLst>
                  <a:path w="16118" h="12879" extrusionOk="0">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96" name="Google Shape;10396;p77"/>
          <p:cNvGrpSpPr/>
          <p:nvPr/>
        </p:nvGrpSpPr>
        <p:grpSpPr>
          <a:xfrm>
            <a:off x="1920489" y="1542757"/>
            <a:ext cx="558020" cy="1310345"/>
            <a:chOff x="1920489" y="1542757"/>
            <a:chExt cx="558020" cy="1310345"/>
          </a:xfrm>
        </p:grpSpPr>
        <p:sp>
          <p:nvSpPr>
            <p:cNvPr id="10397" name="Google Shape;10397;p77"/>
            <p:cNvSpPr/>
            <p:nvPr/>
          </p:nvSpPr>
          <p:spPr>
            <a:xfrm>
              <a:off x="1970681" y="2803693"/>
              <a:ext cx="457636" cy="49409"/>
            </a:xfrm>
            <a:custGeom>
              <a:avLst/>
              <a:gdLst/>
              <a:ahLst/>
              <a:cxnLst/>
              <a:rect l="l" t="t" r="r" b="b"/>
              <a:pathLst>
                <a:path w="18126" h="1957" extrusionOk="0">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8" name="Google Shape;10398;p77"/>
            <p:cNvGrpSpPr/>
            <p:nvPr/>
          </p:nvGrpSpPr>
          <p:grpSpPr>
            <a:xfrm>
              <a:off x="1920489" y="1542757"/>
              <a:ext cx="558020" cy="1277423"/>
              <a:chOff x="1920489" y="1542757"/>
              <a:chExt cx="558020" cy="1277423"/>
            </a:xfrm>
          </p:grpSpPr>
          <p:sp>
            <p:nvSpPr>
              <p:cNvPr id="10399" name="Google Shape;10399;p77"/>
              <p:cNvSpPr/>
              <p:nvPr/>
            </p:nvSpPr>
            <p:spPr>
              <a:xfrm>
                <a:off x="2013955" y="1674397"/>
                <a:ext cx="366972" cy="342104"/>
              </a:xfrm>
              <a:custGeom>
                <a:avLst/>
                <a:gdLst/>
                <a:ahLst/>
                <a:cxnLst/>
                <a:rect l="l" t="t" r="r" b="b"/>
                <a:pathLst>
                  <a:path w="14535" h="13550" extrusionOk="0">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0" name="Google Shape;10400;p77"/>
              <p:cNvGrpSpPr/>
              <p:nvPr/>
            </p:nvGrpSpPr>
            <p:grpSpPr>
              <a:xfrm>
                <a:off x="1920489" y="1545534"/>
                <a:ext cx="558020" cy="1274645"/>
                <a:chOff x="1920489" y="1545534"/>
                <a:chExt cx="558020" cy="1274645"/>
              </a:xfrm>
            </p:grpSpPr>
            <p:sp>
              <p:nvSpPr>
                <p:cNvPr id="10401" name="Google Shape;10401;p77"/>
                <p:cNvSpPr/>
                <p:nvPr/>
              </p:nvSpPr>
              <p:spPr>
                <a:xfrm>
                  <a:off x="1920489" y="1545534"/>
                  <a:ext cx="558020" cy="1274645"/>
                </a:xfrm>
                <a:custGeom>
                  <a:avLst/>
                  <a:gdLst/>
                  <a:ahLst/>
                  <a:cxnLst/>
                  <a:rect l="l" t="t" r="r" b="b"/>
                  <a:pathLst>
                    <a:path w="22102" h="50486" extrusionOk="0">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2" name="Google Shape;10402;p77"/>
                <p:cNvGrpSpPr/>
                <p:nvPr/>
              </p:nvGrpSpPr>
              <p:grpSpPr>
                <a:xfrm>
                  <a:off x="1962122" y="1668313"/>
                  <a:ext cx="474931" cy="1079962"/>
                  <a:chOff x="1962122" y="1668313"/>
                  <a:chExt cx="474931" cy="1079962"/>
                </a:xfrm>
              </p:grpSpPr>
              <p:sp>
                <p:nvSpPr>
                  <p:cNvPr id="10403" name="Google Shape;10403;p77"/>
                  <p:cNvSpPr/>
                  <p:nvPr/>
                </p:nvSpPr>
                <p:spPr>
                  <a:xfrm>
                    <a:off x="2216238" y="2023419"/>
                    <a:ext cx="208469" cy="330591"/>
                  </a:xfrm>
                  <a:custGeom>
                    <a:avLst/>
                    <a:gdLst/>
                    <a:ahLst/>
                    <a:cxnLst/>
                    <a:rect l="l" t="t" r="r" b="b"/>
                    <a:pathLst>
                      <a:path w="8257" h="13094" extrusionOk="0">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7"/>
                  <p:cNvSpPr/>
                  <p:nvPr/>
                </p:nvSpPr>
                <p:spPr>
                  <a:xfrm>
                    <a:off x="2368581" y="2194344"/>
                    <a:ext cx="16461" cy="95158"/>
                  </a:xfrm>
                  <a:custGeom>
                    <a:avLst/>
                    <a:gdLst/>
                    <a:ahLst/>
                    <a:cxnLst/>
                    <a:rect l="l" t="t" r="r" b="b"/>
                    <a:pathLst>
                      <a:path w="652" h="3769" extrusionOk="0">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7"/>
                  <p:cNvSpPr/>
                  <p:nvPr/>
                </p:nvSpPr>
                <p:spPr>
                  <a:xfrm>
                    <a:off x="2394359" y="2265643"/>
                    <a:ext cx="37922" cy="41633"/>
                  </a:xfrm>
                  <a:custGeom>
                    <a:avLst/>
                    <a:gdLst/>
                    <a:ahLst/>
                    <a:cxnLst/>
                    <a:rect l="l" t="t" r="r" b="b"/>
                    <a:pathLst>
                      <a:path w="1502" h="1649" extrusionOk="0">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7"/>
                  <p:cNvSpPr/>
                  <p:nvPr/>
                </p:nvSpPr>
                <p:spPr>
                  <a:xfrm>
                    <a:off x="2340607" y="2111709"/>
                    <a:ext cx="19516" cy="47137"/>
                  </a:xfrm>
                  <a:custGeom>
                    <a:avLst/>
                    <a:gdLst/>
                    <a:ahLst/>
                    <a:cxnLst/>
                    <a:rect l="l" t="t" r="r" b="b"/>
                    <a:pathLst>
                      <a:path w="773" h="1867" extrusionOk="0">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7"/>
                  <p:cNvSpPr/>
                  <p:nvPr/>
                </p:nvSpPr>
                <p:spPr>
                  <a:xfrm>
                    <a:off x="2201393" y="2148823"/>
                    <a:ext cx="59104" cy="412519"/>
                  </a:xfrm>
                  <a:custGeom>
                    <a:avLst/>
                    <a:gdLst/>
                    <a:ahLst/>
                    <a:cxnLst/>
                    <a:rect l="l" t="t" r="r" b="b"/>
                    <a:pathLst>
                      <a:path w="2341" h="16339" extrusionOk="0">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7"/>
                  <p:cNvSpPr/>
                  <p:nvPr/>
                </p:nvSpPr>
                <p:spPr>
                  <a:xfrm>
                    <a:off x="2239239" y="2442679"/>
                    <a:ext cx="41482" cy="305596"/>
                  </a:xfrm>
                  <a:custGeom>
                    <a:avLst/>
                    <a:gdLst/>
                    <a:ahLst/>
                    <a:cxnLst/>
                    <a:rect l="l" t="t" r="r" b="b"/>
                    <a:pathLst>
                      <a:path w="1643" h="12104" extrusionOk="0">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7"/>
                  <p:cNvSpPr/>
                  <p:nvPr/>
                </p:nvSpPr>
                <p:spPr>
                  <a:xfrm>
                    <a:off x="2213991" y="2290184"/>
                    <a:ext cx="72814" cy="157115"/>
                  </a:xfrm>
                  <a:custGeom>
                    <a:avLst/>
                    <a:gdLst/>
                    <a:ahLst/>
                    <a:cxnLst/>
                    <a:rect l="l" t="t" r="r" b="b"/>
                    <a:pathLst>
                      <a:path w="2884" h="6223" extrusionOk="0">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7"/>
                  <p:cNvSpPr/>
                  <p:nvPr/>
                </p:nvSpPr>
                <p:spPr>
                  <a:xfrm>
                    <a:off x="2212729" y="1986709"/>
                    <a:ext cx="44309" cy="95284"/>
                  </a:xfrm>
                  <a:custGeom>
                    <a:avLst/>
                    <a:gdLst/>
                    <a:ahLst/>
                    <a:cxnLst/>
                    <a:rect l="l" t="t" r="r" b="b"/>
                    <a:pathLst>
                      <a:path w="1755" h="3774" extrusionOk="0">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7"/>
                  <p:cNvSpPr/>
                  <p:nvPr/>
                </p:nvSpPr>
                <p:spPr>
                  <a:xfrm>
                    <a:off x="2279054" y="1992188"/>
                    <a:ext cx="34968" cy="41608"/>
                  </a:xfrm>
                  <a:custGeom>
                    <a:avLst/>
                    <a:gdLst/>
                    <a:ahLst/>
                    <a:cxnLst/>
                    <a:rect l="l" t="t" r="r" b="b"/>
                    <a:pathLst>
                      <a:path w="1385" h="1648" extrusionOk="0">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7"/>
                  <p:cNvSpPr/>
                  <p:nvPr/>
                </p:nvSpPr>
                <p:spPr>
                  <a:xfrm>
                    <a:off x="2199777" y="2195405"/>
                    <a:ext cx="63346" cy="88492"/>
                  </a:xfrm>
                  <a:custGeom>
                    <a:avLst/>
                    <a:gdLst/>
                    <a:ahLst/>
                    <a:cxnLst/>
                    <a:rect l="l" t="t" r="r" b="b"/>
                    <a:pathLst>
                      <a:path w="2509" h="3505" extrusionOk="0">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7"/>
                  <p:cNvSpPr/>
                  <p:nvPr/>
                </p:nvSpPr>
                <p:spPr>
                  <a:xfrm>
                    <a:off x="2221792" y="2239411"/>
                    <a:ext cx="22294" cy="28050"/>
                  </a:xfrm>
                  <a:custGeom>
                    <a:avLst/>
                    <a:gdLst/>
                    <a:ahLst/>
                    <a:cxnLst/>
                    <a:rect l="l" t="t" r="r" b="b"/>
                    <a:pathLst>
                      <a:path w="883" h="1111" extrusionOk="0">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7"/>
                  <p:cNvSpPr/>
                  <p:nvPr/>
                </p:nvSpPr>
                <p:spPr>
                  <a:xfrm>
                    <a:off x="2210280" y="2374106"/>
                    <a:ext cx="38906" cy="52641"/>
                  </a:xfrm>
                  <a:custGeom>
                    <a:avLst/>
                    <a:gdLst/>
                    <a:ahLst/>
                    <a:cxnLst/>
                    <a:rect l="l" t="t" r="r" b="b"/>
                    <a:pathLst>
                      <a:path w="1541" h="2085" extrusionOk="0">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7"/>
                  <p:cNvSpPr/>
                  <p:nvPr/>
                </p:nvSpPr>
                <p:spPr>
                  <a:xfrm>
                    <a:off x="2218662" y="2617189"/>
                    <a:ext cx="41557" cy="54080"/>
                  </a:xfrm>
                  <a:custGeom>
                    <a:avLst/>
                    <a:gdLst/>
                    <a:ahLst/>
                    <a:cxnLst/>
                    <a:rect l="l" t="t" r="r" b="b"/>
                    <a:pathLst>
                      <a:path w="1646" h="2142" extrusionOk="0">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7"/>
                  <p:cNvSpPr/>
                  <p:nvPr/>
                </p:nvSpPr>
                <p:spPr>
                  <a:xfrm>
                    <a:off x="2211719" y="2047278"/>
                    <a:ext cx="225334" cy="286004"/>
                  </a:xfrm>
                  <a:custGeom>
                    <a:avLst/>
                    <a:gdLst/>
                    <a:ahLst/>
                    <a:cxnLst/>
                    <a:rect l="l" t="t" r="r" b="b"/>
                    <a:pathLst>
                      <a:path w="8925" h="11328" extrusionOk="0">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7"/>
                  <p:cNvSpPr/>
                  <p:nvPr/>
                </p:nvSpPr>
                <p:spPr>
                  <a:xfrm>
                    <a:off x="2206972" y="2154100"/>
                    <a:ext cx="77863" cy="447234"/>
                  </a:xfrm>
                  <a:custGeom>
                    <a:avLst/>
                    <a:gdLst/>
                    <a:ahLst/>
                    <a:cxnLst/>
                    <a:rect l="l" t="t" r="r" b="b"/>
                    <a:pathLst>
                      <a:path w="3084" h="17714" extrusionOk="0">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7"/>
                  <p:cNvSpPr/>
                  <p:nvPr/>
                </p:nvSpPr>
                <p:spPr>
                  <a:xfrm>
                    <a:off x="2192834" y="2298566"/>
                    <a:ext cx="26308" cy="34715"/>
                  </a:xfrm>
                  <a:custGeom>
                    <a:avLst/>
                    <a:gdLst/>
                    <a:ahLst/>
                    <a:cxnLst/>
                    <a:rect l="l" t="t" r="r" b="b"/>
                    <a:pathLst>
                      <a:path w="1042" h="1375" extrusionOk="0">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7"/>
                  <p:cNvSpPr/>
                  <p:nvPr/>
                </p:nvSpPr>
                <p:spPr>
                  <a:xfrm>
                    <a:off x="2265748" y="2512841"/>
                    <a:ext cx="26005" cy="78772"/>
                  </a:xfrm>
                  <a:custGeom>
                    <a:avLst/>
                    <a:gdLst/>
                    <a:ahLst/>
                    <a:cxnLst/>
                    <a:rect l="l" t="t" r="r" b="b"/>
                    <a:pathLst>
                      <a:path w="1030" h="3120" extrusionOk="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7"/>
                  <p:cNvSpPr/>
                  <p:nvPr/>
                </p:nvSpPr>
                <p:spPr>
                  <a:xfrm>
                    <a:off x="2219167" y="2412533"/>
                    <a:ext cx="34438" cy="45799"/>
                  </a:xfrm>
                  <a:custGeom>
                    <a:avLst/>
                    <a:gdLst/>
                    <a:ahLst/>
                    <a:cxnLst/>
                    <a:rect l="l" t="t" r="r" b="b"/>
                    <a:pathLst>
                      <a:path w="1364" h="1814" extrusionOk="0">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7"/>
                  <p:cNvSpPr/>
                  <p:nvPr/>
                </p:nvSpPr>
                <p:spPr>
                  <a:xfrm>
                    <a:off x="1974316" y="2023419"/>
                    <a:ext cx="208469" cy="330591"/>
                  </a:xfrm>
                  <a:custGeom>
                    <a:avLst/>
                    <a:gdLst/>
                    <a:ahLst/>
                    <a:cxnLst/>
                    <a:rect l="l" t="t" r="r" b="b"/>
                    <a:pathLst>
                      <a:path w="8257" h="13094" extrusionOk="0">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7"/>
                  <p:cNvSpPr/>
                  <p:nvPr/>
                </p:nvSpPr>
                <p:spPr>
                  <a:xfrm>
                    <a:off x="2013955" y="2194344"/>
                    <a:ext cx="16487" cy="95158"/>
                  </a:xfrm>
                  <a:custGeom>
                    <a:avLst/>
                    <a:gdLst/>
                    <a:ahLst/>
                    <a:cxnLst/>
                    <a:rect l="l" t="t" r="r" b="b"/>
                    <a:pathLst>
                      <a:path w="653" h="3769" extrusionOk="0">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7"/>
                  <p:cNvSpPr/>
                  <p:nvPr/>
                </p:nvSpPr>
                <p:spPr>
                  <a:xfrm>
                    <a:off x="1966894" y="2265643"/>
                    <a:ext cx="37922" cy="41633"/>
                  </a:xfrm>
                  <a:custGeom>
                    <a:avLst/>
                    <a:gdLst/>
                    <a:ahLst/>
                    <a:cxnLst/>
                    <a:rect l="l" t="t" r="r" b="b"/>
                    <a:pathLst>
                      <a:path w="1502" h="1649" extrusionOk="0">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7"/>
                  <p:cNvSpPr/>
                  <p:nvPr/>
                </p:nvSpPr>
                <p:spPr>
                  <a:xfrm>
                    <a:off x="2038571" y="2111532"/>
                    <a:ext cx="19845" cy="47314"/>
                  </a:xfrm>
                  <a:custGeom>
                    <a:avLst/>
                    <a:gdLst/>
                    <a:ahLst/>
                    <a:cxnLst/>
                    <a:rect l="l" t="t" r="r" b="b"/>
                    <a:pathLst>
                      <a:path w="786" h="1874" extrusionOk="0">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7"/>
                  <p:cNvSpPr/>
                  <p:nvPr/>
                </p:nvSpPr>
                <p:spPr>
                  <a:xfrm>
                    <a:off x="2138526" y="2148798"/>
                    <a:ext cx="59104" cy="412544"/>
                  </a:xfrm>
                  <a:custGeom>
                    <a:avLst/>
                    <a:gdLst/>
                    <a:ahLst/>
                    <a:cxnLst/>
                    <a:rect l="l" t="t" r="r" b="b"/>
                    <a:pathLst>
                      <a:path w="2341" h="16340" extrusionOk="0">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7"/>
                  <p:cNvSpPr/>
                  <p:nvPr/>
                </p:nvSpPr>
                <p:spPr>
                  <a:xfrm>
                    <a:off x="2118278" y="2442679"/>
                    <a:ext cx="41507" cy="305596"/>
                  </a:xfrm>
                  <a:custGeom>
                    <a:avLst/>
                    <a:gdLst/>
                    <a:ahLst/>
                    <a:cxnLst/>
                    <a:rect l="l" t="t" r="r" b="b"/>
                    <a:pathLst>
                      <a:path w="1644" h="12104" extrusionOk="0">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7"/>
                  <p:cNvSpPr/>
                  <p:nvPr/>
                </p:nvSpPr>
                <p:spPr>
                  <a:xfrm>
                    <a:off x="2112370" y="2290462"/>
                    <a:ext cx="72082" cy="156837"/>
                  </a:xfrm>
                  <a:custGeom>
                    <a:avLst/>
                    <a:gdLst/>
                    <a:ahLst/>
                    <a:cxnLst/>
                    <a:rect l="l" t="t" r="r" b="b"/>
                    <a:pathLst>
                      <a:path w="2855" h="6212" extrusionOk="0">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7"/>
                  <p:cNvSpPr/>
                  <p:nvPr/>
                </p:nvSpPr>
                <p:spPr>
                  <a:xfrm>
                    <a:off x="2141808" y="1986860"/>
                    <a:ext cx="44461" cy="95133"/>
                  </a:xfrm>
                  <a:custGeom>
                    <a:avLst/>
                    <a:gdLst/>
                    <a:ahLst/>
                    <a:cxnLst/>
                    <a:rect l="l" t="t" r="r" b="b"/>
                    <a:pathLst>
                      <a:path w="1761" h="3768" extrusionOk="0">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7"/>
                  <p:cNvSpPr/>
                  <p:nvPr/>
                </p:nvSpPr>
                <p:spPr>
                  <a:xfrm>
                    <a:off x="2085103" y="1992213"/>
                    <a:ext cx="34867" cy="41583"/>
                  </a:xfrm>
                  <a:custGeom>
                    <a:avLst/>
                    <a:gdLst/>
                    <a:ahLst/>
                    <a:cxnLst/>
                    <a:rect l="l" t="t" r="r" b="b"/>
                    <a:pathLst>
                      <a:path w="1381" h="1647" extrusionOk="0">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7"/>
                  <p:cNvSpPr/>
                  <p:nvPr/>
                </p:nvSpPr>
                <p:spPr>
                  <a:xfrm>
                    <a:off x="2135900" y="2195556"/>
                    <a:ext cx="63220" cy="88341"/>
                  </a:xfrm>
                  <a:custGeom>
                    <a:avLst/>
                    <a:gdLst/>
                    <a:ahLst/>
                    <a:cxnLst/>
                    <a:rect l="l" t="t" r="r" b="b"/>
                    <a:pathLst>
                      <a:path w="2504" h="3499" extrusionOk="0">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7"/>
                  <p:cNvSpPr/>
                  <p:nvPr/>
                </p:nvSpPr>
                <p:spPr>
                  <a:xfrm>
                    <a:off x="2155265" y="2239487"/>
                    <a:ext cx="22117" cy="27974"/>
                  </a:xfrm>
                  <a:custGeom>
                    <a:avLst/>
                    <a:gdLst/>
                    <a:ahLst/>
                    <a:cxnLst/>
                    <a:rect l="l" t="t" r="r" b="b"/>
                    <a:pathLst>
                      <a:path w="876" h="1108" extrusionOk="0">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7"/>
                  <p:cNvSpPr/>
                  <p:nvPr/>
                </p:nvSpPr>
                <p:spPr>
                  <a:xfrm>
                    <a:off x="2150090" y="2374233"/>
                    <a:ext cx="38654" cy="52515"/>
                  </a:xfrm>
                  <a:custGeom>
                    <a:avLst/>
                    <a:gdLst/>
                    <a:ahLst/>
                    <a:cxnLst/>
                    <a:rect l="l" t="t" r="r" b="b"/>
                    <a:pathLst>
                      <a:path w="1531" h="2080" extrusionOk="0">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7"/>
                  <p:cNvSpPr/>
                  <p:nvPr/>
                </p:nvSpPr>
                <p:spPr>
                  <a:xfrm>
                    <a:off x="2138779" y="2617265"/>
                    <a:ext cx="41583" cy="54004"/>
                  </a:xfrm>
                  <a:custGeom>
                    <a:avLst/>
                    <a:gdLst/>
                    <a:ahLst/>
                    <a:cxnLst/>
                    <a:rect l="l" t="t" r="r" b="b"/>
                    <a:pathLst>
                      <a:path w="1647" h="2139" extrusionOk="0">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7"/>
                  <p:cNvSpPr/>
                  <p:nvPr/>
                </p:nvSpPr>
                <p:spPr>
                  <a:xfrm>
                    <a:off x="1962122" y="2047252"/>
                    <a:ext cx="225309" cy="286029"/>
                  </a:xfrm>
                  <a:custGeom>
                    <a:avLst/>
                    <a:gdLst/>
                    <a:ahLst/>
                    <a:cxnLst/>
                    <a:rect l="l" t="t" r="r" b="b"/>
                    <a:pathLst>
                      <a:path w="8924" h="11329" extrusionOk="0">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7"/>
                  <p:cNvSpPr/>
                  <p:nvPr/>
                </p:nvSpPr>
                <p:spPr>
                  <a:xfrm>
                    <a:off x="2114339" y="2154403"/>
                    <a:ext cx="77863" cy="446755"/>
                  </a:xfrm>
                  <a:custGeom>
                    <a:avLst/>
                    <a:gdLst/>
                    <a:ahLst/>
                    <a:cxnLst/>
                    <a:rect l="l" t="t" r="r" b="b"/>
                    <a:pathLst>
                      <a:path w="3084" h="17695" extrusionOk="0">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7"/>
                  <p:cNvSpPr/>
                  <p:nvPr/>
                </p:nvSpPr>
                <p:spPr>
                  <a:xfrm>
                    <a:off x="2179907" y="2298490"/>
                    <a:ext cx="26283" cy="34791"/>
                  </a:xfrm>
                  <a:custGeom>
                    <a:avLst/>
                    <a:gdLst/>
                    <a:ahLst/>
                    <a:cxnLst/>
                    <a:rect l="l" t="t" r="r" b="b"/>
                    <a:pathLst>
                      <a:path w="1041" h="1378" extrusionOk="0">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7"/>
                  <p:cNvSpPr/>
                  <p:nvPr/>
                </p:nvSpPr>
                <p:spPr>
                  <a:xfrm>
                    <a:off x="2107270" y="2512841"/>
                    <a:ext cx="25980" cy="78772"/>
                  </a:xfrm>
                  <a:custGeom>
                    <a:avLst/>
                    <a:gdLst/>
                    <a:ahLst/>
                    <a:cxnLst/>
                    <a:rect l="l" t="t" r="r" b="b"/>
                    <a:pathLst>
                      <a:path w="1029" h="3120" extrusionOk="0">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7"/>
                  <p:cNvSpPr/>
                  <p:nvPr/>
                </p:nvSpPr>
                <p:spPr>
                  <a:xfrm>
                    <a:off x="2145394" y="2412533"/>
                    <a:ext cx="34463" cy="45799"/>
                  </a:xfrm>
                  <a:custGeom>
                    <a:avLst/>
                    <a:gdLst/>
                    <a:ahLst/>
                    <a:cxnLst/>
                    <a:rect l="l" t="t" r="r" b="b"/>
                    <a:pathLst>
                      <a:path w="1365" h="1814" extrusionOk="0">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7"/>
                  <p:cNvSpPr/>
                  <p:nvPr/>
                </p:nvSpPr>
                <p:spPr>
                  <a:xfrm>
                    <a:off x="2068262" y="1690152"/>
                    <a:ext cx="117199" cy="370128"/>
                  </a:xfrm>
                  <a:custGeom>
                    <a:avLst/>
                    <a:gdLst/>
                    <a:ahLst/>
                    <a:cxnLst/>
                    <a:rect l="l" t="t" r="r" b="b"/>
                    <a:pathLst>
                      <a:path w="4642" h="14660" extrusionOk="0">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7"/>
                  <p:cNvSpPr/>
                  <p:nvPr/>
                </p:nvSpPr>
                <p:spPr>
                  <a:xfrm>
                    <a:off x="2085380" y="1685632"/>
                    <a:ext cx="117174" cy="370381"/>
                  </a:xfrm>
                  <a:custGeom>
                    <a:avLst/>
                    <a:gdLst/>
                    <a:ahLst/>
                    <a:cxnLst/>
                    <a:rect l="l" t="t" r="r" b="b"/>
                    <a:pathLst>
                      <a:path w="4641" h="14670" extrusionOk="0">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7"/>
                  <p:cNvSpPr/>
                  <p:nvPr/>
                </p:nvSpPr>
                <p:spPr>
                  <a:xfrm>
                    <a:off x="2107093" y="1681315"/>
                    <a:ext cx="49106" cy="67966"/>
                  </a:xfrm>
                  <a:custGeom>
                    <a:avLst/>
                    <a:gdLst/>
                    <a:ahLst/>
                    <a:cxnLst/>
                    <a:rect l="l" t="t" r="r" b="b"/>
                    <a:pathLst>
                      <a:path w="1945" h="2692" extrusionOk="0">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7"/>
                  <p:cNvSpPr/>
                  <p:nvPr/>
                </p:nvSpPr>
                <p:spPr>
                  <a:xfrm>
                    <a:off x="2026629" y="1668313"/>
                    <a:ext cx="70617" cy="87710"/>
                  </a:xfrm>
                  <a:custGeom>
                    <a:avLst/>
                    <a:gdLst/>
                    <a:ahLst/>
                    <a:cxnLst/>
                    <a:rect l="l" t="t" r="r" b="b"/>
                    <a:pathLst>
                      <a:path w="2797" h="3474" extrusionOk="0">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7"/>
                  <p:cNvSpPr/>
                  <p:nvPr/>
                </p:nvSpPr>
                <p:spPr>
                  <a:xfrm>
                    <a:off x="2214067" y="1690025"/>
                    <a:ext cx="117022" cy="370255"/>
                  </a:xfrm>
                  <a:custGeom>
                    <a:avLst/>
                    <a:gdLst/>
                    <a:ahLst/>
                    <a:cxnLst/>
                    <a:rect l="l" t="t" r="r" b="b"/>
                    <a:pathLst>
                      <a:path w="4635" h="14665" extrusionOk="0">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7"/>
                  <p:cNvSpPr/>
                  <p:nvPr/>
                </p:nvSpPr>
                <p:spPr>
                  <a:xfrm>
                    <a:off x="2196949" y="1685683"/>
                    <a:ext cx="117022" cy="370330"/>
                  </a:xfrm>
                  <a:custGeom>
                    <a:avLst/>
                    <a:gdLst/>
                    <a:ahLst/>
                    <a:cxnLst/>
                    <a:rect l="l" t="t" r="r" b="b"/>
                    <a:pathLst>
                      <a:path w="4635" h="14668" extrusionOk="0">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7"/>
                  <p:cNvSpPr/>
                  <p:nvPr/>
                </p:nvSpPr>
                <p:spPr>
                  <a:xfrm>
                    <a:off x="2242874" y="1681315"/>
                    <a:ext cx="49207" cy="67966"/>
                  </a:xfrm>
                  <a:custGeom>
                    <a:avLst/>
                    <a:gdLst/>
                    <a:ahLst/>
                    <a:cxnLst/>
                    <a:rect l="l" t="t" r="r" b="b"/>
                    <a:pathLst>
                      <a:path w="1949" h="2692" extrusionOk="0">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7"/>
                  <p:cNvSpPr/>
                  <p:nvPr/>
                </p:nvSpPr>
                <p:spPr>
                  <a:xfrm>
                    <a:off x="2301751" y="1668313"/>
                    <a:ext cx="70643" cy="87710"/>
                  </a:xfrm>
                  <a:custGeom>
                    <a:avLst/>
                    <a:gdLst/>
                    <a:ahLst/>
                    <a:cxnLst/>
                    <a:rect l="l" t="t" r="r" b="b"/>
                    <a:pathLst>
                      <a:path w="2798" h="3474" extrusionOk="0">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7"/>
                  <p:cNvSpPr/>
                  <p:nvPr/>
                </p:nvSpPr>
                <p:spPr>
                  <a:xfrm>
                    <a:off x="2160239" y="2043314"/>
                    <a:ext cx="33276" cy="33907"/>
                  </a:xfrm>
                  <a:custGeom>
                    <a:avLst/>
                    <a:gdLst/>
                    <a:ahLst/>
                    <a:cxnLst/>
                    <a:rect l="l" t="t" r="r" b="b"/>
                    <a:pathLst>
                      <a:path w="1318" h="1343" extrusionOk="0">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7"/>
                  <p:cNvSpPr/>
                  <p:nvPr/>
                </p:nvSpPr>
                <p:spPr>
                  <a:xfrm>
                    <a:off x="2157942" y="2041168"/>
                    <a:ext cx="40346" cy="38376"/>
                  </a:xfrm>
                  <a:custGeom>
                    <a:avLst/>
                    <a:gdLst/>
                    <a:ahLst/>
                    <a:cxnLst/>
                    <a:rect l="l" t="t" r="r" b="b"/>
                    <a:pathLst>
                      <a:path w="1598" h="1520" extrusionOk="0">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7"/>
                  <p:cNvSpPr/>
                  <p:nvPr/>
                </p:nvSpPr>
                <p:spPr>
                  <a:xfrm>
                    <a:off x="2204675" y="2051368"/>
                    <a:ext cx="27520" cy="26182"/>
                  </a:xfrm>
                  <a:custGeom>
                    <a:avLst/>
                    <a:gdLst/>
                    <a:ahLst/>
                    <a:cxnLst/>
                    <a:rect l="l" t="t" r="r" b="b"/>
                    <a:pathLst>
                      <a:path w="1090" h="1037" extrusionOk="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7"/>
                  <p:cNvSpPr/>
                  <p:nvPr/>
                </p:nvSpPr>
                <p:spPr>
                  <a:xfrm>
                    <a:off x="2202529" y="2048565"/>
                    <a:ext cx="32620" cy="31458"/>
                  </a:xfrm>
                  <a:custGeom>
                    <a:avLst/>
                    <a:gdLst/>
                    <a:ahLst/>
                    <a:cxnLst/>
                    <a:rect l="l" t="t" r="r" b="b"/>
                    <a:pathLst>
                      <a:path w="1292" h="1246" extrusionOk="0">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7"/>
                  <p:cNvSpPr/>
                  <p:nvPr/>
                </p:nvSpPr>
                <p:spPr>
                  <a:xfrm>
                    <a:off x="2139183" y="2076388"/>
                    <a:ext cx="29489" cy="46102"/>
                  </a:xfrm>
                  <a:custGeom>
                    <a:avLst/>
                    <a:gdLst/>
                    <a:ahLst/>
                    <a:cxnLst/>
                    <a:rect l="l" t="t" r="r" b="b"/>
                    <a:pathLst>
                      <a:path w="1168" h="1826" extrusionOk="0">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7"/>
                  <p:cNvSpPr/>
                  <p:nvPr/>
                </p:nvSpPr>
                <p:spPr>
                  <a:xfrm>
                    <a:off x="2137213" y="2074242"/>
                    <a:ext cx="36053" cy="50041"/>
                  </a:xfrm>
                  <a:custGeom>
                    <a:avLst/>
                    <a:gdLst/>
                    <a:ahLst/>
                    <a:cxnLst/>
                    <a:rect l="l" t="t" r="r" b="b"/>
                    <a:pathLst>
                      <a:path w="1428" h="1982" extrusionOk="0">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7"/>
                  <p:cNvSpPr/>
                  <p:nvPr/>
                </p:nvSpPr>
                <p:spPr>
                  <a:xfrm>
                    <a:off x="2157134" y="2043642"/>
                    <a:ext cx="99399" cy="131666"/>
                  </a:xfrm>
                  <a:custGeom>
                    <a:avLst/>
                    <a:gdLst/>
                    <a:ahLst/>
                    <a:cxnLst/>
                    <a:rect l="l" t="t" r="r" b="b"/>
                    <a:pathLst>
                      <a:path w="3937" h="5215" extrusionOk="0">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7"/>
                  <p:cNvSpPr/>
                  <p:nvPr/>
                </p:nvSpPr>
                <p:spPr>
                  <a:xfrm>
                    <a:off x="2155139" y="2041168"/>
                    <a:ext cx="103363" cy="136286"/>
                  </a:xfrm>
                  <a:custGeom>
                    <a:avLst/>
                    <a:gdLst/>
                    <a:ahLst/>
                    <a:cxnLst/>
                    <a:rect l="l" t="t" r="r" b="b"/>
                    <a:pathLst>
                      <a:path w="4094" h="5398" extrusionOk="0">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455" name="Google Shape;10455;p77"/>
              <p:cNvSpPr/>
              <p:nvPr/>
            </p:nvSpPr>
            <p:spPr>
              <a:xfrm>
                <a:off x="1992394" y="1542757"/>
                <a:ext cx="406964" cy="325163"/>
              </a:xfrm>
              <a:custGeom>
                <a:avLst/>
                <a:gdLst/>
                <a:ahLst/>
                <a:cxnLst/>
                <a:rect l="l" t="t" r="r" b="b"/>
                <a:pathLst>
                  <a:path w="16119" h="12879" extrusionOk="0">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56" name="Google Shape;10456;p77"/>
          <p:cNvGrpSpPr/>
          <p:nvPr/>
        </p:nvGrpSpPr>
        <p:grpSpPr>
          <a:xfrm>
            <a:off x="2939074" y="1542757"/>
            <a:ext cx="557541" cy="1310345"/>
            <a:chOff x="2939074" y="1542757"/>
            <a:chExt cx="557541" cy="1310345"/>
          </a:xfrm>
        </p:grpSpPr>
        <p:sp>
          <p:nvSpPr>
            <p:cNvPr id="10457" name="Google Shape;10457;p77"/>
            <p:cNvSpPr/>
            <p:nvPr/>
          </p:nvSpPr>
          <p:spPr>
            <a:xfrm>
              <a:off x="2988761"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8" name="Google Shape;10458;p77"/>
            <p:cNvGrpSpPr/>
            <p:nvPr/>
          </p:nvGrpSpPr>
          <p:grpSpPr>
            <a:xfrm>
              <a:off x="2939074" y="1542757"/>
              <a:ext cx="557541" cy="1277423"/>
              <a:chOff x="2939074" y="1542757"/>
              <a:chExt cx="557541" cy="1277423"/>
            </a:xfrm>
          </p:grpSpPr>
          <p:sp>
            <p:nvSpPr>
              <p:cNvPr id="10459" name="Google Shape;10459;p77"/>
              <p:cNvSpPr/>
              <p:nvPr/>
            </p:nvSpPr>
            <p:spPr>
              <a:xfrm>
                <a:off x="3032035" y="1674397"/>
                <a:ext cx="366821" cy="342104"/>
              </a:xfrm>
              <a:custGeom>
                <a:avLst/>
                <a:gdLst/>
                <a:ahLst/>
                <a:cxnLst/>
                <a:rect l="l" t="t" r="r" b="b"/>
                <a:pathLst>
                  <a:path w="14529" h="13550" extrusionOk="0">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0" name="Google Shape;10460;p77"/>
              <p:cNvGrpSpPr/>
              <p:nvPr/>
            </p:nvGrpSpPr>
            <p:grpSpPr>
              <a:xfrm>
                <a:off x="2939074" y="1547529"/>
                <a:ext cx="557541" cy="1272651"/>
                <a:chOff x="2939074" y="1547529"/>
                <a:chExt cx="557541" cy="1272651"/>
              </a:xfrm>
            </p:grpSpPr>
            <p:sp>
              <p:nvSpPr>
                <p:cNvPr id="10461" name="Google Shape;10461;p77"/>
                <p:cNvSpPr/>
                <p:nvPr/>
              </p:nvSpPr>
              <p:spPr>
                <a:xfrm>
                  <a:off x="2939074" y="1547529"/>
                  <a:ext cx="557541" cy="1272651"/>
                </a:xfrm>
                <a:custGeom>
                  <a:avLst/>
                  <a:gdLst/>
                  <a:ahLst/>
                  <a:cxnLst/>
                  <a:rect l="l" t="t" r="r" b="b"/>
                  <a:pathLst>
                    <a:path w="22083" h="50407" extrusionOk="0">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2" name="Google Shape;10462;p77"/>
                <p:cNvGrpSpPr/>
                <p:nvPr/>
              </p:nvGrpSpPr>
              <p:grpSpPr>
                <a:xfrm>
                  <a:off x="2977425" y="1655184"/>
                  <a:ext cx="476218" cy="1085365"/>
                  <a:chOff x="2977425" y="1655184"/>
                  <a:chExt cx="476218" cy="1085365"/>
                </a:xfrm>
              </p:grpSpPr>
              <p:sp>
                <p:nvSpPr>
                  <p:cNvPr id="10463" name="Google Shape;10463;p77"/>
                  <p:cNvSpPr/>
                  <p:nvPr/>
                </p:nvSpPr>
                <p:spPr>
                  <a:xfrm>
                    <a:off x="2977425" y="2207549"/>
                    <a:ext cx="65871" cy="115179"/>
                  </a:xfrm>
                  <a:custGeom>
                    <a:avLst/>
                    <a:gdLst/>
                    <a:ahLst/>
                    <a:cxnLst/>
                    <a:rect l="l" t="t" r="r" b="b"/>
                    <a:pathLst>
                      <a:path w="2609" h="4562" extrusionOk="0">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7"/>
                  <p:cNvSpPr/>
                  <p:nvPr/>
                </p:nvSpPr>
                <p:spPr>
                  <a:xfrm>
                    <a:off x="3000198" y="2248172"/>
                    <a:ext cx="38124" cy="63422"/>
                  </a:xfrm>
                  <a:custGeom>
                    <a:avLst/>
                    <a:gdLst/>
                    <a:ahLst/>
                    <a:cxnLst/>
                    <a:rect l="l" t="t" r="r" b="b"/>
                    <a:pathLst>
                      <a:path w="1510" h="2512" extrusionOk="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7"/>
                  <p:cNvSpPr/>
                  <p:nvPr/>
                </p:nvSpPr>
                <p:spPr>
                  <a:xfrm>
                    <a:off x="3035772" y="2078231"/>
                    <a:ext cx="68698" cy="102581"/>
                  </a:xfrm>
                  <a:custGeom>
                    <a:avLst/>
                    <a:gdLst/>
                    <a:ahLst/>
                    <a:cxnLst/>
                    <a:rect l="l" t="t" r="r" b="b"/>
                    <a:pathLst>
                      <a:path w="2721" h="4063" extrusionOk="0">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7"/>
                  <p:cNvSpPr/>
                  <p:nvPr/>
                </p:nvSpPr>
                <p:spPr>
                  <a:xfrm>
                    <a:off x="3082934" y="1960300"/>
                    <a:ext cx="73546" cy="79100"/>
                  </a:xfrm>
                  <a:custGeom>
                    <a:avLst/>
                    <a:gdLst/>
                    <a:ahLst/>
                    <a:cxnLst/>
                    <a:rect l="l" t="t" r="r" b="b"/>
                    <a:pathLst>
                      <a:path w="2913" h="3133" extrusionOk="0">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7"/>
                  <p:cNvSpPr/>
                  <p:nvPr/>
                </p:nvSpPr>
                <p:spPr>
                  <a:xfrm>
                    <a:off x="3114494" y="2001327"/>
                    <a:ext cx="113992" cy="97481"/>
                  </a:xfrm>
                  <a:custGeom>
                    <a:avLst/>
                    <a:gdLst/>
                    <a:ahLst/>
                    <a:cxnLst/>
                    <a:rect l="l" t="t" r="r" b="b"/>
                    <a:pathLst>
                      <a:path w="4515" h="3861" extrusionOk="0">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7"/>
                  <p:cNvSpPr/>
                  <p:nvPr/>
                </p:nvSpPr>
                <p:spPr>
                  <a:xfrm>
                    <a:off x="3164383" y="1962345"/>
                    <a:ext cx="34968" cy="27520"/>
                  </a:xfrm>
                  <a:custGeom>
                    <a:avLst/>
                    <a:gdLst/>
                    <a:ahLst/>
                    <a:cxnLst/>
                    <a:rect l="l" t="t" r="r" b="b"/>
                    <a:pathLst>
                      <a:path w="1385" h="1090" extrusionOk="0">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7"/>
                  <p:cNvSpPr/>
                  <p:nvPr/>
                </p:nvSpPr>
                <p:spPr>
                  <a:xfrm>
                    <a:off x="3180794" y="1922782"/>
                    <a:ext cx="36407" cy="56504"/>
                  </a:xfrm>
                  <a:custGeom>
                    <a:avLst/>
                    <a:gdLst/>
                    <a:ahLst/>
                    <a:cxnLst/>
                    <a:rect l="l" t="t" r="r" b="b"/>
                    <a:pathLst>
                      <a:path w="1442" h="2238" extrusionOk="0">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7"/>
                  <p:cNvSpPr/>
                  <p:nvPr/>
                </p:nvSpPr>
                <p:spPr>
                  <a:xfrm>
                    <a:off x="3159131" y="2111002"/>
                    <a:ext cx="48526" cy="50091"/>
                  </a:xfrm>
                  <a:custGeom>
                    <a:avLst/>
                    <a:gdLst/>
                    <a:ahLst/>
                    <a:cxnLst/>
                    <a:rect l="l" t="t" r="r" b="b"/>
                    <a:pathLst>
                      <a:path w="1922" h="1984" extrusionOk="0">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7"/>
                  <p:cNvSpPr/>
                  <p:nvPr/>
                </p:nvSpPr>
                <p:spPr>
                  <a:xfrm>
                    <a:off x="3159131" y="2164148"/>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7"/>
                  <p:cNvSpPr/>
                  <p:nvPr/>
                </p:nvSpPr>
                <p:spPr>
                  <a:xfrm>
                    <a:off x="3159131" y="2217294"/>
                    <a:ext cx="48526" cy="50116"/>
                  </a:xfrm>
                  <a:custGeom>
                    <a:avLst/>
                    <a:gdLst/>
                    <a:ahLst/>
                    <a:cxnLst/>
                    <a:rect l="l" t="t" r="r" b="b"/>
                    <a:pathLst>
                      <a:path w="1922" h="1985" extrusionOk="0">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7"/>
                  <p:cNvSpPr/>
                  <p:nvPr/>
                </p:nvSpPr>
                <p:spPr>
                  <a:xfrm>
                    <a:off x="3121916" y="2111532"/>
                    <a:ext cx="31585" cy="42795"/>
                  </a:xfrm>
                  <a:custGeom>
                    <a:avLst/>
                    <a:gdLst/>
                    <a:ahLst/>
                    <a:cxnLst/>
                    <a:rect l="l" t="t" r="r" b="b"/>
                    <a:pathLst>
                      <a:path w="1251" h="1695" extrusionOk="0">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7"/>
                  <p:cNvSpPr/>
                  <p:nvPr/>
                </p:nvSpPr>
                <p:spPr>
                  <a:xfrm>
                    <a:off x="3118760" y="2152635"/>
                    <a:ext cx="30524" cy="45849"/>
                  </a:xfrm>
                  <a:custGeom>
                    <a:avLst/>
                    <a:gdLst/>
                    <a:ahLst/>
                    <a:cxnLst/>
                    <a:rect l="l" t="t" r="r" b="b"/>
                    <a:pathLst>
                      <a:path w="1209" h="1816" extrusionOk="0">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7"/>
                  <p:cNvSpPr/>
                  <p:nvPr/>
                </p:nvSpPr>
                <p:spPr>
                  <a:xfrm>
                    <a:off x="3111186" y="2198561"/>
                    <a:ext cx="37543" cy="43198"/>
                  </a:xfrm>
                  <a:custGeom>
                    <a:avLst/>
                    <a:gdLst/>
                    <a:ahLst/>
                    <a:cxnLst/>
                    <a:rect l="l" t="t" r="r" b="b"/>
                    <a:pathLst>
                      <a:path w="1487" h="1711" extrusionOk="0">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7"/>
                  <p:cNvSpPr/>
                  <p:nvPr/>
                </p:nvSpPr>
                <p:spPr>
                  <a:xfrm>
                    <a:off x="3113812" y="2250924"/>
                    <a:ext cx="32620" cy="36028"/>
                  </a:xfrm>
                  <a:custGeom>
                    <a:avLst/>
                    <a:gdLst/>
                    <a:ahLst/>
                    <a:cxnLst/>
                    <a:rect l="l" t="t" r="r" b="b"/>
                    <a:pathLst>
                      <a:path w="1292" h="1427" extrusionOk="0">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7"/>
                  <p:cNvSpPr/>
                  <p:nvPr/>
                </p:nvSpPr>
                <p:spPr>
                  <a:xfrm>
                    <a:off x="3179152" y="2275717"/>
                    <a:ext cx="75717" cy="61377"/>
                  </a:xfrm>
                  <a:custGeom>
                    <a:avLst/>
                    <a:gdLst/>
                    <a:ahLst/>
                    <a:cxnLst/>
                    <a:rect l="l" t="t" r="r" b="b"/>
                    <a:pathLst>
                      <a:path w="2999" h="2431" extrusionOk="0">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7"/>
                  <p:cNvSpPr/>
                  <p:nvPr/>
                </p:nvSpPr>
                <p:spPr>
                  <a:xfrm>
                    <a:off x="3103460" y="2303136"/>
                    <a:ext cx="46632" cy="110155"/>
                  </a:xfrm>
                  <a:custGeom>
                    <a:avLst/>
                    <a:gdLst/>
                    <a:ahLst/>
                    <a:cxnLst/>
                    <a:rect l="l" t="t" r="r" b="b"/>
                    <a:pathLst>
                      <a:path w="1847" h="4363" extrusionOk="0">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7"/>
                  <p:cNvSpPr/>
                  <p:nvPr/>
                </p:nvSpPr>
                <p:spPr>
                  <a:xfrm>
                    <a:off x="3101314" y="2420915"/>
                    <a:ext cx="51985" cy="138331"/>
                  </a:xfrm>
                  <a:custGeom>
                    <a:avLst/>
                    <a:gdLst/>
                    <a:ahLst/>
                    <a:cxnLst/>
                    <a:rect l="l" t="t" r="r" b="b"/>
                    <a:pathLst>
                      <a:path w="2059" h="5479" extrusionOk="0">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7"/>
                  <p:cNvSpPr/>
                  <p:nvPr/>
                </p:nvSpPr>
                <p:spPr>
                  <a:xfrm>
                    <a:off x="3153577" y="2340073"/>
                    <a:ext cx="54080" cy="195416"/>
                  </a:xfrm>
                  <a:custGeom>
                    <a:avLst/>
                    <a:gdLst/>
                    <a:ahLst/>
                    <a:cxnLst/>
                    <a:rect l="l" t="t" r="r" b="b"/>
                    <a:pathLst>
                      <a:path w="2142" h="7740" extrusionOk="0">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7"/>
                  <p:cNvSpPr/>
                  <p:nvPr/>
                </p:nvSpPr>
                <p:spPr>
                  <a:xfrm>
                    <a:off x="3124037" y="2604843"/>
                    <a:ext cx="42138" cy="127348"/>
                  </a:xfrm>
                  <a:custGeom>
                    <a:avLst/>
                    <a:gdLst/>
                    <a:ahLst/>
                    <a:cxnLst/>
                    <a:rect l="l" t="t" r="r" b="b"/>
                    <a:pathLst>
                      <a:path w="1669" h="5044" extrusionOk="0">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7"/>
                  <p:cNvSpPr/>
                  <p:nvPr/>
                </p:nvSpPr>
                <p:spPr>
                  <a:xfrm>
                    <a:off x="3156682" y="2559398"/>
                    <a:ext cx="40446" cy="181151"/>
                  </a:xfrm>
                  <a:custGeom>
                    <a:avLst/>
                    <a:gdLst/>
                    <a:ahLst/>
                    <a:cxnLst/>
                    <a:rect l="l" t="t" r="r" b="b"/>
                    <a:pathLst>
                      <a:path w="1602" h="7175" extrusionOk="0">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7"/>
                  <p:cNvSpPr/>
                  <p:nvPr/>
                </p:nvSpPr>
                <p:spPr>
                  <a:xfrm>
                    <a:off x="3387773" y="2207549"/>
                    <a:ext cx="65871" cy="115179"/>
                  </a:xfrm>
                  <a:custGeom>
                    <a:avLst/>
                    <a:gdLst/>
                    <a:ahLst/>
                    <a:cxnLst/>
                    <a:rect l="l" t="t" r="r" b="b"/>
                    <a:pathLst>
                      <a:path w="2609" h="4562" extrusionOk="0">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7"/>
                  <p:cNvSpPr/>
                  <p:nvPr/>
                </p:nvSpPr>
                <p:spPr>
                  <a:xfrm>
                    <a:off x="3392746" y="2248172"/>
                    <a:ext cx="37997" cy="63422"/>
                  </a:xfrm>
                  <a:custGeom>
                    <a:avLst/>
                    <a:gdLst/>
                    <a:ahLst/>
                    <a:cxnLst/>
                    <a:rect l="l" t="t" r="r" b="b"/>
                    <a:pathLst>
                      <a:path w="1505" h="2512" extrusionOk="0">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7"/>
                  <p:cNvSpPr/>
                  <p:nvPr/>
                </p:nvSpPr>
                <p:spPr>
                  <a:xfrm>
                    <a:off x="3326598" y="2078231"/>
                    <a:ext cx="68522" cy="102581"/>
                  </a:xfrm>
                  <a:custGeom>
                    <a:avLst/>
                    <a:gdLst/>
                    <a:ahLst/>
                    <a:cxnLst/>
                    <a:rect l="l" t="t" r="r" b="b"/>
                    <a:pathLst>
                      <a:path w="2714" h="4063" extrusionOk="0">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7"/>
                  <p:cNvSpPr/>
                  <p:nvPr/>
                </p:nvSpPr>
                <p:spPr>
                  <a:xfrm>
                    <a:off x="3274588" y="1960300"/>
                    <a:ext cx="73571" cy="79100"/>
                  </a:xfrm>
                  <a:custGeom>
                    <a:avLst/>
                    <a:gdLst/>
                    <a:ahLst/>
                    <a:cxnLst/>
                    <a:rect l="l" t="t" r="r" b="b"/>
                    <a:pathLst>
                      <a:path w="2914" h="3133" extrusionOk="0">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7"/>
                  <p:cNvSpPr/>
                  <p:nvPr/>
                </p:nvSpPr>
                <p:spPr>
                  <a:xfrm>
                    <a:off x="3208642" y="2004306"/>
                    <a:ext cx="112048" cy="95688"/>
                  </a:xfrm>
                  <a:custGeom>
                    <a:avLst/>
                    <a:gdLst/>
                    <a:ahLst/>
                    <a:cxnLst/>
                    <a:rect l="l" t="t" r="r" b="b"/>
                    <a:pathLst>
                      <a:path w="4438" h="3790" extrusionOk="0">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7"/>
                  <p:cNvSpPr/>
                  <p:nvPr/>
                </p:nvSpPr>
                <p:spPr>
                  <a:xfrm>
                    <a:off x="3231894" y="1962345"/>
                    <a:ext cx="34816" cy="27520"/>
                  </a:xfrm>
                  <a:custGeom>
                    <a:avLst/>
                    <a:gdLst/>
                    <a:ahLst/>
                    <a:cxnLst/>
                    <a:rect l="l" t="t" r="r" b="b"/>
                    <a:pathLst>
                      <a:path w="1379" h="1090" extrusionOk="0">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7"/>
                  <p:cNvSpPr/>
                  <p:nvPr/>
                </p:nvSpPr>
                <p:spPr>
                  <a:xfrm>
                    <a:off x="3213716" y="1922782"/>
                    <a:ext cx="36887" cy="56504"/>
                  </a:xfrm>
                  <a:custGeom>
                    <a:avLst/>
                    <a:gdLst/>
                    <a:ahLst/>
                    <a:cxnLst/>
                    <a:rect l="l" t="t" r="r" b="b"/>
                    <a:pathLst>
                      <a:path w="1461" h="2238" extrusionOk="0">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7"/>
                  <p:cNvSpPr/>
                  <p:nvPr/>
                </p:nvSpPr>
                <p:spPr>
                  <a:xfrm>
                    <a:off x="3223260" y="2111002"/>
                    <a:ext cx="48677" cy="50091"/>
                  </a:xfrm>
                  <a:custGeom>
                    <a:avLst/>
                    <a:gdLst/>
                    <a:ahLst/>
                    <a:cxnLst/>
                    <a:rect l="l" t="t" r="r" b="b"/>
                    <a:pathLst>
                      <a:path w="1928" h="1984" extrusionOk="0">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7"/>
                  <p:cNvSpPr/>
                  <p:nvPr/>
                </p:nvSpPr>
                <p:spPr>
                  <a:xfrm>
                    <a:off x="3223260" y="2164148"/>
                    <a:ext cx="48677" cy="50116"/>
                  </a:xfrm>
                  <a:custGeom>
                    <a:avLst/>
                    <a:gdLst/>
                    <a:ahLst/>
                    <a:cxnLst/>
                    <a:rect l="l" t="t" r="r" b="b"/>
                    <a:pathLst>
                      <a:path w="1928" h="1985" extrusionOk="0">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7"/>
                  <p:cNvSpPr/>
                  <p:nvPr/>
                </p:nvSpPr>
                <p:spPr>
                  <a:xfrm>
                    <a:off x="3223260" y="2217294"/>
                    <a:ext cx="48677" cy="50116"/>
                  </a:xfrm>
                  <a:custGeom>
                    <a:avLst/>
                    <a:gdLst/>
                    <a:ahLst/>
                    <a:cxnLst/>
                    <a:rect l="l" t="t" r="r" b="b"/>
                    <a:pathLst>
                      <a:path w="1928" h="1985" extrusionOk="0">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7"/>
                  <p:cNvSpPr/>
                  <p:nvPr/>
                </p:nvSpPr>
                <p:spPr>
                  <a:xfrm>
                    <a:off x="3277567" y="2111532"/>
                    <a:ext cx="31585" cy="42795"/>
                  </a:xfrm>
                  <a:custGeom>
                    <a:avLst/>
                    <a:gdLst/>
                    <a:ahLst/>
                    <a:cxnLst/>
                    <a:rect l="l" t="t" r="r" b="b"/>
                    <a:pathLst>
                      <a:path w="1251" h="1695" extrusionOk="0">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7"/>
                  <p:cNvSpPr/>
                  <p:nvPr/>
                </p:nvSpPr>
                <p:spPr>
                  <a:xfrm>
                    <a:off x="3281632" y="2152635"/>
                    <a:ext cx="30499" cy="45849"/>
                  </a:xfrm>
                  <a:custGeom>
                    <a:avLst/>
                    <a:gdLst/>
                    <a:ahLst/>
                    <a:cxnLst/>
                    <a:rect l="l" t="t" r="r" b="b"/>
                    <a:pathLst>
                      <a:path w="1208" h="1816" extrusionOk="0">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7"/>
                  <p:cNvSpPr/>
                  <p:nvPr/>
                </p:nvSpPr>
                <p:spPr>
                  <a:xfrm>
                    <a:off x="3282339" y="2198561"/>
                    <a:ext cx="37366" cy="43198"/>
                  </a:xfrm>
                  <a:custGeom>
                    <a:avLst/>
                    <a:gdLst/>
                    <a:ahLst/>
                    <a:cxnLst/>
                    <a:rect l="l" t="t" r="r" b="b"/>
                    <a:pathLst>
                      <a:path w="1480" h="1711" extrusionOk="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7"/>
                  <p:cNvSpPr/>
                  <p:nvPr/>
                </p:nvSpPr>
                <p:spPr>
                  <a:xfrm>
                    <a:off x="3284636" y="2250924"/>
                    <a:ext cx="32595" cy="36028"/>
                  </a:xfrm>
                  <a:custGeom>
                    <a:avLst/>
                    <a:gdLst/>
                    <a:ahLst/>
                    <a:cxnLst/>
                    <a:rect l="l" t="t" r="r" b="b"/>
                    <a:pathLst>
                      <a:path w="1291" h="1427" extrusionOk="0">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7"/>
                  <p:cNvSpPr/>
                  <p:nvPr/>
                </p:nvSpPr>
                <p:spPr>
                  <a:xfrm>
                    <a:off x="3280900" y="2303136"/>
                    <a:ext cx="46708" cy="110155"/>
                  </a:xfrm>
                  <a:custGeom>
                    <a:avLst/>
                    <a:gdLst/>
                    <a:ahLst/>
                    <a:cxnLst/>
                    <a:rect l="l" t="t" r="r" b="b"/>
                    <a:pathLst>
                      <a:path w="1850" h="4363" extrusionOk="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7"/>
                  <p:cNvSpPr/>
                  <p:nvPr/>
                </p:nvSpPr>
                <p:spPr>
                  <a:xfrm>
                    <a:off x="3277668" y="2420915"/>
                    <a:ext cx="52086" cy="138331"/>
                  </a:xfrm>
                  <a:custGeom>
                    <a:avLst/>
                    <a:gdLst/>
                    <a:ahLst/>
                    <a:cxnLst/>
                    <a:rect l="l" t="t" r="r" b="b"/>
                    <a:pathLst>
                      <a:path w="2063" h="5479" extrusionOk="0">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7"/>
                  <p:cNvSpPr/>
                  <p:nvPr/>
                </p:nvSpPr>
                <p:spPr>
                  <a:xfrm>
                    <a:off x="3223260" y="2340073"/>
                    <a:ext cx="54232" cy="195416"/>
                  </a:xfrm>
                  <a:custGeom>
                    <a:avLst/>
                    <a:gdLst/>
                    <a:ahLst/>
                    <a:cxnLst/>
                    <a:rect l="l" t="t" r="r" b="b"/>
                    <a:pathLst>
                      <a:path w="2148" h="7740" extrusionOk="0">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7"/>
                  <p:cNvSpPr/>
                  <p:nvPr/>
                </p:nvSpPr>
                <p:spPr>
                  <a:xfrm>
                    <a:off x="3264893" y="2604843"/>
                    <a:ext cx="42138" cy="127348"/>
                  </a:xfrm>
                  <a:custGeom>
                    <a:avLst/>
                    <a:gdLst/>
                    <a:ahLst/>
                    <a:cxnLst/>
                    <a:rect l="l" t="t" r="r" b="b"/>
                    <a:pathLst>
                      <a:path w="1669" h="5044" extrusionOk="0">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7"/>
                  <p:cNvSpPr/>
                  <p:nvPr/>
                </p:nvSpPr>
                <p:spPr>
                  <a:xfrm>
                    <a:off x="3233965" y="2559398"/>
                    <a:ext cx="40270" cy="181151"/>
                  </a:xfrm>
                  <a:custGeom>
                    <a:avLst/>
                    <a:gdLst/>
                    <a:ahLst/>
                    <a:cxnLst/>
                    <a:rect l="l" t="t" r="r" b="b"/>
                    <a:pathLst>
                      <a:path w="1595" h="7175" extrusionOk="0">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7"/>
                  <p:cNvSpPr/>
                  <p:nvPr/>
                </p:nvSpPr>
                <p:spPr>
                  <a:xfrm>
                    <a:off x="3097199" y="1655184"/>
                    <a:ext cx="106342" cy="74834"/>
                  </a:xfrm>
                  <a:custGeom>
                    <a:avLst/>
                    <a:gdLst/>
                    <a:ahLst/>
                    <a:cxnLst/>
                    <a:rect l="l" t="t" r="r" b="b"/>
                    <a:pathLst>
                      <a:path w="4212" h="2964" extrusionOk="0">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7"/>
                  <p:cNvSpPr/>
                  <p:nvPr/>
                </p:nvSpPr>
                <p:spPr>
                  <a:xfrm>
                    <a:off x="3104117" y="1802074"/>
                    <a:ext cx="103868" cy="80994"/>
                  </a:xfrm>
                  <a:custGeom>
                    <a:avLst/>
                    <a:gdLst/>
                    <a:ahLst/>
                    <a:cxnLst/>
                    <a:rect l="l" t="t" r="r" b="b"/>
                    <a:pathLst>
                      <a:path w="4114" h="3208" extrusionOk="0">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7"/>
                  <p:cNvSpPr/>
                  <p:nvPr/>
                </p:nvSpPr>
                <p:spPr>
                  <a:xfrm>
                    <a:off x="3097199" y="1736910"/>
                    <a:ext cx="70617" cy="70617"/>
                  </a:xfrm>
                  <a:custGeom>
                    <a:avLst/>
                    <a:gdLst/>
                    <a:ahLst/>
                    <a:cxnLst/>
                    <a:rect l="l" t="t" r="r" b="b"/>
                    <a:pathLst>
                      <a:path w="2797" h="2797" fill="none" extrusionOk="0">
                        <a:moveTo>
                          <a:pt x="2797" y="1200"/>
                        </a:moveTo>
                        <a:cubicBezTo>
                          <a:pt x="2797" y="2262"/>
                          <a:pt x="1506" y="2797"/>
                          <a:pt x="757" y="2041"/>
                        </a:cubicBezTo>
                        <a:cubicBezTo>
                          <a:pt x="1" y="1291"/>
                          <a:pt x="535" y="1"/>
                          <a:pt x="1604" y="7"/>
                        </a:cubicBezTo>
                        <a:cubicBezTo>
                          <a:pt x="2263" y="7"/>
                          <a:pt x="2797" y="542"/>
                          <a:pt x="2797"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7"/>
                  <p:cNvSpPr/>
                  <p:nvPr/>
                </p:nvSpPr>
                <p:spPr>
                  <a:xfrm>
                    <a:off x="3227527" y="1655184"/>
                    <a:ext cx="106342" cy="74834"/>
                  </a:xfrm>
                  <a:custGeom>
                    <a:avLst/>
                    <a:gdLst/>
                    <a:ahLst/>
                    <a:cxnLst/>
                    <a:rect l="l" t="t" r="r" b="b"/>
                    <a:pathLst>
                      <a:path w="4212" h="2964" extrusionOk="0">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7"/>
                  <p:cNvSpPr/>
                  <p:nvPr/>
                </p:nvSpPr>
                <p:spPr>
                  <a:xfrm>
                    <a:off x="3223083" y="1802074"/>
                    <a:ext cx="103868" cy="80994"/>
                  </a:xfrm>
                  <a:custGeom>
                    <a:avLst/>
                    <a:gdLst/>
                    <a:ahLst/>
                    <a:cxnLst/>
                    <a:rect l="l" t="t" r="r" b="b"/>
                    <a:pathLst>
                      <a:path w="4114" h="3208" extrusionOk="0">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7"/>
                  <p:cNvSpPr/>
                  <p:nvPr/>
                </p:nvSpPr>
                <p:spPr>
                  <a:xfrm>
                    <a:off x="3263252" y="1736910"/>
                    <a:ext cx="70617" cy="70617"/>
                  </a:xfrm>
                  <a:custGeom>
                    <a:avLst/>
                    <a:gdLst/>
                    <a:ahLst/>
                    <a:cxnLst/>
                    <a:rect l="l" t="t" r="r" b="b"/>
                    <a:pathLst>
                      <a:path w="2797" h="2797" fill="none" extrusionOk="0">
                        <a:moveTo>
                          <a:pt x="0" y="1200"/>
                        </a:moveTo>
                        <a:cubicBezTo>
                          <a:pt x="0" y="2262"/>
                          <a:pt x="1291" y="2797"/>
                          <a:pt x="2040" y="2041"/>
                        </a:cubicBezTo>
                        <a:cubicBezTo>
                          <a:pt x="2796" y="1291"/>
                          <a:pt x="2262" y="7"/>
                          <a:pt x="1199" y="7"/>
                        </a:cubicBezTo>
                        <a:cubicBezTo>
                          <a:pt x="541" y="1"/>
                          <a:pt x="7" y="535"/>
                          <a:pt x="0" y="1200"/>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08" name="Google Shape;10508;p77"/>
              <p:cNvSpPr/>
              <p:nvPr/>
            </p:nvSpPr>
            <p:spPr>
              <a:xfrm>
                <a:off x="3010499" y="1542757"/>
                <a:ext cx="406788" cy="325163"/>
              </a:xfrm>
              <a:custGeom>
                <a:avLst/>
                <a:gdLst/>
                <a:ahLst/>
                <a:cxnLst/>
                <a:rect l="l" t="t" r="r" b="b"/>
                <a:pathLst>
                  <a:path w="16112" h="12879" extrusionOk="0">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09" name="Google Shape;10509;p77"/>
          <p:cNvGrpSpPr/>
          <p:nvPr/>
        </p:nvGrpSpPr>
        <p:grpSpPr>
          <a:xfrm>
            <a:off x="4910904" y="1542757"/>
            <a:ext cx="558677" cy="1310345"/>
            <a:chOff x="4910904" y="1542757"/>
            <a:chExt cx="558677" cy="1310345"/>
          </a:xfrm>
        </p:grpSpPr>
        <p:sp>
          <p:nvSpPr>
            <p:cNvPr id="10510" name="Google Shape;10510;p77"/>
            <p:cNvSpPr/>
            <p:nvPr/>
          </p:nvSpPr>
          <p:spPr>
            <a:xfrm>
              <a:off x="4961752" y="2803693"/>
              <a:ext cx="457485" cy="49409"/>
            </a:xfrm>
            <a:custGeom>
              <a:avLst/>
              <a:gdLst/>
              <a:ahLst/>
              <a:cxnLst/>
              <a:rect l="l" t="t" r="r" b="b"/>
              <a:pathLst>
                <a:path w="18120" h="1957" extrusionOk="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1" name="Google Shape;10511;p77"/>
            <p:cNvGrpSpPr/>
            <p:nvPr/>
          </p:nvGrpSpPr>
          <p:grpSpPr>
            <a:xfrm>
              <a:off x="4910904" y="1542757"/>
              <a:ext cx="558677" cy="1277423"/>
              <a:chOff x="4910904" y="1542757"/>
              <a:chExt cx="558677" cy="1277423"/>
            </a:xfrm>
          </p:grpSpPr>
          <p:sp>
            <p:nvSpPr>
              <p:cNvPr id="10512" name="Google Shape;10512;p77"/>
              <p:cNvSpPr/>
              <p:nvPr/>
            </p:nvSpPr>
            <p:spPr>
              <a:xfrm>
                <a:off x="5007172" y="1674397"/>
                <a:ext cx="366821" cy="342104"/>
              </a:xfrm>
              <a:custGeom>
                <a:avLst/>
                <a:gdLst/>
                <a:ahLst/>
                <a:cxnLst/>
                <a:rect l="l" t="t" r="r" b="b"/>
                <a:pathLst>
                  <a:path w="14529" h="13550" extrusionOk="0">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3" name="Google Shape;10513;p77"/>
              <p:cNvGrpSpPr/>
              <p:nvPr/>
            </p:nvGrpSpPr>
            <p:grpSpPr>
              <a:xfrm>
                <a:off x="4910904" y="1547529"/>
                <a:ext cx="558677" cy="1272651"/>
                <a:chOff x="4910904" y="1547529"/>
                <a:chExt cx="558677" cy="1272651"/>
              </a:xfrm>
            </p:grpSpPr>
            <p:sp>
              <p:nvSpPr>
                <p:cNvPr id="10514" name="Google Shape;10514;p77"/>
                <p:cNvSpPr/>
                <p:nvPr/>
              </p:nvSpPr>
              <p:spPr>
                <a:xfrm>
                  <a:off x="4910904" y="1547529"/>
                  <a:ext cx="558677" cy="1272651"/>
                </a:xfrm>
                <a:custGeom>
                  <a:avLst/>
                  <a:gdLst/>
                  <a:ahLst/>
                  <a:cxnLst/>
                  <a:rect l="l" t="t" r="r" b="b"/>
                  <a:pathLst>
                    <a:path w="22128" h="50407" extrusionOk="0">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5" name="Google Shape;10515;p77"/>
                <p:cNvGrpSpPr/>
                <p:nvPr/>
              </p:nvGrpSpPr>
              <p:grpSpPr>
                <a:xfrm>
                  <a:off x="5086525" y="1888799"/>
                  <a:ext cx="204808" cy="326677"/>
                  <a:chOff x="5086525" y="1888799"/>
                  <a:chExt cx="204808" cy="326677"/>
                </a:xfrm>
              </p:grpSpPr>
              <p:grpSp>
                <p:nvGrpSpPr>
                  <p:cNvPr id="10516" name="Google Shape;10516;p77"/>
                  <p:cNvGrpSpPr/>
                  <p:nvPr/>
                </p:nvGrpSpPr>
                <p:grpSpPr>
                  <a:xfrm>
                    <a:off x="5147044" y="1888799"/>
                    <a:ext cx="80312" cy="199127"/>
                    <a:chOff x="5147044" y="1888799"/>
                    <a:chExt cx="80312" cy="199127"/>
                  </a:xfrm>
                </p:grpSpPr>
                <p:sp>
                  <p:nvSpPr>
                    <p:cNvPr id="10517" name="Google Shape;10517;p77"/>
                    <p:cNvSpPr/>
                    <p:nvPr/>
                  </p:nvSpPr>
                  <p:spPr>
                    <a:xfrm>
                      <a:off x="5176002" y="1888799"/>
                      <a:ext cx="24717" cy="164235"/>
                    </a:xfrm>
                    <a:custGeom>
                      <a:avLst/>
                      <a:gdLst/>
                      <a:ahLst/>
                      <a:cxnLst/>
                      <a:rect l="l" t="t" r="r" b="b"/>
                      <a:pathLst>
                        <a:path w="979" h="6505" extrusionOk="0">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7"/>
                    <p:cNvSpPr/>
                    <p:nvPr/>
                  </p:nvSpPr>
                  <p:spPr>
                    <a:xfrm>
                      <a:off x="5147044" y="2033063"/>
                      <a:ext cx="80312" cy="54863"/>
                    </a:xfrm>
                    <a:custGeom>
                      <a:avLst/>
                      <a:gdLst/>
                      <a:ahLst/>
                      <a:cxnLst/>
                      <a:rect l="l" t="t" r="r" b="b"/>
                      <a:pathLst>
                        <a:path w="3181" h="2173" extrusionOk="0">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9" name="Google Shape;10519;p77"/>
                  <p:cNvSpPr/>
                  <p:nvPr/>
                </p:nvSpPr>
                <p:spPr>
                  <a:xfrm>
                    <a:off x="5086525" y="2017965"/>
                    <a:ext cx="91143" cy="197511"/>
                  </a:xfrm>
                  <a:custGeom>
                    <a:avLst/>
                    <a:gdLst/>
                    <a:ahLst/>
                    <a:cxnLst/>
                    <a:rect l="l" t="t" r="r" b="b"/>
                    <a:pathLst>
                      <a:path w="3610" h="7823" extrusionOk="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7"/>
                  <p:cNvSpPr/>
                  <p:nvPr/>
                </p:nvSpPr>
                <p:spPr>
                  <a:xfrm>
                    <a:off x="5200190" y="2017965"/>
                    <a:ext cx="91143" cy="197511"/>
                  </a:xfrm>
                  <a:custGeom>
                    <a:avLst/>
                    <a:gdLst/>
                    <a:ahLst/>
                    <a:cxnLst/>
                    <a:rect l="l" t="t" r="r" b="b"/>
                    <a:pathLst>
                      <a:path w="3610" h="7823" extrusionOk="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21" name="Google Shape;10521;p77"/>
              <p:cNvSpPr/>
              <p:nvPr/>
            </p:nvSpPr>
            <p:spPr>
              <a:xfrm>
                <a:off x="4983465" y="1542757"/>
                <a:ext cx="406813" cy="325163"/>
              </a:xfrm>
              <a:custGeom>
                <a:avLst/>
                <a:gdLst/>
                <a:ahLst/>
                <a:cxnLst/>
                <a:rect l="l" t="t" r="r" b="b"/>
                <a:pathLst>
                  <a:path w="16113" h="12879" extrusionOk="0">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22" name="Google Shape;10522;p77"/>
          <p:cNvGrpSpPr/>
          <p:nvPr/>
        </p:nvGrpSpPr>
        <p:grpSpPr>
          <a:xfrm>
            <a:off x="5901010" y="1542757"/>
            <a:ext cx="557541" cy="1310345"/>
            <a:chOff x="5901010" y="1542757"/>
            <a:chExt cx="557541" cy="1310345"/>
          </a:xfrm>
        </p:grpSpPr>
        <p:sp>
          <p:nvSpPr>
            <p:cNvPr id="10523" name="Google Shape;10523;p77"/>
            <p:cNvSpPr/>
            <p:nvPr/>
          </p:nvSpPr>
          <p:spPr>
            <a:xfrm>
              <a:off x="5950722"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4" name="Google Shape;10524;p77"/>
            <p:cNvGrpSpPr/>
            <p:nvPr/>
          </p:nvGrpSpPr>
          <p:grpSpPr>
            <a:xfrm>
              <a:off x="5901010" y="1542757"/>
              <a:ext cx="557541" cy="1277423"/>
              <a:chOff x="5901010" y="1542757"/>
              <a:chExt cx="557541" cy="1277423"/>
            </a:xfrm>
          </p:grpSpPr>
          <p:sp>
            <p:nvSpPr>
              <p:cNvPr id="10525" name="Google Shape;10525;p77"/>
              <p:cNvSpPr/>
              <p:nvPr/>
            </p:nvSpPr>
            <p:spPr>
              <a:xfrm>
                <a:off x="5993996"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7"/>
              <p:cNvSpPr/>
              <p:nvPr/>
            </p:nvSpPr>
            <p:spPr>
              <a:xfrm>
                <a:off x="6132554" y="1726054"/>
                <a:ext cx="682" cy="25"/>
              </a:xfrm>
              <a:custGeom>
                <a:avLst/>
                <a:gdLst/>
                <a:ahLst/>
                <a:cxnLst/>
                <a:rect l="l" t="t" r="r" b="b"/>
                <a:pathLst>
                  <a:path w="27" h="1" extrusionOk="0">
                    <a:moveTo>
                      <a:pt x="0" y="1"/>
                    </a:moveTo>
                    <a:lnTo>
                      <a:pt x="26" y="1"/>
                    </a:lnTo>
                    <a:cubicBezTo>
                      <a:pt x="13" y="1"/>
                      <a:pt x="7" y="1"/>
                      <a:pt x="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7" name="Google Shape;10527;p77"/>
              <p:cNvGrpSpPr/>
              <p:nvPr/>
            </p:nvGrpSpPr>
            <p:grpSpPr>
              <a:xfrm>
                <a:off x="5901010" y="1547529"/>
                <a:ext cx="557541" cy="1272651"/>
                <a:chOff x="5901010" y="1547529"/>
                <a:chExt cx="557541" cy="1272651"/>
              </a:xfrm>
            </p:grpSpPr>
            <p:sp>
              <p:nvSpPr>
                <p:cNvPr id="10528" name="Google Shape;10528;p77"/>
                <p:cNvSpPr/>
                <p:nvPr/>
              </p:nvSpPr>
              <p:spPr>
                <a:xfrm>
                  <a:off x="5901010" y="1547529"/>
                  <a:ext cx="557541" cy="1272651"/>
                </a:xfrm>
                <a:custGeom>
                  <a:avLst/>
                  <a:gdLst/>
                  <a:ahLst/>
                  <a:cxnLst/>
                  <a:rect l="l" t="t" r="r" b="b"/>
                  <a:pathLst>
                    <a:path w="22083" h="50407" extrusionOk="0">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9" name="Google Shape;10529;p77"/>
                <p:cNvGrpSpPr/>
                <p:nvPr/>
              </p:nvGrpSpPr>
              <p:grpSpPr>
                <a:xfrm>
                  <a:off x="5939032" y="1575982"/>
                  <a:ext cx="472785" cy="1194182"/>
                  <a:chOff x="5939032" y="1575983"/>
                  <a:chExt cx="472785" cy="1194182"/>
                </a:xfrm>
              </p:grpSpPr>
              <p:grpSp>
                <p:nvGrpSpPr>
                  <p:cNvPr id="10530" name="Google Shape;10530;p77"/>
                  <p:cNvGrpSpPr/>
                  <p:nvPr/>
                </p:nvGrpSpPr>
                <p:grpSpPr>
                  <a:xfrm>
                    <a:off x="5939032" y="1717495"/>
                    <a:ext cx="472785" cy="1052669"/>
                    <a:chOff x="5939032" y="1717495"/>
                    <a:chExt cx="472785" cy="1052669"/>
                  </a:xfrm>
                </p:grpSpPr>
                <p:sp>
                  <p:nvSpPr>
                    <p:cNvPr id="10531" name="Google Shape;10531;p77"/>
                    <p:cNvSpPr/>
                    <p:nvPr/>
                  </p:nvSpPr>
                  <p:spPr>
                    <a:xfrm>
                      <a:off x="5971930" y="1961992"/>
                      <a:ext cx="207560" cy="288352"/>
                    </a:xfrm>
                    <a:custGeom>
                      <a:avLst/>
                      <a:gdLst/>
                      <a:ahLst/>
                      <a:cxnLst/>
                      <a:rect l="l" t="t" r="r" b="b"/>
                      <a:pathLst>
                        <a:path w="8221" h="11421" extrusionOk="0">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7"/>
                    <p:cNvSpPr/>
                    <p:nvPr/>
                  </p:nvSpPr>
                  <p:spPr>
                    <a:xfrm>
                      <a:off x="5961907" y="2188537"/>
                      <a:ext cx="52010" cy="152293"/>
                    </a:xfrm>
                    <a:custGeom>
                      <a:avLst/>
                      <a:gdLst/>
                      <a:ahLst/>
                      <a:cxnLst/>
                      <a:rect l="l" t="t" r="r" b="b"/>
                      <a:pathLst>
                        <a:path w="2060" h="6032" extrusionOk="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7"/>
                    <p:cNvSpPr/>
                    <p:nvPr/>
                  </p:nvSpPr>
                  <p:spPr>
                    <a:xfrm>
                      <a:off x="5939032" y="2264810"/>
                      <a:ext cx="58195" cy="53499"/>
                    </a:xfrm>
                    <a:custGeom>
                      <a:avLst/>
                      <a:gdLst/>
                      <a:ahLst/>
                      <a:cxnLst/>
                      <a:rect l="l" t="t" r="r" b="b"/>
                      <a:pathLst>
                        <a:path w="2305" h="2119" extrusionOk="0">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7"/>
                    <p:cNvSpPr/>
                    <p:nvPr/>
                  </p:nvSpPr>
                  <p:spPr>
                    <a:xfrm>
                      <a:off x="5992683" y="2128978"/>
                      <a:ext cx="45849" cy="36786"/>
                    </a:xfrm>
                    <a:custGeom>
                      <a:avLst/>
                      <a:gdLst/>
                      <a:ahLst/>
                      <a:cxnLst/>
                      <a:rect l="l" t="t" r="r" b="b"/>
                      <a:pathLst>
                        <a:path w="1816" h="1457" extrusionOk="0">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7"/>
                    <p:cNvSpPr/>
                    <p:nvPr/>
                  </p:nvSpPr>
                  <p:spPr>
                    <a:xfrm>
                      <a:off x="6042042" y="1957699"/>
                      <a:ext cx="140654" cy="63901"/>
                    </a:xfrm>
                    <a:custGeom>
                      <a:avLst/>
                      <a:gdLst/>
                      <a:ahLst/>
                      <a:cxnLst/>
                      <a:rect l="l" t="t" r="r" b="b"/>
                      <a:pathLst>
                        <a:path w="5571" h="2531" extrusionOk="0">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7"/>
                    <p:cNvSpPr/>
                    <p:nvPr/>
                  </p:nvSpPr>
                  <p:spPr>
                    <a:xfrm>
                      <a:off x="6010937" y="2054751"/>
                      <a:ext cx="54206" cy="51278"/>
                    </a:xfrm>
                    <a:custGeom>
                      <a:avLst/>
                      <a:gdLst/>
                      <a:ahLst/>
                      <a:cxnLst/>
                      <a:rect l="l" t="t" r="r" b="b"/>
                      <a:pathLst>
                        <a:path w="2147" h="2031" extrusionOk="0">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7"/>
                    <p:cNvSpPr/>
                    <p:nvPr/>
                  </p:nvSpPr>
                  <p:spPr>
                    <a:xfrm>
                      <a:off x="6080545" y="1991077"/>
                      <a:ext cx="98112" cy="100460"/>
                    </a:xfrm>
                    <a:custGeom>
                      <a:avLst/>
                      <a:gdLst/>
                      <a:ahLst/>
                      <a:cxnLst/>
                      <a:rect l="l" t="t" r="r" b="b"/>
                      <a:pathLst>
                        <a:path w="3886" h="3979" extrusionOk="0">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7"/>
                    <p:cNvSpPr/>
                    <p:nvPr/>
                  </p:nvSpPr>
                  <p:spPr>
                    <a:xfrm>
                      <a:off x="6079055" y="2034073"/>
                      <a:ext cx="106342" cy="106999"/>
                    </a:xfrm>
                    <a:custGeom>
                      <a:avLst/>
                      <a:gdLst/>
                      <a:ahLst/>
                      <a:cxnLst/>
                      <a:rect l="l" t="t" r="r" b="b"/>
                      <a:pathLst>
                        <a:path w="4212" h="4238" extrusionOk="0">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7"/>
                    <p:cNvSpPr/>
                    <p:nvPr/>
                  </p:nvSpPr>
                  <p:spPr>
                    <a:xfrm>
                      <a:off x="6079055" y="2075378"/>
                      <a:ext cx="110281" cy="119168"/>
                    </a:xfrm>
                    <a:custGeom>
                      <a:avLst/>
                      <a:gdLst/>
                      <a:ahLst/>
                      <a:cxnLst/>
                      <a:rect l="l" t="t" r="r" b="b"/>
                      <a:pathLst>
                        <a:path w="4368" h="4720" extrusionOk="0">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7"/>
                    <p:cNvSpPr/>
                    <p:nvPr/>
                  </p:nvSpPr>
                  <p:spPr>
                    <a:xfrm>
                      <a:off x="6074940" y="2138977"/>
                      <a:ext cx="105434" cy="88644"/>
                    </a:xfrm>
                    <a:custGeom>
                      <a:avLst/>
                      <a:gdLst/>
                      <a:ahLst/>
                      <a:cxnLst/>
                      <a:rect l="l" t="t" r="r" b="b"/>
                      <a:pathLst>
                        <a:path w="4176" h="3511" extrusionOk="0">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7"/>
                    <p:cNvSpPr/>
                    <p:nvPr/>
                  </p:nvSpPr>
                  <p:spPr>
                    <a:xfrm>
                      <a:off x="6070496" y="2176419"/>
                      <a:ext cx="111417" cy="96622"/>
                    </a:xfrm>
                    <a:custGeom>
                      <a:avLst/>
                      <a:gdLst/>
                      <a:ahLst/>
                      <a:cxnLst/>
                      <a:rect l="l" t="t" r="r" b="b"/>
                      <a:pathLst>
                        <a:path w="4413" h="3827" extrusionOk="0">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7"/>
                    <p:cNvSpPr/>
                    <p:nvPr/>
                  </p:nvSpPr>
                  <p:spPr>
                    <a:xfrm>
                      <a:off x="6070850" y="2217572"/>
                      <a:ext cx="111569" cy="96622"/>
                    </a:xfrm>
                    <a:custGeom>
                      <a:avLst/>
                      <a:gdLst/>
                      <a:ahLst/>
                      <a:cxnLst/>
                      <a:rect l="l" t="t" r="r" b="b"/>
                      <a:pathLst>
                        <a:path w="4419" h="3827" extrusionOk="0">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7"/>
                    <p:cNvSpPr/>
                    <p:nvPr/>
                  </p:nvSpPr>
                  <p:spPr>
                    <a:xfrm>
                      <a:off x="6093875" y="2268370"/>
                      <a:ext cx="90134" cy="393356"/>
                    </a:xfrm>
                    <a:custGeom>
                      <a:avLst/>
                      <a:gdLst/>
                      <a:ahLst/>
                      <a:cxnLst/>
                      <a:rect l="l" t="t" r="r" b="b"/>
                      <a:pathLst>
                        <a:path w="3570" h="15580" extrusionOk="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7"/>
                    <p:cNvSpPr/>
                    <p:nvPr/>
                  </p:nvSpPr>
                  <p:spPr>
                    <a:xfrm>
                      <a:off x="6104631" y="2464821"/>
                      <a:ext cx="36003" cy="133711"/>
                    </a:xfrm>
                    <a:custGeom>
                      <a:avLst/>
                      <a:gdLst/>
                      <a:ahLst/>
                      <a:cxnLst/>
                      <a:rect l="l" t="t" r="r" b="b"/>
                      <a:pathLst>
                        <a:path w="1426" h="5296" extrusionOk="0">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7"/>
                    <p:cNvSpPr/>
                    <p:nvPr/>
                  </p:nvSpPr>
                  <p:spPr>
                    <a:xfrm>
                      <a:off x="6111321" y="2647587"/>
                      <a:ext cx="27015" cy="122577"/>
                    </a:xfrm>
                    <a:custGeom>
                      <a:avLst/>
                      <a:gdLst/>
                      <a:ahLst/>
                      <a:cxnLst/>
                      <a:rect l="l" t="t" r="r" b="b"/>
                      <a:pathLst>
                        <a:path w="1070" h="4855" extrusionOk="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7"/>
                    <p:cNvSpPr/>
                    <p:nvPr/>
                  </p:nvSpPr>
                  <p:spPr>
                    <a:xfrm>
                      <a:off x="6109655" y="2649077"/>
                      <a:ext cx="29817" cy="63497"/>
                    </a:xfrm>
                    <a:custGeom>
                      <a:avLst/>
                      <a:gdLst/>
                      <a:ahLst/>
                      <a:cxnLst/>
                      <a:rect l="l" t="t" r="r" b="b"/>
                      <a:pathLst>
                        <a:path w="1181" h="2515" extrusionOk="0">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7"/>
                    <p:cNvSpPr/>
                    <p:nvPr/>
                  </p:nvSpPr>
                  <p:spPr>
                    <a:xfrm>
                      <a:off x="6083170" y="2514407"/>
                      <a:ext cx="31913" cy="78520"/>
                    </a:xfrm>
                    <a:custGeom>
                      <a:avLst/>
                      <a:gdLst/>
                      <a:ahLst/>
                      <a:cxnLst/>
                      <a:rect l="l" t="t" r="r" b="b"/>
                      <a:pathLst>
                        <a:path w="1264" h="3110" extrusionOk="0">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7"/>
                    <p:cNvSpPr/>
                    <p:nvPr/>
                  </p:nvSpPr>
                  <p:spPr>
                    <a:xfrm>
                      <a:off x="6063099" y="2396148"/>
                      <a:ext cx="57691" cy="73218"/>
                    </a:xfrm>
                    <a:custGeom>
                      <a:avLst/>
                      <a:gdLst/>
                      <a:ahLst/>
                      <a:cxnLst/>
                      <a:rect l="l" t="t" r="r" b="b"/>
                      <a:pathLst>
                        <a:path w="2285" h="2900" extrusionOk="0">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7"/>
                    <p:cNvSpPr/>
                    <p:nvPr/>
                  </p:nvSpPr>
                  <p:spPr>
                    <a:xfrm>
                      <a:off x="6107458" y="2398496"/>
                      <a:ext cx="39765" cy="70870"/>
                    </a:xfrm>
                    <a:custGeom>
                      <a:avLst/>
                      <a:gdLst/>
                      <a:ahLst/>
                      <a:cxnLst/>
                      <a:rect l="l" t="t" r="r" b="b"/>
                      <a:pathLst>
                        <a:path w="1575" h="2807" extrusionOk="0">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7"/>
                    <p:cNvSpPr/>
                    <p:nvPr/>
                  </p:nvSpPr>
                  <p:spPr>
                    <a:xfrm>
                      <a:off x="6084660" y="2269784"/>
                      <a:ext cx="96269" cy="88341"/>
                    </a:xfrm>
                    <a:custGeom>
                      <a:avLst/>
                      <a:gdLst/>
                      <a:ahLst/>
                      <a:cxnLst/>
                      <a:rect l="l" t="t" r="r" b="b"/>
                      <a:pathLst>
                        <a:path w="3813" h="3499" extrusionOk="0">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7"/>
                    <p:cNvSpPr/>
                    <p:nvPr/>
                  </p:nvSpPr>
                  <p:spPr>
                    <a:xfrm>
                      <a:off x="6171612" y="1962168"/>
                      <a:ext cx="207459" cy="288175"/>
                    </a:xfrm>
                    <a:custGeom>
                      <a:avLst/>
                      <a:gdLst/>
                      <a:ahLst/>
                      <a:cxnLst/>
                      <a:rect l="l" t="t" r="r" b="b"/>
                      <a:pathLst>
                        <a:path w="8217" h="11414" extrusionOk="0">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7"/>
                    <p:cNvSpPr/>
                    <p:nvPr/>
                  </p:nvSpPr>
                  <p:spPr>
                    <a:xfrm>
                      <a:off x="6336908" y="2188765"/>
                      <a:ext cx="51858" cy="152066"/>
                    </a:xfrm>
                    <a:custGeom>
                      <a:avLst/>
                      <a:gdLst/>
                      <a:ahLst/>
                      <a:cxnLst/>
                      <a:rect l="l" t="t" r="r" b="b"/>
                      <a:pathLst>
                        <a:path w="2054" h="6023" extrusionOk="0">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7"/>
                    <p:cNvSpPr/>
                    <p:nvPr/>
                  </p:nvSpPr>
                  <p:spPr>
                    <a:xfrm>
                      <a:off x="6353596" y="2264861"/>
                      <a:ext cx="58221" cy="53449"/>
                    </a:xfrm>
                    <a:custGeom>
                      <a:avLst/>
                      <a:gdLst/>
                      <a:ahLst/>
                      <a:cxnLst/>
                      <a:rect l="l" t="t" r="r" b="b"/>
                      <a:pathLst>
                        <a:path w="2306" h="2117" extrusionOk="0">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7"/>
                    <p:cNvSpPr/>
                    <p:nvPr/>
                  </p:nvSpPr>
                  <p:spPr>
                    <a:xfrm>
                      <a:off x="6311938" y="2128802"/>
                      <a:ext cx="46228" cy="36962"/>
                    </a:xfrm>
                    <a:custGeom>
                      <a:avLst/>
                      <a:gdLst/>
                      <a:ahLst/>
                      <a:cxnLst/>
                      <a:rect l="l" t="t" r="r" b="b"/>
                      <a:pathLst>
                        <a:path w="1831" h="1464" extrusionOk="0">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7"/>
                    <p:cNvSpPr/>
                    <p:nvPr/>
                  </p:nvSpPr>
                  <p:spPr>
                    <a:xfrm>
                      <a:off x="6168153" y="1957699"/>
                      <a:ext cx="140654" cy="63901"/>
                    </a:xfrm>
                    <a:custGeom>
                      <a:avLst/>
                      <a:gdLst/>
                      <a:ahLst/>
                      <a:cxnLst/>
                      <a:rect l="l" t="t" r="r" b="b"/>
                      <a:pathLst>
                        <a:path w="5571" h="2531" extrusionOk="0">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7"/>
                    <p:cNvSpPr/>
                    <p:nvPr/>
                  </p:nvSpPr>
                  <p:spPr>
                    <a:xfrm>
                      <a:off x="6285554" y="2054751"/>
                      <a:ext cx="54181" cy="51278"/>
                    </a:xfrm>
                    <a:custGeom>
                      <a:avLst/>
                      <a:gdLst/>
                      <a:ahLst/>
                      <a:cxnLst/>
                      <a:rect l="l" t="t" r="r" b="b"/>
                      <a:pathLst>
                        <a:path w="2146" h="2031" extrusionOk="0">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7"/>
                    <p:cNvSpPr/>
                    <p:nvPr/>
                  </p:nvSpPr>
                  <p:spPr>
                    <a:xfrm>
                      <a:off x="6171865" y="1990698"/>
                      <a:ext cx="97935" cy="100839"/>
                    </a:xfrm>
                    <a:custGeom>
                      <a:avLst/>
                      <a:gdLst/>
                      <a:ahLst/>
                      <a:cxnLst/>
                      <a:rect l="l" t="t" r="r" b="b"/>
                      <a:pathLst>
                        <a:path w="3879" h="3994" extrusionOk="0">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7"/>
                    <p:cNvSpPr/>
                    <p:nvPr/>
                  </p:nvSpPr>
                  <p:spPr>
                    <a:xfrm>
                      <a:off x="6165452" y="2034199"/>
                      <a:ext cx="106999" cy="106873"/>
                    </a:xfrm>
                    <a:custGeom>
                      <a:avLst/>
                      <a:gdLst/>
                      <a:ahLst/>
                      <a:cxnLst/>
                      <a:rect l="l" t="t" r="r" b="b"/>
                      <a:pathLst>
                        <a:path w="4238" h="4233" extrusionOk="0">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7"/>
                    <p:cNvSpPr/>
                    <p:nvPr/>
                  </p:nvSpPr>
                  <p:spPr>
                    <a:xfrm>
                      <a:off x="6161665" y="2075378"/>
                      <a:ext cx="110104" cy="119168"/>
                    </a:xfrm>
                    <a:custGeom>
                      <a:avLst/>
                      <a:gdLst/>
                      <a:ahLst/>
                      <a:cxnLst/>
                      <a:rect l="l" t="t" r="r" b="b"/>
                      <a:pathLst>
                        <a:path w="4361" h="4720" extrusionOk="0">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7"/>
                    <p:cNvSpPr/>
                    <p:nvPr/>
                  </p:nvSpPr>
                  <p:spPr>
                    <a:xfrm>
                      <a:off x="6170956" y="2139279"/>
                      <a:ext cx="105434" cy="88341"/>
                    </a:xfrm>
                    <a:custGeom>
                      <a:avLst/>
                      <a:gdLst/>
                      <a:ahLst/>
                      <a:cxnLst/>
                      <a:rect l="l" t="t" r="r" b="b"/>
                      <a:pathLst>
                        <a:path w="4176" h="3499" extrusionOk="0">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7"/>
                    <p:cNvSpPr/>
                    <p:nvPr/>
                  </p:nvSpPr>
                  <p:spPr>
                    <a:xfrm>
                      <a:off x="6168936" y="2176419"/>
                      <a:ext cx="111569" cy="96622"/>
                    </a:xfrm>
                    <a:custGeom>
                      <a:avLst/>
                      <a:gdLst/>
                      <a:ahLst/>
                      <a:cxnLst/>
                      <a:rect l="l" t="t" r="r" b="b"/>
                      <a:pathLst>
                        <a:path w="4419" h="3827" extrusionOk="0">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7"/>
                    <p:cNvSpPr/>
                    <p:nvPr/>
                  </p:nvSpPr>
                  <p:spPr>
                    <a:xfrm>
                      <a:off x="6168229" y="2217496"/>
                      <a:ext cx="112099" cy="96698"/>
                    </a:xfrm>
                    <a:custGeom>
                      <a:avLst/>
                      <a:gdLst/>
                      <a:ahLst/>
                      <a:cxnLst/>
                      <a:rect l="l" t="t" r="r" b="b"/>
                      <a:pathLst>
                        <a:path w="4440" h="3830" extrusionOk="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7"/>
                    <p:cNvSpPr/>
                    <p:nvPr/>
                  </p:nvSpPr>
                  <p:spPr>
                    <a:xfrm>
                      <a:off x="6166487" y="2268193"/>
                      <a:ext cx="90487" cy="393533"/>
                    </a:xfrm>
                    <a:custGeom>
                      <a:avLst/>
                      <a:gdLst/>
                      <a:ahLst/>
                      <a:cxnLst/>
                      <a:rect l="l" t="t" r="r" b="b"/>
                      <a:pathLst>
                        <a:path w="3584" h="15587" extrusionOk="0">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7"/>
                    <p:cNvSpPr/>
                    <p:nvPr/>
                  </p:nvSpPr>
                  <p:spPr>
                    <a:xfrm>
                      <a:off x="6210216" y="2464896"/>
                      <a:ext cx="36003" cy="133635"/>
                    </a:xfrm>
                    <a:custGeom>
                      <a:avLst/>
                      <a:gdLst/>
                      <a:ahLst/>
                      <a:cxnLst/>
                      <a:rect l="l" t="t" r="r" b="b"/>
                      <a:pathLst>
                        <a:path w="1426" h="5293" extrusionOk="0">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7"/>
                    <p:cNvSpPr/>
                    <p:nvPr/>
                  </p:nvSpPr>
                  <p:spPr>
                    <a:xfrm>
                      <a:off x="6212513" y="2647537"/>
                      <a:ext cx="27015" cy="122627"/>
                    </a:xfrm>
                    <a:custGeom>
                      <a:avLst/>
                      <a:gdLst/>
                      <a:ahLst/>
                      <a:cxnLst/>
                      <a:rect l="l" t="t" r="r" b="b"/>
                      <a:pathLst>
                        <a:path w="1070" h="4857" extrusionOk="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7"/>
                    <p:cNvSpPr/>
                    <p:nvPr/>
                  </p:nvSpPr>
                  <p:spPr>
                    <a:xfrm>
                      <a:off x="6211377" y="2649102"/>
                      <a:ext cx="29944" cy="63472"/>
                    </a:xfrm>
                    <a:custGeom>
                      <a:avLst/>
                      <a:gdLst/>
                      <a:ahLst/>
                      <a:cxnLst/>
                      <a:rect l="l" t="t" r="r" b="b"/>
                      <a:pathLst>
                        <a:path w="1186" h="2514" extrusionOk="0">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7"/>
                    <p:cNvSpPr/>
                    <p:nvPr/>
                  </p:nvSpPr>
                  <p:spPr>
                    <a:xfrm>
                      <a:off x="6235564" y="2514382"/>
                      <a:ext cx="32115" cy="78671"/>
                    </a:xfrm>
                    <a:custGeom>
                      <a:avLst/>
                      <a:gdLst/>
                      <a:ahLst/>
                      <a:cxnLst/>
                      <a:rect l="l" t="t" r="r" b="b"/>
                      <a:pathLst>
                        <a:path w="1272" h="3116" extrusionOk="0">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7"/>
                    <p:cNvSpPr/>
                    <p:nvPr/>
                  </p:nvSpPr>
                  <p:spPr>
                    <a:xfrm>
                      <a:off x="6230010" y="2395996"/>
                      <a:ext cx="57893" cy="73369"/>
                    </a:xfrm>
                    <a:custGeom>
                      <a:avLst/>
                      <a:gdLst/>
                      <a:ahLst/>
                      <a:cxnLst/>
                      <a:rect l="l" t="t" r="r" b="b"/>
                      <a:pathLst>
                        <a:path w="2293" h="2906" extrusionOk="0">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7"/>
                    <p:cNvSpPr/>
                    <p:nvPr/>
                  </p:nvSpPr>
                  <p:spPr>
                    <a:xfrm>
                      <a:off x="6203626" y="2399228"/>
                      <a:ext cx="38502" cy="70138"/>
                    </a:xfrm>
                    <a:custGeom>
                      <a:avLst/>
                      <a:gdLst/>
                      <a:ahLst/>
                      <a:cxnLst/>
                      <a:rect l="l" t="t" r="r" b="b"/>
                      <a:pathLst>
                        <a:path w="1525" h="2778" extrusionOk="0">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7"/>
                    <p:cNvSpPr/>
                    <p:nvPr/>
                  </p:nvSpPr>
                  <p:spPr>
                    <a:xfrm>
                      <a:off x="6169668" y="2269708"/>
                      <a:ext cx="96521" cy="88417"/>
                    </a:xfrm>
                    <a:custGeom>
                      <a:avLst/>
                      <a:gdLst/>
                      <a:ahLst/>
                      <a:cxnLst/>
                      <a:rect l="l" t="t" r="r" b="b"/>
                      <a:pathLst>
                        <a:path w="3823" h="3502" extrusionOk="0">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7"/>
                    <p:cNvSpPr/>
                    <p:nvPr/>
                  </p:nvSpPr>
                  <p:spPr>
                    <a:xfrm>
                      <a:off x="6083019" y="1717495"/>
                      <a:ext cx="184862" cy="609020"/>
                    </a:xfrm>
                    <a:custGeom>
                      <a:avLst/>
                      <a:gdLst/>
                      <a:ahLst/>
                      <a:cxnLst/>
                      <a:rect l="l" t="t" r="r" b="b"/>
                      <a:pathLst>
                        <a:path w="7322" h="24122" extrusionOk="0">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2" name="Google Shape;10572;p77"/>
                  <p:cNvSpPr/>
                  <p:nvPr/>
                </p:nvSpPr>
                <p:spPr>
                  <a:xfrm>
                    <a:off x="6020658" y="1575983"/>
                    <a:ext cx="321880" cy="161054"/>
                  </a:xfrm>
                  <a:custGeom>
                    <a:avLst/>
                    <a:gdLst/>
                    <a:ahLst/>
                    <a:cxnLst/>
                    <a:rect l="l" t="t" r="r" b="b"/>
                    <a:pathLst>
                      <a:path w="12749" h="6379" extrusionOk="0">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573" name="Google Shape;10573;p77"/>
              <p:cNvSpPr/>
              <p:nvPr/>
            </p:nvSpPr>
            <p:spPr>
              <a:xfrm>
                <a:off x="5970289"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4" name="Google Shape;10574;p77"/>
          <p:cNvGrpSpPr/>
          <p:nvPr/>
        </p:nvGrpSpPr>
        <p:grpSpPr>
          <a:xfrm>
            <a:off x="1924124" y="3064707"/>
            <a:ext cx="550774" cy="1310497"/>
            <a:chOff x="1924124" y="3050537"/>
            <a:chExt cx="550774" cy="1310497"/>
          </a:xfrm>
        </p:grpSpPr>
        <p:sp>
          <p:nvSpPr>
            <p:cNvPr id="10575" name="Google Shape;10575;p77"/>
            <p:cNvSpPr/>
            <p:nvPr/>
          </p:nvSpPr>
          <p:spPr>
            <a:xfrm>
              <a:off x="1972978" y="4311978"/>
              <a:ext cx="453041" cy="49056"/>
            </a:xfrm>
            <a:custGeom>
              <a:avLst/>
              <a:gdLst/>
              <a:ahLst/>
              <a:cxnLst/>
              <a:rect l="l" t="t" r="r" b="b"/>
              <a:pathLst>
                <a:path w="17944" h="1943" extrusionOk="0">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7"/>
            <p:cNvSpPr/>
            <p:nvPr/>
          </p:nvSpPr>
          <p:spPr>
            <a:xfrm>
              <a:off x="1924124" y="3050537"/>
              <a:ext cx="550774" cy="1278256"/>
            </a:xfrm>
            <a:custGeom>
              <a:avLst/>
              <a:gdLst/>
              <a:ahLst/>
              <a:cxnLst/>
              <a:rect l="l" t="t" r="r" b="b"/>
              <a:pathLst>
                <a:path w="21815" h="50629" extrusionOk="0">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7" name="Google Shape;10577;p77"/>
            <p:cNvGrpSpPr/>
            <p:nvPr/>
          </p:nvGrpSpPr>
          <p:grpSpPr>
            <a:xfrm>
              <a:off x="1959824" y="3177406"/>
              <a:ext cx="474931" cy="1079810"/>
              <a:chOff x="1959824" y="3177406"/>
              <a:chExt cx="474931" cy="1079810"/>
            </a:xfrm>
          </p:grpSpPr>
          <p:sp>
            <p:nvSpPr>
              <p:cNvPr id="10578" name="Google Shape;10578;p77"/>
              <p:cNvSpPr/>
              <p:nvPr/>
            </p:nvSpPr>
            <p:spPr>
              <a:xfrm>
                <a:off x="2214193" y="3532512"/>
                <a:ext cx="208368" cy="330439"/>
              </a:xfrm>
              <a:custGeom>
                <a:avLst/>
                <a:gdLst/>
                <a:ahLst/>
                <a:cxnLst/>
                <a:rect l="l" t="t" r="r" b="b"/>
                <a:pathLst>
                  <a:path w="8253" h="13088" extrusionOk="0">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7"/>
              <p:cNvSpPr/>
              <p:nvPr/>
            </p:nvSpPr>
            <p:spPr>
              <a:xfrm>
                <a:off x="2369061" y="3697530"/>
                <a:ext cx="14517" cy="91850"/>
              </a:xfrm>
              <a:custGeom>
                <a:avLst/>
                <a:gdLst/>
                <a:ahLst/>
                <a:cxnLst/>
                <a:rect l="l" t="t" r="r" b="b"/>
                <a:pathLst>
                  <a:path w="575" h="3638" extrusionOk="0">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7"/>
              <p:cNvSpPr/>
              <p:nvPr/>
            </p:nvSpPr>
            <p:spPr>
              <a:xfrm>
                <a:off x="2392238" y="3774560"/>
                <a:ext cx="37745" cy="41658"/>
              </a:xfrm>
              <a:custGeom>
                <a:avLst/>
                <a:gdLst/>
                <a:ahLst/>
                <a:cxnLst/>
                <a:rect l="l" t="t" r="r" b="b"/>
                <a:pathLst>
                  <a:path w="1495" h="1650" extrusionOk="0">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7"/>
              <p:cNvSpPr/>
              <p:nvPr/>
            </p:nvSpPr>
            <p:spPr>
              <a:xfrm>
                <a:off x="2342072" y="3613405"/>
                <a:ext cx="19415" cy="47137"/>
              </a:xfrm>
              <a:custGeom>
                <a:avLst/>
                <a:gdLst/>
                <a:ahLst/>
                <a:cxnLst/>
                <a:rect l="l" t="t" r="r" b="b"/>
                <a:pathLst>
                  <a:path w="769" h="1867" extrusionOk="0">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7"/>
              <p:cNvSpPr/>
              <p:nvPr/>
            </p:nvSpPr>
            <p:spPr>
              <a:xfrm>
                <a:off x="2199246" y="3657891"/>
                <a:ext cx="59104" cy="412393"/>
              </a:xfrm>
              <a:custGeom>
                <a:avLst/>
                <a:gdLst/>
                <a:ahLst/>
                <a:cxnLst/>
                <a:rect l="l" t="t" r="r" b="b"/>
                <a:pathLst>
                  <a:path w="2341" h="16334" extrusionOk="0">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7"/>
              <p:cNvSpPr/>
              <p:nvPr/>
            </p:nvSpPr>
            <p:spPr>
              <a:xfrm>
                <a:off x="2237092" y="3951444"/>
                <a:ext cx="41330" cy="305772"/>
              </a:xfrm>
              <a:custGeom>
                <a:avLst/>
                <a:gdLst/>
                <a:ahLst/>
                <a:cxnLst/>
                <a:rect l="l" t="t" r="r" b="b"/>
                <a:pathLst>
                  <a:path w="1637" h="12111" extrusionOk="0">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7"/>
              <p:cNvSpPr/>
              <p:nvPr/>
            </p:nvSpPr>
            <p:spPr>
              <a:xfrm>
                <a:off x="2212097" y="3799176"/>
                <a:ext cx="72587" cy="157065"/>
              </a:xfrm>
              <a:custGeom>
                <a:avLst/>
                <a:gdLst/>
                <a:ahLst/>
                <a:cxnLst/>
                <a:rect l="l" t="t" r="r" b="b"/>
                <a:pathLst>
                  <a:path w="2875" h="6221" extrusionOk="0">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7"/>
              <p:cNvSpPr/>
              <p:nvPr/>
            </p:nvSpPr>
            <p:spPr>
              <a:xfrm>
                <a:off x="2210608" y="3495626"/>
                <a:ext cx="44284" cy="95158"/>
              </a:xfrm>
              <a:custGeom>
                <a:avLst/>
                <a:gdLst/>
                <a:ahLst/>
                <a:cxnLst/>
                <a:rect l="l" t="t" r="r" b="b"/>
                <a:pathLst>
                  <a:path w="1754" h="3769" extrusionOk="0">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7"/>
              <p:cNvSpPr/>
              <p:nvPr/>
            </p:nvSpPr>
            <p:spPr>
              <a:xfrm>
                <a:off x="2276756" y="3501104"/>
                <a:ext cx="35145" cy="41608"/>
              </a:xfrm>
              <a:custGeom>
                <a:avLst/>
                <a:gdLst/>
                <a:ahLst/>
                <a:cxnLst/>
                <a:rect l="l" t="t" r="r" b="b"/>
                <a:pathLst>
                  <a:path w="1392" h="1648" extrusionOk="0">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7"/>
              <p:cNvSpPr/>
              <p:nvPr/>
            </p:nvSpPr>
            <p:spPr>
              <a:xfrm>
                <a:off x="2197959" y="3704574"/>
                <a:ext cx="63018" cy="88265"/>
              </a:xfrm>
              <a:custGeom>
                <a:avLst/>
                <a:gdLst/>
                <a:ahLst/>
                <a:cxnLst/>
                <a:rect l="l" t="t" r="r" b="b"/>
                <a:pathLst>
                  <a:path w="2496" h="3496" extrusionOk="0">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7"/>
              <p:cNvSpPr/>
              <p:nvPr/>
            </p:nvSpPr>
            <p:spPr>
              <a:xfrm>
                <a:off x="2219646" y="3748252"/>
                <a:ext cx="22319" cy="27974"/>
              </a:xfrm>
              <a:custGeom>
                <a:avLst/>
                <a:gdLst/>
                <a:ahLst/>
                <a:cxnLst/>
                <a:rect l="l" t="t" r="r" b="b"/>
                <a:pathLst>
                  <a:path w="884" h="1108" extrusionOk="0">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7"/>
              <p:cNvSpPr/>
              <p:nvPr/>
            </p:nvSpPr>
            <p:spPr>
              <a:xfrm>
                <a:off x="2208134" y="3883023"/>
                <a:ext cx="38906" cy="52641"/>
              </a:xfrm>
              <a:custGeom>
                <a:avLst/>
                <a:gdLst/>
                <a:ahLst/>
                <a:cxnLst/>
                <a:rect l="l" t="t" r="r" b="b"/>
                <a:pathLst>
                  <a:path w="1541" h="2085" extrusionOk="0">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7"/>
              <p:cNvSpPr/>
              <p:nvPr/>
            </p:nvSpPr>
            <p:spPr>
              <a:xfrm>
                <a:off x="2209573" y="3556194"/>
                <a:ext cx="225182" cy="286004"/>
              </a:xfrm>
              <a:custGeom>
                <a:avLst/>
                <a:gdLst/>
                <a:ahLst/>
                <a:cxnLst/>
                <a:rect l="l" t="t" r="r" b="b"/>
                <a:pathLst>
                  <a:path w="8919" h="11328" extrusionOk="0">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7"/>
              <p:cNvSpPr/>
              <p:nvPr/>
            </p:nvSpPr>
            <p:spPr>
              <a:xfrm>
                <a:off x="2204675" y="3663471"/>
                <a:ext cx="77863" cy="446780"/>
              </a:xfrm>
              <a:custGeom>
                <a:avLst/>
                <a:gdLst/>
                <a:ahLst/>
                <a:cxnLst/>
                <a:rect l="l" t="t" r="r" b="b"/>
                <a:pathLst>
                  <a:path w="3084" h="17696" extrusionOk="0">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7"/>
              <p:cNvSpPr/>
              <p:nvPr/>
            </p:nvSpPr>
            <p:spPr>
              <a:xfrm>
                <a:off x="2190688" y="3807432"/>
                <a:ext cx="26257" cy="34766"/>
              </a:xfrm>
              <a:custGeom>
                <a:avLst/>
                <a:gdLst/>
                <a:ahLst/>
                <a:cxnLst/>
                <a:rect l="l" t="t" r="r" b="b"/>
                <a:pathLst>
                  <a:path w="1040" h="1377" extrusionOk="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7"/>
              <p:cNvSpPr/>
              <p:nvPr/>
            </p:nvSpPr>
            <p:spPr>
              <a:xfrm>
                <a:off x="2263628" y="4021784"/>
                <a:ext cx="25980" cy="78772"/>
              </a:xfrm>
              <a:custGeom>
                <a:avLst/>
                <a:gdLst/>
                <a:ahLst/>
                <a:cxnLst/>
                <a:rect l="l" t="t" r="r" b="b"/>
                <a:pathLst>
                  <a:path w="1029" h="3120" extrusionOk="0">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7"/>
              <p:cNvSpPr/>
              <p:nvPr/>
            </p:nvSpPr>
            <p:spPr>
              <a:xfrm>
                <a:off x="2217021" y="3921475"/>
                <a:ext cx="34438" cy="45799"/>
              </a:xfrm>
              <a:custGeom>
                <a:avLst/>
                <a:gdLst/>
                <a:ahLst/>
                <a:cxnLst/>
                <a:rect l="l" t="t" r="r" b="b"/>
                <a:pathLst>
                  <a:path w="1364" h="1814" extrusionOk="0">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7"/>
              <p:cNvSpPr/>
              <p:nvPr/>
            </p:nvSpPr>
            <p:spPr>
              <a:xfrm>
                <a:off x="1971994" y="3532411"/>
                <a:ext cx="208393" cy="330540"/>
              </a:xfrm>
              <a:custGeom>
                <a:avLst/>
                <a:gdLst/>
                <a:ahLst/>
                <a:cxnLst/>
                <a:rect l="l" t="t" r="r" b="b"/>
                <a:pathLst>
                  <a:path w="8254" h="13092" extrusionOk="0">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7"/>
              <p:cNvSpPr/>
              <p:nvPr/>
            </p:nvSpPr>
            <p:spPr>
              <a:xfrm>
                <a:off x="2011481" y="3703135"/>
                <a:ext cx="16815" cy="95133"/>
              </a:xfrm>
              <a:custGeom>
                <a:avLst/>
                <a:gdLst/>
                <a:ahLst/>
                <a:cxnLst/>
                <a:rect l="l" t="t" r="r" b="b"/>
                <a:pathLst>
                  <a:path w="666" h="3768" extrusionOk="0">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7"/>
              <p:cNvSpPr/>
              <p:nvPr/>
            </p:nvSpPr>
            <p:spPr>
              <a:xfrm>
                <a:off x="1964748" y="3774560"/>
                <a:ext cx="37770" cy="41658"/>
              </a:xfrm>
              <a:custGeom>
                <a:avLst/>
                <a:gdLst/>
                <a:ahLst/>
                <a:cxnLst/>
                <a:rect l="l" t="t" r="r" b="b"/>
                <a:pathLst>
                  <a:path w="1496" h="1650" extrusionOk="0">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7"/>
              <p:cNvSpPr/>
              <p:nvPr/>
            </p:nvSpPr>
            <p:spPr>
              <a:xfrm>
                <a:off x="2036602" y="3620651"/>
                <a:ext cx="19516" cy="47137"/>
              </a:xfrm>
              <a:custGeom>
                <a:avLst/>
                <a:gdLst/>
                <a:ahLst/>
                <a:cxnLst/>
                <a:rect l="l" t="t" r="r" b="b"/>
                <a:pathLst>
                  <a:path w="773" h="1867" extrusionOk="0">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7"/>
              <p:cNvSpPr/>
              <p:nvPr/>
            </p:nvSpPr>
            <p:spPr>
              <a:xfrm>
                <a:off x="2136380" y="3657715"/>
                <a:ext cx="59104" cy="412569"/>
              </a:xfrm>
              <a:custGeom>
                <a:avLst/>
                <a:gdLst/>
                <a:ahLst/>
                <a:cxnLst/>
                <a:rect l="l" t="t" r="r" b="b"/>
                <a:pathLst>
                  <a:path w="2341" h="16341" extrusionOk="0">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7"/>
              <p:cNvSpPr/>
              <p:nvPr/>
            </p:nvSpPr>
            <p:spPr>
              <a:xfrm>
                <a:off x="2116157" y="3951747"/>
                <a:ext cx="41482" cy="305470"/>
              </a:xfrm>
              <a:custGeom>
                <a:avLst/>
                <a:gdLst/>
                <a:ahLst/>
                <a:cxnLst/>
                <a:rect l="l" t="t" r="r" b="b"/>
                <a:pathLst>
                  <a:path w="1643" h="12099" extrusionOk="0">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7"/>
              <p:cNvSpPr/>
              <p:nvPr/>
            </p:nvSpPr>
            <p:spPr>
              <a:xfrm>
                <a:off x="2110072" y="3799227"/>
                <a:ext cx="72435" cy="157014"/>
              </a:xfrm>
              <a:custGeom>
                <a:avLst/>
                <a:gdLst/>
                <a:ahLst/>
                <a:cxnLst/>
                <a:rect l="l" t="t" r="r" b="b"/>
                <a:pathLst>
                  <a:path w="2869" h="6219" extrusionOk="0">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7"/>
              <p:cNvSpPr/>
              <p:nvPr/>
            </p:nvSpPr>
            <p:spPr>
              <a:xfrm>
                <a:off x="2139688" y="3495626"/>
                <a:ext cx="44284" cy="95158"/>
              </a:xfrm>
              <a:custGeom>
                <a:avLst/>
                <a:gdLst/>
                <a:ahLst/>
                <a:cxnLst/>
                <a:rect l="l" t="t" r="r" b="b"/>
                <a:pathLst>
                  <a:path w="1754" h="3769" extrusionOk="0">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7"/>
              <p:cNvSpPr/>
              <p:nvPr/>
            </p:nvSpPr>
            <p:spPr>
              <a:xfrm>
                <a:off x="2082956" y="3501155"/>
                <a:ext cx="34867" cy="41557"/>
              </a:xfrm>
              <a:custGeom>
                <a:avLst/>
                <a:gdLst/>
                <a:ahLst/>
                <a:cxnLst/>
                <a:rect l="l" t="t" r="r" b="b"/>
                <a:pathLst>
                  <a:path w="1381" h="1646" extrusionOk="0">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7"/>
              <p:cNvSpPr/>
              <p:nvPr/>
            </p:nvSpPr>
            <p:spPr>
              <a:xfrm>
                <a:off x="2133603" y="3704624"/>
                <a:ext cx="63119" cy="88215"/>
              </a:xfrm>
              <a:custGeom>
                <a:avLst/>
                <a:gdLst/>
                <a:ahLst/>
                <a:cxnLst/>
                <a:rect l="l" t="t" r="r" b="b"/>
                <a:pathLst>
                  <a:path w="2500" h="3494" extrusionOk="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7"/>
              <p:cNvSpPr/>
              <p:nvPr/>
            </p:nvSpPr>
            <p:spPr>
              <a:xfrm>
                <a:off x="2153372" y="3748479"/>
                <a:ext cx="21713" cy="27747"/>
              </a:xfrm>
              <a:custGeom>
                <a:avLst/>
                <a:gdLst/>
                <a:ahLst/>
                <a:cxnLst/>
                <a:rect l="l" t="t" r="r" b="b"/>
                <a:pathLst>
                  <a:path w="860" h="1099" extrusionOk="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7"/>
              <p:cNvSpPr/>
              <p:nvPr/>
            </p:nvSpPr>
            <p:spPr>
              <a:xfrm>
                <a:off x="2147691" y="3883023"/>
                <a:ext cx="38755" cy="52641"/>
              </a:xfrm>
              <a:custGeom>
                <a:avLst/>
                <a:gdLst/>
                <a:ahLst/>
                <a:cxnLst/>
                <a:rect l="l" t="t" r="r" b="b"/>
                <a:pathLst>
                  <a:path w="1535" h="2085" extrusionOk="0">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7"/>
              <p:cNvSpPr/>
              <p:nvPr/>
            </p:nvSpPr>
            <p:spPr>
              <a:xfrm>
                <a:off x="1959824" y="3556194"/>
                <a:ext cx="225561" cy="286004"/>
              </a:xfrm>
              <a:custGeom>
                <a:avLst/>
                <a:gdLst/>
                <a:ahLst/>
                <a:cxnLst/>
                <a:rect l="l" t="t" r="r" b="b"/>
                <a:pathLst>
                  <a:path w="8934" h="11328" extrusionOk="0">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7"/>
              <p:cNvSpPr/>
              <p:nvPr/>
            </p:nvSpPr>
            <p:spPr>
              <a:xfrm>
                <a:off x="2112042" y="3663320"/>
                <a:ext cx="78015" cy="446780"/>
              </a:xfrm>
              <a:custGeom>
                <a:avLst/>
                <a:gdLst/>
                <a:ahLst/>
                <a:cxnLst/>
                <a:rect l="l" t="t" r="r" b="b"/>
                <a:pathLst>
                  <a:path w="3090" h="17696" extrusionOk="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7"/>
              <p:cNvSpPr/>
              <p:nvPr/>
            </p:nvSpPr>
            <p:spPr>
              <a:xfrm>
                <a:off x="2177786" y="3807407"/>
                <a:ext cx="26257" cy="34791"/>
              </a:xfrm>
              <a:custGeom>
                <a:avLst/>
                <a:gdLst/>
                <a:ahLst/>
                <a:cxnLst/>
                <a:rect l="l" t="t" r="r" b="b"/>
                <a:pathLst>
                  <a:path w="1040" h="1378" extrusionOk="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7"/>
              <p:cNvSpPr/>
              <p:nvPr/>
            </p:nvSpPr>
            <p:spPr>
              <a:xfrm>
                <a:off x="2104947" y="4021784"/>
                <a:ext cx="26005" cy="78772"/>
              </a:xfrm>
              <a:custGeom>
                <a:avLst/>
                <a:gdLst/>
                <a:ahLst/>
                <a:cxnLst/>
                <a:rect l="l" t="t" r="r" b="b"/>
                <a:pathLst>
                  <a:path w="1030" h="3120" extrusionOk="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7"/>
              <p:cNvSpPr/>
              <p:nvPr/>
            </p:nvSpPr>
            <p:spPr>
              <a:xfrm>
                <a:off x="2143273" y="3921475"/>
                <a:ext cx="34438" cy="45799"/>
              </a:xfrm>
              <a:custGeom>
                <a:avLst/>
                <a:gdLst/>
                <a:ahLst/>
                <a:cxnLst/>
                <a:rect l="l" t="t" r="r" b="b"/>
                <a:pathLst>
                  <a:path w="1364" h="1814" extrusionOk="0">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7"/>
              <p:cNvSpPr/>
              <p:nvPr/>
            </p:nvSpPr>
            <p:spPr>
              <a:xfrm>
                <a:off x="2065965" y="3199069"/>
                <a:ext cx="117350" cy="370154"/>
              </a:xfrm>
              <a:custGeom>
                <a:avLst/>
                <a:gdLst/>
                <a:ahLst/>
                <a:cxnLst/>
                <a:rect l="l" t="t" r="r" b="b"/>
                <a:pathLst>
                  <a:path w="4648" h="14661" extrusionOk="0">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7"/>
              <p:cNvSpPr/>
              <p:nvPr/>
            </p:nvSpPr>
            <p:spPr>
              <a:xfrm>
                <a:off x="2083234" y="3194499"/>
                <a:ext cx="117350" cy="370431"/>
              </a:xfrm>
              <a:custGeom>
                <a:avLst/>
                <a:gdLst/>
                <a:ahLst/>
                <a:cxnLst/>
                <a:rect l="l" t="t" r="r" b="b"/>
                <a:pathLst>
                  <a:path w="4648" h="14672" extrusionOk="0">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7"/>
              <p:cNvSpPr/>
              <p:nvPr/>
            </p:nvSpPr>
            <p:spPr>
              <a:xfrm>
                <a:off x="2104796" y="3190257"/>
                <a:ext cx="49359" cy="67966"/>
              </a:xfrm>
              <a:custGeom>
                <a:avLst/>
                <a:gdLst/>
                <a:ahLst/>
                <a:cxnLst/>
                <a:rect l="l" t="t" r="r" b="b"/>
                <a:pathLst>
                  <a:path w="1955" h="2692" extrusionOk="0">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7"/>
              <p:cNvSpPr/>
              <p:nvPr/>
            </p:nvSpPr>
            <p:spPr>
              <a:xfrm>
                <a:off x="2024483" y="3177406"/>
                <a:ext cx="70617" cy="87558"/>
              </a:xfrm>
              <a:custGeom>
                <a:avLst/>
                <a:gdLst/>
                <a:ahLst/>
                <a:cxnLst/>
                <a:rect l="l" t="t" r="r" b="b"/>
                <a:pathLst>
                  <a:path w="2797" h="3468" extrusionOk="0">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7"/>
              <p:cNvSpPr/>
              <p:nvPr/>
            </p:nvSpPr>
            <p:spPr>
              <a:xfrm>
                <a:off x="2211921" y="3198816"/>
                <a:ext cx="117174" cy="370406"/>
              </a:xfrm>
              <a:custGeom>
                <a:avLst/>
                <a:gdLst/>
                <a:ahLst/>
                <a:cxnLst/>
                <a:rect l="l" t="t" r="r" b="b"/>
                <a:pathLst>
                  <a:path w="4641" h="14671" extrusionOk="0">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7"/>
              <p:cNvSpPr/>
              <p:nvPr/>
            </p:nvSpPr>
            <p:spPr>
              <a:xfrm>
                <a:off x="2194651" y="3194600"/>
                <a:ext cx="117022" cy="370330"/>
              </a:xfrm>
              <a:custGeom>
                <a:avLst/>
                <a:gdLst/>
                <a:ahLst/>
                <a:cxnLst/>
                <a:rect l="l" t="t" r="r" b="b"/>
                <a:pathLst>
                  <a:path w="4635" h="14668" extrusionOk="0">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7"/>
              <p:cNvSpPr/>
              <p:nvPr/>
            </p:nvSpPr>
            <p:spPr>
              <a:xfrm>
                <a:off x="2240753" y="3190358"/>
                <a:ext cx="49182" cy="67865"/>
              </a:xfrm>
              <a:custGeom>
                <a:avLst/>
                <a:gdLst/>
                <a:ahLst/>
                <a:cxnLst/>
                <a:rect l="l" t="t" r="r" b="b"/>
                <a:pathLst>
                  <a:path w="1948" h="2688" extrusionOk="0">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7"/>
              <p:cNvSpPr/>
              <p:nvPr/>
            </p:nvSpPr>
            <p:spPr>
              <a:xfrm>
                <a:off x="2299504" y="3177507"/>
                <a:ext cx="70743" cy="87281"/>
              </a:xfrm>
              <a:custGeom>
                <a:avLst/>
                <a:gdLst/>
                <a:ahLst/>
                <a:cxnLst/>
                <a:rect l="l" t="t" r="r" b="b"/>
                <a:pathLst>
                  <a:path w="2802" h="3457" extrusionOk="0">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7"/>
              <p:cNvSpPr/>
              <p:nvPr/>
            </p:nvSpPr>
            <p:spPr>
              <a:xfrm>
                <a:off x="2158118" y="3552180"/>
                <a:ext cx="33099" cy="33983"/>
              </a:xfrm>
              <a:custGeom>
                <a:avLst/>
                <a:gdLst/>
                <a:ahLst/>
                <a:cxnLst/>
                <a:rect l="l" t="t" r="r" b="b"/>
                <a:pathLst>
                  <a:path w="1311" h="1346" extrusionOk="0">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7"/>
              <p:cNvSpPr/>
              <p:nvPr/>
            </p:nvSpPr>
            <p:spPr>
              <a:xfrm>
                <a:off x="2155796" y="3550110"/>
                <a:ext cx="40194" cy="38351"/>
              </a:xfrm>
              <a:custGeom>
                <a:avLst/>
                <a:gdLst/>
                <a:ahLst/>
                <a:cxnLst/>
                <a:rect l="l" t="t" r="r" b="b"/>
                <a:pathLst>
                  <a:path w="1592" h="1519" extrusionOk="0">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7"/>
              <p:cNvSpPr/>
              <p:nvPr/>
            </p:nvSpPr>
            <p:spPr>
              <a:xfrm>
                <a:off x="2202529" y="3560310"/>
                <a:ext cx="27520" cy="26182"/>
              </a:xfrm>
              <a:custGeom>
                <a:avLst/>
                <a:gdLst/>
                <a:ahLst/>
                <a:cxnLst/>
                <a:rect l="l" t="t" r="r" b="b"/>
                <a:pathLst>
                  <a:path w="1090" h="1037" extrusionOk="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7"/>
              <p:cNvSpPr/>
              <p:nvPr/>
            </p:nvSpPr>
            <p:spPr>
              <a:xfrm>
                <a:off x="2200408" y="3557507"/>
                <a:ext cx="32443" cy="31458"/>
              </a:xfrm>
              <a:custGeom>
                <a:avLst/>
                <a:gdLst/>
                <a:ahLst/>
                <a:cxnLst/>
                <a:rect l="l" t="t" r="r" b="b"/>
                <a:pathLst>
                  <a:path w="1285" h="1246" extrusionOk="0">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7"/>
              <p:cNvSpPr/>
              <p:nvPr/>
            </p:nvSpPr>
            <p:spPr>
              <a:xfrm>
                <a:off x="2137037" y="3585330"/>
                <a:ext cx="29338" cy="46077"/>
              </a:xfrm>
              <a:custGeom>
                <a:avLst/>
                <a:gdLst/>
                <a:ahLst/>
                <a:cxnLst/>
                <a:rect l="l" t="t" r="r" b="b"/>
                <a:pathLst>
                  <a:path w="1162" h="1825" extrusionOk="0">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7"/>
              <p:cNvSpPr/>
              <p:nvPr/>
            </p:nvSpPr>
            <p:spPr>
              <a:xfrm>
                <a:off x="2134916" y="3583184"/>
                <a:ext cx="36053" cy="50217"/>
              </a:xfrm>
              <a:custGeom>
                <a:avLst/>
                <a:gdLst/>
                <a:ahLst/>
                <a:cxnLst/>
                <a:rect l="l" t="t" r="r" b="b"/>
                <a:pathLst>
                  <a:path w="1428" h="1989" extrusionOk="0">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7"/>
              <p:cNvSpPr/>
              <p:nvPr/>
            </p:nvSpPr>
            <p:spPr>
              <a:xfrm>
                <a:off x="2154811" y="3552584"/>
                <a:ext cx="99576" cy="131666"/>
              </a:xfrm>
              <a:custGeom>
                <a:avLst/>
                <a:gdLst/>
                <a:ahLst/>
                <a:cxnLst/>
                <a:rect l="l" t="t" r="r" b="b"/>
                <a:pathLst>
                  <a:path w="3944" h="5215" extrusionOk="0">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7"/>
              <p:cNvSpPr/>
              <p:nvPr/>
            </p:nvSpPr>
            <p:spPr>
              <a:xfrm>
                <a:off x="2152842" y="3550110"/>
                <a:ext cx="103540" cy="136109"/>
              </a:xfrm>
              <a:custGeom>
                <a:avLst/>
                <a:gdLst/>
                <a:ahLst/>
                <a:cxnLst/>
                <a:rect l="l" t="t" r="r" b="b"/>
                <a:pathLst>
                  <a:path w="4101" h="5391" extrusionOk="0">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8" name="Google Shape;10628;p77"/>
          <p:cNvGrpSpPr/>
          <p:nvPr/>
        </p:nvGrpSpPr>
        <p:grpSpPr>
          <a:xfrm>
            <a:off x="2942205" y="3064707"/>
            <a:ext cx="550623" cy="1310497"/>
            <a:chOff x="2942205" y="3050537"/>
            <a:chExt cx="550623" cy="1310497"/>
          </a:xfrm>
        </p:grpSpPr>
        <p:sp>
          <p:nvSpPr>
            <p:cNvPr id="10629" name="Google Shape;10629;p77"/>
            <p:cNvSpPr/>
            <p:nvPr/>
          </p:nvSpPr>
          <p:spPr>
            <a:xfrm>
              <a:off x="2991084" y="4311978"/>
              <a:ext cx="453016" cy="49056"/>
            </a:xfrm>
            <a:custGeom>
              <a:avLst/>
              <a:gdLst/>
              <a:ahLst/>
              <a:cxnLst/>
              <a:rect l="l" t="t" r="r" b="b"/>
              <a:pathLst>
                <a:path w="17943" h="1943" extrusionOk="0">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0" name="Google Shape;10630;p77"/>
            <p:cNvGrpSpPr/>
            <p:nvPr/>
          </p:nvGrpSpPr>
          <p:grpSpPr>
            <a:xfrm>
              <a:off x="2942205" y="3050537"/>
              <a:ext cx="550623" cy="1278079"/>
              <a:chOff x="2942205" y="3050537"/>
              <a:chExt cx="550623" cy="1278079"/>
            </a:xfrm>
          </p:grpSpPr>
          <p:sp>
            <p:nvSpPr>
              <p:cNvPr id="10631" name="Google Shape;10631;p77"/>
              <p:cNvSpPr/>
              <p:nvPr/>
            </p:nvSpPr>
            <p:spPr>
              <a:xfrm>
                <a:off x="2942205" y="3050537"/>
                <a:ext cx="550623" cy="1278079"/>
              </a:xfrm>
              <a:custGeom>
                <a:avLst/>
                <a:gdLst/>
                <a:ahLst/>
                <a:cxnLst/>
                <a:rect l="l" t="t" r="r" b="b"/>
                <a:pathLst>
                  <a:path w="21809" h="50622" extrusionOk="0">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2" name="Google Shape;10632;p77"/>
              <p:cNvGrpSpPr/>
              <p:nvPr/>
            </p:nvGrpSpPr>
            <p:grpSpPr>
              <a:xfrm>
                <a:off x="2976264" y="3168065"/>
                <a:ext cx="478718" cy="1086021"/>
                <a:chOff x="2976264" y="3168065"/>
                <a:chExt cx="478718" cy="1086021"/>
              </a:xfrm>
            </p:grpSpPr>
            <p:sp>
              <p:nvSpPr>
                <p:cNvPr id="10633" name="Google Shape;10633;p77"/>
                <p:cNvSpPr/>
                <p:nvPr/>
              </p:nvSpPr>
              <p:spPr>
                <a:xfrm>
                  <a:off x="2976264" y="3716491"/>
                  <a:ext cx="68522" cy="119951"/>
                </a:xfrm>
                <a:custGeom>
                  <a:avLst/>
                  <a:gdLst/>
                  <a:ahLst/>
                  <a:cxnLst/>
                  <a:rect l="l" t="t" r="r" b="b"/>
                  <a:pathLst>
                    <a:path w="2714" h="4751" extrusionOk="0">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7"/>
                <p:cNvSpPr/>
                <p:nvPr/>
              </p:nvSpPr>
              <p:spPr>
                <a:xfrm>
                  <a:off x="3000047" y="3758831"/>
                  <a:ext cx="39588" cy="65871"/>
                </a:xfrm>
                <a:custGeom>
                  <a:avLst/>
                  <a:gdLst/>
                  <a:ahLst/>
                  <a:cxnLst/>
                  <a:rect l="l" t="t" r="r" b="b"/>
                  <a:pathLst>
                    <a:path w="1568" h="2609" extrusionOk="0">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7"/>
                <p:cNvSpPr/>
                <p:nvPr/>
              </p:nvSpPr>
              <p:spPr>
                <a:xfrm>
                  <a:off x="3021684" y="3580659"/>
                  <a:ext cx="59912" cy="110205"/>
                </a:xfrm>
                <a:custGeom>
                  <a:avLst/>
                  <a:gdLst/>
                  <a:ahLst/>
                  <a:cxnLst/>
                  <a:rect l="l" t="t" r="r" b="b"/>
                  <a:pathLst>
                    <a:path w="2373" h="4365" extrusionOk="0">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7"/>
                <p:cNvSpPr/>
                <p:nvPr/>
              </p:nvSpPr>
              <p:spPr>
                <a:xfrm>
                  <a:off x="3064554" y="3484820"/>
                  <a:ext cx="76626" cy="82383"/>
                </a:xfrm>
                <a:custGeom>
                  <a:avLst/>
                  <a:gdLst/>
                  <a:ahLst/>
                  <a:cxnLst/>
                  <a:rect l="l" t="t" r="r" b="b"/>
                  <a:pathLst>
                    <a:path w="3035" h="3263" extrusionOk="0">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7"/>
                <p:cNvSpPr/>
                <p:nvPr/>
              </p:nvSpPr>
              <p:spPr>
                <a:xfrm>
                  <a:off x="3110378" y="3514536"/>
                  <a:ext cx="118764" cy="101596"/>
                </a:xfrm>
                <a:custGeom>
                  <a:avLst/>
                  <a:gdLst/>
                  <a:ahLst/>
                  <a:cxnLst/>
                  <a:rect l="l" t="t" r="r" b="b"/>
                  <a:pathLst>
                    <a:path w="4704" h="4024" extrusionOk="0">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7"/>
                <p:cNvSpPr/>
                <p:nvPr/>
              </p:nvSpPr>
              <p:spPr>
                <a:xfrm>
                  <a:off x="3162388" y="3474090"/>
                  <a:ext cx="36104" cy="28504"/>
                </a:xfrm>
                <a:custGeom>
                  <a:avLst/>
                  <a:gdLst/>
                  <a:ahLst/>
                  <a:cxnLst/>
                  <a:rect l="l" t="t" r="r" b="b"/>
                  <a:pathLst>
                    <a:path w="1430" h="1129" extrusionOk="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7"/>
                <p:cNvSpPr/>
                <p:nvPr/>
              </p:nvSpPr>
              <p:spPr>
                <a:xfrm>
                  <a:off x="3179001" y="3433012"/>
                  <a:ext cx="38351" cy="58675"/>
                </a:xfrm>
                <a:custGeom>
                  <a:avLst/>
                  <a:gdLst/>
                  <a:ahLst/>
                  <a:cxnLst/>
                  <a:rect l="l" t="t" r="r" b="b"/>
                  <a:pathLst>
                    <a:path w="1519" h="2324" extrusionOk="0">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7"/>
                <p:cNvSpPr/>
                <p:nvPr/>
              </p:nvSpPr>
              <p:spPr>
                <a:xfrm>
                  <a:off x="3156859" y="3628907"/>
                  <a:ext cx="50621" cy="52212"/>
                </a:xfrm>
                <a:custGeom>
                  <a:avLst/>
                  <a:gdLst/>
                  <a:ahLst/>
                  <a:cxnLst/>
                  <a:rect l="l" t="t" r="r" b="b"/>
                  <a:pathLst>
                    <a:path w="2005" h="2068" extrusionOk="0">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7"/>
                <p:cNvSpPr/>
                <p:nvPr/>
              </p:nvSpPr>
              <p:spPr>
                <a:xfrm>
                  <a:off x="3156859" y="3684098"/>
                  <a:ext cx="50621" cy="52288"/>
                </a:xfrm>
                <a:custGeom>
                  <a:avLst/>
                  <a:gdLst/>
                  <a:ahLst/>
                  <a:cxnLst/>
                  <a:rect l="l" t="t" r="r" b="b"/>
                  <a:pathLst>
                    <a:path w="2005" h="2071" extrusionOk="0">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7"/>
                <p:cNvSpPr/>
                <p:nvPr/>
              </p:nvSpPr>
              <p:spPr>
                <a:xfrm>
                  <a:off x="3156859" y="3739491"/>
                  <a:ext cx="50621" cy="52187"/>
                </a:xfrm>
                <a:custGeom>
                  <a:avLst/>
                  <a:gdLst/>
                  <a:ahLst/>
                  <a:cxnLst/>
                  <a:rect l="l" t="t" r="r" b="b"/>
                  <a:pathLst>
                    <a:path w="2005" h="2067" extrusionOk="0">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7"/>
                <p:cNvSpPr/>
                <p:nvPr/>
              </p:nvSpPr>
              <p:spPr>
                <a:xfrm>
                  <a:off x="3118129" y="3629437"/>
                  <a:ext cx="32923" cy="44511"/>
                </a:xfrm>
                <a:custGeom>
                  <a:avLst/>
                  <a:gdLst/>
                  <a:ahLst/>
                  <a:cxnLst/>
                  <a:rect l="l" t="t" r="r" b="b"/>
                  <a:pathLst>
                    <a:path w="1304" h="1763" extrusionOk="0">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7"/>
                <p:cNvSpPr/>
                <p:nvPr/>
              </p:nvSpPr>
              <p:spPr>
                <a:xfrm>
                  <a:off x="3114872" y="3672282"/>
                  <a:ext cx="31761" cy="47667"/>
                </a:xfrm>
                <a:custGeom>
                  <a:avLst/>
                  <a:gdLst/>
                  <a:ahLst/>
                  <a:cxnLst/>
                  <a:rect l="l" t="t" r="r" b="b"/>
                  <a:pathLst>
                    <a:path w="1258" h="1888" extrusionOk="0">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7"/>
                <p:cNvSpPr/>
                <p:nvPr/>
              </p:nvSpPr>
              <p:spPr>
                <a:xfrm>
                  <a:off x="3107071" y="3719823"/>
                  <a:ext cx="39033" cy="45143"/>
                </a:xfrm>
                <a:custGeom>
                  <a:avLst/>
                  <a:gdLst/>
                  <a:ahLst/>
                  <a:cxnLst/>
                  <a:rect l="l" t="t" r="r" b="b"/>
                  <a:pathLst>
                    <a:path w="1546" h="1788" extrusionOk="0">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7"/>
                <p:cNvSpPr/>
                <p:nvPr/>
              </p:nvSpPr>
              <p:spPr>
                <a:xfrm>
                  <a:off x="3109697" y="3774535"/>
                  <a:ext cx="33933" cy="37619"/>
                </a:xfrm>
                <a:custGeom>
                  <a:avLst/>
                  <a:gdLst/>
                  <a:ahLst/>
                  <a:cxnLst/>
                  <a:rect l="l" t="t" r="r" b="b"/>
                  <a:pathLst>
                    <a:path w="1344" h="1490" extrusionOk="0">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7"/>
                <p:cNvSpPr/>
                <p:nvPr/>
              </p:nvSpPr>
              <p:spPr>
                <a:xfrm>
                  <a:off x="3177688" y="3800363"/>
                  <a:ext cx="78823" cy="63775"/>
                </a:xfrm>
                <a:custGeom>
                  <a:avLst/>
                  <a:gdLst/>
                  <a:ahLst/>
                  <a:cxnLst/>
                  <a:rect l="l" t="t" r="r" b="b"/>
                  <a:pathLst>
                    <a:path w="3122" h="2526" extrusionOk="0">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7"/>
                <p:cNvSpPr/>
                <p:nvPr/>
              </p:nvSpPr>
              <p:spPr>
                <a:xfrm>
                  <a:off x="3111843" y="3828792"/>
                  <a:ext cx="48500" cy="114649"/>
                </a:xfrm>
                <a:custGeom>
                  <a:avLst/>
                  <a:gdLst/>
                  <a:ahLst/>
                  <a:cxnLst/>
                  <a:rect l="l" t="t" r="r" b="b"/>
                  <a:pathLst>
                    <a:path w="1921" h="4541" extrusionOk="0">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7"/>
                <p:cNvSpPr/>
                <p:nvPr/>
              </p:nvSpPr>
              <p:spPr>
                <a:xfrm>
                  <a:off x="3106414" y="3951495"/>
                  <a:ext cx="48526" cy="129141"/>
                </a:xfrm>
                <a:custGeom>
                  <a:avLst/>
                  <a:gdLst/>
                  <a:ahLst/>
                  <a:cxnLst/>
                  <a:rect l="l" t="t" r="r" b="b"/>
                  <a:pathLst>
                    <a:path w="1922" h="5115" extrusionOk="0">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7"/>
                <p:cNvSpPr/>
                <p:nvPr/>
              </p:nvSpPr>
              <p:spPr>
                <a:xfrm>
                  <a:off x="3155344" y="3867471"/>
                  <a:ext cx="47869" cy="172491"/>
                </a:xfrm>
                <a:custGeom>
                  <a:avLst/>
                  <a:gdLst/>
                  <a:ahLst/>
                  <a:cxnLst/>
                  <a:rect l="l" t="t" r="r" b="b"/>
                  <a:pathLst>
                    <a:path w="1896" h="6832" extrusionOk="0">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7"/>
                <p:cNvSpPr/>
                <p:nvPr/>
              </p:nvSpPr>
              <p:spPr>
                <a:xfrm>
                  <a:off x="3386283" y="3720783"/>
                  <a:ext cx="68698" cy="119926"/>
                </a:xfrm>
                <a:custGeom>
                  <a:avLst/>
                  <a:gdLst/>
                  <a:ahLst/>
                  <a:cxnLst/>
                  <a:rect l="l" t="t" r="r" b="b"/>
                  <a:pathLst>
                    <a:path w="2721" h="4750" extrusionOk="0">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7"/>
                <p:cNvSpPr/>
                <p:nvPr/>
              </p:nvSpPr>
              <p:spPr>
                <a:xfrm>
                  <a:off x="3391585" y="3763148"/>
                  <a:ext cx="39487" cy="65845"/>
                </a:xfrm>
                <a:custGeom>
                  <a:avLst/>
                  <a:gdLst/>
                  <a:ahLst/>
                  <a:cxnLst/>
                  <a:rect l="l" t="t" r="r" b="b"/>
                  <a:pathLst>
                    <a:path w="1564" h="2608" extrusionOk="0">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7"/>
                <p:cNvSpPr/>
                <p:nvPr/>
              </p:nvSpPr>
              <p:spPr>
                <a:xfrm>
                  <a:off x="3350457" y="3580558"/>
                  <a:ext cx="58599" cy="110609"/>
                </a:xfrm>
                <a:custGeom>
                  <a:avLst/>
                  <a:gdLst/>
                  <a:ahLst/>
                  <a:cxnLst/>
                  <a:rect l="l" t="t" r="r" b="b"/>
                  <a:pathLst>
                    <a:path w="2321" h="4381" extrusionOk="0">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7"/>
                <p:cNvSpPr/>
                <p:nvPr/>
              </p:nvSpPr>
              <p:spPr>
                <a:xfrm>
                  <a:off x="3289913" y="3480452"/>
                  <a:ext cx="76500" cy="82433"/>
                </a:xfrm>
                <a:custGeom>
                  <a:avLst/>
                  <a:gdLst/>
                  <a:ahLst/>
                  <a:cxnLst/>
                  <a:rect l="l" t="t" r="r" b="b"/>
                  <a:pathLst>
                    <a:path w="3030" h="3265" extrusionOk="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7"/>
                <p:cNvSpPr/>
                <p:nvPr/>
              </p:nvSpPr>
              <p:spPr>
                <a:xfrm>
                  <a:off x="3208515" y="3517843"/>
                  <a:ext cx="116467" cy="99551"/>
                </a:xfrm>
                <a:custGeom>
                  <a:avLst/>
                  <a:gdLst/>
                  <a:ahLst/>
                  <a:cxnLst/>
                  <a:rect l="l" t="t" r="r" b="b"/>
                  <a:pathLst>
                    <a:path w="4613" h="3943" extrusionOk="0">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7"/>
                <p:cNvSpPr/>
                <p:nvPr/>
              </p:nvSpPr>
              <p:spPr>
                <a:xfrm>
                  <a:off x="3232576" y="3474090"/>
                  <a:ext cx="36255" cy="28504"/>
                </a:xfrm>
                <a:custGeom>
                  <a:avLst/>
                  <a:gdLst/>
                  <a:ahLst/>
                  <a:cxnLst/>
                  <a:rect l="l" t="t" r="r" b="b"/>
                  <a:pathLst>
                    <a:path w="1436" h="1129" extrusionOk="0">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7"/>
                <p:cNvSpPr/>
                <p:nvPr/>
              </p:nvSpPr>
              <p:spPr>
                <a:xfrm>
                  <a:off x="3213716" y="3433012"/>
                  <a:ext cx="38528" cy="58675"/>
                </a:xfrm>
                <a:custGeom>
                  <a:avLst/>
                  <a:gdLst/>
                  <a:ahLst/>
                  <a:cxnLst/>
                  <a:rect l="l" t="t" r="r" b="b"/>
                  <a:pathLst>
                    <a:path w="1526" h="2324" extrusionOk="0">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7"/>
                <p:cNvSpPr/>
                <p:nvPr/>
              </p:nvSpPr>
              <p:spPr>
                <a:xfrm>
                  <a:off x="3223740" y="3628907"/>
                  <a:ext cx="50621" cy="52212"/>
                </a:xfrm>
                <a:custGeom>
                  <a:avLst/>
                  <a:gdLst/>
                  <a:ahLst/>
                  <a:cxnLst/>
                  <a:rect l="l" t="t" r="r" b="b"/>
                  <a:pathLst>
                    <a:path w="2005" h="2068" extrusionOk="0">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7"/>
                <p:cNvSpPr/>
                <p:nvPr/>
              </p:nvSpPr>
              <p:spPr>
                <a:xfrm>
                  <a:off x="3223740" y="3684098"/>
                  <a:ext cx="50621" cy="52288"/>
                </a:xfrm>
                <a:custGeom>
                  <a:avLst/>
                  <a:gdLst/>
                  <a:ahLst/>
                  <a:cxnLst/>
                  <a:rect l="l" t="t" r="r" b="b"/>
                  <a:pathLst>
                    <a:path w="2005" h="2071" extrusionOk="0">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7"/>
                <p:cNvSpPr/>
                <p:nvPr/>
              </p:nvSpPr>
              <p:spPr>
                <a:xfrm>
                  <a:off x="3223740" y="3739491"/>
                  <a:ext cx="50621" cy="52187"/>
                </a:xfrm>
                <a:custGeom>
                  <a:avLst/>
                  <a:gdLst/>
                  <a:ahLst/>
                  <a:cxnLst/>
                  <a:rect l="l" t="t" r="r" b="b"/>
                  <a:pathLst>
                    <a:path w="2005" h="2067" extrusionOk="0">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7"/>
                <p:cNvSpPr/>
                <p:nvPr/>
              </p:nvSpPr>
              <p:spPr>
                <a:xfrm>
                  <a:off x="3280016" y="3629437"/>
                  <a:ext cx="32923" cy="44511"/>
                </a:xfrm>
                <a:custGeom>
                  <a:avLst/>
                  <a:gdLst/>
                  <a:ahLst/>
                  <a:cxnLst/>
                  <a:rect l="l" t="t" r="r" b="b"/>
                  <a:pathLst>
                    <a:path w="1304" h="1763" extrusionOk="0">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7"/>
                <p:cNvSpPr/>
                <p:nvPr/>
              </p:nvSpPr>
              <p:spPr>
                <a:xfrm>
                  <a:off x="3284460" y="3672282"/>
                  <a:ext cx="31787" cy="47667"/>
                </a:xfrm>
                <a:custGeom>
                  <a:avLst/>
                  <a:gdLst/>
                  <a:ahLst/>
                  <a:cxnLst/>
                  <a:rect l="l" t="t" r="r" b="b"/>
                  <a:pathLst>
                    <a:path w="1259" h="1888" extrusionOk="0">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7"/>
                <p:cNvSpPr/>
                <p:nvPr/>
              </p:nvSpPr>
              <p:spPr>
                <a:xfrm>
                  <a:off x="3285141" y="3719823"/>
                  <a:ext cx="39007" cy="45143"/>
                </a:xfrm>
                <a:custGeom>
                  <a:avLst/>
                  <a:gdLst/>
                  <a:ahLst/>
                  <a:cxnLst/>
                  <a:rect l="l" t="t" r="r" b="b"/>
                  <a:pathLst>
                    <a:path w="1545" h="1788" extrusionOk="0">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7"/>
                <p:cNvSpPr/>
                <p:nvPr/>
              </p:nvSpPr>
              <p:spPr>
                <a:xfrm>
                  <a:off x="3287439" y="3774535"/>
                  <a:ext cx="34084" cy="37619"/>
                </a:xfrm>
                <a:custGeom>
                  <a:avLst/>
                  <a:gdLst/>
                  <a:ahLst/>
                  <a:cxnLst/>
                  <a:rect l="l" t="t" r="r" b="b"/>
                  <a:pathLst>
                    <a:path w="1350" h="1490" extrusionOk="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7"/>
                <p:cNvSpPr/>
                <p:nvPr/>
              </p:nvSpPr>
              <p:spPr>
                <a:xfrm>
                  <a:off x="3275169" y="3828792"/>
                  <a:ext cx="48500" cy="114649"/>
                </a:xfrm>
                <a:custGeom>
                  <a:avLst/>
                  <a:gdLst/>
                  <a:ahLst/>
                  <a:cxnLst/>
                  <a:rect l="l" t="t" r="r" b="b"/>
                  <a:pathLst>
                    <a:path w="1921" h="4541" extrusionOk="0">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7"/>
                <p:cNvSpPr/>
                <p:nvPr/>
              </p:nvSpPr>
              <p:spPr>
                <a:xfrm>
                  <a:off x="3280723" y="3951495"/>
                  <a:ext cx="43602" cy="116214"/>
                </a:xfrm>
                <a:custGeom>
                  <a:avLst/>
                  <a:gdLst/>
                  <a:ahLst/>
                  <a:cxnLst/>
                  <a:rect l="l" t="t" r="r" b="b"/>
                  <a:pathLst>
                    <a:path w="1727" h="4603" extrusionOk="0">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7"/>
                <p:cNvSpPr/>
                <p:nvPr/>
              </p:nvSpPr>
              <p:spPr>
                <a:xfrm>
                  <a:off x="3232298" y="3867471"/>
                  <a:ext cx="47718" cy="172163"/>
                </a:xfrm>
                <a:custGeom>
                  <a:avLst/>
                  <a:gdLst/>
                  <a:ahLst/>
                  <a:cxnLst/>
                  <a:rect l="l" t="t" r="r" b="b"/>
                  <a:pathLst>
                    <a:path w="1890" h="6819" extrusionOk="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7"/>
                <p:cNvSpPr/>
                <p:nvPr/>
              </p:nvSpPr>
              <p:spPr>
                <a:xfrm>
                  <a:off x="3147063" y="4072304"/>
                  <a:ext cx="31307" cy="181782"/>
                </a:xfrm>
                <a:custGeom>
                  <a:avLst/>
                  <a:gdLst/>
                  <a:ahLst/>
                  <a:cxnLst/>
                  <a:rect l="l" t="t" r="r" b="b"/>
                  <a:pathLst>
                    <a:path w="1240" h="7200" extrusionOk="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7"/>
                <p:cNvSpPr/>
                <p:nvPr/>
              </p:nvSpPr>
              <p:spPr>
                <a:xfrm>
                  <a:off x="3113989" y="4102121"/>
                  <a:ext cx="40093" cy="120986"/>
                </a:xfrm>
                <a:custGeom>
                  <a:avLst/>
                  <a:gdLst/>
                  <a:ahLst/>
                  <a:cxnLst/>
                  <a:rect l="l" t="t" r="r" b="b"/>
                  <a:pathLst>
                    <a:path w="1588" h="4792" extrusionOk="0">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7"/>
                <p:cNvSpPr/>
                <p:nvPr/>
              </p:nvSpPr>
              <p:spPr>
                <a:xfrm>
                  <a:off x="3253052" y="4072304"/>
                  <a:ext cx="31282" cy="181782"/>
                </a:xfrm>
                <a:custGeom>
                  <a:avLst/>
                  <a:gdLst/>
                  <a:ahLst/>
                  <a:cxnLst/>
                  <a:rect l="l" t="t" r="r" b="b"/>
                  <a:pathLst>
                    <a:path w="1239" h="7200" extrusionOk="0">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7"/>
                <p:cNvSpPr/>
                <p:nvPr/>
              </p:nvSpPr>
              <p:spPr>
                <a:xfrm>
                  <a:off x="3277491" y="4102121"/>
                  <a:ext cx="40068" cy="120986"/>
                </a:xfrm>
                <a:custGeom>
                  <a:avLst/>
                  <a:gdLst/>
                  <a:ahLst/>
                  <a:cxnLst/>
                  <a:rect l="l" t="t" r="r" b="b"/>
                  <a:pathLst>
                    <a:path w="1587" h="4792" extrusionOk="0">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7"/>
                <p:cNvSpPr/>
                <p:nvPr/>
              </p:nvSpPr>
              <p:spPr>
                <a:xfrm>
                  <a:off x="3097199" y="3168065"/>
                  <a:ext cx="106494" cy="74859"/>
                </a:xfrm>
                <a:custGeom>
                  <a:avLst/>
                  <a:gdLst/>
                  <a:ahLst/>
                  <a:cxnLst/>
                  <a:rect l="l" t="t" r="r" b="b"/>
                  <a:pathLst>
                    <a:path w="4218" h="2965" extrusionOk="0">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7"/>
                <p:cNvSpPr/>
                <p:nvPr/>
              </p:nvSpPr>
              <p:spPr>
                <a:xfrm>
                  <a:off x="3104117" y="3314955"/>
                  <a:ext cx="103868" cy="80994"/>
                </a:xfrm>
                <a:custGeom>
                  <a:avLst/>
                  <a:gdLst/>
                  <a:ahLst/>
                  <a:cxnLst/>
                  <a:rect l="l" t="t" r="r" b="b"/>
                  <a:pathLst>
                    <a:path w="4114" h="3208" extrusionOk="0">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7"/>
                <p:cNvSpPr/>
                <p:nvPr/>
              </p:nvSpPr>
              <p:spPr>
                <a:xfrm>
                  <a:off x="3097199" y="3249967"/>
                  <a:ext cx="70617" cy="70441"/>
                </a:xfrm>
                <a:custGeom>
                  <a:avLst/>
                  <a:gdLst/>
                  <a:ahLst/>
                  <a:cxnLst/>
                  <a:rect l="l" t="t" r="r" b="b"/>
                  <a:pathLst>
                    <a:path w="2797" h="2790" fill="none" extrusionOk="0">
                      <a:moveTo>
                        <a:pt x="2797" y="1193"/>
                      </a:moveTo>
                      <a:cubicBezTo>
                        <a:pt x="2797" y="2255"/>
                        <a:pt x="1513" y="2790"/>
                        <a:pt x="757" y="2040"/>
                      </a:cubicBezTo>
                      <a:cubicBezTo>
                        <a:pt x="1" y="1291"/>
                        <a:pt x="535" y="0"/>
                        <a:pt x="1604" y="0"/>
                      </a:cubicBezTo>
                      <a:cubicBezTo>
                        <a:pt x="2256" y="0"/>
                        <a:pt x="2790" y="535"/>
                        <a:pt x="279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7"/>
                <p:cNvSpPr/>
                <p:nvPr/>
              </p:nvSpPr>
              <p:spPr>
                <a:xfrm>
                  <a:off x="3227527" y="3168065"/>
                  <a:ext cx="106342" cy="74859"/>
                </a:xfrm>
                <a:custGeom>
                  <a:avLst/>
                  <a:gdLst/>
                  <a:ahLst/>
                  <a:cxnLst/>
                  <a:rect l="l" t="t" r="r" b="b"/>
                  <a:pathLst>
                    <a:path w="4212" h="2965" extrusionOk="0">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7"/>
                <p:cNvSpPr/>
                <p:nvPr/>
              </p:nvSpPr>
              <p:spPr>
                <a:xfrm>
                  <a:off x="3223083" y="3314955"/>
                  <a:ext cx="103868" cy="80994"/>
                </a:xfrm>
                <a:custGeom>
                  <a:avLst/>
                  <a:gdLst/>
                  <a:ahLst/>
                  <a:cxnLst/>
                  <a:rect l="l" t="t" r="r" b="b"/>
                  <a:pathLst>
                    <a:path w="4114" h="3208" extrusionOk="0">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7"/>
                <p:cNvSpPr/>
                <p:nvPr/>
              </p:nvSpPr>
              <p:spPr>
                <a:xfrm>
                  <a:off x="3263252" y="3249967"/>
                  <a:ext cx="70617" cy="70441"/>
                </a:xfrm>
                <a:custGeom>
                  <a:avLst/>
                  <a:gdLst/>
                  <a:ahLst/>
                  <a:cxnLst/>
                  <a:rect l="l" t="t" r="r" b="b"/>
                  <a:pathLst>
                    <a:path w="2797" h="2790" fill="none" extrusionOk="0">
                      <a:moveTo>
                        <a:pt x="7" y="1193"/>
                      </a:moveTo>
                      <a:cubicBezTo>
                        <a:pt x="0" y="2255"/>
                        <a:pt x="1284" y="2790"/>
                        <a:pt x="2040" y="2040"/>
                      </a:cubicBezTo>
                      <a:cubicBezTo>
                        <a:pt x="2796" y="1291"/>
                        <a:pt x="2262" y="0"/>
                        <a:pt x="1199" y="0"/>
                      </a:cubicBezTo>
                      <a:cubicBezTo>
                        <a:pt x="541" y="0"/>
                        <a:pt x="7" y="535"/>
                        <a:pt x="7" y="1193"/>
                      </a:cubicBezTo>
                      <a:close/>
                    </a:path>
                  </a:pathLst>
                </a:custGeom>
                <a:noFill/>
                <a:ln w="10275" cap="flat" cmpd="sng">
                  <a:solidFill>
                    <a:srgbClr val="445D73"/>
                  </a:solidFill>
                  <a:prstDash val="solid"/>
                  <a:miter lim="65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78" name="Google Shape;10678;p77"/>
          <p:cNvGrpSpPr/>
          <p:nvPr/>
        </p:nvGrpSpPr>
        <p:grpSpPr>
          <a:xfrm>
            <a:off x="3928852" y="3064707"/>
            <a:ext cx="550799" cy="1310497"/>
            <a:chOff x="3928852" y="3050537"/>
            <a:chExt cx="550799" cy="1310497"/>
          </a:xfrm>
        </p:grpSpPr>
        <p:sp>
          <p:nvSpPr>
            <p:cNvPr id="10679" name="Google Shape;10679;p77"/>
            <p:cNvSpPr/>
            <p:nvPr/>
          </p:nvSpPr>
          <p:spPr>
            <a:xfrm>
              <a:off x="3977731" y="4311978"/>
              <a:ext cx="453041" cy="49056"/>
            </a:xfrm>
            <a:custGeom>
              <a:avLst/>
              <a:gdLst/>
              <a:ahLst/>
              <a:cxnLst/>
              <a:rect l="l" t="t" r="r" b="b"/>
              <a:pathLst>
                <a:path w="17944" h="1943" extrusionOk="0">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0" name="Google Shape;10680;p77"/>
            <p:cNvGrpSpPr/>
            <p:nvPr/>
          </p:nvGrpSpPr>
          <p:grpSpPr>
            <a:xfrm>
              <a:off x="3928852" y="3050537"/>
              <a:ext cx="550799" cy="1278256"/>
              <a:chOff x="3928852" y="3050537"/>
              <a:chExt cx="550799" cy="1278256"/>
            </a:xfrm>
          </p:grpSpPr>
          <p:sp>
            <p:nvSpPr>
              <p:cNvPr id="10681" name="Google Shape;10681;p77"/>
              <p:cNvSpPr/>
              <p:nvPr/>
            </p:nvSpPr>
            <p:spPr>
              <a:xfrm>
                <a:off x="3928852" y="3050537"/>
                <a:ext cx="550799" cy="1278256"/>
              </a:xfrm>
              <a:custGeom>
                <a:avLst/>
                <a:gdLst/>
                <a:ahLst/>
                <a:cxnLst/>
                <a:rect l="l" t="t" r="r" b="b"/>
                <a:pathLst>
                  <a:path w="21816" h="50629" extrusionOk="0">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2" name="Google Shape;10682;p77"/>
              <p:cNvGrpSpPr/>
              <p:nvPr/>
            </p:nvGrpSpPr>
            <p:grpSpPr>
              <a:xfrm>
                <a:off x="4097202" y="3317252"/>
                <a:ext cx="209832" cy="593417"/>
                <a:chOff x="4097202" y="3317252"/>
                <a:chExt cx="209832" cy="593417"/>
              </a:xfrm>
            </p:grpSpPr>
            <p:grpSp>
              <p:nvGrpSpPr>
                <p:cNvPr id="10683" name="Google Shape;10683;p77"/>
                <p:cNvGrpSpPr/>
                <p:nvPr/>
              </p:nvGrpSpPr>
              <p:grpSpPr>
                <a:xfrm>
                  <a:off x="4155271" y="3317252"/>
                  <a:ext cx="96622" cy="294739"/>
                  <a:chOff x="4155271" y="3317252"/>
                  <a:chExt cx="96622" cy="294739"/>
                </a:xfrm>
              </p:grpSpPr>
              <p:sp>
                <p:nvSpPr>
                  <p:cNvPr id="10684" name="Google Shape;10684;p77"/>
                  <p:cNvSpPr/>
                  <p:nvPr/>
                </p:nvSpPr>
                <p:spPr>
                  <a:xfrm>
                    <a:off x="4191804" y="3350175"/>
                    <a:ext cx="21435" cy="261817"/>
                  </a:xfrm>
                  <a:custGeom>
                    <a:avLst/>
                    <a:gdLst/>
                    <a:ahLst/>
                    <a:cxnLst/>
                    <a:rect l="l" t="t" r="r" b="b"/>
                    <a:pathLst>
                      <a:path w="849" h="10370" extrusionOk="0">
                        <a:moveTo>
                          <a:pt x="1" y="0"/>
                        </a:moveTo>
                        <a:lnTo>
                          <a:pt x="1" y="10370"/>
                        </a:lnTo>
                        <a:lnTo>
                          <a:pt x="848" y="10370"/>
                        </a:lnTo>
                        <a:lnTo>
                          <a:pt x="848" y="0"/>
                        </a:ln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7"/>
                  <p:cNvSpPr/>
                  <p:nvPr/>
                </p:nvSpPr>
                <p:spPr>
                  <a:xfrm>
                    <a:off x="4155271" y="3317252"/>
                    <a:ext cx="96622" cy="60089"/>
                  </a:xfrm>
                  <a:custGeom>
                    <a:avLst/>
                    <a:gdLst/>
                    <a:ahLst/>
                    <a:cxnLst/>
                    <a:rect l="l" t="t" r="r" b="b"/>
                    <a:pathLst>
                      <a:path w="3827" h="2380" extrusionOk="0">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6" name="Google Shape;10686;p77"/>
                <p:cNvSpPr/>
                <p:nvPr/>
              </p:nvSpPr>
              <p:spPr>
                <a:xfrm>
                  <a:off x="4138835" y="3605149"/>
                  <a:ext cx="148455" cy="137346"/>
                </a:xfrm>
                <a:custGeom>
                  <a:avLst/>
                  <a:gdLst/>
                  <a:ahLst/>
                  <a:cxnLst/>
                  <a:rect l="l" t="t" r="r" b="b"/>
                  <a:pathLst>
                    <a:path w="5880" h="5440" extrusionOk="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7"/>
                <p:cNvSpPr/>
                <p:nvPr/>
              </p:nvSpPr>
              <p:spPr>
                <a:xfrm>
                  <a:off x="4100005" y="3582275"/>
                  <a:ext cx="167694" cy="101646"/>
                </a:xfrm>
                <a:custGeom>
                  <a:avLst/>
                  <a:gdLst/>
                  <a:ahLst/>
                  <a:cxnLst/>
                  <a:rect l="l" t="t" r="r" b="b"/>
                  <a:pathLst>
                    <a:path w="6642" h="4026" extrusionOk="0">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7"/>
                <p:cNvSpPr/>
                <p:nvPr/>
              </p:nvSpPr>
              <p:spPr>
                <a:xfrm>
                  <a:off x="4122046" y="3755473"/>
                  <a:ext cx="151258" cy="124091"/>
                </a:xfrm>
                <a:custGeom>
                  <a:avLst/>
                  <a:gdLst/>
                  <a:ahLst/>
                  <a:cxnLst/>
                  <a:rect l="l" t="t" r="r" b="b"/>
                  <a:pathLst>
                    <a:path w="5991" h="4915" extrusionOk="0">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7"/>
                <p:cNvSpPr/>
                <p:nvPr/>
              </p:nvSpPr>
              <p:spPr>
                <a:xfrm>
                  <a:off x="4097202" y="3724545"/>
                  <a:ext cx="209832" cy="186125"/>
                </a:xfrm>
                <a:custGeom>
                  <a:avLst/>
                  <a:gdLst/>
                  <a:ahLst/>
                  <a:cxnLst/>
                  <a:rect l="l" t="t" r="r" b="b"/>
                  <a:pathLst>
                    <a:path w="8311" h="7372" extrusionOk="0">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90" name="Google Shape;10690;p77"/>
          <p:cNvGrpSpPr/>
          <p:nvPr/>
        </p:nvGrpSpPr>
        <p:grpSpPr>
          <a:xfrm>
            <a:off x="6797170" y="3064707"/>
            <a:ext cx="550623" cy="1310497"/>
            <a:chOff x="6797170" y="3050537"/>
            <a:chExt cx="550623" cy="1310497"/>
          </a:xfrm>
        </p:grpSpPr>
        <p:sp>
          <p:nvSpPr>
            <p:cNvPr id="10691" name="Google Shape;10691;p77"/>
            <p:cNvSpPr/>
            <p:nvPr/>
          </p:nvSpPr>
          <p:spPr>
            <a:xfrm>
              <a:off x="6846049" y="4311978"/>
              <a:ext cx="453041" cy="49056"/>
            </a:xfrm>
            <a:custGeom>
              <a:avLst/>
              <a:gdLst/>
              <a:ahLst/>
              <a:cxnLst/>
              <a:rect l="l" t="t" r="r" b="b"/>
              <a:pathLst>
                <a:path w="17944" h="1943" extrusionOk="0">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2" name="Google Shape;10692;p77"/>
            <p:cNvGrpSpPr/>
            <p:nvPr/>
          </p:nvGrpSpPr>
          <p:grpSpPr>
            <a:xfrm>
              <a:off x="6797170" y="3050537"/>
              <a:ext cx="550623" cy="1278079"/>
              <a:chOff x="6797170" y="3050537"/>
              <a:chExt cx="550623" cy="1278079"/>
            </a:xfrm>
          </p:grpSpPr>
          <p:sp>
            <p:nvSpPr>
              <p:cNvPr id="10693" name="Google Shape;10693;p77"/>
              <p:cNvSpPr/>
              <p:nvPr/>
            </p:nvSpPr>
            <p:spPr>
              <a:xfrm>
                <a:off x="6797170" y="3050537"/>
                <a:ext cx="550623" cy="1278079"/>
              </a:xfrm>
              <a:custGeom>
                <a:avLst/>
                <a:gdLst/>
                <a:ahLst/>
                <a:cxnLst/>
                <a:rect l="l" t="t" r="r" b="b"/>
                <a:pathLst>
                  <a:path w="21809" h="50622" extrusionOk="0">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4" name="Google Shape;10694;p77"/>
              <p:cNvGrpSpPr/>
              <p:nvPr/>
            </p:nvGrpSpPr>
            <p:grpSpPr>
              <a:xfrm>
                <a:off x="6810728" y="3444626"/>
                <a:ext cx="524340" cy="876265"/>
                <a:chOff x="6810728" y="3444626"/>
                <a:chExt cx="524340" cy="876265"/>
              </a:xfrm>
            </p:grpSpPr>
            <p:sp>
              <p:nvSpPr>
                <p:cNvPr id="10695" name="Google Shape;10695;p77"/>
                <p:cNvSpPr/>
                <p:nvPr/>
              </p:nvSpPr>
              <p:spPr>
                <a:xfrm>
                  <a:off x="6952997" y="3487572"/>
                  <a:ext cx="235988" cy="25702"/>
                </a:xfrm>
                <a:custGeom>
                  <a:avLst/>
                  <a:gdLst/>
                  <a:ahLst/>
                  <a:cxnLst/>
                  <a:rect l="l" t="t" r="r" b="b"/>
                  <a:pathLst>
                    <a:path w="9347" h="1018" extrusionOk="0">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7"/>
                <p:cNvSpPr/>
                <p:nvPr/>
              </p:nvSpPr>
              <p:spPr>
                <a:xfrm>
                  <a:off x="7038738" y="3444626"/>
                  <a:ext cx="64356" cy="25702"/>
                </a:xfrm>
                <a:custGeom>
                  <a:avLst/>
                  <a:gdLst/>
                  <a:ahLst/>
                  <a:cxnLst/>
                  <a:rect l="l" t="t" r="r" b="b"/>
                  <a:pathLst>
                    <a:path w="2549" h="1018" extrusionOk="0">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7"/>
                <p:cNvSpPr/>
                <p:nvPr/>
              </p:nvSpPr>
              <p:spPr>
                <a:xfrm>
                  <a:off x="7038738" y="3787891"/>
                  <a:ext cx="64356" cy="25853"/>
                </a:xfrm>
                <a:custGeom>
                  <a:avLst/>
                  <a:gdLst/>
                  <a:ahLst/>
                  <a:cxnLst/>
                  <a:rect l="l" t="t" r="r" b="b"/>
                  <a:pathLst>
                    <a:path w="2549" h="1024" extrusionOk="0">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7"/>
                <p:cNvSpPr/>
                <p:nvPr/>
              </p:nvSpPr>
              <p:spPr>
                <a:xfrm>
                  <a:off x="7038738" y="3744945"/>
                  <a:ext cx="64356" cy="25853"/>
                </a:xfrm>
                <a:custGeom>
                  <a:avLst/>
                  <a:gdLst/>
                  <a:ahLst/>
                  <a:cxnLst/>
                  <a:rect l="l" t="t" r="r" b="b"/>
                  <a:pathLst>
                    <a:path w="2549" h="1024" extrusionOk="0">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7"/>
                <p:cNvSpPr/>
                <p:nvPr/>
              </p:nvSpPr>
              <p:spPr>
                <a:xfrm>
                  <a:off x="7038738" y="3706417"/>
                  <a:ext cx="64356" cy="25702"/>
                </a:xfrm>
                <a:custGeom>
                  <a:avLst/>
                  <a:gdLst/>
                  <a:ahLst/>
                  <a:cxnLst/>
                  <a:rect l="l" t="t" r="r" b="b"/>
                  <a:pathLst>
                    <a:path w="2549" h="1018" extrusionOk="0">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7"/>
                <p:cNvSpPr/>
                <p:nvPr/>
              </p:nvSpPr>
              <p:spPr>
                <a:xfrm>
                  <a:off x="7051563" y="3491864"/>
                  <a:ext cx="34412" cy="193042"/>
                </a:xfrm>
                <a:custGeom>
                  <a:avLst/>
                  <a:gdLst/>
                  <a:ahLst/>
                  <a:cxnLst/>
                  <a:rect l="l" t="t" r="r" b="b"/>
                  <a:pathLst>
                    <a:path w="1363" h="7646" extrusionOk="0">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7"/>
                <p:cNvSpPr/>
                <p:nvPr/>
              </p:nvSpPr>
              <p:spPr>
                <a:xfrm>
                  <a:off x="7055351" y="3540945"/>
                  <a:ext cx="106166" cy="44915"/>
                </a:xfrm>
                <a:custGeom>
                  <a:avLst/>
                  <a:gdLst/>
                  <a:ahLst/>
                  <a:cxnLst/>
                  <a:rect l="l" t="t" r="r" b="b"/>
                  <a:pathLst>
                    <a:path w="4205" h="1779" extrusionOk="0">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7"/>
                <p:cNvSpPr/>
                <p:nvPr/>
              </p:nvSpPr>
              <p:spPr>
                <a:xfrm>
                  <a:off x="7046792" y="3596717"/>
                  <a:ext cx="118335" cy="44739"/>
                </a:xfrm>
                <a:custGeom>
                  <a:avLst/>
                  <a:gdLst/>
                  <a:ahLst/>
                  <a:cxnLst/>
                  <a:rect l="l" t="t" r="r" b="b"/>
                  <a:pathLst>
                    <a:path w="4687" h="1772" extrusionOk="0">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7"/>
                <p:cNvSpPr/>
                <p:nvPr/>
              </p:nvSpPr>
              <p:spPr>
                <a:xfrm>
                  <a:off x="6983118" y="3540768"/>
                  <a:ext cx="99576" cy="44739"/>
                </a:xfrm>
                <a:custGeom>
                  <a:avLst/>
                  <a:gdLst/>
                  <a:ahLst/>
                  <a:cxnLst/>
                  <a:rect l="l" t="t" r="r" b="b"/>
                  <a:pathLst>
                    <a:path w="3944" h="1772" extrusionOk="0">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7"/>
                <p:cNvSpPr/>
                <p:nvPr/>
              </p:nvSpPr>
              <p:spPr>
                <a:xfrm>
                  <a:off x="7054871" y="3655619"/>
                  <a:ext cx="106645" cy="45244"/>
                </a:xfrm>
                <a:custGeom>
                  <a:avLst/>
                  <a:gdLst/>
                  <a:ahLst/>
                  <a:cxnLst/>
                  <a:rect l="l" t="t" r="r" b="b"/>
                  <a:pathLst>
                    <a:path w="4224" h="1792" extrusionOk="0">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7"/>
                <p:cNvSpPr/>
                <p:nvPr/>
              </p:nvSpPr>
              <p:spPr>
                <a:xfrm>
                  <a:off x="6983118" y="3655619"/>
                  <a:ext cx="99576" cy="44739"/>
                </a:xfrm>
                <a:custGeom>
                  <a:avLst/>
                  <a:gdLst/>
                  <a:ahLst/>
                  <a:cxnLst/>
                  <a:rect l="l" t="t" r="r" b="b"/>
                  <a:pathLst>
                    <a:path w="3944" h="1772" extrusionOk="0">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7"/>
                <p:cNvSpPr/>
                <p:nvPr/>
              </p:nvSpPr>
              <p:spPr>
                <a:xfrm>
                  <a:off x="6973725" y="3596464"/>
                  <a:ext cx="117527" cy="44335"/>
                </a:xfrm>
                <a:custGeom>
                  <a:avLst/>
                  <a:gdLst/>
                  <a:ahLst/>
                  <a:cxnLst/>
                  <a:rect l="l" t="t" r="r" b="b"/>
                  <a:pathLst>
                    <a:path w="4655" h="1756" extrusionOk="0">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7"/>
                <p:cNvSpPr/>
                <p:nvPr/>
              </p:nvSpPr>
              <p:spPr>
                <a:xfrm>
                  <a:off x="7118368" y="3906680"/>
                  <a:ext cx="38881" cy="118007"/>
                </a:xfrm>
                <a:custGeom>
                  <a:avLst/>
                  <a:gdLst/>
                  <a:ahLst/>
                  <a:cxnLst/>
                  <a:rect l="l" t="t" r="r" b="b"/>
                  <a:pathLst>
                    <a:path w="1540" h="4674" extrusionOk="0">
                      <a:moveTo>
                        <a:pt x="1018" y="1"/>
                      </a:moveTo>
                      <a:lnTo>
                        <a:pt x="1" y="118"/>
                      </a:lnTo>
                      <a:lnTo>
                        <a:pt x="529" y="4674"/>
                      </a:lnTo>
                      <a:lnTo>
                        <a:pt x="1539" y="4557"/>
                      </a:lnTo>
                      <a:lnTo>
                        <a:pt x="101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7"/>
                <p:cNvSpPr/>
                <p:nvPr/>
              </p:nvSpPr>
              <p:spPr>
                <a:xfrm>
                  <a:off x="7122332" y="3882695"/>
                  <a:ext cx="43830" cy="37063"/>
                </a:xfrm>
                <a:custGeom>
                  <a:avLst/>
                  <a:gdLst/>
                  <a:ahLst/>
                  <a:cxnLst/>
                  <a:rect l="l" t="t" r="r" b="b"/>
                  <a:pathLst>
                    <a:path w="1736" h="1468" extrusionOk="0">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7"/>
                <p:cNvSpPr/>
                <p:nvPr/>
              </p:nvSpPr>
              <p:spPr>
                <a:xfrm>
                  <a:off x="7096656" y="3885674"/>
                  <a:ext cx="43981" cy="37013"/>
                </a:xfrm>
                <a:custGeom>
                  <a:avLst/>
                  <a:gdLst/>
                  <a:ahLst/>
                  <a:cxnLst/>
                  <a:rect l="l" t="t" r="r" b="b"/>
                  <a:pathLst>
                    <a:path w="1742" h="1466" extrusionOk="0">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7"/>
                <p:cNvSpPr/>
                <p:nvPr/>
              </p:nvSpPr>
              <p:spPr>
                <a:xfrm>
                  <a:off x="7135991" y="4002015"/>
                  <a:ext cx="43855" cy="37063"/>
                </a:xfrm>
                <a:custGeom>
                  <a:avLst/>
                  <a:gdLst/>
                  <a:ahLst/>
                  <a:cxnLst/>
                  <a:rect l="l" t="t" r="r" b="b"/>
                  <a:pathLst>
                    <a:path w="1737" h="1468" extrusionOk="0">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7"/>
                <p:cNvSpPr/>
                <p:nvPr/>
              </p:nvSpPr>
              <p:spPr>
                <a:xfrm>
                  <a:off x="7110314" y="4004969"/>
                  <a:ext cx="43981" cy="37063"/>
                </a:xfrm>
                <a:custGeom>
                  <a:avLst/>
                  <a:gdLst/>
                  <a:ahLst/>
                  <a:cxnLst/>
                  <a:rect l="l" t="t" r="r" b="b"/>
                  <a:pathLst>
                    <a:path w="1742" h="1468" extrusionOk="0">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7"/>
                <p:cNvSpPr/>
                <p:nvPr/>
              </p:nvSpPr>
              <p:spPr>
                <a:xfrm>
                  <a:off x="7129906" y="4152515"/>
                  <a:ext cx="21890" cy="99753"/>
                </a:xfrm>
                <a:custGeom>
                  <a:avLst/>
                  <a:gdLst/>
                  <a:ahLst/>
                  <a:cxnLst/>
                  <a:rect l="l" t="t" r="r" b="b"/>
                  <a:pathLst>
                    <a:path w="867" h="3951" extrusionOk="0">
                      <a:moveTo>
                        <a:pt x="78" y="1"/>
                      </a:moveTo>
                      <a:lnTo>
                        <a:pt x="0" y="3938"/>
                      </a:lnTo>
                      <a:lnTo>
                        <a:pt x="789" y="3951"/>
                      </a:lnTo>
                      <a:lnTo>
                        <a:pt x="867" y="21"/>
                      </a:lnTo>
                      <a:lnTo>
                        <a:pt x="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7"/>
                <p:cNvSpPr/>
                <p:nvPr/>
              </p:nvSpPr>
              <p:spPr>
                <a:xfrm>
                  <a:off x="7140207" y="4137543"/>
                  <a:ext cx="36129" cy="30953"/>
                </a:xfrm>
                <a:custGeom>
                  <a:avLst/>
                  <a:gdLst/>
                  <a:ahLst/>
                  <a:cxnLst/>
                  <a:rect l="l" t="t" r="r" b="b"/>
                  <a:pathLst>
                    <a:path w="1431" h="1226" extrusionOk="0">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7"/>
                <p:cNvSpPr/>
                <p:nvPr/>
              </p:nvSpPr>
              <p:spPr>
                <a:xfrm>
                  <a:off x="7118924" y="4137215"/>
                  <a:ext cx="36180" cy="30802"/>
                </a:xfrm>
                <a:custGeom>
                  <a:avLst/>
                  <a:gdLst/>
                  <a:ahLst/>
                  <a:cxnLst/>
                  <a:rect l="l" t="t" r="r" b="b"/>
                  <a:pathLst>
                    <a:path w="1433" h="1220" extrusionOk="0">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7"/>
                <p:cNvSpPr/>
                <p:nvPr/>
              </p:nvSpPr>
              <p:spPr>
                <a:xfrm>
                  <a:off x="7138238" y="4237271"/>
                  <a:ext cx="36281" cy="30852"/>
                </a:xfrm>
                <a:custGeom>
                  <a:avLst/>
                  <a:gdLst/>
                  <a:ahLst/>
                  <a:cxnLst/>
                  <a:rect l="l" t="t" r="r" b="b"/>
                  <a:pathLst>
                    <a:path w="1437" h="1222" extrusionOk="0">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7"/>
                <p:cNvSpPr/>
                <p:nvPr/>
              </p:nvSpPr>
              <p:spPr>
                <a:xfrm>
                  <a:off x="7116828" y="4236766"/>
                  <a:ext cx="36306" cy="30878"/>
                </a:xfrm>
                <a:custGeom>
                  <a:avLst/>
                  <a:gdLst/>
                  <a:ahLst/>
                  <a:cxnLst/>
                  <a:rect l="l" t="t" r="r" b="b"/>
                  <a:pathLst>
                    <a:path w="1438" h="1223" extrusionOk="0">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7"/>
                <p:cNvSpPr/>
                <p:nvPr/>
              </p:nvSpPr>
              <p:spPr>
                <a:xfrm>
                  <a:off x="7245742" y="3712350"/>
                  <a:ext cx="54004" cy="108640"/>
                </a:xfrm>
                <a:custGeom>
                  <a:avLst/>
                  <a:gdLst/>
                  <a:ahLst/>
                  <a:cxnLst/>
                  <a:rect l="l" t="t" r="r" b="b"/>
                  <a:pathLst>
                    <a:path w="2139" h="4303" extrusionOk="0">
                      <a:moveTo>
                        <a:pt x="893" y="1"/>
                      </a:moveTo>
                      <a:lnTo>
                        <a:pt x="0" y="274"/>
                      </a:lnTo>
                      <a:lnTo>
                        <a:pt x="1245" y="4302"/>
                      </a:lnTo>
                      <a:lnTo>
                        <a:pt x="2138" y="4028"/>
                      </a:lnTo>
                      <a:lnTo>
                        <a:pt x="8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7"/>
                <p:cNvSpPr/>
                <p:nvPr/>
              </p:nvSpPr>
              <p:spPr>
                <a:xfrm>
                  <a:off x="7246398" y="3690183"/>
                  <a:ext cx="40472" cy="34185"/>
                </a:xfrm>
                <a:custGeom>
                  <a:avLst/>
                  <a:gdLst/>
                  <a:ahLst/>
                  <a:cxnLst/>
                  <a:rect l="l" t="t" r="r" b="b"/>
                  <a:pathLst>
                    <a:path w="1603" h="1354" extrusionOk="0">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7"/>
                <p:cNvSpPr/>
                <p:nvPr/>
              </p:nvSpPr>
              <p:spPr>
                <a:xfrm>
                  <a:off x="7223852" y="3697202"/>
                  <a:ext cx="40446" cy="34185"/>
                </a:xfrm>
                <a:custGeom>
                  <a:avLst/>
                  <a:gdLst/>
                  <a:ahLst/>
                  <a:cxnLst/>
                  <a:rect l="l" t="t" r="r" b="b"/>
                  <a:pathLst>
                    <a:path w="1602" h="1354" extrusionOk="0">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7"/>
                <p:cNvSpPr/>
                <p:nvPr/>
              </p:nvSpPr>
              <p:spPr>
                <a:xfrm>
                  <a:off x="7278993" y="3795642"/>
                  <a:ext cx="40598" cy="34261"/>
                </a:xfrm>
                <a:custGeom>
                  <a:avLst/>
                  <a:gdLst/>
                  <a:ahLst/>
                  <a:cxnLst/>
                  <a:rect l="l" t="t" r="r" b="b"/>
                  <a:pathLst>
                    <a:path w="1608" h="1357" extrusionOk="0">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7"/>
                <p:cNvSpPr/>
                <p:nvPr/>
              </p:nvSpPr>
              <p:spPr>
                <a:xfrm>
                  <a:off x="7256447" y="3802686"/>
                  <a:ext cx="40446" cy="34210"/>
                </a:xfrm>
                <a:custGeom>
                  <a:avLst/>
                  <a:gdLst/>
                  <a:ahLst/>
                  <a:cxnLst/>
                  <a:rect l="l" t="t" r="r" b="b"/>
                  <a:pathLst>
                    <a:path w="1602" h="1355" extrusionOk="0">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7"/>
                <p:cNvSpPr/>
                <p:nvPr/>
              </p:nvSpPr>
              <p:spPr>
                <a:xfrm>
                  <a:off x="7200498" y="3542207"/>
                  <a:ext cx="55469" cy="114220"/>
                </a:xfrm>
                <a:custGeom>
                  <a:avLst/>
                  <a:gdLst/>
                  <a:ahLst/>
                  <a:cxnLst/>
                  <a:rect l="l" t="t" r="r" b="b"/>
                  <a:pathLst>
                    <a:path w="2197" h="4524" extrusionOk="0">
                      <a:moveTo>
                        <a:pt x="945" y="0"/>
                      </a:moveTo>
                      <a:lnTo>
                        <a:pt x="0" y="281"/>
                      </a:lnTo>
                      <a:lnTo>
                        <a:pt x="1252" y="4524"/>
                      </a:lnTo>
                      <a:lnTo>
                        <a:pt x="2197" y="4243"/>
                      </a:lnTo>
                      <a:lnTo>
                        <a:pt x="9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7"/>
                <p:cNvSpPr/>
                <p:nvPr/>
              </p:nvSpPr>
              <p:spPr>
                <a:xfrm>
                  <a:off x="7201483" y="3519409"/>
                  <a:ext cx="42567" cy="35877"/>
                </a:xfrm>
                <a:custGeom>
                  <a:avLst/>
                  <a:gdLst/>
                  <a:ahLst/>
                  <a:cxnLst/>
                  <a:rect l="l" t="t" r="r" b="b"/>
                  <a:pathLst>
                    <a:path w="1686" h="1421" extrusionOk="0">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7"/>
                <p:cNvSpPr/>
                <p:nvPr/>
              </p:nvSpPr>
              <p:spPr>
                <a:xfrm>
                  <a:off x="7177776" y="3526428"/>
                  <a:ext cx="42416" cy="35927"/>
                </a:xfrm>
                <a:custGeom>
                  <a:avLst/>
                  <a:gdLst/>
                  <a:ahLst/>
                  <a:cxnLst/>
                  <a:rect l="l" t="t" r="r" b="b"/>
                  <a:pathLst>
                    <a:path w="1680" h="1423" extrusionOk="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7"/>
                <p:cNvSpPr/>
                <p:nvPr/>
              </p:nvSpPr>
              <p:spPr>
                <a:xfrm>
                  <a:off x="7234229" y="3630473"/>
                  <a:ext cx="42441" cy="35902"/>
                </a:xfrm>
                <a:custGeom>
                  <a:avLst/>
                  <a:gdLst/>
                  <a:ahLst/>
                  <a:cxnLst/>
                  <a:rect l="l" t="t" r="r" b="b"/>
                  <a:pathLst>
                    <a:path w="1681" h="1422" extrusionOk="0">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7"/>
                <p:cNvSpPr/>
                <p:nvPr/>
              </p:nvSpPr>
              <p:spPr>
                <a:xfrm>
                  <a:off x="7210370" y="3637517"/>
                  <a:ext cx="42391" cy="35826"/>
                </a:xfrm>
                <a:custGeom>
                  <a:avLst/>
                  <a:gdLst/>
                  <a:ahLst/>
                  <a:cxnLst/>
                  <a:rect l="l" t="t" r="r" b="b"/>
                  <a:pathLst>
                    <a:path w="1679" h="1419" extrusionOk="0">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7"/>
                <p:cNvSpPr/>
                <p:nvPr/>
              </p:nvSpPr>
              <p:spPr>
                <a:xfrm>
                  <a:off x="7278993" y="3842021"/>
                  <a:ext cx="47415" cy="37543"/>
                </a:xfrm>
                <a:custGeom>
                  <a:avLst/>
                  <a:gdLst/>
                  <a:ahLst/>
                  <a:cxnLst/>
                  <a:rect l="l" t="t" r="r" b="b"/>
                  <a:pathLst>
                    <a:path w="1878" h="1487" extrusionOk="0">
                      <a:moveTo>
                        <a:pt x="1030" y="0"/>
                      </a:moveTo>
                      <a:cubicBezTo>
                        <a:pt x="0" y="0"/>
                        <a:pt x="0" y="1486"/>
                        <a:pt x="1030" y="1486"/>
                      </a:cubicBezTo>
                      <a:cubicBezTo>
                        <a:pt x="1877" y="1486"/>
                        <a:pt x="1877" y="0"/>
                        <a:pt x="1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7"/>
                <p:cNvSpPr/>
                <p:nvPr/>
              </p:nvSpPr>
              <p:spPr>
                <a:xfrm>
                  <a:off x="7315829" y="3883074"/>
                  <a:ext cx="19239" cy="30045"/>
                </a:xfrm>
                <a:custGeom>
                  <a:avLst/>
                  <a:gdLst/>
                  <a:ahLst/>
                  <a:cxnLst/>
                  <a:rect l="l" t="t" r="r" b="b"/>
                  <a:pathLst>
                    <a:path w="762" h="1190" extrusionOk="0">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7"/>
                <p:cNvSpPr/>
                <p:nvPr/>
              </p:nvSpPr>
              <p:spPr>
                <a:xfrm>
                  <a:off x="7286719" y="3892920"/>
                  <a:ext cx="23379" cy="28479"/>
                </a:xfrm>
                <a:custGeom>
                  <a:avLst/>
                  <a:gdLst/>
                  <a:ahLst/>
                  <a:cxnLst/>
                  <a:rect l="l" t="t" r="r" b="b"/>
                  <a:pathLst>
                    <a:path w="926" h="1128" extrusionOk="0">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7"/>
                <p:cNvSpPr/>
                <p:nvPr/>
              </p:nvSpPr>
              <p:spPr>
                <a:xfrm>
                  <a:off x="7107512" y="4057585"/>
                  <a:ext cx="64381" cy="52843"/>
                </a:xfrm>
                <a:custGeom>
                  <a:avLst/>
                  <a:gdLst/>
                  <a:ahLst/>
                  <a:cxnLst/>
                  <a:rect l="l" t="t" r="r" b="b"/>
                  <a:pathLst>
                    <a:path w="2550" h="2093" extrusionOk="0">
                      <a:moveTo>
                        <a:pt x="1356" y="0"/>
                      </a:moveTo>
                      <a:cubicBezTo>
                        <a:pt x="1" y="0"/>
                        <a:pt x="1" y="2092"/>
                        <a:pt x="1356" y="2092"/>
                      </a:cubicBezTo>
                      <a:cubicBezTo>
                        <a:pt x="2549" y="2092"/>
                        <a:pt x="2549" y="0"/>
                        <a:pt x="13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7"/>
                <p:cNvSpPr/>
                <p:nvPr/>
              </p:nvSpPr>
              <p:spPr>
                <a:xfrm>
                  <a:off x="7116071" y="4284837"/>
                  <a:ext cx="47087" cy="36053"/>
                </a:xfrm>
                <a:custGeom>
                  <a:avLst/>
                  <a:gdLst/>
                  <a:ahLst/>
                  <a:cxnLst/>
                  <a:rect l="l" t="t" r="r" b="b"/>
                  <a:pathLst>
                    <a:path w="1865" h="1428" extrusionOk="0">
                      <a:moveTo>
                        <a:pt x="1017" y="0"/>
                      </a:moveTo>
                      <a:cubicBezTo>
                        <a:pt x="1" y="0"/>
                        <a:pt x="1" y="1427"/>
                        <a:pt x="1017" y="1427"/>
                      </a:cubicBezTo>
                      <a:cubicBezTo>
                        <a:pt x="1865" y="1427"/>
                        <a:pt x="1865" y="0"/>
                        <a:pt x="1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7"/>
                <p:cNvSpPr/>
                <p:nvPr/>
              </p:nvSpPr>
              <p:spPr>
                <a:xfrm>
                  <a:off x="7161819" y="4293598"/>
                  <a:ext cx="52767" cy="24010"/>
                </a:xfrm>
                <a:custGeom>
                  <a:avLst/>
                  <a:gdLst/>
                  <a:ahLst/>
                  <a:cxnLst/>
                  <a:rect l="l" t="t" r="r" b="b"/>
                  <a:pathLst>
                    <a:path w="2090" h="951" extrusionOk="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7"/>
                <p:cNvSpPr/>
                <p:nvPr/>
              </p:nvSpPr>
              <p:spPr>
                <a:xfrm>
                  <a:off x="6988394" y="3906857"/>
                  <a:ext cx="38856" cy="118007"/>
                </a:xfrm>
                <a:custGeom>
                  <a:avLst/>
                  <a:gdLst/>
                  <a:ahLst/>
                  <a:cxnLst/>
                  <a:rect l="l" t="t" r="r" b="b"/>
                  <a:pathLst>
                    <a:path w="1539" h="4674" extrusionOk="0">
                      <a:moveTo>
                        <a:pt x="528" y="0"/>
                      </a:moveTo>
                      <a:lnTo>
                        <a:pt x="0" y="4556"/>
                      </a:lnTo>
                      <a:lnTo>
                        <a:pt x="1017" y="4673"/>
                      </a:lnTo>
                      <a:lnTo>
                        <a:pt x="1538" y="111"/>
                      </a:lnTo>
                      <a:lnTo>
                        <a:pt x="5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7"/>
                <p:cNvSpPr/>
                <p:nvPr/>
              </p:nvSpPr>
              <p:spPr>
                <a:xfrm>
                  <a:off x="6979482" y="3882695"/>
                  <a:ext cx="43981" cy="37063"/>
                </a:xfrm>
                <a:custGeom>
                  <a:avLst/>
                  <a:gdLst/>
                  <a:ahLst/>
                  <a:cxnLst/>
                  <a:rect l="l" t="t" r="r" b="b"/>
                  <a:pathLst>
                    <a:path w="1742" h="1468" extrusionOk="0">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7"/>
                <p:cNvSpPr/>
                <p:nvPr/>
              </p:nvSpPr>
              <p:spPr>
                <a:xfrm>
                  <a:off x="7005133" y="3885674"/>
                  <a:ext cx="43830" cy="37013"/>
                </a:xfrm>
                <a:custGeom>
                  <a:avLst/>
                  <a:gdLst/>
                  <a:ahLst/>
                  <a:cxnLst/>
                  <a:rect l="l" t="t" r="r" b="b"/>
                  <a:pathLst>
                    <a:path w="1736" h="1466" extrusionOk="0">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7"/>
                <p:cNvSpPr/>
                <p:nvPr/>
              </p:nvSpPr>
              <p:spPr>
                <a:xfrm>
                  <a:off x="6965772" y="4002015"/>
                  <a:ext cx="43855" cy="37063"/>
                </a:xfrm>
                <a:custGeom>
                  <a:avLst/>
                  <a:gdLst/>
                  <a:ahLst/>
                  <a:cxnLst/>
                  <a:rect l="l" t="t" r="r" b="b"/>
                  <a:pathLst>
                    <a:path w="1737" h="1468" extrusionOk="0">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7"/>
                <p:cNvSpPr/>
                <p:nvPr/>
              </p:nvSpPr>
              <p:spPr>
                <a:xfrm>
                  <a:off x="6991323" y="4004969"/>
                  <a:ext cx="43981" cy="37063"/>
                </a:xfrm>
                <a:custGeom>
                  <a:avLst/>
                  <a:gdLst/>
                  <a:ahLst/>
                  <a:cxnLst/>
                  <a:rect l="l" t="t" r="r" b="b"/>
                  <a:pathLst>
                    <a:path w="1742" h="1468" extrusionOk="0">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7"/>
                <p:cNvSpPr/>
                <p:nvPr/>
              </p:nvSpPr>
              <p:spPr>
                <a:xfrm>
                  <a:off x="6990187" y="4156151"/>
                  <a:ext cx="21915" cy="99728"/>
                </a:xfrm>
                <a:custGeom>
                  <a:avLst/>
                  <a:gdLst/>
                  <a:ahLst/>
                  <a:cxnLst/>
                  <a:rect l="l" t="t" r="r" b="b"/>
                  <a:pathLst>
                    <a:path w="868" h="3950" extrusionOk="0">
                      <a:moveTo>
                        <a:pt x="783" y="0"/>
                      </a:moveTo>
                      <a:lnTo>
                        <a:pt x="1" y="20"/>
                      </a:lnTo>
                      <a:lnTo>
                        <a:pt x="79" y="3950"/>
                      </a:lnTo>
                      <a:lnTo>
                        <a:pt x="868" y="3937"/>
                      </a:lnTo>
                      <a:lnTo>
                        <a:pt x="7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7"/>
                <p:cNvSpPr/>
                <p:nvPr/>
              </p:nvSpPr>
              <p:spPr>
                <a:xfrm>
                  <a:off x="6969130" y="4137543"/>
                  <a:ext cx="36281" cy="30953"/>
                </a:xfrm>
                <a:custGeom>
                  <a:avLst/>
                  <a:gdLst/>
                  <a:ahLst/>
                  <a:cxnLst/>
                  <a:rect l="l" t="t" r="r" b="b"/>
                  <a:pathLst>
                    <a:path w="1437" h="1226" extrusionOk="0">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7"/>
                <p:cNvSpPr/>
                <p:nvPr/>
              </p:nvSpPr>
              <p:spPr>
                <a:xfrm>
                  <a:off x="6990515" y="4137215"/>
                  <a:ext cx="36306" cy="30878"/>
                </a:xfrm>
                <a:custGeom>
                  <a:avLst/>
                  <a:gdLst/>
                  <a:ahLst/>
                  <a:cxnLst/>
                  <a:rect l="l" t="t" r="r" b="b"/>
                  <a:pathLst>
                    <a:path w="1438" h="1223" extrusionOk="0">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7"/>
                <p:cNvSpPr/>
                <p:nvPr/>
              </p:nvSpPr>
              <p:spPr>
                <a:xfrm>
                  <a:off x="6971276" y="4237271"/>
                  <a:ext cx="36154" cy="30852"/>
                </a:xfrm>
                <a:custGeom>
                  <a:avLst/>
                  <a:gdLst/>
                  <a:ahLst/>
                  <a:cxnLst/>
                  <a:rect l="l" t="t" r="r" b="b"/>
                  <a:pathLst>
                    <a:path w="1432" h="1222" extrusionOk="0">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7"/>
                <p:cNvSpPr/>
                <p:nvPr/>
              </p:nvSpPr>
              <p:spPr>
                <a:xfrm>
                  <a:off x="6992661" y="4236766"/>
                  <a:ext cx="36180" cy="30878"/>
                </a:xfrm>
                <a:custGeom>
                  <a:avLst/>
                  <a:gdLst/>
                  <a:ahLst/>
                  <a:cxnLst/>
                  <a:rect l="l" t="t" r="r" b="b"/>
                  <a:pathLst>
                    <a:path w="1433" h="1223" extrusionOk="0">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7"/>
                <p:cNvSpPr/>
                <p:nvPr/>
              </p:nvSpPr>
              <p:spPr>
                <a:xfrm>
                  <a:off x="6845544" y="3711694"/>
                  <a:ext cx="54181" cy="108791"/>
                </a:xfrm>
                <a:custGeom>
                  <a:avLst/>
                  <a:gdLst/>
                  <a:ahLst/>
                  <a:cxnLst/>
                  <a:rect l="l" t="t" r="r" b="b"/>
                  <a:pathLst>
                    <a:path w="2146" h="4309" extrusionOk="0">
                      <a:moveTo>
                        <a:pt x="1246" y="0"/>
                      </a:moveTo>
                      <a:lnTo>
                        <a:pt x="1" y="4028"/>
                      </a:lnTo>
                      <a:lnTo>
                        <a:pt x="894" y="4309"/>
                      </a:lnTo>
                      <a:lnTo>
                        <a:pt x="2145" y="274"/>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7"/>
                <p:cNvSpPr/>
                <p:nvPr/>
              </p:nvSpPr>
              <p:spPr>
                <a:xfrm>
                  <a:off x="6858748" y="3690183"/>
                  <a:ext cx="40472" cy="34185"/>
                </a:xfrm>
                <a:custGeom>
                  <a:avLst/>
                  <a:gdLst/>
                  <a:ahLst/>
                  <a:cxnLst/>
                  <a:rect l="l" t="t" r="r" b="b"/>
                  <a:pathLst>
                    <a:path w="1603" h="1354" extrusionOk="0">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7"/>
                <p:cNvSpPr/>
                <p:nvPr/>
              </p:nvSpPr>
              <p:spPr>
                <a:xfrm>
                  <a:off x="6881345" y="3697202"/>
                  <a:ext cx="40573" cy="34185"/>
                </a:xfrm>
                <a:custGeom>
                  <a:avLst/>
                  <a:gdLst/>
                  <a:ahLst/>
                  <a:cxnLst/>
                  <a:rect l="l" t="t" r="r" b="b"/>
                  <a:pathLst>
                    <a:path w="1607" h="1354" extrusionOk="0">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7"/>
                <p:cNvSpPr/>
                <p:nvPr/>
              </p:nvSpPr>
              <p:spPr>
                <a:xfrm>
                  <a:off x="6826154" y="3795642"/>
                  <a:ext cx="40472" cy="34311"/>
                </a:xfrm>
                <a:custGeom>
                  <a:avLst/>
                  <a:gdLst/>
                  <a:ahLst/>
                  <a:cxnLst/>
                  <a:rect l="l" t="t" r="r" b="b"/>
                  <a:pathLst>
                    <a:path w="1603" h="1359" extrusionOk="0">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7"/>
                <p:cNvSpPr/>
                <p:nvPr/>
              </p:nvSpPr>
              <p:spPr>
                <a:xfrm>
                  <a:off x="6848725" y="3802686"/>
                  <a:ext cx="40446" cy="34210"/>
                </a:xfrm>
                <a:custGeom>
                  <a:avLst/>
                  <a:gdLst/>
                  <a:ahLst/>
                  <a:cxnLst/>
                  <a:rect l="l" t="t" r="r" b="b"/>
                  <a:pathLst>
                    <a:path w="1602" h="1355" extrusionOk="0">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7"/>
                <p:cNvSpPr/>
                <p:nvPr/>
              </p:nvSpPr>
              <p:spPr>
                <a:xfrm>
                  <a:off x="6889803" y="3542207"/>
                  <a:ext cx="55317" cy="114220"/>
                </a:xfrm>
                <a:custGeom>
                  <a:avLst/>
                  <a:gdLst/>
                  <a:ahLst/>
                  <a:cxnLst/>
                  <a:rect l="l" t="t" r="r" b="b"/>
                  <a:pathLst>
                    <a:path w="2191" h="4524" extrusionOk="0">
                      <a:moveTo>
                        <a:pt x="1246" y="0"/>
                      </a:moveTo>
                      <a:lnTo>
                        <a:pt x="1" y="4243"/>
                      </a:lnTo>
                      <a:lnTo>
                        <a:pt x="940" y="4524"/>
                      </a:lnTo>
                      <a:lnTo>
                        <a:pt x="2191" y="281"/>
                      </a:lnTo>
                      <a:lnTo>
                        <a:pt x="12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7"/>
                <p:cNvSpPr/>
                <p:nvPr/>
              </p:nvSpPr>
              <p:spPr>
                <a:xfrm>
                  <a:off x="6901593" y="3519358"/>
                  <a:ext cx="42542" cy="35952"/>
                </a:xfrm>
                <a:custGeom>
                  <a:avLst/>
                  <a:gdLst/>
                  <a:ahLst/>
                  <a:cxnLst/>
                  <a:rect l="l" t="t" r="r" b="b"/>
                  <a:pathLst>
                    <a:path w="1685" h="1424" extrusionOk="0">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7"/>
                <p:cNvSpPr/>
                <p:nvPr/>
              </p:nvSpPr>
              <p:spPr>
                <a:xfrm>
                  <a:off x="6925452" y="3526428"/>
                  <a:ext cx="42542" cy="35851"/>
                </a:xfrm>
                <a:custGeom>
                  <a:avLst/>
                  <a:gdLst/>
                  <a:ahLst/>
                  <a:cxnLst/>
                  <a:rect l="l" t="t" r="r" b="b"/>
                  <a:pathLst>
                    <a:path w="1685" h="1420" extrusionOk="0">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7"/>
                <p:cNvSpPr/>
                <p:nvPr/>
              </p:nvSpPr>
              <p:spPr>
                <a:xfrm>
                  <a:off x="6868974" y="3630473"/>
                  <a:ext cx="42416" cy="35902"/>
                </a:xfrm>
                <a:custGeom>
                  <a:avLst/>
                  <a:gdLst/>
                  <a:ahLst/>
                  <a:cxnLst/>
                  <a:rect l="l" t="t" r="r" b="b"/>
                  <a:pathLst>
                    <a:path w="1680" h="1422" extrusionOk="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7"/>
                <p:cNvSpPr/>
                <p:nvPr/>
              </p:nvSpPr>
              <p:spPr>
                <a:xfrm>
                  <a:off x="6892858" y="3637517"/>
                  <a:ext cx="42391" cy="35826"/>
                </a:xfrm>
                <a:custGeom>
                  <a:avLst/>
                  <a:gdLst/>
                  <a:ahLst/>
                  <a:cxnLst/>
                  <a:rect l="l" t="t" r="r" b="b"/>
                  <a:pathLst>
                    <a:path w="1679" h="1419" extrusionOk="0">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7"/>
                <p:cNvSpPr/>
                <p:nvPr/>
              </p:nvSpPr>
              <p:spPr>
                <a:xfrm>
                  <a:off x="6819892" y="3842021"/>
                  <a:ext cx="47238" cy="37543"/>
                </a:xfrm>
                <a:custGeom>
                  <a:avLst/>
                  <a:gdLst/>
                  <a:ahLst/>
                  <a:cxnLst/>
                  <a:rect l="l" t="t" r="r" b="b"/>
                  <a:pathLst>
                    <a:path w="1871" h="1487" extrusionOk="0">
                      <a:moveTo>
                        <a:pt x="854" y="0"/>
                      </a:moveTo>
                      <a:cubicBezTo>
                        <a:pt x="0" y="0"/>
                        <a:pt x="0" y="1486"/>
                        <a:pt x="854" y="1486"/>
                      </a:cubicBezTo>
                      <a:cubicBezTo>
                        <a:pt x="1871" y="1486"/>
                        <a:pt x="1871"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7"/>
                <p:cNvSpPr/>
                <p:nvPr/>
              </p:nvSpPr>
              <p:spPr>
                <a:xfrm>
                  <a:off x="6810728" y="3883074"/>
                  <a:ext cx="19062" cy="30045"/>
                </a:xfrm>
                <a:custGeom>
                  <a:avLst/>
                  <a:gdLst/>
                  <a:ahLst/>
                  <a:cxnLst/>
                  <a:rect l="l" t="t" r="r" b="b"/>
                  <a:pathLst>
                    <a:path w="755" h="1190" extrusionOk="0">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7"/>
                <p:cNvSpPr/>
                <p:nvPr/>
              </p:nvSpPr>
              <p:spPr>
                <a:xfrm>
                  <a:off x="6835672" y="3892920"/>
                  <a:ext cx="23404" cy="28479"/>
                </a:xfrm>
                <a:custGeom>
                  <a:avLst/>
                  <a:gdLst/>
                  <a:ahLst/>
                  <a:cxnLst/>
                  <a:rect l="l" t="t" r="r" b="b"/>
                  <a:pathLst>
                    <a:path w="927" h="1128" extrusionOk="0">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7"/>
                <p:cNvSpPr/>
                <p:nvPr/>
              </p:nvSpPr>
              <p:spPr>
                <a:xfrm>
                  <a:off x="6974407" y="4057585"/>
                  <a:ext cx="64356" cy="52843"/>
                </a:xfrm>
                <a:custGeom>
                  <a:avLst/>
                  <a:gdLst/>
                  <a:ahLst/>
                  <a:cxnLst/>
                  <a:rect l="l" t="t" r="r" b="b"/>
                  <a:pathLst>
                    <a:path w="2549" h="2093" extrusionOk="0">
                      <a:moveTo>
                        <a:pt x="1193" y="0"/>
                      </a:moveTo>
                      <a:cubicBezTo>
                        <a:pt x="0" y="0"/>
                        <a:pt x="0" y="2092"/>
                        <a:pt x="1193" y="2092"/>
                      </a:cubicBezTo>
                      <a:cubicBezTo>
                        <a:pt x="2548" y="2092"/>
                        <a:pt x="2548" y="0"/>
                        <a:pt x="1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7"/>
                <p:cNvSpPr/>
                <p:nvPr/>
              </p:nvSpPr>
              <p:spPr>
                <a:xfrm>
                  <a:off x="6982941" y="4284837"/>
                  <a:ext cx="47263" cy="36053"/>
                </a:xfrm>
                <a:custGeom>
                  <a:avLst/>
                  <a:gdLst/>
                  <a:ahLst/>
                  <a:cxnLst/>
                  <a:rect l="l" t="t" r="r" b="b"/>
                  <a:pathLst>
                    <a:path w="1872" h="1428" extrusionOk="0">
                      <a:moveTo>
                        <a:pt x="855" y="0"/>
                      </a:moveTo>
                      <a:cubicBezTo>
                        <a:pt x="1" y="0"/>
                        <a:pt x="1" y="1427"/>
                        <a:pt x="855" y="1427"/>
                      </a:cubicBezTo>
                      <a:cubicBezTo>
                        <a:pt x="1871" y="1427"/>
                        <a:pt x="1871" y="0"/>
                        <a:pt x="8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7"/>
                <p:cNvSpPr/>
                <p:nvPr/>
              </p:nvSpPr>
              <p:spPr>
                <a:xfrm>
                  <a:off x="6931310" y="4293598"/>
                  <a:ext cx="52490" cy="24010"/>
                </a:xfrm>
                <a:custGeom>
                  <a:avLst/>
                  <a:gdLst/>
                  <a:ahLst/>
                  <a:cxnLst/>
                  <a:rect l="l" t="t" r="r" b="b"/>
                  <a:pathLst>
                    <a:path w="2079" h="951" extrusionOk="0">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7"/>
                <p:cNvSpPr/>
                <p:nvPr/>
              </p:nvSpPr>
              <p:spPr>
                <a:xfrm>
                  <a:off x="6959410" y="3809275"/>
                  <a:ext cx="116038" cy="64684"/>
                </a:xfrm>
                <a:custGeom>
                  <a:avLst/>
                  <a:gdLst/>
                  <a:ahLst/>
                  <a:cxnLst/>
                  <a:rect l="l" t="t" r="r" b="b"/>
                  <a:pathLst>
                    <a:path w="4596" h="2562" extrusionOk="0">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7"/>
                <p:cNvSpPr/>
                <p:nvPr/>
              </p:nvSpPr>
              <p:spPr>
                <a:xfrm>
                  <a:off x="7066384" y="3809275"/>
                  <a:ext cx="116038" cy="64684"/>
                </a:xfrm>
                <a:custGeom>
                  <a:avLst/>
                  <a:gdLst/>
                  <a:ahLst/>
                  <a:cxnLst/>
                  <a:rect l="l" t="t" r="r" b="b"/>
                  <a:pathLst>
                    <a:path w="4596" h="2562" extrusionOk="0">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77"/>
              <p:cNvGrpSpPr/>
              <p:nvPr/>
            </p:nvGrpSpPr>
            <p:grpSpPr>
              <a:xfrm>
                <a:off x="6922902" y="3131329"/>
                <a:ext cx="300496" cy="274642"/>
                <a:chOff x="6922902" y="3131329"/>
                <a:chExt cx="300496" cy="274642"/>
              </a:xfrm>
            </p:grpSpPr>
            <p:sp>
              <p:nvSpPr>
                <p:cNvPr id="10762" name="Google Shape;10762;p77"/>
                <p:cNvSpPr/>
                <p:nvPr/>
              </p:nvSpPr>
              <p:spPr>
                <a:xfrm>
                  <a:off x="6922902" y="3131329"/>
                  <a:ext cx="300496" cy="214604"/>
                </a:xfrm>
                <a:custGeom>
                  <a:avLst/>
                  <a:gdLst/>
                  <a:ahLst/>
                  <a:cxnLst/>
                  <a:rect l="l" t="t" r="r" b="b"/>
                  <a:pathLst>
                    <a:path w="11902" h="8500" extrusionOk="0">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7"/>
                <p:cNvSpPr/>
                <p:nvPr/>
              </p:nvSpPr>
              <p:spPr>
                <a:xfrm>
                  <a:off x="6995792" y="3277285"/>
                  <a:ext cx="150248" cy="128687"/>
                </a:xfrm>
                <a:custGeom>
                  <a:avLst/>
                  <a:gdLst/>
                  <a:ahLst/>
                  <a:cxnLst/>
                  <a:rect l="l" t="t" r="r" b="b"/>
                  <a:pathLst>
                    <a:path w="5951" h="5097" extrusionOk="0">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7"/>
                <p:cNvSpPr/>
                <p:nvPr/>
              </p:nvSpPr>
              <p:spPr>
                <a:xfrm>
                  <a:off x="7056007" y="3287965"/>
                  <a:ext cx="34261" cy="47087"/>
                </a:xfrm>
                <a:custGeom>
                  <a:avLst/>
                  <a:gdLst/>
                  <a:ahLst/>
                  <a:cxnLst/>
                  <a:rect l="l" t="t" r="r" b="b"/>
                  <a:pathLst>
                    <a:path w="1357" h="1865" extrusionOk="0">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765" name="Google Shape;10765;p77"/>
          <p:cNvSpPr/>
          <p:nvPr/>
        </p:nvSpPr>
        <p:spPr>
          <a:xfrm>
            <a:off x="6132554" y="3248509"/>
            <a:ext cx="682" cy="25"/>
          </a:xfrm>
          <a:custGeom>
            <a:avLst/>
            <a:gdLst/>
            <a:ahLst/>
            <a:cxnLst/>
            <a:rect l="l" t="t" r="r" b="b"/>
            <a:pathLst>
              <a:path w="27" h="1" extrusionOk="0">
                <a:moveTo>
                  <a:pt x="0" y="0"/>
                </a:moveTo>
                <a:lnTo>
                  <a:pt x="26" y="0"/>
                </a:lnTo>
                <a:cubicBezTo>
                  <a:pt x="13" y="0"/>
                  <a:pt x="7"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6" name="Google Shape;10766;p77"/>
          <p:cNvGrpSpPr/>
          <p:nvPr/>
        </p:nvGrpSpPr>
        <p:grpSpPr>
          <a:xfrm>
            <a:off x="5904140" y="3064707"/>
            <a:ext cx="550951" cy="1310497"/>
            <a:chOff x="5904140" y="3050537"/>
            <a:chExt cx="550951" cy="1310497"/>
          </a:xfrm>
        </p:grpSpPr>
        <p:sp>
          <p:nvSpPr>
            <p:cNvPr id="10767" name="Google Shape;10767;p77"/>
            <p:cNvSpPr/>
            <p:nvPr/>
          </p:nvSpPr>
          <p:spPr>
            <a:xfrm>
              <a:off x="5953020" y="4311978"/>
              <a:ext cx="453041" cy="49056"/>
            </a:xfrm>
            <a:custGeom>
              <a:avLst/>
              <a:gdLst/>
              <a:ahLst/>
              <a:cxnLst/>
              <a:rect l="l" t="t" r="r" b="b"/>
              <a:pathLst>
                <a:path w="17944" h="1943" extrusionOk="0">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8" name="Google Shape;10768;p77"/>
            <p:cNvGrpSpPr/>
            <p:nvPr/>
          </p:nvGrpSpPr>
          <p:grpSpPr>
            <a:xfrm>
              <a:off x="5904140" y="3050537"/>
              <a:ext cx="550951" cy="1278256"/>
              <a:chOff x="5904140" y="3050537"/>
              <a:chExt cx="550951" cy="1278256"/>
            </a:xfrm>
          </p:grpSpPr>
          <p:sp>
            <p:nvSpPr>
              <p:cNvPr id="10769" name="Google Shape;10769;p77"/>
              <p:cNvSpPr/>
              <p:nvPr/>
            </p:nvSpPr>
            <p:spPr>
              <a:xfrm>
                <a:off x="5904140" y="3050537"/>
                <a:ext cx="550951" cy="1278256"/>
              </a:xfrm>
              <a:custGeom>
                <a:avLst/>
                <a:gdLst/>
                <a:ahLst/>
                <a:cxnLst/>
                <a:rect l="l" t="t" r="r" b="b"/>
                <a:pathLst>
                  <a:path w="21822" h="50629" extrusionOk="0">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0" name="Google Shape;10770;p77"/>
              <p:cNvGrpSpPr/>
              <p:nvPr/>
            </p:nvGrpSpPr>
            <p:grpSpPr>
              <a:xfrm>
                <a:off x="5952515" y="3084268"/>
                <a:ext cx="450087" cy="1165046"/>
                <a:chOff x="5952515" y="3084268"/>
                <a:chExt cx="450087" cy="1165046"/>
              </a:xfrm>
            </p:grpSpPr>
            <p:grpSp>
              <p:nvGrpSpPr>
                <p:cNvPr id="10771" name="Google Shape;10771;p77"/>
                <p:cNvGrpSpPr/>
                <p:nvPr/>
              </p:nvGrpSpPr>
              <p:grpSpPr>
                <a:xfrm>
                  <a:off x="5952515" y="3225780"/>
                  <a:ext cx="450087" cy="1023534"/>
                  <a:chOff x="5952515" y="3225780"/>
                  <a:chExt cx="450087" cy="1023534"/>
                </a:xfrm>
              </p:grpSpPr>
              <p:sp>
                <p:nvSpPr>
                  <p:cNvPr id="10772" name="Google Shape;10772;p77"/>
                  <p:cNvSpPr/>
                  <p:nvPr/>
                </p:nvSpPr>
                <p:spPr>
                  <a:xfrm>
                    <a:off x="5952515" y="3489819"/>
                    <a:ext cx="227758" cy="348946"/>
                  </a:xfrm>
                  <a:custGeom>
                    <a:avLst/>
                    <a:gdLst/>
                    <a:ahLst/>
                    <a:cxnLst/>
                    <a:rect l="l" t="t" r="r" b="b"/>
                    <a:pathLst>
                      <a:path w="9021" h="13821" extrusionOk="0">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7"/>
                  <p:cNvSpPr/>
                  <p:nvPr/>
                </p:nvSpPr>
                <p:spPr>
                  <a:xfrm>
                    <a:off x="6083170" y="3518576"/>
                    <a:ext cx="99500" cy="38300"/>
                  </a:xfrm>
                  <a:custGeom>
                    <a:avLst/>
                    <a:gdLst/>
                    <a:ahLst/>
                    <a:cxnLst/>
                    <a:rect l="l" t="t" r="r" b="b"/>
                    <a:pathLst>
                      <a:path w="3941" h="1517" extrusionOk="0">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7"/>
                  <p:cNvSpPr/>
                  <p:nvPr/>
                </p:nvSpPr>
                <p:spPr>
                  <a:xfrm>
                    <a:off x="6083170" y="3557255"/>
                    <a:ext cx="99627" cy="38300"/>
                  </a:xfrm>
                  <a:custGeom>
                    <a:avLst/>
                    <a:gdLst/>
                    <a:ahLst/>
                    <a:cxnLst/>
                    <a:rect l="l" t="t" r="r" b="b"/>
                    <a:pathLst>
                      <a:path w="3946" h="1517" extrusionOk="0">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7"/>
                  <p:cNvSpPr/>
                  <p:nvPr/>
                </p:nvSpPr>
                <p:spPr>
                  <a:xfrm>
                    <a:off x="6083170" y="3595782"/>
                    <a:ext cx="99475" cy="38275"/>
                  </a:xfrm>
                  <a:custGeom>
                    <a:avLst/>
                    <a:gdLst/>
                    <a:ahLst/>
                    <a:cxnLst/>
                    <a:rect l="l" t="t" r="r" b="b"/>
                    <a:pathLst>
                      <a:path w="3940" h="1516" extrusionOk="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7"/>
                  <p:cNvSpPr/>
                  <p:nvPr/>
                </p:nvSpPr>
                <p:spPr>
                  <a:xfrm>
                    <a:off x="6083170" y="3634462"/>
                    <a:ext cx="99500" cy="38250"/>
                  </a:xfrm>
                  <a:custGeom>
                    <a:avLst/>
                    <a:gdLst/>
                    <a:ahLst/>
                    <a:cxnLst/>
                    <a:rect l="l" t="t" r="r" b="b"/>
                    <a:pathLst>
                      <a:path w="3941" h="1515" extrusionOk="0">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7"/>
                  <p:cNvSpPr/>
                  <p:nvPr/>
                </p:nvSpPr>
                <p:spPr>
                  <a:xfrm>
                    <a:off x="6083170" y="3673090"/>
                    <a:ext cx="99450" cy="38300"/>
                  </a:xfrm>
                  <a:custGeom>
                    <a:avLst/>
                    <a:gdLst/>
                    <a:ahLst/>
                    <a:cxnLst/>
                    <a:rect l="l" t="t" r="r" b="b"/>
                    <a:pathLst>
                      <a:path w="3939" h="1517" extrusionOk="0">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7"/>
                  <p:cNvSpPr/>
                  <p:nvPr/>
                </p:nvSpPr>
                <p:spPr>
                  <a:xfrm>
                    <a:off x="6083170" y="3711719"/>
                    <a:ext cx="99475" cy="38351"/>
                  </a:xfrm>
                  <a:custGeom>
                    <a:avLst/>
                    <a:gdLst/>
                    <a:ahLst/>
                    <a:cxnLst/>
                    <a:rect l="l" t="t" r="r" b="b"/>
                    <a:pathLst>
                      <a:path w="3940" h="1519" extrusionOk="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7"/>
                  <p:cNvSpPr/>
                  <p:nvPr/>
                </p:nvSpPr>
                <p:spPr>
                  <a:xfrm>
                    <a:off x="6083170" y="3750272"/>
                    <a:ext cx="99500" cy="38300"/>
                  </a:xfrm>
                  <a:custGeom>
                    <a:avLst/>
                    <a:gdLst/>
                    <a:ahLst/>
                    <a:cxnLst/>
                    <a:rect l="l" t="t" r="r" b="b"/>
                    <a:pathLst>
                      <a:path w="3941" h="1517" extrusionOk="0">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7"/>
                  <p:cNvSpPr/>
                  <p:nvPr/>
                </p:nvSpPr>
                <p:spPr>
                  <a:xfrm>
                    <a:off x="6101778" y="3786679"/>
                    <a:ext cx="78242" cy="462458"/>
                  </a:xfrm>
                  <a:custGeom>
                    <a:avLst/>
                    <a:gdLst/>
                    <a:ahLst/>
                    <a:cxnLst/>
                    <a:rect l="l" t="t" r="r" b="b"/>
                    <a:pathLst>
                      <a:path w="3099" h="18317" extrusionOk="0">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7"/>
                  <p:cNvSpPr/>
                  <p:nvPr/>
                </p:nvSpPr>
                <p:spPr>
                  <a:xfrm>
                    <a:off x="6105312" y="3937305"/>
                    <a:ext cx="36634" cy="80161"/>
                  </a:xfrm>
                  <a:custGeom>
                    <a:avLst/>
                    <a:gdLst/>
                    <a:ahLst/>
                    <a:cxnLst/>
                    <a:rect l="l" t="t" r="r" b="b"/>
                    <a:pathLst>
                      <a:path w="1451" h="3175" extrusionOk="0">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7"/>
                  <p:cNvSpPr/>
                  <p:nvPr/>
                </p:nvSpPr>
                <p:spPr>
                  <a:xfrm>
                    <a:off x="6108292" y="3860073"/>
                    <a:ext cx="50596" cy="64735"/>
                  </a:xfrm>
                  <a:custGeom>
                    <a:avLst/>
                    <a:gdLst/>
                    <a:ahLst/>
                    <a:cxnLst/>
                    <a:rect l="l" t="t" r="r" b="b"/>
                    <a:pathLst>
                      <a:path w="2004" h="2564" extrusionOk="0">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7"/>
                  <p:cNvSpPr/>
                  <p:nvPr/>
                </p:nvSpPr>
                <p:spPr>
                  <a:xfrm>
                    <a:off x="6102914" y="4067557"/>
                    <a:ext cx="36079" cy="81549"/>
                  </a:xfrm>
                  <a:custGeom>
                    <a:avLst/>
                    <a:gdLst/>
                    <a:ahLst/>
                    <a:cxnLst/>
                    <a:rect l="l" t="t" r="r" b="b"/>
                    <a:pathLst>
                      <a:path w="1429" h="3230" extrusionOk="0">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7"/>
                  <p:cNvSpPr/>
                  <p:nvPr/>
                </p:nvSpPr>
                <p:spPr>
                  <a:xfrm>
                    <a:off x="6081706" y="3893097"/>
                    <a:ext cx="34236" cy="64305"/>
                  </a:xfrm>
                  <a:custGeom>
                    <a:avLst/>
                    <a:gdLst/>
                    <a:ahLst/>
                    <a:cxnLst/>
                    <a:rect l="l" t="t" r="r" b="b"/>
                    <a:pathLst>
                      <a:path w="1356" h="2547" extrusionOk="0">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7"/>
                  <p:cNvSpPr/>
                  <p:nvPr/>
                </p:nvSpPr>
                <p:spPr>
                  <a:xfrm>
                    <a:off x="5971374" y="3754842"/>
                    <a:ext cx="29060" cy="66628"/>
                  </a:xfrm>
                  <a:custGeom>
                    <a:avLst/>
                    <a:gdLst/>
                    <a:ahLst/>
                    <a:cxnLst/>
                    <a:rect l="l" t="t" r="r" b="b"/>
                    <a:pathLst>
                      <a:path w="1151" h="2639" extrusionOk="0">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7"/>
                  <p:cNvSpPr/>
                  <p:nvPr/>
                </p:nvSpPr>
                <p:spPr>
                  <a:xfrm>
                    <a:off x="5969632" y="3672914"/>
                    <a:ext cx="37442" cy="39310"/>
                  </a:xfrm>
                  <a:custGeom>
                    <a:avLst/>
                    <a:gdLst/>
                    <a:ahLst/>
                    <a:cxnLst/>
                    <a:rect l="l" t="t" r="r" b="b"/>
                    <a:pathLst>
                      <a:path w="1483" h="1557" extrusionOk="0">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7"/>
                  <p:cNvSpPr/>
                  <p:nvPr/>
                </p:nvSpPr>
                <p:spPr>
                  <a:xfrm>
                    <a:off x="6015356" y="3608936"/>
                    <a:ext cx="28025" cy="46683"/>
                  </a:xfrm>
                  <a:custGeom>
                    <a:avLst/>
                    <a:gdLst/>
                    <a:ahLst/>
                    <a:cxnLst/>
                    <a:rect l="l" t="t" r="r" b="b"/>
                    <a:pathLst>
                      <a:path w="1110" h="1849" extrusionOk="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7"/>
                  <p:cNvSpPr/>
                  <p:nvPr/>
                </p:nvSpPr>
                <p:spPr>
                  <a:xfrm>
                    <a:off x="6001066" y="3539077"/>
                    <a:ext cx="45370" cy="39361"/>
                  </a:xfrm>
                  <a:custGeom>
                    <a:avLst/>
                    <a:gdLst/>
                    <a:ahLst/>
                    <a:cxnLst/>
                    <a:rect l="l" t="t" r="r" b="b"/>
                    <a:pathLst>
                      <a:path w="1797" h="1559" extrusionOk="0">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7"/>
                  <p:cNvSpPr/>
                  <p:nvPr/>
                </p:nvSpPr>
                <p:spPr>
                  <a:xfrm>
                    <a:off x="6074788" y="4163397"/>
                    <a:ext cx="34261" cy="58599"/>
                  </a:xfrm>
                  <a:custGeom>
                    <a:avLst/>
                    <a:gdLst/>
                    <a:ahLst/>
                    <a:cxnLst/>
                    <a:rect l="l" t="t" r="r" b="b"/>
                    <a:pathLst>
                      <a:path w="1357" h="2321" extrusionOk="0">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7"/>
                  <p:cNvSpPr/>
                  <p:nvPr/>
                </p:nvSpPr>
                <p:spPr>
                  <a:xfrm>
                    <a:off x="6081529" y="4015547"/>
                    <a:ext cx="34463" cy="59180"/>
                  </a:xfrm>
                  <a:custGeom>
                    <a:avLst/>
                    <a:gdLst/>
                    <a:ahLst/>
                    <a:cxnLst/>
                    <a:rect l="l" t="t" r="r" b="b"/>
                    <a:pathLst>
                      <a:path w="1365" h="2344" extrusionOk="0">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7"/>
                  <p:cNvSpPr/>
                  <p:nvPr/>
                </p:nvSpPr>
                <p:spPr>
                  <a:xfrm>
                    <a:off x="6083473" y="3225780"/>
                    <a:ext cx="183726" cy="588443"/>
                  </a:xfrm>
                  <a:custGeom>
                    <a:avLst/>
                    <a:gdLst/>
                    <a:ahLst/>
                    <a:cxnLst/>
                    <a:rect l="l" t="t" r="r" b="b"/>
                    <a:pathLst>
                      <a:path w="7277" h="23307" extrusionOk="0">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7"/>
                  <p:cNvSpPr/>
                  <p:nvPr/>
                </p:nvSpPr>
                <p:spPr>
                  <a:xfrm>
                    <a:off x="6174869" y="3489819"/>
                    <a:ext cx="227732" cy="348946"/>
                  </a:xfrm>
                  <a:custGeom>
                    <a:avLst/>
                    <a:gdLst/>
                    <a:ahLst/>
                    <a:cxnLst/>
                    <a:rect l="l" t="t" r="r" b="b"/>
                    <a:pathLst>
                      <a:path w="9020" h="13821" extrusionOk="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7"/>
                  <p:cNvSpPr/>
                  <p:nvPr/>
                </p:nvSpPr>
                <p:spPr>
                  <a:xfrm>
                    <a:off x="6172345" y="3518576"/>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7"/>
                  <p:cNvSpPr/>
                  <p:nvPr/>
                </p:nvSpPr>
                <p:spPr>
                  <a:xfrm>
                    <a:off x="6172168" y="3557255"/>
                    <a:ext cx="99601" cy="38300"/>
                  </a:xfrm>
                  <a:custGeom>
                    <a:avLst/>
                    <a:gdLst/>
                    <a:ahLst/>
                    <a:cxnLst/>
                    <a:rect l="l" t="t" r="r" b="b"/>
                    <a:pathLst>
                      <a:path w="3945" h="1517" extrusionOk="0">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7"/>
                  <p:cNvSpPr/>
                  <p:nvPr/>
                </p:nvSpPr>
                <p:spPr>
                  <a:xfrm>
                    <a:off x="6172319" y="3595782"/>
                    <a:ext cx="99425" cy="38300"/>
                  </a:xfrm>
                  <a:custGeom>
                    <a:avLst/>
                    <a:gdLst/>
                    <a:ahLst/>
                    <a:cxnLst/>
                    <a:rect l="l" t="t" r="r" b="b"/>
                    <a:pathLst>
                      <a:path w="3938" h="1517" extrusionOk="0">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7"/>
                  <p:cNvSpPr/>
                  <p:nvPr/>
                </p:nvSpPr>
                <p:spPr>
                  <a:xfrm>
                    <a:off x="6172294" y="3634436"/>
                    <a:ext cx="99450" cy="38275"/>
                  </a:xfrm>
                  <a:custGeom>
                    <a:avLst/>
                    <a:gdLst/>
                    <a:ahLst/>
                    <a:cxnLst/>
                    <a:rect l="l" t="t" r="r" b="b"/>
                    <a:pathLst>
                      <a:path w="3939" h="1516" extrusionOk="0">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7"/>
                  <p:cNvSpPr/>
                  <p:nvPr/>
                </p:nvSpPr>
                <p:spPr>
                  <a:xfrm>
                    <a:off x="6172319" y="3673040"/>
                    <a:ext cx="99450" cy="38351"/>
                  </a:xfrm>
                  <a:custGeom>
                    <a:avLst/>
                    <a:gdLst/>
                    <a:ahLst/>
                    <a:cxnLst/>
                    <a:rect l="l" t="t" r="r" b="b"/>
                    <a:pathLst>
                      <a:path w="3939" h="1519" extrusionOk="0">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7"/>
                  <p:cNvSpPr/>
                  <p:nvPr/>
                </p:nvSpPr>
                <p:spPr>
                  <a:xfrm>
                    <a:off x="6172319" y="3711643"/>
                    <a:ext cx="99450" cy="38427"/>
                  </a:xfrm>
                  <a:custGeom>
                    <a:avLst/>
                    <a:gdLst/>
                    <a:ahLst/>
                    <a:cxnLst/>
                    <a:rect l="l" t="t" r="r" b="b"/>
                    <a:pathLst>
                      <a:path w="3939" h="1522" extrusionOk="0">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7"/>
                  <p:cNvSpPr/>
                  <p:nvPr/>
                </p:nvSpPr>
                <p:spPr>
                  <a:xfrm>
                    <a:off x="6172345" y="3750272"/>
                    <a:ext cx="99425" cy="38300"/>
                  </a:xfrm>
                  <a:custGeom>
                    <a:avLst/>
                    <a:gdLst/>
                    <a:ahLst/>
                    <a:cxnLst/>
                    <a:rect l="l" t="t" r="r" b="b"/>
                    <a:pathLst>
                      <a:path w="3938" h="1517" extrusionOk="0">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7"/>
                  <p:cNvSpPr/>
                  <p:nvPr/>
                </p:nvSpPr>
                <p:spPr>
                  <a:xfrm>
                    <a:off x="6175097" y="3786679"/>
                    <a:ext cx="78242" cy="462635"/>
                  </a:xfrm>
                  <a:custGeom>
                    <a:avLst/>
                    <a:gdLst/>
                    <a:ahLst/>
                    <a:cxnLst/>
                    <a:rect l="l" t="t" r="r" b="b"/>
                    <a:pathLst>
                      <a:path w="3099" h="18324" extrusionOk="0">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7"/>
                  <p:cNvSpPr/>
                  <p:nvPr/>
                </p:nvSpPr>
                <p:spPr>
                  <a:xfrm>
                    <a:off x="6213170" y="3937356"/>
                    <a:ext cx="36533" cy="80110"/>
                  </a:xfrm>
                  <a:custGeom>
                    <a:avLst/>
                    <a:gdLst/>
                    <a:ahLst/>
                    <a:cxnLst/>
                    <a:rect l="l" t="t" r="r" b="b"/>
                    <a:pathLst>
                      <a:path w="1447" h="3173" extrusionOk="0">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7"/>
                  <p:cNvSpPr/>
                  <p:nvPr/>
                </p:nvSpPr>
                <p:spPr>
                  <a:xfrm>
                    <a:off x="6196052" y="3860099"/>
                    <a:ext cx="50672" cy="64709"/>
                  </a:xfrm>
                  <a:custGeom>
                    <a:avLst/>
                    <a:gdLst/>
                    <a:ahLst/>
                    <a:cxnLst/>
                    <a:rect l="l" t="t" r="r" b="b"/>
                    <a:pathLst>
                      <a:path w="2007" h="2563" extrusionOk="0">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7"/>
                  <p:cNvSpPr/>
                  <p:nvPr/>
                </p:nvSpPr>
                <p:spPr>
                  <a:xfrm>
                    <a:off x="6216149" y="4067254"/>
                    <a:ext cx="37997" cy="81852"/>
                  </a:xfrm>
                  <a:custGeom>
                    <a:avLst/>
                    <a:gdLst/>
                    <a:ahLst/>
                    <a:cxnLst/>
                    <a:rect l="l" t="t" r="r" b="b"/>
                    <a:pathLst>
                      <a:path w="1505" h="3242" extrusionOk="0">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7"/>
                  <p:cNvSpPr/>
                  <p:nvPr/>
                </p:nvSpPr>
                <p:spPr>
                  <a:xfrm>
                    <a:off x="6240816" y="3893097"/>
                    <a:ext cx="32620" cy="64305"/>
                  </a:xfrm>
                  <a:custGeom>
                    <a:avLst/>
                    <a:gdLst/>
                    <a:ahLst/>
                    <a:cxnLst/>
                    <a:rect l="l" t="t" r="r" b="b"/>
                    <a:pathLst>
                      <a:path w="1292" h="2547" extrusionOk="0">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7"/>
                  <p:cNvSpPr/>
                  <p:nvPr/>
                </p:nvSpPr>
                <p:spPr>
                  <a:xfrm>
                    <a:off x="6354531" y="3754539"/>
                    <a:ext cx="29413" cy="66931"/>
                  </a:xfrm>
                  <a:custGeom>
                    <a:avLst/>
                    <a:gdLst/>
                    <a:ahLst/>
                    <a:cxnLst/>
                    <a:rect l="l" t="t" r="r" b="b"/>
                    <a:pathLst>
                      <a:path w="1165" h="2651" extrusionOk="0">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7"/>
                  <p:cNvSpPr/>
                  <p:nvPr/>
                </p:nvSpPr>
                <p:spPr>
                  <a:xfrm>
                    <a:off x="6349759" y="3672914"/>
                    <a:ext cx="35725" cy="39462"/>
                  </a:xfrm>
                  <a:custGeom>
                    <a:avLst/>
                    <a:gdLst/>
                    <a:ahLst/>
                    <a:cxnLst/>
                    <a:rect l="l" t="t" r="r" b="b"/>
                    <a:pathLst>
                      <a:path w="1415" h="1563" extrusionOk="0">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7"/>
                  <p:cNvSpPr/>
                  <p:nvPr/>
                </p:nvSpPr>
                <p:spPr>
                  <a:xfrm>
                    <a:off x="6311585" y="3609138"/>
                    <a:ext cx="26510" cy="46481"/>
                  </a:xfrm>
                  <a:custGeom>
                    <a:avLst/>
                    <a:gdLst/>
                    <a:ahLst/>
                    <a:cxnLst/>
                    <a:rect l="l" t="t" r="r" b="b"/>
                    <a:pathLst>
                      <a:path w="1050" h="1841" extrusionOk="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7"/>
                  <p:cNvSpPr/>
                  <p:nvPr/>
                </p:nvSpPr>
                <p:spPr>
                  <a:xfrm>
                    <a:off x="6310095" y="3539077"/>
                    <a:ext cx="43956" cy="39361"/>
                  </a:xfrm>
                  <a:custGeom>
                    <a:avLst/>
                    <a:gdLst/>
                    <a:ahLst/>
                    <a:cxnLst/>
                    <a:rect l="l" t="t" r="r" b="b"/>
                    <a:pathLst>
                      <a:path w="1741" h="1559" extrusionOk="0">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7"/>
                  <p:cNvSpPr/>
                  <p:nvPr/>
                </p:nvSpPr>
                <p:spPr>
                  <a:xfrm>
                    <a:off x="6246092" y="4163548"/>
                    <a:ext cx="34236" cy="58448"/>
                  </a:xfrm>
                  <a:custGeom>
                    <a:avLst/>
                    <a:gdLst/>
                    <a:ahLst/>
                    <a:cxnLst/>
                    <a:rect l="l" t="t" r="r" b="b"/>
                    <a:pathLst>
                      <a:path w="1356" h="2315" extrusionOk="0">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7"/>
                  <p:cNvSpPr/>
                  <p:nvPr/>
                </p:nvSpPr>
                <p:spPr>
                  <a:xfrm>
                    <a:off x="6239175" y="4015497"/>
                    <a:ext cx="34261" cy="59231"/>
                  </a:xfrm>
                  <a:custGeom>
                    <a:avLst/>
                    <a:gdLst/>
                    <a:ahLst/>
                    <a:cxnLst/>
                    <a:rect l="l" t="t" r="r" b="b"/>
                    <a:pathLst>
                      <a:path w="1357" h="2346" extrusionOk="0">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1" name="Google Shape;10811;p77"/>
                <p:cNvSpPr/>
                <p:nvPr/>
              </p:nvSpPr>
              <p:spPr>
                <a:xfrm>
                  <a:off x="6020481" y="3084268"/>
                  <a:ext cx="321880" cy="160978"/>
                </a:xfrm>
                <a:custGeom>
                  <a:avLst/>
                  <a:gdLst/>
                  <a:ahLst/>
                  <a:cxnLst/>
                  <a:rect l="l" t="t" r="r" b="b"/>
                  <a:pathLst>
                    <a:path w="12749" h="6376" extrusionOk="0">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12" name="Google Shape;10812;p77"/>
          <p:cNvGrpSpPr/>
          <p:nvPr/>
        </p:nvGrpSpPr>
        <p:grpSpPr>
          <a:xfrm>
            <a:off x="6794039" y="1544979"/>
            <a:ext cx="556884" cy="1305801"/>
            <a:chOff x="6794039" y="1544979"/>
            <a:chExt cx="556884" cy="1305801"/>
          </a:xfrm>
        </p:grpSpPr>
        <p:sp>
          <p:nvSpPr>
            <p:cNvPr id="10813" name="Google Shape;10813;p77"/>
            <p:cNvSpPr/>
            <p:nvPr/>
          </p:nvSpPr>
          <p:spPr>
            <a:xfrm>
              <a:off x="6843751" y="2801244"/>
              <a:ext cx="457459" cy="49536"/>
            </a:xfrm>
            <a:custGeom>
              <a:avLst/>
              <a:gdLst/>
              <a:ahLst/>
              <a:cxnLst/>
              <a:rect l="l" t="t" r="r" b="b"/>
              <a:pathLst>
                <a:path w="18119" h="1962" extrusionOk="0">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4" name="Google Shape;10814;p77"/>
            <p:cNvGrpSpPr/>
            <p:nvPr/>
          </p:nvGrpSpPr>
          <p:grpSpPr>
            <a:xfrm>
              <a:off x="6794039" y="1544979"/>
              <a:ext cx="556884" cy="1272726"/>
              <a:chOff x="6794039" y="1544979"/>
              <a:chExt cx="556884" cy="1272726"/>
            </a:xfrm>
          </p:grpSpPr>
          <p:sp>
            <p:nvSpPr>
              <p:cNvPr id="10815" name="Google Shape;10815;p77"/>
              <p:cNvSpPr/>
              <p:nvPr/>
            </p:nvSpPr>
            <p:spPr>
              <a:xfrm>
                <a:off x="6887026" y="1671923"/>
                <a:ext cx="366796" cy="342129"/>
              </a:xfrm>
              <a:custGeom>
                <a:avLst/>
                <a:gdLst/>
                <a:ahLst/>
                <a:cxnLst/>
                <a:rect l="l" t="t" r="r" b="b"/>
                <a:pathLst>
                  <a:path w="14528" h="13551" extrusionOk="0">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6" name="Google Shape;10816;p77"/>
              <p:cNvGrpSpPr/>
              <p:nvPr/>
            </p:nvGrpSpPr>
            <p:grpSpPr>
              <a:xfrm>
                <a:off x="6794039" y="1545206"/>
                <a:ext cx="556884" cy="1272499"/>
                <a:chOff x="6794039" y="1545206"/>
                <a:chExt cx="556884" cy="1272499"/>
              </a:xfrm>
            </p:grpSpPr>
            <p:sp>
              <p:nvSpPr>
                <p:cNvPr id="10817" name="Google Shape;10817;p77"/>
                <p:cNvSpPr/>
                <p:nvPr/>
              </p:nvSpPr>
              <p:spPr>
                <a:xfrm>
                  <a:off x="6794039" y="1545206"/>
                  <a:ext cx="556884" cy="1272499"/>
                </a:xfrm>
                <a:custGeom>
                  <a:avLst/>
                  <a:gdLst/>
                  <a:ahLst/>
                  <a:cxnLst/>
                  <a:rect l="l" t="t" r="r" b="b"/>
                  <a:pathLst>
                    <a:path w="22057" h="50401" extrusionOk="0">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8" name="Google Shape;10818;p77"/>
                <p:cNvGrpSpPr/>
                <p:nvPr/>
              </p:nvGrpSpPr>
              <p:grpSpPr>
                <a:xfrm>
                  <a:off x="6812697" y="1636703"/>
                  <a:ext cx="515453" cy="1170626"/>
                  <a:chOff x="6812697" y="1636703"/>
                  <a:chExt cx="515453" cy="1170626"/>
                </a:xfrm>
              </p:grpSpPr>
              <p:sp>
                <p:nvSpPr>
                  <p:cNvPr id="10819" name="Google Shape;10819;p77"/>
                  <p:cNvSpPr/>
                  <p:nvPr/>
                </p:nvSpPr>
                <p:spPr>
                  <a:xfrm>
                    <a:off x="6985920"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7"/>
                  <p:cNvSpPr/>
                  <p:nvPr/>
                </p:nvSpPr>
                <p:spPr>
                  <a:xfrm>
                    <a:off x="6963525" y="2349212"/>
                    <a:ext cx="41658" cy="35877"/>
                  </a:xfrm>
                  <a:custGeom>
                    <a:avLst/>
                    <a:gdLst/>
                    <a:ahLst/>
                    <a:cxnLst/>
                    <a:rect l="l" t="t" r="r" b="b"/>
                    <a:pathLst>
                      <a:path w="1650" h="1421" extrusionOk="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7"/>
                  <p:cNvSpPr/>
                  <p:nvPr/>
                </p:nvSpPr>
                <p:spPr>
                  <a:xfrm>
                    <a:off x="6988218" y="2349212"/>
                    <a:ext cx="41658" cy="35877"/>
                  </a:xfrm>
                  <a:custGeom>
                    <a:avLst/>
                    <a:gdLst/>
                    <a:ahLst/>
                    <a:cxnLst/>
                    <a:rect l="l" t="t" r="r" b="b"/>
                    <a:pathLst>
                      <a:path w="1650" h="1421" extrusionOk="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7"/>
                  <p:cNvSpPr/>
                  <p:nvPr/>
                </p:nvSpPr>
                <p:spPr>
                  <a:xfrm>
                    <a:off x="6963525" y="2464720"/>
                    <a:ext cx="41658" cy="35700"/>
                  </a:xfrm>
                  <a:custGeom>
                    <a:avLst/>
                    <a:gdLst/>
                    <a:ahLst/>
                    <a:cxnLst/>
                    <a:rect l="l" t="t" r="r" b="b"/>
                    <a:pathLst>
                      <a:path w="1650" h="1414" extrusionOk="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7"/>
                  <p:cNvSpPr/>
                  <p:nvPr/>
                </p:nvSpPr>
                <p:spPr>
                  <a:xfrm>
                    <a:off x="6988218" y="2464720"/>
                    <a:ext cx="41658" cy="35700"/>
                  </a:xfrm>
                  <a:custGeom>
                    <a:avLst/>
                    <a:gdLst/>
                    <a:ahLst/>
                    <a:cxnLst/>
                    <a:rect l="l" t="t" r="r" b="b"/>
                    <a:pathLst>
                      <a:path w="1650" h="1414" extrusionOk="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7"/>
                  <p:cNvSpPr/>
                  <p:nvPr/>
                </p:nvSpPr>
                <p:spPr>
                  <a:xfrm>
                    <a:off x="7001876" y="2594214"/>
                    <a:ext cx="30625" cy="104525"/>
                  </a:xfrm>
                  <a:custGeom>
                    <a:avLst/>
                    <a:gdLst/>
                    <a:ahLst/>
                    <a:cxnLst/>
                    <a:rect l="l" t="t" r="r" b="b"/>
                    <a:pathLst>
                      <a:path w="1213" h="4140" extrusionOk="0">
                        <a:moveTo>
                          <a:pt x="815" y="1"/>
                        </a:moveTo>
                        <a:lnTo>
                          <a:pt x="0" y="79"/>
                        </a:lnTo>
                        <a:lnTo>
                          <a:pt x="398" y="4140"/>
                        </a:lnTo>
                        <a:lnTo>
                          <a:pt x="1213" y="4061"/>
                        </a:lnTo>
                        <a:lnTo>
                          <a:pt x="8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7"/>
                  <p:cNvSpPr/>
                  <p:nvPr/>
                </p:nvSpPr>
                <p:spPr>
                  <a:xfrm>
                    <a:off x="6979987" y="2577349"/>
                    <a:ext cx="38124" cy="31938"/>
                  </a:xfrm>
                  <a:custGeom>
                    <a:avLst/>
                    <a:gdLst/>
                    <a:ahLst/>
                    <a:cxnLst/>
                    <a:rect l="l" t="t" r="r" b="b"/>
                    <a:pathLst>
                      <a:path w="1510" h="1265" extrusionOk="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7"/>
                  <p:cNvSpPr/>
                  <p:nvPr/>
                </p:nvSpPr>
                <p:spPr>
                  <a:xfrm>
                    <a:off x="7002028" y="2575077"/>
                    <a:ext cx="38124" cy="32090"/>
                  </a:xfrm>
                  <a:custGeom>
                    <a:avLst/>
                    <a:gdLst/>
                    <a:ahLst/>
                    <a:cxnLst/>
                    <a:rect l="l" t="t" r="r" b="b"/>
                    <a:pathLst>
                      <a:path w="1510" h="1271" extrusionOk="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7"/>
                  <p:cNvSpPr/>
                  <p:nvPr/>
                </p:nvSpPr>
                <p:spPr>
                  <a:xfrm>
                    <a:off x="6989859" y="2680182"/>
                    <a:ext cx="38174" cy="31963"/>
                  </a:xfrm>
                  <a:custGeom>
                    <a:avLst/>
                    <a:gdLst/>
                    <a:ahLst/>
                    <a:cxnLst/>
                    <a:rect l="l" t="t" r="r" b="b"/>
                    <a:pathLst>
                      <a:path w="1512" h="1266" extrusionOk="0">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7"/>
                  <p:cNvSpPr/>
                  <p:nvPr/>
                </p:nvSpPr>
                <p:spPr>
                  <a:xfrm>
                    <a:off x="7012076" y="2678086"/>
                    <a:ext cx="37997" cy="32090"/>
                  </a:xfrm>
                  <a:custGeom>
                    <a:avLst/>
                    <a:gdLst/>
                    <a:ahLst/>
                    <a:cxnLst/>
                    <a:rect l="l" t="t" r="r" b="b"/>
                    <a:pathLst>
                      <a:path w="1505" h="1271" extrusionOk="0">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7"/>
                  <p:cNvSpPr/>
                  <p:nvPr/>
                </p:nvSpPr>
                <p:spPr>
                  <a:xfrm>
                    <a:off x="6850316" y="2178085"/>
                    <a:ext cx="55974" cy="109271"/>
                  </a:xfrm>
                  <a:custGeom>
                    <a:avLst/>
                    <a:gdLst/>
                    <a:ahLst/>
                    <a:cxnLst/>
                    <a:rect l="l" t="t" r="r" b="b"/>
                    <a:pathLst>
                      <a:path w="2217" h="4328" extrusionOk="0">
                        <a:moveTo>
                          <a:pt x="1317" y="0"/>
                        </a:moveTo>
                        <a:lnTo>
                          <a:pt x="1" y="4035"/>
                        </a:lnTo>
                        <a:lnTo>
                          <a:pt x="894" y="4328"/>
                        </a:lnTo>
                        <a:lnTo>
                          <a:pt x="2217" y="287"/>
                        </a:lnTo>
                        <a:lnTo>
                          <a:pt x="13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7"/>
                  <p:cNvSpPr/>
                  <p:nvPr/>
                </p:nvSpPr>
                <p:spPr>
                  <a:xfrm>
                    <a:off x="6864858" y="2156120"/>
                    <a:ext cx="40775" cy="34463"/>
                  </a:xfrm>
                  <a:custGeom>
                    <a:avLst/>
                    <a:gdLst/>
                    <a:ahLst/>
                    <a:cxnLst/>
                    <a:rect l="l" t="t" r="r" b="b"/>
                    <a:pathLst>
                      <a:path w="1615" h="1365" extrusionOk="0">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7"/>
                  <p:cNvSpPr/>
                  <p:nvPr/>
                </p:nvSpPr>
                <p:spPr>
                  <a:xfrm>
                    <a:off x="6887581" y="2163517"/>
                    <a:ext cx="40775" cy="34463"/>
                  </a:xfrm>
                  <a:custGeom>
                    <a:avLst/>
                    <a:gdLst/>
                    <a:ahLst/>
                    <a:cxnLst/>
                    <a:rect l="l" t="t" r="r" b="b"/>
                    <a:pathLst>
                      <a:path w="1615" h="1365" extrusionOk="0">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7"/>
                  <p:cNvSpPr/>
                  <p:nvPr/>
                </p:nvSpPr>
                <p:spPr>
                  <a:xfrm>
                    <a:off x="6830471" y="2261755"/>
                    <a:ext cx="40775" cy="34539"/>
                  </a:xfrm>
                  <a:custGeom>
                    <a:avLst/>
                    <a:gdLst/>
                    <a:ahLst/>
                    <a:cxnLst/>
                    <a:rect l="l" t="t" r="r" b="b"/>
                    <a:pathLst>
                      <a:path w="1615" h="1368" extrusionOk="0">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7"/>
                  <p:cNvSpPr/>
                  <p:nvPr/>
                </p:nvSpPr>
                <p:spPr>
                  <a:xfrm>
                    <a:off x="6853017" y="2269178"/>
                    <a:ext cx="40775" cy="34539"/>
                  </a:xfrm>
                  <a:custGeom>
                    <a:avLst/>
                    <a:gdLst/>
                    <a:ahLst/>
                    <a:cxnLst/>
                    <a:rect l="l" t="t" r="r" b="b"/>
                    <a:pathLst>
                      <a:path w="1615" h="1368" extrusionOk="0">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7"/>
                  <p:cNvSpPr/>
                  <p:nvPr/>
                </p:nvSpPr>
                <p:spPr>
                  <a:xfrm>
                    <a:off x="6907905" y="2021424"/>
                    <a:ext cx="55974" cy="109448"/>
                  </a:xfrm>
                  <a:custGeom>
                    <a:avLst/>
                    <a:gdLst/>
                    <a:ahLst/>
                    <a:cxnLst/>
                    <a:rect l="l" t="t" r="r" b="b"/>
                    <a:pathLst>
                      <a:path w="2217" h="4335" extrusionOk="0">
                        <a:moveTo>
                          <a:pt x="1324" y="0"/>
                        </a:moveTo>
                        <a:lnTo>
                          <a:pt x="1" y="4041"/>
                        </a:lnTo>
                        <a:lnTo>
                          <a:pt x="900" y="4335"/>
                        </a:lnTo>
                        <a:lnTo>
                          <a:pt x="2217" y="294"/>
                        </a:lnTo>
                        <a:lnTo>
                          <a:pt x="13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7"/>
                  <p:cNvSpPr/>
                  <p:nvPr/>
                </p:nvSpPr>
                <p:spPr>
                  <a:xfrm>
                    <a:off x="6922625" y="1999459"/>
                    <a:ext cx="40775" cy="34387"/>
                  </a:xfrm>
                  <a:custGeom>
                    <a:avLst/>
                    <a:gdLst/>
                    <a:ahLst/>
                    <a:cxnLst/>
                    <a:rect l="l" t="t" r="r" b="b"/>
                    <a:pathLst>
                      <a:path w="1615" h="1362" extrusionOk="0">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7"/>
                  <p:cNvSpPr/>
                  <p:nvPr/>
                </p:nvSpPr>
                <p:spPr>
                  <a:xfrm>
                    <a:off x="6945196" y="2006882"/>
                    <a:ext cx="40749" cy="34463"/>
                  </a:xfrm>
                  <a:custGeom>
                    <a:avLst/>
                    <a:gdLst/>
                    <a:ahLst/>
                    <a:cxnLst/>
                    <a:rect l="l" t="t" r="r" b="b"/>
                    <a:pathLst>
                      <a:path w="1614" h="1365" extrusionOk="0">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7"/>
                  <p:cNvSpPr/>
                  <p:nvPr/>
                </p:nvSpPr>
                <p:spPr>
                  <a:xfrm>
                    <a:off x="6888061" y="2105271"/>
                    <a:ext cx="40775" cy="34488"/>
                  </a:xfrm>
                  <a:custGeom>
                    <a:avLst/>
                    <a:gdLst/>
                    <a:ahLst/>
                    <a:cxnLst/>
                    <a:rect l="l" t="t" r="r" b="b"/>
                    <a:pathLst>
                      <a:path w="1615" h="1366" extrusionOk="0">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7"/>
                  <p:cNvSpPr/>
                  <p:nvPr/>
                </p:nvSpPr>
                <p:spPr>
                  <a:xfrm>
                    <a:off x="6910783" y="2112517"/>
                    <a:ext cx="40775" cy="34539"/>
                  </a:xfrm>
                  <a:custGeom>
                    <a:avLst/>
                    <a:gdLst/>
                    <a:ahLst/>
                    <a:cxnLst/>
                    <a:rect l="l" t="t" r="r" b="b"/>
                    <a:pathLst>
                      <a:path w="1615" h="1368" extrusionOk="0">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7"/>
                  <p:cNvSpPr/>
                  <p:nvPr/>
                </p:nvSpPr>
                <p:spPr>
                  <a:xfrm>
                    <a:off x="6957113" y="1968758"/>
                    <a:ext cx="226622" cy="24717"/>
                  </a:xfrm>
                  <a:custGeom>
                    <a:avLst/>
                    <a:gdLst/>
                    <a:ahLst/>
                    <a:cxnLst/>
                    <a:rect l="l" t="t" r="r" b="b"/>
                    <a:pathLst>
                      <a:path w="8976" h="979" extrusionOk="0">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7"/>
                  <p:cNvSpPr/>
                  <p:nvPr/>
                </p:nvSpPr>
                <p:spPr>
                  <a:xfrm>
                    <a:off x="7039546" y="1927453"/>
                    <a:ext cx="61907" cy="24717"/>
                  </a:xfrm>
                  <a:custGeom>
                    <a:avLst/>
                    <a:gdLst/>
                    <a:ahLst/>
                    <a:cxnLst/>
                    <a:rect l="l" t="t" r="r" b="b"/>
                    <a:pathLst>
                      <a:path w="2452" h="979" extrusionOk="0">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7"/>
                  <p:cNvSpPr/>
                  <p:nvPr/>
                </p:nvSpPr>
                <p:spPr>
                  <a:xfrm>
                    <a:off x="7039546" y="2257236"/>
                    <a:ext cx="61907" cy="24692"/>
                  </a:xfrm>
                  <a:custGeom>
                    <a:avLst/>
                    <a:gdLst/>
                    <a:ahLst/>
                    <a:cxnLst/>
                    <a:rect l="l" t="t" r="r" b="b"/>
                    <a:pathLst>
                      <a:path w="2452" h="978" extrusionOk="0">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7"/>
                  <p:cNvSpPr/>
                  <p:nvPr/>
                </p:nvSpPr>
                <p:spPr>
                  <a:xfrm>
                    <a:off x="7039546" y="2216082"/>
                    <a:ext cx="61907" cy="24717"/>
                  </a:xfrm>
                  <a:custGeom>
                    <a:avLst/>
                    <a:gdLst/>
                    <a:ahLst/>
                    <a:cxnLst/>
                    <a:rect l="l" t="t" r="r" b="b"/>
                    <a:pathLst>
                      <a:path w="2452" h="979" extrusionOk="0">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7"/>
                  <p:cNvSpPr/>
                  <p:nvPr/>
                </p:nvSpPr>
                <p:spPr>
                  <a:xfrm>
                    <a:off x="7039546" y="2178893"/>
                    <a:ext cx="61907" cy="24717"/>
                  </a:xfrm>
                  <a:custGeom>
                    <a:avLst/>
                    <a:gdLst/>
                    <a:ahLst/>
                    <a:cxnLst/>
                    <a:rect l="l" t="t" r="r" b="b"/>
                    <a:pathLst>
                      <a:path w="2452" h="979" extrusionOk="0">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7"/>
                  <p:cNvSpPr/>
                  <p:nvPr/>
                </p:nvSpPr>
                <p:spPr>
                  <a:xfrm>
                    <a:off x="7051892" y="1972873"/>
                    <a:ext cx="32948" cy="185493"/>
                  </a:xfrm>
                  <a:custGeom>
                    <a:avLst/>
                    <a:gdLst/>
                    <a:ahLst/>
                    <a:cxnLst/>
                    <a:rect l="l" t="t" r="r" b="b"/>
                    <a:pathLst>
                      <a:path w="1305" h="7347" extrusionOk="0">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7"/>
                  <p:cNvSpPr/>
                  <p:nvPr/>
                </p:nvSpPr>
                <p:spPr>
                  <a:xfrm>
                    <a:off x="7058810" y="2022661"/>
                    <a:ext cx="95461" cy="38124"/>
                  </a:xfrm>
                  <a:custGeom>
                    <a:avLst/>
                    <a:gdLst/>
                    <a:ahLst/>
                    <a:cxnLst/>
                    <a:rect l="l" t="t" r="r" b="b"/>
                    <a:pathLst>
                      <a:path w="3781" h="1510" extrusionOk="0">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7"/>
                  <p:cNvSpPr/>
                  <p:nvPr/>
                </p:nvSpPr>
                <p:spPr>
                  <a:xfrm>
                    <a:off x="7050427" y="2076135"/>
                    <a:ext cx="108135" cy="37947"/>
                  </a:xfrm>
                  <a:custGeom>
                    <a:avLst/>
                    <a:gdLst/>
                    <a:ahLst/>
                    <a:cxnLst/>
                    <a:rect l="l" t="t" r="r" b="b"/>
                    <a:pathLst>
                      <a:path w="4283" h="1503" extrusionOk="0">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7"/>
                  <p:cNvSpPr/>
                  <p:nvPr/>
                </p:nvSpPr>
                <p:spPr>
                  <a:xfrm>
                    <a:off x="6988722" y="2022358"/>
                    <a:ext cx="90361" cy="37922"/>
                  </a:xfrm>
                  <a:custGeom>
                    <a:avLst/>
                    <a:gdLst/>
                    <a:ahLst/>
                    <a:cxnLst/>
                    <a:rect l="l" t="t" r="r" b="b"/>
                    <a:pathLst>
                      <a:path w="3579" h="1502" extrusionOk="0">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7"/>
                  <p:cNvSpPr/>
                  <p:nvPr/>
                </p:nvSpPr>
                <p:spPr>
                  <a:xfrm>
                    <a:off x="7058305" y="2132892"/>
                    <a:ext cx="95966" cy="38149"/>
                  </a:xfrm>
                  <a:custGeom>
                    <a:avLst/>
                    <a:gdLst/>
                    <a:ahLst/>
                    <a:cxnLst/>
                    <a:rect l="l" t="t" r="r" b="b"/>
                    <a:pathLst>
                      <a:path w="3801" h="1511" extrusionOk="0">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7"/>
                  <p:cNvSpPr/>
                  <p:nvPr/>
                </p:nvSpPr>
                <p:spPr>
                  <a:xfrm>
                    <a:off x="6988722" y="2132589"/>
                    <a:ext cx="90361" cy="38098"/>
                  </a:xfrm>
                  <a:custGeom>
                    <a:avLst/>
                    <a:gdLst/>
                    <a:ahLst/>
                    <a:cxnLst/>
                    <a:rect l="l" t="t" r="r" b="b"/>
                    <a:pathLst>
                      <a:path w="3579" h="1509" extrusionOk="0">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7"/>
                  <p:cNvSpPr/>
                  <p:nvPr/>
                </p:nvSpPr>
                <p:spPr>
                  <a:xfrm>
                    <a:off x="6976351" y="2075959"/>
                    <a:ext cx="110786" cy="37493"/>
                  </a:xfrm>
                  <a:custGeom>
                    <a:avLst/>
                    <a:gdLst/>
                    <a:ahLst/>
                    <a:cxnLst/>
                    <a:rect l="l" t="t" r="r" b="b"/>
                    <a:pathLst>
                      <a:path w="4388" h="1485" extrusionOk="0">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7"/>
                  <p:cNvSpPr/>
                  <p:nvPr/>
                </p:nvSpPr>
                <p:spPr>
                  <a:xfrm>
                    <a:off x="6825321" y="2309220"/>
                    <a:ext cx="45269" cy="36053"/>
                  </a:xfrm>
                  <a:custGeom>
                    <a:avLst/>
                    <a:gdLst/>
                    <a:ahLst/>
                    <a:cxnLst/>
                    <a:rect l="l" t="t" r="r" b="b"/>
                    <a:pathLst>
                      <a:path w="1793" h="1428" extrusionOk="0">
                        <a:moveTo>
                          <a:pt x="815" y="1"/>
                        </a:moveTo>
                        <a:cubicBezTo>
                          <a:pt x="0" y="1"/>
                          <a:pt x="0" y="1428"/>
                          <a:pt x="815" y="1428"/>
                        </a:cubicBezTo>
                        <a:cubicBezTo>
                          <a:pt x="1792" y="1428"/>
                          <a:pt x="1792"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7"/>
                  <p:cNvSpPr/>
                  <p:nvPr/>
                </p:nvSpPr>
                <p:spPr>
                  <a:xfrm>
                    <a:off x="6812697" y="2361054"/>
                    <a:ext cx="18405" cy="28883"/>
                  </a:xfrm>
                  <a:custGeom>
                    <a:avLst/>
                    <a:gdLst/>
                    <a:ahLst/>
                    <a:cxnLst/>
                    <a:rect l="l" t="t" r="r" b="b"/>
                    <a:pathLst>
                      <a:path w="729" h="1144" extrusionOk="0">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7"/>
                  <p:cNvSpPr/>
                  <p:nvPr/>
                </p:nvSpPr>
                <p:spPr>
                  <a:xfrm>
                    <a:off x="6832339" y="2374662"/>
                    <a:ext cx="22773" cy="27318"/>
                  </a:xfrm>
                  <a:custGeom>
                    <a:avLst/>
                    <a:gdLst/>
                    <a:ahLst/>
                    <a:cxnLst/>
                    <a:rect l="l" t="t" r="r" b="b"/>
                    <a:pathLst>
                      <a:path w="902" h="1082" extrusionOk="0">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7"/>
                  <p:cNvSpPr/>
                  <p:nvPr/>
                </p:nvSpPr>
                <p:spPr>
                  <a:xfrm>
                    <a:off x="6973725" y="2516225"/>
                    <a:ext cx="61755" cy="50722"/>
                  </a:xfrm>
                  <a:custGeom>
                    <a:avLst/>
                    <a:gdLst/>
                    <a:ahLst/>
                    <a:cxnLst/>
                    <a:rect l="l" t="t" r="r" b="b"/>
                    <a:pathLst>
                      <a:path w="2446" h="2009" extrusionOk="0">
                        <a:moveTo>
                          <a:pt x="1142" y="1"/>
                        </a:moveTo>
                        <a:cubicBezTo>
                          <a:pt x="1" y="1"/>
                          <a:pt x="1" y="2008"/>
                          <a:pt x="1142" y="2008"/>
                        </a:cubicBezTo>
                        <a:cubicBezTo>
                          <a:pt x="2445" y="2008"/>
                          <a:pt x="2445" y="1"/>
                          <a:pt x="1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7"/>
                  <p:cNvSpPr/>
                  <p:nvPr/>
                </p:nvSpPr>
                <p:spPr>
                  <a:xfrm>
                    <a:off x="6998418" y="2738706"/>
                    <a:ext cx="45269" cy="34589"/>
                  </a:xfrm>
                  <a:custGeom>
                    <a:avLst/>
                    <a:gdLst/>
                    <a:ahLst/>
                    <a:cxnLst/>
                    <a:rect l="l" t="t" r="r" b="b"/>
                    <a:pathLst>
                      <a:path w="1793" h="1370" extrusionOk="0">
                        <a:moveTo>
                          <a:pt x="815" y="0"/>
                        </a:moveTo>
                        <a:cubicBezTo>
                          <a:pt x="1" y="0"/>
                          <a:pt x="1" y="1369"/>
                          <a:pt x="815" y="1369"/>
                        </a:cubicBezTo>
                        <a:cubicBezTo>
                          <a:pt x="1793" y="1369"/>
                          <a:pt x="1793" y="0"/>
                          <a:pt x="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7"/>
                  <p:cNvSpPr/>
                  <p:nvPr/>
                </p:nvSpPr>
                <p:spPr>
                  <a:xfrm>
                    <a:off x="6982007" y="2784202"/>
                    <a:ext cx="50672" cy="23127"/>
                  </a:xfrm>
                  <a:custGeom>
                    <a:avLst/>
                    <a:gdLst/>
                    <a:ahLst/>
                    <a:cxnLst/>
                    <a:rect l="l" t="t" r="r" b="b"/>
                    <a:pathLst>
                      <a:path w="2007" h="916" extrusionOk="0">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7"/>
                  <p:cNvSpPr/>
                  <p:nvPr/>
                </p:nvSpPr>
                <p:spPr>
                  <a:xfrm>
                    <a:off x="7130235" y="2372566"/>
                    <a:ext cx="24692" cy="111266"/>
                  </a:xfrm>
                  <a:custGeom>
                    <a:avLst/>
                    <a:gdLst/>
                    <a:ahLst/>
                    <a:cxnLst/>
                    <a:rect l="l" t="t" r="r" b="b"/>
                    <a:pathLst>
                      <a:path w="978" h="4407" extrusionOk="0">
                        <a:moveTo>
                          <a:pt x="0" y="1"/>
                        </a:moveTo>
                        <a:lnTo>
                          <a:pt x="0" y="4407"/>
                        </a:lnTo>
                        <a:lnTo>
                          <a:pt x="978" y="4407"/>
                        </a:lnTo>
                        <a:lnTo>
                          <a:pt x="9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7"/>
                  <p:cNvSpPr/>
                  <p:nvPr/>
                </p:nvSpPr>
                <p:spPr>
                  <a:xfrm>
                    <a:off x="7135663" y="2349212"/>
                    <a:ext cx="41810" cy="35877"/>
                  </a:xfrm>
                  <a:custGeom>
                    <a:avLst/>
                    <a:gdLst/>
                    <a:ahLst/>
                    <a:cxnLst/>
                    <a:rect l="l" t="t" r="r" b="b"/>
                    <a:pathLst>
                      <a:path w="1656" h="1421" extrusionOk="0">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7"/>
                  <p:cNvSpPr/>
                  <p:nvPr/>
                </p:nvSpPr>
                <p:spPr>
                  <a:xfrm>
                    <a:off x="7110971" y="2349212"/>
                    <a:ext cx="41835" cy="35877"/>
                  </a:xfrm>
                  <a:custGeom>
                    <a:avLst/>
                    <a:gdLst/>
                    <a:ahLst/>
                    <a:cxnLst/>
                    <a:rect l="l" t="t" r="r" b="b"/>
                    <a:pathLst>
                      <a:path w="1657" h="1421" extrusionOk="0">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7"/>
                  <p:cNvSpPr/>
                  <p:nvPr/>
                </p:nvSpPr>
                <p:spPr>
                  <a:xfrm>
                    <a:off x="7135663" y="2464720"/>
                    <a:ext cx="41810" cy="35776"/>
                  </a:xfrm>
                  <a:custGeom>
                    <a:avLst/>
                    <a:gdLst/>
                    <a:ahLst/>
                    <a:cxnLst/>
                    <a:rect l="l" t="t" r="r" b="b"/>
                    <a:pathLst>
                      <a:path w="1656" h="1417" extrusionOk="0">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7"/>
                  <p:cNvSpPr/>
                  <p:nvPr/>
                </p:nvSpPr>
                <p:spPr>
                  <a:xfrm>
                    <a:off x="7110971" y="2464720"/>
                    <a:ext cx="41835" cy="35776"/>
                  </a:xfrm>
                  <a:custGeom>
                    <a:avLst/>
                    <a:gdLst/>
                    <a:ahLst/>
                    <a:cxnLst/>
                    <a:rect l="l" t="t" r="r" b="b"/>
                    <a:pathLst>
                      <a:path w="1657" h="1417" extrusionOk="0">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7"/>
                  <p:cNvSpPr/>
                  <p:nvPr/>
                </p:nvSpPr>
                <p:spPr>
                  <a:xfrm>
                    <a:off x="7108673" y="2594568"/>
                    <a:ext cx="30474" cy="104499"/>
                  </a:xfrm>
                  <a:custGeom>
                    <a:avLst/>
                    <a:gdLst/>
                    <a:ahLst/>
                    <a:cxnLst/>
                    <a:rect l="l" t="t" r="r" b="b"/>
                    <a:pathLst>
                      <a:path w="1207" h="4139" extrusionOk="0">
                        <a:moveTo>
                          <a:pt x="398" y="0"/>
                        </a:moveTo>
                        <a:lnTo>
                          <a:pt x="0" y="4060"/>
                        </a:lnTo>
                        <a:lnTo>
                          <a:pt x="815" y="4139"/>
                        </a:lnTo>
                        <a:lnTo>
                          <a:pt x="1206" y="78"/>
                        </a:lnTo>
                        <a:lnTo>
                          <a:pt x="3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7"/>
                  <p:cNvSpPr/>
                  <p:nvPr/>
                </p:nvSpPr>
                <p:spPr>
                  <a:xfrm>
                    <a:off x="7122913" y="2577349"/>
                    <a:ext cx="38098" cy="31938"/>
                  </a:xfrm>
                  <a:custGeom>
                    <a:avLst/>
                    <a:gdLst/>
                    <a:ahLst/>
                    <a:cxnLst/>
                    <a:rect l="l" t="t" r="r" b="b"/>
                    <a:pathLst>
                      <a:path w="1509" h="1265" extrusionOk="0">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7"/>
                  <p:cNvSpPr/>
                  <p:nvPr/>
                </p:nvSpPr>
                <p:spPr>
                  <a:xfrm>
                    <a:off x="7100821" y="2575077"/>
                    <a:ext cx="38149" cy="32090"/>
                  </a:xfrm>
                  <a:custGeom>
                    <a:avLst/>
                    <a:gdLst/>
                    <a:ahLst/>
                    <a:cxnLst/>
                    <a:rect l="l" t="t" r="r" b="b"/>
                    <a:pathLst>
                      <a:path w="1511" h="1271" extrusionOk="0">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7"/>
                  <p:cNvSpPr/>
                  <p:nvPr/>
                </p:nvSpPr>
                <p:spPr>
                  <a:xfrm>
                    <a:off x="7112864" y="2680182"/>
                    <a:ext cx="38124" cy="31963"/>
                  </a:xfrm>
                  <a:custGeom>
                    <a:avLst/>
                    <a:gdLst/>
                    <a:ahLst/>
                    <a:cxnLst/>
                    <a:rect l="l" t="t" r="r" b="b"/>
                    <a:pathLst>
                      <a:path w="1510" h="1266" extrusionOk="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7"/>
                  <p:cNvSpPr/>
                  <p:nvPr/>
                </p:nvSpPr>
                <p:spPr>
                  <a:xfrm>
                    <a:off x="7090823" y="2678086"/>
                    <a:ext cx="38124" cy="32090"/>
                  </a:xfrm>
                  <a:custGeom>
                    <a:avLst/>
                    <a:gdLst/>
                    <a:ahLst/>
                    <a:cxnLst/>
                    <a:rect l="l" t="t" r="r" b="b"/>
                    <a:pathLst>
                      <a:path w="1510" h="1271" extrusionOk="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7"/>
                  <p:cNvSpPr/>
                  <p:nvPr/>
                </p:nvSpPr>
                <p:spPr>
                  <a:xfrm>
                    <a:off x="7234886" y="2178085"/>
                    <a:ext cx="55974" cy="109448"/>
                  </a:xfrm>
                  <a:custGeom>
                    <a:avLst/>
                    <a:gdLst/>
                    <a:ahLst/>
                    <a:cxnLst/>
                    <a:rect l="l" t="t" r="r" b="b"/>
                    <a:pathLst>
                      <a:path w="2217" h="4335" extrusionOk="0">
                        <a:moveTo>
                          <a:pt x="900" y="0"/>
                        </a:moveTo>
                        <a:lnTo>
                          <a:pt x="0" y="293"/>
                        </a:lnTo>
                        <a:lnTo>
                          <a:pt x="1317" y="4334"/>
                        </a:lnTo>
                        <a:lnTo>
                          <a:pt x="2216" y="4041"/>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7"/>
                  <p:cNvSpPr/>
                  <p:nvPr/>
                </p:nvSpPr>
                <p:spPr>
                  <a:xfrm>
                    <a:off x="7235214" y="2156120"/>
                    <a:ext cx="40775" cy="34463"/>
                  </a:xfrm>
                  <a:custGeom>
                    <a:avLst/>
                    <a:gdLst/>
                    <a:ahLst/>
                    <a:cxnLst/>
                    <a:rect l="l" t="t" r="r" b="b"/>
                    <a:pathLst>
                      <a:path w="1615" h="1365" extrusionOk="0">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7"/>
                  <p:cNvSpPr/>
                  <p:nvPr/>
                </p:nvSpPr>
                <p:spPr>
                  <a:xfrm>
                    <a:off x="7212668" y="2163517"/>
                    <a:ext cx="40749" cy="34488"/>
                  </a:xfrm>
                  <a:custGeom>
                    <a:avLst/>
                    <a:gdLst/>
                    <a:ahLst/>
                    <a:cxnLst/>
                    <a:rect l="l" t="t" r="r" b="b"/>
                    <a:pathLst>
                      <a:path w="1614" h="1366" extrusionOk="0">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7"/>
                  <p:cNvSpPr/>
                  <p:nvPr/>
                </p:nvSpPr>
                <p:spPr>
                  <a:xfrm>
                    <a:off x="7269778" y="2261932"/>
                    <a:ext cx="40749" cy="34362"/>
                  </a:xfrm>
                  <a:custGeom>
                    <a:avLst/>
                    <a:gdLst/>
                    <a:ahLst/>
                    <a:cxnLst/>
                    <a:rect l="l" t="t" r="r" b="b"/>
                    <a:pathLst>
                      <a:path w="1614" h="1361" extrusionOk="0">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7"/>
                  <p:cNvSpPr/>
                  <p:nvPr/>
                </p:nvSpPr>
                <p:spPr>
                  <a:xfrm>
                    <a:off x="7247055" y="2269178"/>
                    <a:ext cx="40775" cy="34539"/>
                  </a:xfrm>
                  <a:custGeom>
                    <a:avLst/>
                    <a:gdLst/>
                    <a:ahLst/>
                    <a:cxnLst/>
                    <a:rect l="l" t="t" r="r" b="b"/>
                    <a:pathLst>
                      <a:path w="1615" h="1368" extrusionOk="0">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7"/>
                  <p:cNvSpPr/>
                  <p:nvPr/>
                </p:nvSpPr>
                <p:spPr>
                  <a:xfrm>
                    <a:off x="7177119" y="2021601"/>
                    <a:ext cx="55974" cy="109271"/>
                  </a:xfrm>
                  <a:custGeom>
                    <a:avLst/>
                    <a:gdLst/>
                    <a:ahLst/>
                    <a:cxnLst/>
                    <a:rect l="l" t="t" r="r" b="b"/>
                    <a:pathLst>
                      <a:path w="2217" h="4328" extrusionOk="0">
                        <a:moveTo>
                          <a:pt x="900" y="0"/>
                        </a:moveTo>
                        <a:lnTo>
                          <a:pt x="1" y="287"/>
                        </a:lnTo>
                        <a:lnTo>
                          <a:pt x="1324" y="4328"/>
                        </a:lnTo>
                        <a:lnTo>
                          <a:pt x="2217" y="4034"/>
                        </a:lnTo>
                        <a:lnTo>
                          <a:pt x="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7"/>
                  <p:cNvSpPr/>
                  <p:nvPr/>
                </p:nvSpPr>
                <p:spPr>
                  <a:xfrm>
                    <a:off x="7177624" y="1999459"/>
                    <a:ext cx="40749" cy="34387"/>
                  </a:xfrm>
                  <a:custGeom>
                    <a:avLst/>
                    <a:gdLst/>
                    <a:ahLst/>
                    <a:cxnLst/>
                    <a:rect l="l" t="t" r="r" b="b"/>
                    <a:pathLst>
                      <a:path w="1614" h="1362" extrusionOk="0">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7"/>
                  <p:cNvSpPr/>
                  <p:nvPr/>
                </p:nvSpPr>
                <p:spPr>
                  <a:xfrm>
                    <a:off x="7154902" y="2006882"/>
                    <a:ext cx="40775" cy="34463"/>
                  </a:xfrm>
                  <a:custGeom>
                    <a:avLst/>
                    <a:gdLst/>
                    <a:ahLst/>
                    <a:cxnLst/>
                    <a:rect l="l" t="t" r="r" b="b"/>
                    <a:pathLst>
                      <a:path w="1615" h="1365" extrusionOk="0">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7"/>
                  <p:cNvSpPr/>
                  <p:nvPr/>
                </p:nvSpPr>
                <p:spPr>
                  <a:xfrm>
                    <a:off x="7212163" y="2105271"/>
                    <a:ext cx="40623" cy="34488"/>
                  </a:xfrm>
                  <a:custGeom>
                    <a:avLst/>
                    <a:gdLst/>
                    <a:ahLst/>
                    <a:cxnLst/>
                    <a:rect l="l" t="t" r="r" b="b"/>
                    <a:pathLst>
                      <a:path w="1609" h="1366" extrusionOk="0">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7"/>
                  <p:cNvSpPr/>
                  <p:nvPr/>
                </p:nvSpPr>
                <p:spPr>
                  <a:xfrm>
                    <a:off x="7189465" y="2112517"/>
                    <a:ext cx="40749" cy="34539"/>
                  </a:xfrm>
                  <a:custGeom>
                    <a:avLst/>
                    <a:gdLst/>
                    <a:ahLst/>
                    <a:cxnLst/>
                    <a:rect l="l" t="t" r="r" b="b"/>
                    <a:pathLst>
                      <a:path w="1614" h="1368" extrusionOk="0">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7"/>
                  <p:cNvSpPr/>
                  <p:nvPr/>
                </p:nvSpPr>
                <p:spPr>
                  <a:xfrm>
                    <a:off x="7270434" y="2309220"/>
                    <a:ext cx="45269" cy="36053"/>
                  </a:xfrm>
                  <a:custGeom>
                    <a:avLst/>
                    <a:gdLst/>
                    <a:ahLst/>
                    <a:cxnLst/>
                    <a:rect l="l" t="t" r="r" b="b"/>
                    <a:pathLst>
                      <a:path w="1793" h="1428" extrusionOk="0">
                        <a:moveTo>
                          <a:pt x="978" y="1"/>
                        </a:moveTo>
                        <a:cubicBezTo>
                          <a:pt x="0" y="1"/>
                          <a:pt x="0" y="1428"/>
                          <a:pt x="978" y="1428"/>
                        </a:cubicBezTo>
                        <a:cubicBezTo>
                          <a:pt x="1792" y="1428"/>
                          <a:pt x="1792" y="1"/>
                          <a:pt x="9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7"/>
                  <p:cNvSpPr/>
                  <p:nvPr/>
                </p:nvSpPr>
                <p:spPr>
                  <a:xfrm>
                    <a:off x="7309921" y="2361054"/>
                    <a:ext cx="18229" cy="28883"/>
                  </a:xfrm>
                  <a:custGeom>
                    <a:avLst/>
                    <a:gdLst/>
                    <a:ahLst/>
                    <a:cxnLst/>
                    <a:rect l="l" t="t" r="r" b="b"/>
                    <a:pathLst>
                      <a:path w="722" h="1144" extrusionOk="0">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7"/>
                  <p:cNvSpPr/>
                  <p:nvPr/>
                </p:nvSpPr>
                <p:spPr>
                  <a:xfrm>
                    <a:off x="7285886" y="2374662"/>
                    <a:ext cx="22420" cy="27318"/>
                  </a:xfrm>
                  <a:custGeom>
                    <a:avLst/>
                    <a:gdLst/>
                    <a:ahLst/>
                    <a:cxnLst/>
                    <a:rect l="l" t="t" r="r" b="b"/>
                    <a:pathLst>
                      <a:path w="888" h="1082" extrusionOk="0">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7"/>
                  <p:cNvSpPr/>
                  <p:nvPr/>
                </p:nvSpPr>
                <p:spPr>
                  <a:xfrm>
                    <a:off x="7105543" y="2516225"/>
                    <a:ext cx="61730" cy="50722"/>
                  </a:xfrm>
                  <a:custGeom>
                    <a:avLst/>
                    <a:gdLst/>
                    <a:ahLst/>
                    <a:cxnLst/>
                    <a:rect l="l" t="t" r="r" b="b"/>
                    <a:pathLst>
                      <a:path w="2445" h="2009" extrusionOk="0">
                        <a:moveTo>
                          <a:pt x="1304" y="1"/>
                        </a:moveTo>
                        <a:cubicBezTo>
                          <a:pt x="1" y="1"/>
                          <a:pt x="1" y="2008"/>
                          <a:pt x="1304" y="2008"/>
                        </a:cubicBezTo>
                        <a:cubicBezTo>
                          <a:pt x="2445" y="2008"/>
                          <a:pt x="2445" y="1"/>
                          <a:pt x="1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7"/>
                  <p:cNvSpPr/>
                  <p:nvPr/>
                </p:nvSpPr>
                <p:spPr>
                  <a:xfrm>
                    <a:off x="7097160" y="2738706"/>
                    <a:ext cx="45420" cy="34589"/>
                  </a:xfrm>
                  <a:custGeom>
                    <a:avLst/>
                    <a:gdLst/>
                    <a:ahLst/>
                    <a:cxnLst/>
                    <a:rect l="l" t="t" r="r" b="b"/>
                    <a:pathLst>
                      <a:path w="1799" h="1370" extrusionOk="0">
                        <a:moveTo>
                          <a:pt x="984" y="0"/>
                        </a:moveTo>
                        <a:cubicBezTo>
                          <a:pt x="0" y="0"/>
                          <a:pt x="0" y="1369"/>
                          <a:pt x="984" y="1369"/>
                        </a:cubicBezTo>
                        <a:cubicBezTo>
                          <a:pt x="1799" y="1369"/>
                          <a:pt x="1799" y="0"/>
                          <a:pt x="9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7"/>
                  <p:cNvSpPr/>
                  <p:nvPr/>
                </p:nvSpPr>
                <p:spPr>
                  <a:xfrm>
                    <a:off x="7108345" y="2784202"/>
                    <a:ext cx="50520" cy="23127"/>
                  </a:xfrm>
                  <a:custGeom>
                    <a:avLst/>
                    <a:gdLst/>
                    <a:ahLst/>
                    <a:cxnLst/>
                    <a:rect l="l" t="t" r="r" b="b"/>
                    <a:pathLst>
                      <a:path w="2001" h="916" extrusionOk="0">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7"/>
                  <p:cNvSpPr/>
                  <p:nvPr/>
                </p:nvSpPr>
                <p:spPr>
                  <a:xfrm>
                    <a:off x="6949715" y="2273849"/>
                    <a:ext cx="125581" cy="69961"/>
                  </a:xfrm>
                  <a:custGeom>
                    <a:avLst/>
                    <a:gdLst/>
                    <a:ahLst/>
                    <a:cxnLst/>
                    <a:rect l="l" t="t" r="r" b="b"/>
                    <a:pathLst>
                      <a:path w="4974" h="2771" extrusionOk="0">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7"/>
                  <p:cNvSpPr/>
                  <p:nvPr/>
                </p:nvSpPr>
                <p:spPr>
                  <a:xfrm>
                    <a:off x="7065551" y="2273849"/>
                    <a:ext cx="125758" cy="69961"/>
                  </a:xfrm>
                  <a:custGeom>
                    <a:avLst/>
                    <a:gdLst/>
                    <a:ahLst/>
                    <a:cxnLst/>
                    <a:rect l="l" t="t" r="r" b="b"/>
                    <a:pathLst>
                      <a:path w="4981" h="2771" extrusionOk="0">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5" name="Google Shape;10885;p77"/>
                  <p:cNvGrpSpPr/>
                  <p:nvPr/>
                </p:nvGrpSpPr>
                <p:grpSpPr>
                  <a:xfrm>
                    <a:off x="6934567" y="1636703"/>
                    <a:ext cx="275980" cy="252450"/>
                    <a:chOff x="6934567" y="1636703"/>
                    <a:chExt cx="275980" cy="252450"/>
                  </a:xfrm>
                </p:grpSpPr>
                <p:sp>
                  <p:nvSpPr>
                    <p:cNvPr id="10886" name="Google Shape;10886;p77"/>
                    <p:cNvSpPr/>
                    <p:nvPr/>
                  </p:nvSpPr>
                  <p:spPr>
                    <a:xfrm>
                      <a:off x="6934567" y="1636703"/>
                      <a:ext cx="275980" cy="197334"/>
                    </a:xfrm>
                    <a:custGeom>
                      <a:avLst/>
                      <a:gdLst/>
                      <a:ahLst/>
                      <a:cxnLst/>
                      <a:rect l="l" t="t" r="r" b="b"/>
                      <a:pathLst>
                        <a:path w="10931" h="7816" extrusionOk="0">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7"/>
                    <p:cNvSpPr/>
                    <p:nvPr/>
                  </p:nvSpPr>
                  <p:spPr>
                    <a:xfrm>
                      <a:off x="7001700" y="1770817"/>
                      <a:ext cx="137927" cy="118335"/>
                    </a:xfrm>
                    <a:custGeom>
                      <a:avLst/>
                      <a:gdLst/>
                      <a:ahLst/>
                      <a:cxnLst/>
                      <a:rect l="l" t="t" r="r" b="b"/>
                      <a:pathLst>
                        <a:path w="5463" h="4687" extrusionOk="0">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7"/>
                    <p:cNvSpPr/>
                    <p:nvPr/>
                  </p:nvSpPr>
                  <p:spPr>
                    <a:xfrm>
                      <a:off x="7057168" y="1780689"/>
                      <a:ext cx="30802" cy="42643"/>
                    </a:xfrm>
                    <a:custGeom>
                      <a:avLst/>
                      <a:gdLst/>
                      <a:ahLst/>
                      <a:cxnLst/>
                      <a:rect l="l" t="t" r="r" b="b"/>
                      <a:pathLst>
                        <a:path w="1220" h="1689" extrusionOk="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0889" name="Google Shape;10889;p77"/>
              <p:cNvSpPr/>
              <p:nvPr/>
            </p:nvSpPr>
            <p:spPr>
              <a:xfrm>
                <a:off x="6865944" y="1544979"/>
                <a:ext cx="406813" cy="325238"/>
              </a:xfrm>
              <a:custGeom>
                <a:avLst/>
                <a:gdLst/>
                <a:ahLst/>
                <a:cxnLst/>
                <a:rect l="l" t="t" r="r" b="b"/>
                <a:pathLst>
                  <a:path w="16113" h="12882" extrusionOk="0">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890" name="Google Shape;10890;p77"/>
          <p:cNvSpPr/>
          <p:nvPr/>
        </p:nvSpPr>
        <p:spPr>
          <a:xfrm>
            <a:off x="4964226" y="4326883"/>
            <a:ext cx="452864" cy="49056"/>
          </a:xfrm>
          <a:custGeom>
            <a:avLst/>
            <a:gdLst/>
            <a:ahLst/>
            <a:cxnLst/>
            <a:rect l="l" t="t" r="r" b="b"/>
            <a:pathLst>
              <a:path w="17937" h="1943" extrusionOk="0">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7"/>
          <p:cNvSpPr/>
          <p:nvPr/>
        </p:nvSpPr>
        <p:spPr>
          <a:xfrm>
            <a:off x="4915019" y="3065442"/>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7"/>
          <p:cNvSpPr/>
          <p:nvPr/>
        </p:nvSpPr>
        <p:spPr>
          <a:xfrm>
            <a:off x="5177644" y="3411484"/>
            <a:ext cx="24869" cy="164260"/>
          </a:xfrm>
          <a:custGeom>
            <a:avLst/>
            <a:gdLst/>
            <a:ahLst/>
            <a:cxnLst/>
            <a:rect l="l" t="t" r="r" b="b"/>
            <a:pathLst>
              <a:path w="985" h="6506" extrusionOk="0">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7"/>
          <p:cNvSpPr/>
          <p:nvPr/>
        </p:nvSpPr>
        <p:spPr>
          <a:xfrm>
            <a:off x="5148685" y="3555774"/>
            <a:ext cx="80338" cy="55014"/>
          </a:xfrm>
          <a:custGeom>
            <a:avLst/>
            <a:gdLst/>
            <a:ahLst/>
            <a:cxnLst/>
            <a:rect l="l" t="t" r="r" b="b"/>
            <a:pathLst>
              <a:path w="3182" h="2179" extrusionOk="0">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7"/>
          <p:cNvSpPr/>
          <p:nvPr/>
        </p:nvSpPr>
        <p:spPr>
          <a:xfrm>
            <a:off x="5088217" y="3540499"/>
            <a:ext cx="91093" cy="197536"/>
          </a:xfrm>
          <a:custGeom>
            <a:avLst/>
            <a:gdLst/>
            <a:ahLst/>
            <a:cxnLst/>
            <a:rect l="l" t="t" r="r" b="b"/>
            <a:pathLst>
              <a:path w="3608" h="7824" extrusionOk="0">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7"/>
          <p:cNvSpPr/>
          <p:nvPr/>
        </p:nvSpPr>
        <p:spPr>
          <a:xfrm>
            <a:off x="5201831" y="3540499"/>
            <a:ext cx="91118" cy="197536"/>
          </a:xfrm>
          <a:custGeom>
            <a:avLst/>
            <a:gdLst/>
            <a:ahLst/>
            <a:cxnLst/>
            <a:rect l="l" t="t" r="r" b="b"/>
            <a:pathLst>
              <a:path w="3609" h="7824" extrusionOk="0">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6" name="Google Shape;10896;p77"/>
          <p:cNvGrpSpPr/>
          <p:nvPr/>
        </p:nvGrpSpPr>
        <p:grpSpPr>
          <a:xfrm>
            <a:off x="996380" y="1542757"/>
            <a:ext cx="556859" cy="1310345"/>
            <a:chOff x="996380" y="1542757"/>
            <a:chExt cx="556859" cy="1310345"/>
          </a:xfrm>
        </p:grpSpPr>
        <p:sp>
          <p:nvSpPr>
            <p:cNvPr id="10897" name="Google Shape;10897;p77"/>
            <p:cNvSpPr/>
            <p:nvPr/>
          </p:nvSpPr>
          <p:spPr>
            <a:xfrm>
              <a:off x="1091487" y="1674397"/>
              <a:ext cx="366796" cy="342104"/>
            </a:xfrm>
            <a:custGeom>
              <a:avLst/>
              <a:gdLst/>
              <a:ahLst/>
              <a:cxnLst/>
              <a:rect l="l" t="t" r="r" b="b"/>
              <a:pathLst>
                <a:path w="14528" h="13550" extrusionOk="0">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7"/>
            <p:cNvSpPr/>
            <p:nvPr/>
          </p:nvSpPr>
          <p:spPr>
            <a:xfrm>
              <a:off x="996380" y="1547529"/>
              <a:ext cx="556859" cy="1272651"/>
            </a:xfrm>
            <a:custGeom>
              <a:avLst/>
              <a:gdLst/>
              <a:ahLst/>
              <a:cxnLst/>
              <a:rect l="l" t="t" r="r" b="b"/>
              <a:pathLst>
                <a:path w="22056" h="50407" extrusionOk="0">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7"/>
            <p:cNvSpPr/>
            <p:nvPr/>
          </p:nvSpPr>
          <p:spPr>
            <a:xfrm>
              <a:off x="1046067" y="2803693"/>
              <a:ext cx="457485" cy="49409"/>
            </a:xfrm>
            <a:custGeom>
              <a:avLst/>
              <a:gdLst/>
              <a:ahLst/>
              <a:cxnLst/>
              <a:rect l="l" t="t" r="r" b="b"/>
              <a:pathLst>
                <a:path w="18120" h="1957" extrusionOk="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7"/>
            <p:cNvSpPr/>
            <p:nvPr/>
          </p:nvSpPr>
          <p:spPr>
            <a:xfrm>
              <a:off x="1067780" y="1542757"/>
              <a:ext cx="406813" cy="325163"/>
            </a:xfrm>
            <a:custGeom>
              <a:avLst/>
              <a:gdLst/>
              <a:ahLst/>
              <a:cxnLst/>
              <a:rect l="l" t="t" r="r" b="b"/>
              <a:pathLst>
                <a:path w="16113" h="12879" extrusionOk="0">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7"/>
          <p:cNvGrpSpPr/>
          <p:nvPr/>
        </p:nvGrpSpPr>
        <p:grpSpPr>
          <a:xfrm>
            <a:off x="998349" y="3064858"/>
            <a:ext cx="550774" cy="1310345"/>
            <a:chOff x="998349" y="3050689"/>
            <a:chExt cx="550774" cy="1310345"/>
          </a:xfrm>
        </p:grpSpPr>
        <p:sp>
          <p:nvSpPr>
            <p:cNvPr id="10902" name="Google Shape;10902;p77"/>
            <p:cNvSpPr/>
            <p:nvPr/>
          </p:nvSpPr>
          <p:spPr>
            <a:xfrm>
              <a:off x="998349" y="3072250"/>
              <a:ext cx="550774" cy="1256366"/>
            </a:xfrm>
            <a:custGeom>
              <a:avLst/>
              <a:gdLst/>
              <a:ahLst/>
              <a:cxnLst/>
              <a:rect l="l" t="t" r="r" b="b"/>
              <a:pathLst>
                <a:path w="21815" h="49762" extrusionOk="0">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7"/>
            <p:cNvSpPr/>
            <p:nvPr/>
          </p:nvSpPr>
          <p:spPr>
            <a:xfrm>
              <a:off x="1047380" y="4311978"/>
              <a:ext cx="453041" cy="49056"/>
            </a:xfrm>
            <a:custGeom>
              <a:avLst/>
              <a:gdLst/>
              <a:ahLst/>
              <a:cxnLst/>
              <a:rect l="l" t="t" r="r" b="b"/>
              <a:pathLst>
                <a:path w="17944" h="1943" extrusionOk="0">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7"/>
            <p:cNvSpPr/>
            <p:nvPr/>
          </p:nvSpPr>
          <p:spPr>
            <a:xfrm>
              <a:off x="1329091" y="3076164"/>
              <a:ext cx="124748" cy="171203"/>
            </a:xfrm>
            <a:custGeom>
              <a:avLst/>
              <a:gdLst/>
              <a:ahLst/>
              <a:cxnLst/>
              <a:rect l="l" t="t" r="r" b="b"/>
              <a:pathLst>
                <a:path w="4941" h="6781" extrusionOk="0">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7"/>
            <p:cNvSpPr/>
            <p:nvPr/>
          </p:nvSpPr>
          <p:spPr>
            <a:xfrm>
              <a:off x="1088508" y="3050689"/>
              <a:ext cx="368311" cy="203899"/>
            </a:xfrm>
            <a:custGeom>
              <a:avLst/>
              <a:gdLst/>
              <a:ahLst/>
              <a:cxnLst/>
              <a:rect l="l" t="t" r="r" b="b"/>
              <a:pathLst>
                <a:path w="14588" h="8076" extrusionOk="0">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77"/>
          <p:cNvGrpSpPr/>
          <p:nvPr/>
        </p:nvGrpSpPr>
        <p:grpSpPr>
          <a:xfrm>
            <a:off x="7660912" y="1542757"/>
            <a:ext cx="557515" cy="1310345"/>
            <a:chOff x="7660912" y="1542757"/>
            <a:chExt cx="557515" cy="1310345"/>
          </a:xfrm>
        </p:grpSpPr>
        <p:sp>
          <p:nvSpPr>
            <p:cNvPr id="10907" name="Google Shape;10907;p77"/>
            <p:cNvSpPr/>
            <p:nvPr/>
          </p:nvSpPr>
          <p:spPr>
            <a:xfrm>
              <a:off x="7711255" y="2803693"/>
              <a:ext cx="457485" cy="49409"/>
            </a:xfrm>
            <a:custGeom>
              <a:avLst/>
              <a:gdLst/>
              <a:ahLst/>
              <a:cxnLst/>
              <a:rect l="l" t="t" r="r" b="b"/>
              <a:pathLst>
                <a:path w="18120" h="1957" extrusionOk="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8" name="Google Shape;10908;p77"/>
            <p:cNvGrpSpPr/>
            <p:nvPr/>
          </p:nvGrpSpPr>
          <p:grpSpPr>
            <a:xfrm>
              <a:off x="7660912" y="1542757"/>
              <a:ext cx="557515" cy="1277423"/>
              <a:chOff x="7660912" y="1542757"/>
              <a:chExt cx="557515" cy="1277423"/>
            </a:xfrm>
          </p:grpSpPr>
          <p:sp>
            <p:nvSpPr>
              <p:cNvPr id="10909" name="Google Shape;10909;p77"/>
              <p:cNvSpPr/>
              <p:nvPr/>
            </p:nvSpPr>
            <p:spPr>
              <a:xfrm>
                <a:off x="7756524" y="1674397"/>
                <a:ext cx="366796" cy="342104"/>
              </a:xfrm>
              <a:custGeom>
                <a:avLst/>
                <a:gdLst/>
                <a:ahLst/>
                <a:cxnLst/>
                <a:rect l="l" t="t" r="r" b="b"/>
                <a:pathLst>
                  <a:path w="14528" h="13550" extrusionOk="0">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0" name="Google Shape;10910;p77"/>
              <p:cNvGrpSpPr/>
              <p:nvPr/>
            </p:nvGrpSpPr>
            <p:grpSpPr>
              <a:xfrm>
                <a:off x="7660912" y="1547529"/>
                <a:ext cx="557515" cy="1272651"/>
                <a:chOff x="7660912" y="1547529"/>
                <a:chExt cx="557515" cy="1272651"/>
              </a:xfrm>
            </p:grpSpPr>
            <p:sp>
              <p:nvSpPr>
                <p:cNvPr id="10911" name="Google Shape;10911;p77"/>
                <p:cNvSpPr/>
                <p:nvPr/>
              </p:nvSpPr>
              <p:spPr>
                <a:xfrm>
                  <a:off x="7660912" y="1547529"/>
                  <a:ext cx="557515" cy="1272651"/>
                </a:xfrm>
                <a:custGeom>
                  <a:avLst/>
                  <a:gdLst/>
                  <a:ahLst/>
                  <a:cxnLst/>
                  <a:rect l="l" t="t" r="r" b="b"/>
                  <a:pathLst>
                    <a:path w="22082" h="50407" extrusionOk="0">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2" name="Google Shape;10912;p77"/>
                <p:cNvGrpSpPr/>
                <p:nvPr/>
              </p:nvGrpSpPr>
              <p:grpSpPr>
                <a:xfrm>
                  <a:off x="7873243" y="2256453"/>
                  <a:ext cx="129570" cy="89679"/>
                  <a:chOff x="7873243" y="2256453"/>
                  <a:chExt cx="129570" cy="89679"/>
                </a:xfrm>
              </p:grpSpPr>
              <p:sp>
                <p:nvSpPr>
                  <p:cNvPr id="10913" name="Google Shape;10913;p77"/>
                  <p:cNvSpPr/>
                  <p:nvPr/>
                </p:nvSpPr>
                <p:spPr>
                  <a:xfrm>
                    <a:off x="7960877" y="2272687"/>
                    <a:ext cx="36079" cy="22243"/>
                  </a:xfrm>
                  <a:custGeom>
                    <a:avLst/>
                    <a:gdLst/>
                    <a:ahLst/>
                    <a:cxnLst/>
                    <a:rect l="l" t="t" r="r" b="b"/>
                    <a:pathLst>
                      <a:path w="1429" h="881" extrusionOk="0">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7"/>
                  <p:cNvSpPr/>
                  <p:nvPr/>
                </p:nvSpPr>
                <p:spPr>
                  <a:xfrm>
                    <a:off x="7879278" y="2272687"/>
                    <a:ext cx="36053" cy="22243"/>
                  </a:xfrm>
                  <a:custGeom>
                    <a:avLst/>
                    <a:gdLst/>
                    <a:ahLst/>
                    <a:cxnLst/>
                    <a:rect l="l" t="t" r="r" b="b"/>
                    <a:pathLst>
                      <a:path w="1428" h="881" extrusionOk="0">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7"/>
                  <p:cNvSpPr/>
                  <p:nvPr/>
                </p:nvSpPr>
                <p:spPr>
                  <a:xfrm>
                    <a:off x="7873243" y="2256453"/>
                    <a:ext cx="129570" cy="89679"/>
                  </a:xfrm>
                  <a:custGeom>
                    <a:avLst/>
                    <a:gdLst/>
                    <a:ahLst/>
                    <a:cxnLst/>
                    <a:rect l="l" t="t" r="r" b="b"/>
                    <a:pathLst>
                      <a:path w="5132" h="3552" extrusionOk="0">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7"/>
                  <p:cNvSpPr/>
                  <p:nvPr/>
                </p:nvSpPr>
                <p:spPr>
                  <a:xfrm>
                    <a:off x="7916947" y="2261351"/>
                    <a:ext cx="42163" cy="81145"/>
                  </a:xfrm>
                  <a:custGeom>
                    <a:avLst/>
                    <a:gdLst/>
                    <a:ahLst/>
                    <a:cxnLst/>
                    <a:rect l="l" t="t" r="r" b="b"/>
                    <a:pathLst>
                      <a:path w="1670" h="3214" extrusionOk="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17" name="Google Shape;10917;p77"/>
              <p:cNvSpPr/>
              <p:nvPr/>
            </p:nvSpPr>
            <p:spPr>
              <a:xfrm>
                <a:off x="7732994" y="1542757"/>
                <a:ext cx="406788" cy="325163"/>
              </a:xfrm>
              <a:custGeom>
                <a:avLst/>
                <a:gdLst/>
                <a:ahLst/>
                <a:cxnLst/>
                <a:rect l="l" t="t" r="r" b="b"/>
                <a:pathLst>
                  <a:path w="16112" h="12879" extrusionOk="0">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918" name="Google Shape;10918;p77"/>
          <p:cNvSpPr/>
          <p:nvPr/>
        </p:nvSpPr>
        <p:spPr>
          <a:xfrm>
            <a:off x="7712417" y="4326148"/>
            <a:ext cx="452864" cy="49056"/>
          </a:xfrm>
          <a:custGeom>
            <a:avLst/>
            <a:gdLst/>
            <a:ahLst/>
            <a:cxnLst/>
            <a:rect l="l" t="t" r="r" b="b"/>
            <a:pathLst>
              <a:path w="17937" h="1943" extrusionOk="0">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9" name="Google Shape;10919;p77"/>
          <p:cNvGrpSpPr/>
          <p:nvPr/>
        </p:nvGrpSpPr>
        <p:grpSpPr>
          <a:xfrm>
            <a:off x="7665988" y="3067429"/>
            <a:ext cx="550774" cy="1277927"/>
            <a:chOff x="7665988" y="3067429"/>
            <a:chExt cx="550774" cy="1277927"/>
          </a:xfrm>
        </p:grpSpPr>
        <p:sp>
          <p:nvSpPr>
            <p:cNvPr id="10920" name="Google Shape;10920;p77"/>
            <p:cNvSpPr/>
            <p:nvPr/>
          </p:nvSpPr>
          <p:spPr>
            <a:xfrm>
              <a:off x="7665988" y="3067429"/>
              <a:ext cx="550774" cy="1277927"/>
            </a:xfrm>
            <a:custGeom>
              <a:avLst/>
              <a:gdLst/>
              <a:ahLst/>
              <a:cxnLst/>
              <a:rect l="l" t="t" r="r" b="b"/>
              <a:pathLst>
                <a:path w="21815" h="50616" extrusionOk="0">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1" name="Google Shape;10921;p77"/>
            <p:cNvGrpSpPr/>
            <p:nvPr/>
          </p:nvGrpSpPr>
          <p:grpSpPr>
            <a:xfrm>
              <a:off x="7893590" y="3786407"/>
              <a:ext cx="93163" cy="118840"/>
              <a:chOff x="7890614" y="3772237"/>
              <a:chExt cx="93163" cy="118840"/>
            </a:xfrm>
          </p:grpSpPr>
          <p:sp>
            <p:nvSpPr>
              <p:cNvPr id="10922" name="Google Shape;10922;p77"/>
              <p:cNvSpPr/>
              <p:nvPr/>
            </p:nvSpPr>
            <p:spPr>
              <a:xfrm>
                <a:off x="7954717" y="3788017"/>
                <a:ext cx="8988" cy="49637"/>
              </a:xfrm>
              <a:custGeom>
                <a:avLst/>
                <a:gdLst/>
                <a:ahLst/>
                <a:cxnLst/>
                <a:rect l="l" t="t" r="r" b="b"/>
                <a:pathLst>
                  <a:path w="356" h="1966" extrusionOk="0">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7"/>
              <p:cNvSpPr/>
              <p:nvPr/>
            </p:nvSpPr>
            <p:spPr>
              <a:xfrm>
                <a:off x="7910862" y="3788017"/>
                <a:ext cx="8736" cy="49409"/>
              </a:xfrm>
              <a:custGeom>
                <a:avLst/>
                <a:gdLst/>
                <a:ahLst/>
                <a:cxnLst/>
                <a:rect l="l" t="t" r="r" b="b"/>
                <a:pathLst>
                  <a:path w="346" h="1957" extrusionOk="0">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7"/>
              <p:cNvSpPr/>
              <p:nvPr/>
            </p:nvSpPr>
            <p:spPr>
              <a:xfrm>
                <a:off x="7901647" y="3841693"/>
                <a:ext cx="29161" cy="38023"/>
              </a:xfrm>
              <a:custGeom>
                <a:avLst/>
                <a:gdLst/>
                <a:ahLst/>
                <a:cxnLst/>
                <a:rect l="l" t="t" r="r" b="b"/>
                <a:pathLst>
                  <a:path w="1155" h="1506" extrusionOk="0">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7"/>
              <p:cNvSpPr/>
              <p:nvPr/>
            </p:nvSpPr>
            <p:spPr>
              <a:xfrm>
                <a:off x="7943785" y="3841693"/>
                <a:ext cx="29136" cy="38023"/>
              </a:xfrm>
              <a:custGeom>
                <a:avLst/>
                <a:gdLst/>
                <a:ahLst/>
                <a:cxnLst/>
                <a:rect l="l" t="t" r="r" b="b"/>
                <a:pathLst>
                  <a:path w="1154" h="1506" extrusionOk="0">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7"/>
              <p:cNvSpPr/>
              <p:nvPr/>
            </p:nvSpPr>
            <p:spPr>
              <a:xfrm>
                <a:off x="7916139" y="3833462"/>
                <a:ext cx="42315" cy="57615"/>
              </a:xfrm>
              <a:custGeom>
                <a:avLst/>
                <a:gdLst/>
                <a:ahLst/>
                <a:cxnLst/>
                <a:rect l="l" t="t" r="r" b="b"/>
                <a:pathLst>
                  <a:path w="1676" h="2282" extrusionOk="0">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7"/>
              <p:cNvSpPr/>
              <p:nvPr/>
            </p:nvSpPr>
            <p:spPr>
              <a:xfrm>
                <a:off x="7890614"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7"/>
              <p:cNvSpPr/>
              <p:nvPr/>
            </p:nvSpPr>
            <p:spPr>
              <a:xfrm>
                <a:off x="7959893" y="3772237"/>
                <a:ext cx="23884" cy="34917"/>
              </a:xfrm>
              <a:custGeom>
                <a:avLst/>
                <a:gdLst/>
                <a:ahLst/>
                <a:cxnLst/>
                <a:rect l="l" t="t" r="r" b="b"/>
                <a:pathLst>
                  <a:path w="946" h="1383" extrusionOk="0">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32"/>
        <p:cNvGrpSpPr/>
        <p:nvPr/>
      </p:nvGrpSpPr>
      <p:grpSpPr>
        <a:xfrm>
          <a:off x="0" y="0"/>
          <a:ext cx="0" cy="0"/>
          <a:chOff x="0" y="0"/>
          <a:chExt cx="0" cy="0"/>
        </a:xfrm>
      </p:grpSpPr>
      <p:sp>
        <p:nvSpPr>
          <p:cNvPr id="10933" name="Google Shape;10933;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934" name="Google Shape;10934;p7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935" name="Google Shape;10935;p78"/>
          <p:cNvGrpSpPr/>
          <p:nvPr/>
        </p:nvGrpSpPr>
        <p:grpSpPr>
          <a:xfrm>
            <a:off x="866243" y="2291587"/>
            <a:ext cx="415546" cy="355053"/>
            <a:chOff x="866243" y="2291587"/>
            <a:chExt cx="415546" cy="355053"/>
          </a:xfrm>
        </p:grpSpPr>
        <p:sp>
          <p:nvSpPr>
            <p:cNvPr id="10936" name="Google Shape;10936;p7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1" name="Google Shape;10941;p7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2" name="Google Shape;10942;p78"/>
          <p:cNvGrpSpPr/>
          <p:nvPr/>
        </p:nvGrpSpPr>
        <p:grpSpPr>
          <a:xfrm>
            <a:off x="1958520" y="2302574"/>
            <a:ext cx="359213" cy="327807"/>
            <a:chOff x="1958520" y="2302574"/>
            <a:chExt cx="359213" cy="327807"/>
          </a:xfrm>
        </p:grpSpPr>
        <p:sp>
          <p:nvSpPr>
            <p:cNvPr id="10943" name="Google Shape;10943;p7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8"/>
          <p:cNvGrpSpPr/>
          <p:nvPr/>
        </p:nvGrpSpPr>
        <p:grpSpPr>
          <a:xfrm>
            <a:off x="2579882" y="2287427"/>
            <a:ext cx="207582" cy="359594"/>
            <a:chOff x="2656082" y="2287427"/>
            <a:chExt cx="207582" cy="359594"/>
          </a:xfrm>
        </p:grpSpPr>
        <p:sp>
          <p:nvSpPr>
            <p:cNvPr id="10947" name="Google Shape;10947;p7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78"/>
          <p:cNvGrpSpPr/>
          <p:nvPr/>
        </p:nvGrpSpPr>
        <p:grpSpPr>
          <a:xfrm>
            <a:off x="3049653" y="2321468"/>
            <a:ext cx="362991" cy="290018"/>
            <a:chOff x="3049653" y="2321468"/>
            <a:chExt cx="362991" cy="290018"/>
          </a:xfrm>
        </p:grpSpPr>
        <p:sp>
          <p:nvSpPr>
            <p:cNvPr id="10952" name="Google Shape;10952;p7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78"/>
          <p:cNvGrpSpPr/>
          <p:nvPr/>
        </p:nvGrpSpPr>
        <p:grpSpPr>
          <a:xfrm>
            <a:off x="3564243" y="2289904"/>
            <a:ext cx="422342" cy="355243"/>
            <a:chOff x="3564243" y="2289904"/>
            <a:chExt cx="422342" cy="355243"/>
          </a:xfrm>
        </p:grpSpPr>
        <p:sp>
          <p:nvSpPr>
            <p:cNvPr id="10957" name="Google Shape;10957;p7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2" name="Google Shape;10962;p7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3" name="Google Shape;10963;p78"/>
          <p:cNvGrpSpPr/>
          <p:nvPr/>
        </p:nvGrpSpPr>
        <p:grpSpPr>
          <a:xfrm>
            <a:off x="4687894" y="2289713"/>
            <a:ext cx="359594" cy="353909"/>
            <a:chOff x="4687894" y="2289713"/>
            <a:chExt cx="359594" cy="353909"/>
          </a:xfrm>
        </p:grpSpPr>
        <p:sp>
          <p:nvSpPr>
            <p:cNvPr id="10964" name="Google Shape;10964;p7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7" name="Google Shape;10967;p7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8" name="Google Shape;10968;p78"/>
          <p:cNvGrpSpPr/>
          <p:nvPr/>
        </p:nvGrpSpPr>
        <p:grpSpPr>
          <a:xfrm>
            <a:off x="6372624" y="2308227"/>
            <a:ext cx="263567" cy="317614"/>
            <a:chOff x="6421399" y="2308227"/>
            <a:chExt cx="263567" cy="317614"/>
          </a:xfrm>
        </p:grpSpPr>
        <p:sp>
          <p:nvSpPr>
            <p:cNvPr id="10969" name="Google Shape;10969;p7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8"/>
          <p:cNvGrpSpPr/>
          <p:nvPr/>
        </p:nvGrpSpPr>
        <p:grpSpPr>
          <a:xfrm>
            <a:off x="6870193" y="2295620"/>
            <a:ext cx="360356" cy="343462"/>
            <a:chOff x="6870193" y="2295620"/>
            <a:chExt cx="360356" cy="343462"/>
          </a:xfrm>
        </p:grpSpPr>
        <p:sp>
          <p:nvSpPr>
            <p:cNvPr id="10974" name="Google Shape;10974;p7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78"/>
          <p:cNvGrpSpPr/>
          <p:nvPr/>
        </p:nvGrpSpPr>
        <p:grpSpPr>
          <a:xfrm>
            <a:off x="7441465" y="2302860"/>
            <a:ext cx="342192" cy="327140"/>
            <a:chOff x="7441465" y="2302860"/>
            <a:chExt cx="342192" cy="327140"/>
          </a:xfrm>
        </p:grpSpPr>
        <p:sp>
          <p:nvSpPr>
            <p:cNvPr id="10977" name="Google Shape;10977;p7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8"/>
          <p:cNvGrpSpPr/>
          <p:nvPr/>
        </p:nvGrpSpPr>
        <p:grpSpPr>
          <a:xfrm>
            <a:off x="7989683" y="2350207"/>
            <a:ext cx="332761" cy="234066"/>
            <a:chOff x="7989683" y="2350207"/>
            <a:chExt cx="332761" cy="234066"/>
          </a:xfrm>
        </p:grpSpPr>
        <p:sp>
          <p:nvSpPr>
            <p:cNvPr id="10980" name="Google Shape;10980;p7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78"/>
          <p:cNvGrpSpPr/>
          <p:nvPr/>
        </p:nvGrpSpPr>
        <p:grpSpPr>
          <a:xfrm>
            <a:off x="5823294" y="2309751"/>
            <a:ext cx="315327" cy="314978"/>
            <a:chOff x="5823294" y="2309751"/>
            <a:chExt cx="315327" cy="314978"/>
          </a:xfrm>
        </p:grpSpPr>
        <p:sp>
          <p:nvSpPr>
            <p:cNvPr id="10987" name="Google Shape;10987;p7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78"/>
          <p:cNvGrpSpPr/>
          <p:nvPr/>
        </p:nvGrpSpPr>
        <p:grpSpPr>
          <a:xfrm>
            <a:off x="2497275" y="2744159"/>
            <a:ext cx="370930" cy="370549"/>
            <a:chOff x="2497275" y="2744159"/>
            <a:chExt cx="370930" cy="370549"/>
          </a:xfrm>
        </p:grpSpPr>
        <p:sp>
          <p:nvSpPr>
            <p:cNvPr id="11005" name="Google Shape;11005;p7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78"/>
          <p:cNvGrpSpPr/>
          <p:nvPr/>
        </p:nvGrpSpPr>
        <p:grpSpPr>
          <a:xfrm>
            <a:off x="860940" y="2746477"/>
            <a:ext cx="371883" cy="365691"/>
            <a:chOff x="860940" y="2746477"/>
            <a:chExt cx="371883" cy="365691"/>
          </a:xfrm>
        </p:grpSpPr>
        <p:sp>
          <p:nvSpPr>
            <p:cNvPr id="11012" name="Google Shape;11012;p7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7" name="Google Shape;11017;p78"/>
          <p:cNvGrpSpPr/>
          <p:nvPr/>
        </p:nvGrpSpPr>
        <p:grpSpPr>
          <a:xfrm>
            <a:off x="1493849" y="2775533"/>
            <a:ext cx="283985" cy="341080"/>
            <a:chOff x="1493849" y="2775533"/>
            <a:chExt cx="283985" cy="341080"/>
          </a:xfrm>
        </p:grpSpPr>
        <p:sp>
          <p:nvSpPr>
            <p:cNvPr id="11018" name="Google Shape;11018;p7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78"/>
          <p:cNvGrpSpPr/>
          <p:nvPr/>
        </p:nvGrpSpPr>
        <p:grpSpPr>
          <a:xfrm>
            <a:off x="1952836" y="2774422"/>
            <a:ext cx="372835" cy="342573"/>
            <a:chOff x="1952836" y="2774422"/>
            <a:chExt cx="372835" cy="342573"/>
          </a:xfrm>
        </p:grpSpPr>
        <p:sp>
          <p:nvSpPr>
            <p:cNvPr id="11021" name="Google Shape;11021;p7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78"/>
          <p:cNvGrpSpPr/>
          <p:nvPr/>
        </p:nvGrpSpPr>
        <p:grpSpPr>
          <a:xfrm>
            <a:off x="3079916" y="2744477"/>
            <a:ext cx="332729" cy="372518"/>
            <a:chOff x="3079916" y="2744477"/>
            <a:chExt cx="332729" cy="372518"/>
          </a:xfrm>
        </p:grpSpPr>
        <p:sp>
          <p:nvSpPr>
            <p:cNvPr id="11025" name="Google Shape;11025;p7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78"/>
          <p:cNvGrpSpPr/>
          <p:nvPr/>
        </p:nvGrpSpPr>
        <p:grpSpPr>
          <a:xfrm>
            <a:off x="3620576" y="2745525"/>
            <a:ext cx="336889" cy="355592"/>
            <a:chOff x="3620576" y="2745525"/>
            <a:chExt cx="336889" cy="355592"/>
          </a:xfrm>
        </p:grpSpPr>
        <p:sp>
          <p:nvSpPr>
            <p:cNvPr id="11029" name="Google Shape;11029;p7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8"/>
          <p:cNvGrpSpPr/>
          <p:nvPr/>
        </p:nvGrpSpPr>
        <p:grpSpPr>
          <a:xfrm>
            <a:off x="4126815" y="2760704"/>
            <a:ext cx="380393" cy="363118"/>
            <a:chOff x="4126815" y="2760704"/>
            <a:chExt cx="380393" cy="363118"/>
          </a:xfrm>
        </p:grpSpPr>
        <p:sp>
          <p:nvSpPr>
            <p:cNvPr id="11032" name="Google Shape;11032;p7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8"/>
          <p:cNvGrpSpPr/>
          <p:nvPr/>
        </p:nvGrpSpPr>
        <p:grpSpPr>
          <a:xfrm>
            <a:off x="4675986" y="2745684"/>
            <a:ext cx="381346" cy="368644"/>
            <a:chOff x="4675986" y="2745684"/>
            <a:chExt cx="381346" cy="368644"/>
          </a:xfrm>
        </p:grpSpPr>
        <p:sp>
          <p:nvSpPr>
            <p:cNvPr id="11037" name="Google Shape;11037;p7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78"/>
          <p:cNvGrpSpPr/>
          <p:nvPr/>
        </p:nvGrpSpPr>
        <p:grpSpPr>
          <a:xfrm>
            <a:off x="5220616" y="2791061"/>
            <a:ext cx="373185" cy="302466"/>
            <a:chOff x="5220616" y="2791061"/>
            <a:chExt cx="373185" cy="302466"/>
          </a:xfrm>
        </p:grpSpPr>
        <p:sp>
          <p:nvSpPr>
            <p:cNvPr id="11040" name="Google Shape;11040;p7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78"/>
          <p:cNvGrpSpPr/>
          <p:nvPr/>
        </p:nvGrpSpPr>
        <p:grpSpPr>
          <a:xfrm>
            <a:off x="5788661" y="2772517"/>
            <a:ext cx="284366" cy="344097"/>
            <a:chOff x="5864861" y="2772517"/>
            <a:chExt cx="284366" cy="344097"/>
          </a:xfrm>
        </p:grpSpPr>
        <p:sp>
          <p:nvSpPr>
            <p:cNvPr id="11059" name="Google Shape;11059;p7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5" name="Google Shape;11065;p7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6" name="Google Shape;11066;p78"/>
          <p:cNvGrpSpPr/>
          <p:nvPr/>
        </p:nvGrpSpPr>
        <p:grpSpPr>
          <a:xfrm>
            <a:off x="6974158" y="2789537"/>
            <a:ext cx="255247" cy="327458"/>
            <a:chOff x="6974158" y="2789537"/>
            <a:chExt cx="255247" cy="327458"/>
          </a:xfrm>
        </p:grpSpPr>
        <p:sp>
          <p:nvSpPr>
            <p:cNvPr id="11067" name="Google Shape;11067;p7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8"/>
          <p:cNvGrpSpPr/>
          <p:nvPr/>
        </p:nvGrpSpPr>
        <p:grpSpPr>
          <a:xfrm>
            <a:off x="7530697" y="2790299"/>
            <a:ext cx="244291" cy="326314"/>
            <a:chOff x="7530697" y="2790299"/>
            <a:chExt cx="244291" cy="326314"/>
          </a:xfrm>
        </p:grpSpPr>
        <p:sp>
          <p:nvSpPr>
            <p:cNvPr id="11074" name="Google Shape;11074;p7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78"/>
          <p:cNvGrpSpPr/>
          <p:nvPr/>
        </p:nvGrpSpPr>
        <p:grpSpPr>
          <a:xfrm>
            <a:off x="7988191" y="2832248"/>
            <a:ext cx="332348" cy="283985"/>
            <a:chOff x="7988191" y="2832248"/>
            <a:chExt cx="332348" cy="283985"/>
          </a:xfrm>
        </p:grpSpPr>
        <p:sp>
          <p:nvSpPr>
            <p:cNvPr id="11081" name="Google Shape;11081;p7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4" name="Google Shape;11084;p7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5" name="Google Shape;11085;p78"/>
          <p:cNvGrpSpPr/>
          <p:nvPr/>
        </p:nvGrpSpPr>
        <p:grpSpPr>
          <a:xfrm>
            <a:off x="3588440" y="3258368"/>
            <a:ext cx="364484" cy="262423"/>
            <a:chOff x="3588440" y="3258368"/>
            <a:chExt cx="364484" cy="262423"/>
          </a:xfrm>
        </p:grpSpPr>
        <p:sp>
          <p:nvSpPr>
            <p:cNvPr id="11086" name="Google Shape;11086;p7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2" name="Google Shape;11092;p7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3" name="Google Shape;11093;p78"/>
          <p:cNvGrpSpPr/>
          <p:nvPr/>
        </p:nvGrpSpPr>
        <p:grpSpPr>
          <a:xfrm>
            <a:off x="5765817" y="3227724"/>
            <a:ext cx="364865" cy="324822"/>
            <a:chOff x="5765817" y="3227724"/>
            <a:chExt cx="364865" cy="324822"/>
          </a:xfrm>
        </p:grpSpPr>
        <p:sp>
          <p:nvSpPr>
            <p:cNvPr id="11094" name="Google Shape;11094;p7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78"/>
          <p:cNvGrpSpPr/>
          <p:nvPr/>
        </p:nvGrpSpPr>
        <p:grpSpPr>
          <a:xfrm>
            <a:off x="6228583" y="3237664"/>
            <a:ext cx="446539" cy="303895"/>
            <a:chOff x="6228583" y="3237664"/>
            <a:chExt cx="446539" cy="303895"/>
          </a:xfrm>
        </p:grpSpPr>
        <p:sp>
          <p:nvSpPr>
            <p:cNvPr id="11098" name="Google Shape;11098;p7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78"/>
          <p:cNvGrpSpPr/>
          <p:nvPr/>
        </p:nvGrpSpPr>
        <p:grpSpPr>
          <a:xfrm>
            <a:off x="865862" y="3207306"/>
            <a:ext cx="364484" cy="364897"/>
            <a:chOff x="865862" y="3207306"/>
            <a:chExt cx="364484" cy="364897"/>
          </a:xfrm>
        </p:grpSpPr>
        <p:sp>
          <p:nvSpPr>
            <p:cNvPr id="11116" name="Google Shape;11116;p7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78"/>
          <p:cNvGrpSpPr/>
          <p:nvPr/>
        </p:nvGrpSpPr>
        <p:grpSpPr>
          <a:xfrm>
            <a:off x="1404617" y="3226962"/>
            <a:ext cx="370168" cy="325965"/>
            <a:chOff x="1404617" y="3226962"/>
            <a:chExt cx="370168" cy="325965"/>
          </a:xfrm>
        </p:grpSpPr>
        <p:sp>
          <p:nvSpPr>
            <p:cNvPr id="11131" name="Google Shape;11131;p7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78"/>
          <p:cNvGrpSpPr/>
          <p:nvPr/>
        </p:nvGrpSpPr>
        <p:grpSpPr>
          <a:xfrm>
            <a:off x="1954741" y="3212419"/>
            <a:ext cx="366389" cy="354481"/>
            <a:chOff x="1954741" y="3212419"/>
            <a:chExt cx="366389" cy="354481"/>
          </a:xfrm>
        </p:grpSpPr>
        <p:sp>
          <p:nvSpPr>
            <p:cNvPr id="11141" name="Google Shape;11141;p7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78"/>
          <p:cNvGrpSpPr/>
          <p:nvPr/>
        </p:nvGrpSpPr>
        <p:grpSpPr>
          <a:xfrm>
            <a:off x="3043239" y="3215626"/>
            <a:ext cx="366008" cy="348670"/>
            <a:chOff x="3043239" y="3215626"/>
            <a:chExt cx="366008" cy="348670"/>
          </a:xfrm>
        </p:grpSpPr>
        <p:sp>
          <p:nvSpPr>
            <p:cNvPr id="11149" name="Google Shape;11149;p7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78"/>
          <p:cNvGrpSpPr/>
          <p:nvPr/>
        </p:nvGrpSpPr>
        <p:grpSpPr>
          <a:xfrm>
            <a:off x="4218333" y="3184982"/>
            <a:ext cx="209107" cy="383442"/>
            <a:chOff x="4218333" y="3184982"/>
            <a:chExt cx="209107" cy="383442"/>
          </a:xfrm>
        </p:grpSpPr>
        <p:sp>
          <p:nvSpPr>
            <p:cNvPr id="11152" name="Google Shape;11152;p7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4" name="Google Shape;11154;p7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5" name="Google Shape;11155;p78"/>
          <p:cNvGrpSpPr/>
          <p:nvPr/>
        </p:nvGrpSpPr>
        <p:grpSpPr>
          <a:xfrm>
            <a:off x="6896644" y="3216007"/>
            <a:ext cx="322917" cy="347876"/>
            <a:chOff x="6896644" y="3216007"/>
            <a:chExt cx="322917" cy="347876"/>
          </a:xfrm>
        </p:grpSpPr>
        <p:sp>
          <p:nvSpPr>
            <p:cNvPr id="11156" name="Google Shape;11156;p7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78"/>
          <p:cNvGrpSpPr/>
          <p:nvPr/>
        </p:nvGrpSpPr>
        <p:grpSpPr>
          <a:xfrm>
            <a:off x="7429366" y="3223183"/>
            <a:ext cx="334634" cy="333904"/>
            <a:chOff x="7429366" y="3223183"/>
            <a:chExt cx="334634" cy="333904"/>
          </a:xfrm>
        </p:grpSpPr>
        <p:sp>
          <p:nvSpPr>
            <p:cNvPr id="11164" name="Google Shape;11164;p7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6" name="Google Shape;11166;p7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7" name="Google Shape;11167;p78"/>
          <p:cNvGrpSpPr/>
          <p:nvPr/>
        </p:nvGrpSpPr>
        <p:grpSpPr>
          <a:xfrm>
            <a:off x="5216456" y="3725484"/>
            <a:ext cx="356196" cy="265631"/>
            <a:chOff x="5216456" y="3725484"/>
            <a:chExt cx="356196" cy="265631"/>
          </a:xfrm>
        </p:grpSpPr>
        <p:sp>
          <p:nvSpPr>
            <p:cNvPr id="11168" name="Google Shape;11168;p7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78"/>
          <p:cNvGrpSpPr/>
          <p:nvPr/>
        </p:nvGrpSpPr>
        <p:grpSpPr>
          <a:xfrm>
            <a:off x="6849393" y="3733994"/>
            <a:ext cx="355053" cy="248038"/>
            <a:chOff x="6849393" y="3733994"/>
            <a:chExt cx="355053" cy="248038"/>
          </a:xfrm>
        </p:grpSpPr>
        <p:sp>
          <p:nvSpPr>
            <p:cNvPr id="11171" name="Google Shape;11171;p7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78"/>
          <p:cNvGrpSpPr/>
          <p:nvPr/>
        </p:nvGrpSpPr>
        <p:grpSpPr>
          <a:xfrm>
            <a:off x="7918997" y="3714687"/>
            <a:ext cx="392111" cy="280206"/>
            <a:chOff x="7918997" y="3714687"/>
            <a:chExt cx="392111" cy="280206"/>
          </a:xfrm>
        </p:grpSpPr>
        <p:sp>
          <p:nvSpPr>
            <p:cNvPr id="11177" name="Google Shape;11177;p7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2" name="Google Shape;11182;p7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3" name="Google Shape;11183;p78"/>
          <p:cNvGrpSpPr/>
          <p:nvPr/>
        </p:nvGrpSpPr>
        <p:grpSpPr>
          <a:xfrm>
            <a:off x="1408777" y="3680964"/>
            <a:ext cx="357720" cy="355148"/>
            <a:chOff x="1408777" y="3680964"/>
            <a:chExt cx="357720" cy="355148"/>
          </a:xfrm>
        </p:grpSpPr>
        <p:sp>
          <p:nvSpPr>
            <p:cNvPr id="11184" name="Google Shape;11184;p7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78"/>
          <p:cNvGrpSpPr/>
          <p:nvPr/>
        </p:nvGrpSpPr>
        <p:grpSpPr>
          <a:xfrm>
            <a:off x="1952836" y="3680964"/>
            <a:ext cx="357720" cy="355148"/>
            <a:chOff x="1952836" y="3680964"/>
            <a:chExt cx="357720" cy="355148"/>
          </a:xfrm>
        </p:grpSpPr>
        <p:sp>
          <p:nvSpPr>
            <p:cNvPr id="11190" name="Google Shape;11190;p7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8"/>
          <p:cNvGrpSpPr/>
          <p:nvPr/>
        </p:nvGrpSpPr>
        <p:grpSpPr>
          <a:xfrm>
            <a:off x="2496894" y="3680964"/>
            <a:ext cx="357720" cy="355148"/>
            <a:chOff x="2496894" y="3680964"/>
            <a:chExt cx="357720" cy="355148"/>
          </a:xfrm>
        </p:grpSpPr>
        <p:sp>
          <p:nvSpPr>
            <p:cNvPr id="11196" name="Google Shape;11196;p7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78"/>
          <p:cNvGrpSpPr/>
          <p:nvPr/>
        </p:nvGrpSpPr>
        <p:grpSpPr>
          <a:xfrm>
            <a:off x="3040984" y="3681059"/>
            <a:ext cx="356164" cy="355815"/>
            <a:chOff x="3040984" y="3681059"/>
            <a:chExt cx="356164" cy="355815"/>
          </a:xfrm>
        </p:grpSpPr>
        <p:sp>
          <p:nvSpPr>
            <p:cNvPr id="11202" name="Google Shape;11202;p7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78"/>
          <p:cNvGrpSpPr/>
          <p:nvPr/>
        </p:nvGrpSpPr>
        <p:grpSpPr>
          <a:xfrm>
            <a:off x="3584280" y="3699191"/>
            <a:ext cx="358069" cy="317995"/>
            <a:chOff x="3584280" y="3699191"/>
            <a:chExt cx="358069" cy="317995"/>
          </a:xfrm>
        </p:grpSpPr>
        <p:sp>
          <p:nvSpPr>
            <p:cNvPr id="11206" name="Google Shape;11206;p7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8"/>
          <p:cNvGrpSpPr/>
          <p:nvPr/>
        </p:nvGrpSpPr>
        <p:grpSpPr>
          <a:xfrm>
            <a:off x="4129482" y="3681059"/>
            <a:ext cx="355402" cy="354291"/>
            <a:chOff x="4129482" y="3681059"/>
            <a:chExt cx="355402" cy="354291"/>
          </a:xfrm>
        </p:grpSpPr>
        <p:sp>
          <p:nvSpPr>
            <p:cNvPr id="11211" name="Google Shape;11211;p7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78"/>
          <p:cNvGrpSpPr/>
          <p:nvPr/>
        </p:nvGrpSpPr>
        <p:grpSpPr>
          <a:xfrm>
            <a:off x="4673540" y="3680297"/>
            <a:ext cx="355434" cy="355815"/>
            <a:chOff x="4673540" y="3680297"/>
            <a:chExt cx="355434" cy="355815"/>
          </a:xfrm>
        </p:grpSpPr>
        <p:sp>
          <p:nvSpPr>
            <p:cNvPr id="11216" name="Google Shape;11216;p7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78"/>
          <p:cNvGrpSpPr/>
          <p:nvPr/>
        </p:nvGrpSpPr>
        <p:grpSpPr>
          <a:xfrm>
            <a:off x="5779408" y="3699191"/>
            <a:ext cx="317645" cy="318757"/>
            <a:chOff x="5779408" y="3699191"/>
            <a:chExt cx="317645" cy="318757"/>
          </a:xfrm>
        </p:grpSpPr>
        <p:sp>
          <p:nvSpPr>
            <p:cNvPr id="11220" name="Google Shape;11220;p7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2" name="Google Shape;11222;p7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3" name="Google Shape;11223;p78"/>
          <p:cNvGrpSpPr/>
          <p:nvPr/>
        </p:nvGrpSpPr>
        <p:grpSpPr>
          <a:xfrm>
            <a:off x="7390435" y="3680868"/>
            <a:ext cx="372073" cy="355243"/>
            <a:chOff x="7390435" y="3680868"/>
            <a:chExt cx="372073" cy="355243"/>
          </a:xfrm>
        </p:grpSpPr>
        <p:sp>
          <p:nvSpPr>
            <p:cNvPr id="11224" name="Google Shape;11224;p7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8"/>
          <p:cNvGrpSpPr/>
          <p:nvPr/>
        </p:nvGrpSpPr>
        <p:grpSpPr>
          <a:xfrm>
            <a:off x="1421638" y="4125629"/>
            <a:ext cx="374709" cy="374010"/>
            <a:chOff x="1421638" y="4125629"/>
            <a:chExt cx="374709" cy="374010"/>
          </a:xfrm>
        </p:grpSpPr>
        <p:sp>
          <p:nvSpPr>
            <p:cNvPr id="11231" name="Google Shape;11231;p7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78"/>
          <p:cNvGrpSpPr/>
          <p:nvPr/>
        </p:nvGrpSpPr>
        <p:grpSpPr>
          <a:xfrm>
            <a:off x="1973254" y="4156304"/>
            <a:ext cx="357720" cy="342192"/>
            <a:chOff x="1973254" y="4156304"/>
            <a:chExt cx="357720" cy="342192"/>
          </a:xfrm>
        </p:grpSpPr>
        <p:sp>
          <p:nvSpPr>
            <p:cNvPr id="11234" name="Google Shape;11234;p7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8"/>
          <p:cNvGrpSpPr/>
          <p:nvPr/>
        </p:nvGrpSpPr>
        <p:grpSpPr>
          <a:xfrm>
            <a:off x="2523759" y="4135505"/>
            <a:ext cx="341049" cy="340318"/>
            <a:chOff x="2523759" y="4135505"/>
            <a:chExt cx="341049" cy="340318"/>
          </a:xfrm>
        </p:grpSpPr>
        <p:sp>
          <p:nvSpPr>
            <p:cNvPr id="11241" name="Google Shape;11241;p7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78"/>
          <p:cNvGrpSpPr/>
          <p:nvPr/>
        </p:nvGrpSpPr>
        <p:grpSpPr>
          <a:xfrm>
            <a:off x="3040603" y="4130360"/>
            <a:ext cx="392079" cy="350353"/>
            <a:chOff x="3040603" y="4130360"/>
            <a:chExt cx="392079" cy="350353"/>
          </a:xfrm>
        </p:grpSpPr>
        <p:sp>
          <p:nvSpPr>
            <p:cNvPr id="11244" name="Google Shape;11244;p7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78"/>
          <p:cNvGrpSpPr/>
          <p:nvPr/>
        </p:nvGrpSpPr>
        <p:grpSpPr>
          <a:xfrm>
            <a:off x="3662144" y="4135505"/>
            <a:ext cx="232955" cy="340318"/>
            <a:chOff x="3662144" y="4135505"/>
            <a:chExt cx="232955" cy="340318"/>
          </a:xfrm>
        </p:grpSpPr>
        <p:sp>
          <p:nvSpPr>
            <p:cNvPr id="11255" name="Google Shape;11255;p7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78"/>
          <p:cNvGrpSpPr/>
          <p:nvPr/>
        </p:nvGrpSpPr>
        <p:grpSpPr>
          <a:xfrm>
            <a:off x="4149138" y="4121151"/>
            <a:ext cx="344065" cy="368644"/>
            <a:chOff x="4149138" y="4121151"/>
            <a:chExt cx="344065" cy="368644"/>
          </a:xfrm>
        </p:grpSpPr>
        <p:sp>
          <p:nvSpPr>
            <p:cNvPr id="11260" name="Google Shape;11260;p7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2" name="Google Shape;11272;p7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3" name="Google Shape;11273;p78"/>
          <p:cNvGrpSpPr/>
          <p:nvPr/>
        </p:nvGrpSpPr>
        <p:grpSpPr>
          <a:xfrm>
            <a:off x="5206262" y="4174817"/>
            <a:ext cx="397763" cy="262804"/>
            <a:chOff x="5206262" y="4174817"/>
            <a:chExt cx="397763" cy="262804"/>
          </a:xfrm>
        </p:grpSpPr>
        <p:sp>
          <p:nvSpPr>
            <p:cNvPr id="11274" name="Google Shape;11274;p7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78"/>
          <p:cNvGrpSpPr/>
          <p:nvPr/>
        </p:nvGrpSpPr>
        <p:grpSpPr>
          <a:xfrm>
            <a:off x="5727616" y="4204699"/>
            <a:ext cx="440505" cy="290018"/>
            <a:chOff x="5727616" y="4204699"/>
            <a:chExt cx="440505" cy="290018"/>
          </a:xfrm>
        </p:grpSpPr>
        <p:sp>
          <p:nvSpPr>
            <p:cNvPr id="11282" name="Google Shape;11282;p7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8"/>
          <p:cNvGrpSpPr/>
          <p:nvPr/>
        </p:nvGrpSpPr>
        <p:grpSpPr>
          <a:xfrm>
            <a:off x="6410063" y="4135124"/>
            <a:ext cx="159950" cy="364516"/>
            <a:chOff x="6410063" y="4135124"/>
            <a:chExt cx="159950" cy="364516"/>
          </a:xfrm>
        </p:grpSpPr>
        <p:sp>
          <p:nvSpPr>
            <p:cNvPr id="11291" name="Google Shape;11291;p7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78"/>
          <p:cNvGrpSpPr/>
          <p:nvPr/>
        </p:nvGrpSpPr>
        <p:grpSpPr>
          <a:xfrm>
            <a:off x="6924652" y="4135505"/>
            <a:ext cx="214378" cy="364135"/>
            <a:chOff x="6924652" y="4135505"/>
            <a:chExt cx="214378" cy="364135"/>
          </a:xfrm>
        </p:grpSpPr>
        <p:sp>
          <p:nvSpPr>
            <p:cNvPr id="11296" name="Google Shape;11296;p7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78"/>
          <p:cNvGrpSpPr/>
          <p:nvPr/>
        </p:nvGrpSpPr>
        <p:grpSpPr>
          <a:xfrm>
            <a:off x="7384751" y="4147984"/>
            <a:ext cx="380012" cy="351274"/>
            <a:chOff x="7384751" y="4147984"/>
            <a:chExt cx="380012" cy="351274"/>
          </a:xfrm>
        </p:grpSpPr>
        <p:sp>
          <p:nvSpPr>
            <p:cNvPr id="11301" name="Google Shape;11301;p7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1309"/>
        <p:cNvGrpSpPr/>
        <p:nvPr/>
      </p:nvGrpSpPr>
      <p:grpSpPr>
        <a:xfrm>
          <a:off x="0" y="0"/>
          <a:ext cx="0" cy="0"/>
          <a:chOff x="0" y="0"/>
          <a:chExt cx="0" cy="0"/>
        </a:xfrm>
      </p:grpSpPr>
      <p:sp>
        <p:nvSpPr>
          <p:cNvPr id="11310" name="Google Shape;11310;p7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11" name="Google Shape;11311;p7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312" name="Google Shape;11312;p79"/>
          <p:cNvGrpSpPr/>
          <p:nvPr/>
        </p:nvGrpSpPr>
        <p:grpSpPr>
          <a:xfrm>
            <a:off x="1989449" y="4282269"/>
            <a:ext cx="374774" cy="346073"/>
            <a:chOff x="1989449" y="4282269"/>
            <a:chExt cx="374774" cy="346073"/>
          </a:xfrm>
        </p:grpSpPr>
        <p:sp>
          <p:nvSpPr>
            <p:cNvPr id="11313" name="Google Shape;11313;p7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79"/>
          <p:cNvGrpSpPr/>
          <p:nvPr/>
        </p:nvGrpSpPr>
        <p:grpSpPr>
          <a:xfrm>
            <a:off x="2487439" y="4280740"/>
            <a:ext cx="198775" cy="348972"/>
            <a:chOff x="2487439" y="4280740"/>
            <a:chExt cx="198775" cy="348972"/>
          </a:xfrm>
        </p:grpSpPr>
        <p:sp>
          <p:nvSpPr>
            <p:cNvPr id="11319" name="Google Shape;11319;p7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9"/>
          <p:cNvGrpSpPr/>
          <p:nvPr/>
        </p:nvGrpSpPr>
        <p:grpSpPr>
          <a:xfrm>
            <a:off x="2810958" y="4273923"/>
            <a:ext cx="353145" cy="361873"/>
            <a:chOff x="2810958" y="4273923"/>
            <a:chExt cx="353145" cy="361873"/>
          </a:xfrm>
        </p:grpSpPr>
        <p:sp>
          <p:nvSpPr>
            <p:cNvPr id="11324" name="Google Shape;11324;p7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79"/>
          <p:cNvGrpSpPr/>
          <p:nvPr/>
        </p:nvGrpSpPr>
        <p:grpSpPr>
          <a:xfrm>
            <a:off x="6275635" y="4282651"/>
            <a:ext cx="209383" cy="366778"/>
            <a:chOff x="6275635" y="4282651"/>
            <a:chExt cx="209383" cy="366778"/>
          </a:xfrm>
        </p:grpSpPr>
        <p:sp>
          <p:nvSpPr>
            <p:cNvPr id="11332" name="Google Shape;11332;p7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9"/>
          <p:cNvGrpSpPr/>
          <p:nvPr/>
        </p:nvGrpSpPr>
        <p:grpSpPr>
          <a:xfrm>
            <a:off x="6701186" y="4283033"/>
            <a:ext cx="280292" cy="366396"/>
            <a:chOff x="6701186" y="4283033"/>
            <a:chExt cx="280292" cy="366396"/>
          </a:xfrm>
        </p:grpSpPr>
        <p:sp>
          <p:nvSpPr>
            <p:cNvPr id="11335" name="Google Shape;11335;p7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79"/>
          <p:cNvGrpSpPr/>
          <p:nvPr/>
        </p:nvGrpSpPr>
        <p:grpSpPr>
          <a:xfrm>
            <a:off x="2609571" y="3824958"/>
            <a:ext cx="373627" cy="347347"/>
            <a:chOff x="2609571" y="3824958"/>
            <a:chExt cx="373627" cy="347347"/>
          </a:xfrm>
        </p:grpSpPr>
        <p:sp>
          <p:nvSpPr>
            <p:cNvPr id="11338" name="Google Shape;11338;p7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0" name="Google Shape;11340;p7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1" name="Google Shape;11341;p79"/>
          <p:cNvGrpSpPr/>
          <p:nvPr/>
        </p:nvGrpSpPr>
        <p:grpSpPr>
          <a:xfrm>
            <a:off x="916127" y="3807056"/>
            <a:ext cx="221902" cy="380795"/>
            <a:chOff x="916127" y="3807056"/>
            <a:chExt cx="221902" cy="380795"/>
          </a:xfrm>
        </p:grpSpPr>
        <p:sp>
          <p:nvSpPr>
            <p:cNvPr id="11342" name="Google Shape;11342;p7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7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79"/>
          <p:cNvGrpSpPr/>
          <p:nvPr/>
        </p:nvGrpSpPr>
        <p:grpSpPr>
          <a:xfrm>
            <a:off x="3513010" y="3816134"/>
            <a:ext cx="362223" cy="361108"/>
            <a:chOff x="3513010" y="3816134"/>
            <a:chExt cx="362223" cy="361108"/>
          </a:xfrm>
        </p:grpSpPr>
        <p:sp>
          <p:nvSpPr>
            <p:cNvPr id="11349" name="Google Shape;11349;p7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9"/>
          <p:cNvGrpSpPr/>
          <p:nvPr/>
        </p:nvGrpSpPr>
        <p:grpSpPr>
          <a:xfrm>
            <a:off x="3950316" y="3820307"/>
            <a:ext cx="369805" cy="353782"/>
            <a:chOff x="3950316" y="3820307"/>
            <a:chExt cx="369805" cy="353782"/>
          </a:xfrm>
        </p:grpSpPr>
        <p:sp>
          <p:nvSpPr>
            <p:cNvPr id="11354" name="Google Shape;11354;p7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79"/>
          <p:cNvGrpSpPr/>
          <p:nvPr/>
        </p:nvGrpSpPr>
        <p:grpSpPr>
          <a:xfrm>
            <a:off x="1761909" y="3811961"/>
            <a:ext cx="307974" cy="371716"/>
            <a:chOff x="1761909" y="3811961"/>
            <a:chExt cx="307974" cy="371716"/>
          </a:xfrm>
        </p:grpSpPr>
        <p:sp>
          <p:nvSpPr>
            <p:cNvPr id="11359" name="Google Shape;11359;p7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9"/>
          <p:cNvGrpSpPr/>
          <p:nvPr/>
        </p:nvGrpSpPr>
        <p:grpSpPr>
          <a:xfrm>
            <a:off x="5373342" y="3808935"/>
            <a:ext cx="231395" cy="353145"/>
            <a:chOff x="5373342" y="3808935"/>
            <a:chExt cx="231395" cy="353145"/>
          </a:xfrm>
        </p:grpSpPr>
        <p:sp>
          <p:nvSpPr>
            <p:cNvPr id="11370" name="Google Shape;11370;p7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9" name="Google Shape;11379;p7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0" name="Google Shape;11380;p79"/>
          <p:cNvGrpSpPr/>
          <p:nvPr/>
        </p:nvGrpSpPr>
        <p:grpSpPr>
          <a:xfrm>
            <a:off x="5833775" y="3809445"/>
            <a:ext cx="235185" cy="352253"/>
            <a:chOff x="5833775" y="3809445"/>
            <a:chExt cx="235185" cy="352253"/>
          </a:xfrm>
        </p:grpSpPr>
        <p:sp>
          <p:nvSpPr>
            <p:cNvPr id="11381" name="Google Shape;11381;p7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79"/>
          <p:cNvGrpSpPr/>
          <p:nvPr/>
        </p:nvGrpSpPr>
        <p:grpSpPr>
          <a:xfrm>
            <a:off x="4942472" y="3809318"/>
            <a:ext cx="238976" cy="352762"/>
            <a:chOff x="4942472" y="3809318"/>
            <a:chExt cx="238976" cy="352762"/>
          </a:xfrm>
        </p:grpSpPr>
        <p:sp>
          <p:nvSpPr>
            <p:cNvPr id="11385" name="Google Shape;11385;p7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2" name="Google Shape;11392;p79"/>
          <p:cNvGrpSpPr/>
          <p:nvPr/>
        </p:nvGrpSpPr>
        <p:grpSpPr>
          <a:xfrm>
            <a:off x="6266525" y="3807788"/>
            <a:ext cx="260223" cy="353527"/>
            <a:chOff x="6266525" y="3807788"/>
            <a:chExt cx="260223" cy="353527"/>
          </a:xfrm>
        </p:grpSpPr>
        <p:sp>
          <p:nvSpPr>
            <p:cNvPr id="11393" name="Google Shape;11393;p7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7" name="Google Shape;11397;p7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8" name="Google Shape;11398;p79"/>
          <p:cNvGrpSpPr/>
          <p:nvPr/>
        </p:nvGrpSpPr>
        <p:grpSpPr>
          <a:xfrm>
            <a:off x="7184363" y="3809604"/>
            <a:ext cx="202184" cy="352762"/>
            <a:chOff x="7184363" y="3809604"/>
            <a:chExt cx="202184" cy="352762"/>
          </a:xfrm>
        </p:grpSpPr>
        <p:sp>
          <p:nvSpPr>
            <p:cNvPr id="11399" name="Google Shape;11399;p7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79"/>
          <p:cNvGrpSpPr/>
          <p:nvPr/>
        </p:nvGrpSpPr>
        <p:grpSpPr>
          <a:xfrm>
            <a:off x="7571624" y="3808935"/>
            <a:ext cx="292047" cy="352762"/>
            <a:chOff x="7571624" y="3808935"/>
            <a:chExt cx="292047" cy="352762"/>
          </a:xfrm>
        </p:grpSpPr>
        <p:sp>
          <p:nvSpPr>
            <p:cNvPr id="11402" name="Google Shape;11402;p7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79"/>
          <p:cNvGrpSpPr/>
          <p:nvPr/>
        </p:nvGrpSpPr>
        <p:grpSpPr>
          <a:xfrm>
            <a:off x="2174559" y="3356116"/>
            <a:ext cx="364135" cy="359930"/>
            <a:chOff x="2174559" y="3356116"/>
            <a:chExt cx="364135" cy="359930"/>
          </a:xfrm>
        </p:grpSpPr>
        <p:sp>
          <p:nvSpPr>
            <p:cNvPr id="11409" name="Google Shape;11409;p7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9"/>
          <p:cNvGrpSpPr/>
          <p:nvPr/>
        </p:nvGrpSpPr>
        <p:grpSpPr>
          <a:xfrm>
            <a:off x="1731934" y="3355639"/>
            <a:ext cx="368371" cy="361554"/>
            <a:chOff x="1731934" y="3355639"/>
            <a:chExt cx="368371" cy="361554"/>
          </a:xfrm>
        </p:grpSpPr>
        <p:sp>
          <p:nvSpPr>
            <p:cNvPr id="11412" name="Google Shape;11412;p7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79"/>
          <p:cNvGrpSpPr/>
          <p:nvPr/>
        </p:nvGrpSpPr>
        <p:grpSpPr>
          <a:xfrm>
            <a:off x="3990517" y="3354173"/>
            <a:ext cx="279559" cy="363402"/>
            <a:chOff x="3990517" y="3354173"/>
            <a:chExt cx="279559" cy="363402"/>
          </a:xfrm>
        </p:grpSpPr>
        <p:sp>
          <p:nvSpPr>
            <p:cNvPr id="11415" name="Google Shape;11415;p7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79"/>
          <p:cNvGrpSpPr/>
          <p:nvPr/>
        </p:nvGrpSpPr>
        <p:grpSpPr>
          <a:xfrm>
            <a:off x="3497847" y="3417374"/>
            <a:ext cx="379680" cy="237606"/>
            <a:chOff x="3497847" y="3417374"/>
            <a:chExt cx="379680" cy="237606"/>
          </a:xfrm>
        </p:grpSpPr>
        <p:sp>
          <p:nvSpPr>
            <p:cNvPr id="11419" name="Google Shape;11419;p7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79"/>
          <p:cNvGrpSpPr/>
          <p:nvPr/>
        </p:nvGrpSpPr>
        <p:grpSpPr>
          <a:xfrm>
            <a:off x="2612597" y="3367075"/>
            <a:ext cx="376271" cy="337982"/>
            <a:chOff x="2612597" y="3367075"/>
            <a:chExt cx="376271" cy="337982"/>
          </a:xfrm>
        </p:grpSpPr>
        <p:sp>
          <p:nvSpPr>
            <p:cNvPr id="11424" name="Google Shape;11424;p7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79"/>
          <p:cNvGrpSpPr/>
          <p:nvPr/>
        </p:nvGrpSpPr>
        <p:grpSpPr>
          <a:xfrm>
            <a:off x="3071914" y="3364431"/>
            <a:ext cx="343652" cy="342505"/>
            <a:chOff x="3071914" y="3364431"/>
            <a:chExt cx="343652" cy="342505"/>
          </a:xfrm>
        </p:grpSpPr>
        <p:sp>
          <p:nvSpPr>
            <p:cNvPr id="11427" name="Google Shape;11427;p7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79"/>
          <p:cNvGrpSpPr/>
          <p:nvPr/>
        </p:nvGrpSpPr>
        <p:grpSpPr>
          <a:xfrm>
            <a:off x="897141" y="3359875"/>
            <a:ext cx="257962" cy="352762"/>
            <a:chOff x="897141" y="3359875"/>
            <a:chExt cx="257962" cy="352762"/>
          </a:xfrm>
        </p:grpSpPr>
        <p:sp>
          <p:nvSpPr>
            <p:cNvPr id="11433" name="Google Shape;11433;p7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1" name="Google Shape;11441;p79"/>
          <p:cNvGrpSpPr/>
          <p:nvPr/>
        </p:nvGrpSpPr>
        <p:grpSpPr>
          <a:xfrm>
            <a:off x="1333682" y="3344330"/>
            <a:ext cx="271213" cy="383088"/>
            <a:chOff x="1333682" y="3344330"/>
            <a:chExt cx="271213" cy="383088"/>
          </a:xfrm>
        </p:grpSpPr>
        <p:sp>
          <p:nvSpPr>
            <p:cNvPr id="11442" name="Google Shape;11442;p7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79"/>
          <p:cNvGrpSpPr/>
          <p:nvPr/>
        </p:nvGrpSpPr>
        <p:grpSpPr>
          <a:xfrm>
            <a:off x="6664394" y="3346974"/>
            <a:ext cx="353113" cy="351998"/>
            <a:chOff x="6664394" y="3346974"/>
            <a:chExt cx="353113" cy="351998"/>
          </a:xfrm>
        </p:grpSpPr>
        <p:sp>
          <p:nvSpPr>
            <p:cNvPr id="11454" name="Google Shape;11454;p7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9"/>
          <p:cNvGrpSpPr/>
          <p:nvPr/>
        </p:nvGrpSpPr>
        <p:grpSpPr>
          <a:xfrm>
            <a:off x="849741" y="1959307"/>
            <a:ext cx="399398" cy="375443"/>
            <a:chOff x="849741" y="1959307"/>
            <a:chExt cx="399398" cy="375443"/>
          </a:xfrm>
        </p:grpSpPr>
        <p:sp>
          <p:nvSpPr>
            <p:cNvPr id="11460" name="Google Shape;11460;p7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79"/>
          <p:cNvGrpSpPr/>
          <p:nvPr/>
        </p:nvGrpSpPr>
        <p:grpSpPr>
          <a:xfrm>
            <a:off x="1284212" y="1963766"/>
            <a:ext cx="379489" cy="366046"/>
            <a:chOff x="1284212" y="1963766"/>
            <a:chExt cx="379489" cy="366046"/>
          </a:xfrm>
        </p:grpSpPr>
        <p:sp>
          <p:nvSpPr>
            <p:cNvPr id="11463" name="Google Shape;11463;p7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79"/>
          <p:cNvGrpSpPr/>
          <p:nvPr/>
        </p:nvGrpSpPr>
        <p:grpSpPr>
          <a:xfrm>
            <a:off x="3037766" y="1969564"/>
            <a:ext cx="370219" cy="354928"/>
            <a:chOff x="3037766" y="1969564"/>
            <a:chExt cx="370219" cy="354928"/>
          </a:xfrm>
        </p:grpSpPr>
        <p:sp>
          <p:nvSpPr>
            <p:cNvPr id="11466" name="Google Shape;11466;p7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9"/>
          <p:cNvGrpSpPr/>
          <p:nvPr/>
        </p:nvGrpSpPr>
        <p:grpSpPr>
          <a:xfrm>
            <a:off x="3982553" y="1971730"/>
            <a:ext cx="304566" cy="350501"/>
            <a:chOff x="3982553" y="1971730"/>
            <a:chExt cx="304566" cy="350501"/>
          </a:xfrm>
        </p:grpSpPr>
        <p:sp>
          <p:nvSpPr>
            <p:cNvPr id="11471" name="Google Shape;11471;p7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79"/>
          <p:cNvGrpSpPr/>
          <p:nvPr/>
        </p:nvGrpSpPr>
        <p:grpSpPr>
          <a:xfrm>
            <a:off x="2567841" y="1994124"/>
            <a:ext cx="399812" cy="306477"/>
            <a:chOff x="2567841" y="1994124"/>
            <a:chExt cx="399812" cy="306477"/>
          </a:xfrm>
        </p:grpSpPr>
        <p:sp>
          <p:nvSpPr>
            <p:cNvPr id="11474" name="Google Shape;11474;p7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79"/>
          <p:cNvGrpSpPr/>
          <p:nvPr/>
        </p:nvGrpSpPr>
        <p:grpSpPr>
          <a:xfrm>
            <a:off x="2212084" y="1960358"/>
            <a:ext cx="324698" cy="372863"/>
            <a:chOff x="2212084" y="1960358"/>
            <a:chExt cx="324698" cy="372863"/>
          </a:xfrm>
        </p:grpSpPr>
        <p:sp>
          <p:nvSpPr>
            <p:cNvPr id="11478" name="Google Shape;11478;p7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79"/>
          <p:cNvGrpSpPr/>
          <p:nvPr/>
        </p:nvGrpSpPr>
        <p:grpSpPr>
          <a:xfrm>
            <a:off x="1805901" y="1960358"/>
            <a:ext cx="284847" cy="373627"/>
            <a:chOff x="1805901" y="1960358"/>
            <a:chExt cx="284847" cy="373627"/>
          </a:xfrm>
        </p:grpSpPr>
        <p:sp>
          <p:nvSpPr>
            <p:cNvPr id="11482" name="Google Shape;11482;p7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4" name="Google Shape;11484;p7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7" name="Google Shape;11487;p79"/>
          <p:cNvGrpSpPr/>
          <p:nvPr/>
        </p:nvGrpSpPr>
        <p:grpSpPr>
          <a:xfrm>
            <a:off x="6656812" y="2029388"/>
            <a:ext cx="368690" cy="245793"/>
            <a:chOff x="6656812" y="2029388"/>
            <a:chExt cx="368690" cy="245793"/>
          </a:xfrm>
        </p:grpSpPr>
        <p:sp>
          <p:nvSpPr>
            <p:cNvPr id="11488" name="Google Shape;11488;p7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79"/>
          <p:cNvGrpSpPr/>
          <p:nvPr/>
        </p:nvGrpSpPr>
        <p:grpSpPr>
          <a:xfrm>
            <a:off x="4869651" y="2012218"/>
            <a:ext cx="376654" cy="281566"/>
            <a:chOff x="4869651" y="2012218"/>
            <a:chExt cx="376654" cy="281566"/>
          </a:xfrm>
        </p:grpSpPr>
        <p:sp>
          <p:nvSpPr>
            <p:cNvPr id="11499" name="Google Shape;11499;p7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79"/>
          <p:cNvGrpSpPr/>
          <p:nvPr/>
        </p:nvGrpSpPr>
        <p:grpSpPr>
          <a:xfrm>
            <a:off x="5306224" y="2012313"/>
            <a:ext cx="367925" cy="281694"/>
            <a:chOff x="5306224" y="2012313"/>
            <a:chExt cx="367925" cy="281694"/>
          </a:xfrm>
        </p:grpSpPr>
        <p:sp>
          <p:nvSpPr>
            <p:cNvPr id="11504" name="Google Shape;11504;p7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6" name="Google Shape;11506;p7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7" name="Google Shape;11507;p79"/>
          <p:cNvGrpSpPr/>
          <p:nvPr/>
        </p:nvGrpSpPr>
        <p:grpSpPr>
          <a:xfrm>
            <a:off x="6195998" y="1983102"/>
            <a:ext cx="368308" cy="338746"/>
            <a:chOff x="6195998" y="1983102"/>
            <a:chExt cx="368308" cy="338746"/>
          </a:xfrm>
        </p:grpSpPr>
        <p:sp>
          <p:nvSpPr>
            <p:cNvPr id="11508" name="Google Shape;11508;p7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79"/>
          <p:cNvGrpSpPr/>
          <p:nvPr/>
        </p:nvGrpSpPr>
        <p:grpSpPr>
          <a:xfrm>
            <a:off x="7542031" y="2011835"/>
            <a:ext cx="369072" cy="280037"/>
            <a:chOff x="7542031" y="2011835"/>
            <a:chExt cx="369072" cy="280037"/>
          </a:xfrm>
        </p:grpSpPr>
        <p:sp>
          <p:nvSpPr>
            <p:cNvPr id="11512" name="Google Shape;11512;p7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79"/>
          <p:cNvGrpSpPr/>
          <p:nvPr/>
        </p:nvGrpSpPr>
        <p:grpSpPr>
          <a:xfrm>
            <a:off x="8010427" y="3348503"/>
            <a:ext cx="278795" cy="351615"/>
            <a:chOff x="8010427" y="3348503"/>
            <a:chExt cx="278795" cy="351615"/>
          </a:xfrm>
        </p:grpSpPr>
        <p:sp>
          <p:nvSpPr>
            <p:cNvPr id="11522" name="Google Shape;11522;p7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6" name="Google Shape;11526;p7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7" name="Google Shape;11527;p79"/>
          <p:cNvGrpSpPr/>
          <p:nvPr/>
        </p:nvGrpSpPr>
        <p:grpSpPr>
          <a:xfrm>
            <a:off x="7141900" y="3349204"/>
            <a:ext cx="281057" cy="351010"/>
            <a:chOff x="7141900" y="3349204"/>
            <a:chExt cx="281057" cy="351010"/>
          </a:xfrm>
        </p:grpSpPr>
        <p:sp>
          <p:nvSpPr>
            <p:cNvPr id="11528" name="Google Shape;11528;p7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79"/>
          <p:cNvGrpSpPr/>
          <p:nvPr/>
        </p:nvGrpSpPr>
        <p:grpSpPr>
          <a:xfrm>
            <a:off x="5314188" y="3350032"/>
            <a:ext cx="363752" cy="353113"/>
            <a:chOff x="5314188" y="3350032"/>
            <a:chExt cx="363752" cy="353113"/>
          </a:xfrm>
        </p:grpSpPr>
        <p:sp>
          <p:nvSpPr>
            <p:cNvPr id="11532" name="Google Shape;11532;p7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79"/>
          <p:cNvGrpSpPr/>
          <p:nvPr/>
        </p:nvGrpSpPr>
        <p:grpSpPr>
          <a:xfrm>
            <a:off x="6203579" y="3348981"/>
            <a:ext cx="351615" cy="350373"/>
            <a:chOff x="6203579" y="3348981"/>
            <a:chExt cx="351615" cy="350373"/>
          </a:xfrm>
        </p:grpSpPr>
        <p:sp>
          <p:nvSpPr>
            <p:cNvPr id="11535" name="Google Shape;11535;p7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79"/>
          <p:cNvGrpSpPr/>
          <p:nvPr/>
        </p:nvGrpSpPr>
        <p:grpSpPr>
          <a:xfrm>
            <a:off x="5829984" y="3350032"/>
            <a:ext cx="220755" cy="352348"/>
            <a:chOff x="5829984" y="3350032"/>
            <a:chExt cx="220755" cy="352348"/>
          </a:xfrm>
        </p:grpSpPr>
        <p:sp>
          <p:nvSpPr>
            <p:cNvPr id="11541" name="Google Shape;11541;p7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9"/>
          <p:cNvGrpSpPr/>
          <p:nvPr/>
        </p:nvGrpSpPr>
        <p:grpSpPr>
          <a:xfrm>
            <a:off x="4882170" y="3349841"/>
            <a:ext cx="358464" cy="352316"/>
            <a:chOff x="4882170" y="3349841"/>
            <a:chExt cx="358464" cy="352316"/>
          </a:xfrm>
        </p:grpSpPr>
        <p:sp>
          <p:nvSpPr>
            <p:cNvPr id="11546" name="Google Shape;11546;p7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8" name="Google Shape;11548;p7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0" name="Google Shape;11550;p79"/>
          <p:cNvGrpSpPr/>
          <p:nvPr/>
        </p:nvGrpSpPr>
        <p:grpSpPr>
          <a:xfrm>
            <a:off x="3044965" y="2435220"/>
            <a:ext cx="400194" cy="324316"/>
            <a:chOff x="3044965" y="2435220"/>
            <a:chExt cx="400194" cy="324316"/>
          </a:xfrm>
        </p:grpSpPr>
        <p:sp>
          <p:nvSpPr>
            <p:cNvPr id="11551" name="Google Shape;11551;p7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79"/>
          <p:cNvGrpSpPr/>
          <p:nvPr/>
        </p:nvGrpSpPr>
        <p:grpSpPr>
          <a:xfrm>
            <a:off x="4878379" y="2473892"/>
            <a:ext cx="367161" cy="287523"/>
            <a:chOff x="4878379" y="2473892"/>
            <a:chExt cx="367161" cy="287523"/>
          </a:xfrm>
        </p:grpSpPr>
        <p:sp>
          <p:nvSpPr>
            <p:cNvPr id="11555" name="Google Shape;11555;p7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79"/>
          <p:cNvGrpSpPr/>
          <p:nvPr/>
        </p:nvGrpSpPr>
        <p:grpSpPr>
          <a:xfrm>
            <a:off x="1325719" y="2887689"/>
            <a:ext cx="290581" cy="372481"/>
            <a:chOff x="1325719" y="2887689"/>
            <a:chExt cx="290581" cy="372481"/>
          </a:xfrm>
        </p:grpSpPr>
        <p:sp>
          <p:nvSpPr>
            <p:cNvPr id="11561" name="Google Shape;11561;p7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3" name="Google Shape;11563;p7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4" name="Google Shape;11564;p79"/>
          <p:cNvGrpSpPr/>
          <p:nvPr/>
        </p:nvGrpSpPr>
        <p:grpSpPr>
          <a:xfrm>
            <a:off x="3510335" y="2892499"/>
            <a:ext cx="360726" cy="361204"/>
            <a:chOff x="3510335" y="2892499"/>
            <a:chExt cx="360726" cy="361204"/>
          </a:xfrm>
        </p:grpSpPr>
        <p:sp>
          <p:nvSpPr>
            <p:cNvPr id="11565" name="Google Shape;11565;p7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79"/>
          <p:cNvGrpSpPr/>
          <p:nvPr/>
        </p:nvGrpSpPr>
        <p:grpSpPr>
          <a:xfrm>
            <a:off x="3086313" y="2877049"/>
            <a:ext cx="320143" cy="392581"/>
            <a:chOff x="3086313" y="2877049"/>
            <a:chExt cx="320143" cy="392581"/>
          </a:xfrm>
        </p:grpSpPr>
        <p:sp>
          <p:nvSpPr>
            <p:cNvPr id="11571" name="Google Shape;11571;p7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3" name="Google Shape;11583;p7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4" name="Google Shape;11584;p79"/>
          <p:cNvGrpSpPr/>
          <p:nvPr/>
        </p:nvGrpSpPr>
        <p:grpSpPr>
          <a:xfrm>
            <a:off x="861113" y="2885746"/>
            <a:ext cx="333809" cy="373277"/>
            <a:chOff x="861113" y="2885746"/>
            <a:chExt cx="333809" cy="373277"/>
          </a:xfrm>
        </p:grpSpPr>
        <p:sp>
          <p:nvSpPr>
            <p:cNvPr id="11585" name="Google Shape;11585;p7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8" name="Google Shape;11588;p7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79"/>
          <p:cNvGrpSpPr/>
          <p:nvPr/>
        </p:nvGrpSpPr>
        <p:grpSpPr>
          <a:xfrm>
            <a:off x="1297654" y="1504481"/>
            <a:ext cx="349354" cy="362223"/>
            <a:chOff x="1297654" y="1504481"/>
            <a:chExt cx="349354" cy="362223"/>
          </a:xfrm>
        </p:grpSpPr>
        <p:sp>
          <p:nvSpPr>
            <p:cNvPr id="11591" name="Google Shape;11591;p7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4" name="Google Shape;11594;p7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5" name="Google Shape;11595;p79"/>
          <p:cNvGrpSpPr/>
          <p:nvPr/>
        </p:nvGrpSpPr>
        <p:grpSpPr>
          <a:xfrm>
            <a:off x="852385" y="1510916"/>
            <a:ext cx="353145" cy="351998"/>
            <a:chOff x="852385" y="1510916"/>
            <a:chExt cx="353145" cy="351998"/>
          </a:xfrm>
        </p:grpSpPr>
        <p:sp>
          <p:nvSpPr>
            <p:cNvPr id="11596" name="Google Shape;11596;p7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79"/>
          <p:cNvGrpSpPr/>
          <p:nvPr/>
        </p:nvGrpSpPr>
        <p:grpSpPr>
          <a:xfrm>
            <a:off x="1745217" y="1515471"/>
            <a:ext cx="343269" cy="342505"/>
            <a:chOff x="1745217" y="1515471"/>
            <a:chExt cx="343269" cy="342505"/>
          </a:xfrm>
        </p:grpSpPr>
        <p:sp>
          <p:nvSpPr>
            <p:cNvPr id="11600" name="Google Shape;11600;p7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4" name="Google Shape;11604;p7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5" name="Google Shape;11605;p79"/>
          <p:cNvGrpSpPr/>
          <p:nvPr/>
        </p:nvGrpSpPr>
        <p:grpSpPr>
          <a:xfrm>
            <a:off x="3042703" y="1529137"/>
            <a:ext cx="411535" cy="315587"/>
            <a:chOff x="3042703" y="1529137"/>
            <a:chExt cx="411535" cy="315587"/>
          </a:xfrm>
        </p:grpSpPr>
        <p:sp>
          <p:nvSpPr>
            <p:cNvPr id="11606" name="Google Shape;11606;p7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79"/>
          <p:cNvGrpSpPr/>
          <p:nvPr/>
        </p:nvGrpSpPr>
        <p:grpSpPr>
          <a:xfrm>
            <a:off x="2629289" y="1544682"/>
            <a:ext cx="350501" cy="284497"/>
            <a:chOff x="2629289" y="1544682"/>
            <a:chExt cx="350501" cy="284497"/>
          </a:xfrm>
        </p:grpSpPr>
        <p:sp>
          <p:nvSpPr>
            <p:cNvPr id="11617" name="Google Shape;11617;p7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79"/>
          <p:cNvGrpSpPr/>
          <p:nvPr/>
        </p:nvGrpSpPr>
        <p:grpSpPr>
          <a:xfrm>
            <a:off x="5305077" y="1502633"/>
            <a:ext cx="367893" cy="365218"/>
            <a:chOff x="5305077" y="1502633"/>
            <a:chExt cx="367893" cy="365218"/>
          </a:xfrm>
        </p:grpSpPr>
        <p:sp>
          <p:nvSpPr>
            <p:cNvPr id="11623" name="Google Shape;11623;p7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79"/>
          <p:cNvGrpSpPr/>
          <p:nvPr/>
        </p:nvGrpSpPr>
        <p:grpSpPr>
          <a:xfrm>
            <a:off x="7100170" y="1500117"/>
            <a:ext cx="368308" cy="367033"/>
            <a:chOff x="7100170" y="1500117"/>
            <a:chExt cx="368308" cy="367033"/>
          </a:xfrm>
        </p:grpSpPr>
        <p:sp>
          <p:nvSpPr>
            <p:cNvPr id="11626" name="Google Shape;11626;p7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9" name="Google Shape;11639;p7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0" name="Google Shape;11640;p79"/>
          <p:cNvGrpSpPr/>
          <p:nvPr/>
        </p:nvGrpSpPr>
        <p:grpSpPr>
          <a:xfrm>
            <a:off x="6649231" y="1500021"/>
            <a:ext cx="390287" cy="367065"/>
            <a:chOff x="6649231" y="1500021"/>
            <a:chExt cx="390287" cy="367065"/>
          </a:xfrm>
        </p:grpSpPr>
        <p:sp>
          <p:nvSpPr>
            <p:cNvPr id="11641" name="Google Shape;11641;p7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79"/>
          <p:cNvGrpSpPr/>
          <p:nvPr/>
        </p:nvGrpSpPr>
        <p:grpSpPr>
          <a:xfrm>
            <a:off x="5746938" y="1543503"/>
            <a:ext cx="387261" cy="280356"/>
            <a:chOff x="5746938" y="1543503"/>
            <a:chExt cx="387261" cy="280356"/>
          </a:xfrm>
        </p:grpSpPr>
        <p:sp>
          <p:nvSpPr>
            <p:cNvPr id="11654" name="Google Shape;11654;p7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9"/>
          <p:cNvGrpSpPr/>
          <p:nvPr/>
        </p:nvGrpSpPr>
        <p:grpSpPr>
          <a:xfrm>
            <a:off x="6196730" y="1525346"/>
            <a:ext cx="369072" cy="317467"/>
            <a:chOff x="6196730" y="1525346"/>
            <a:chExt cx="369072" cy="317467"/>
          </a:xfrm>
        </p:grpSpPr>
        <p:sp>
          <p:nvSpPr>
            <p:cNvPr id="11657" name="Google Shape;11657;p7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79"/>
          <p:cNvGrpSpPr/>
          <p:nvPr/>
        </p:nvGrpSpPr>
        <p:grpSpPr>
          <a:xfrm>
            <a:off x="4940592" y="1500690"/>
            <a:ext cx="246558" cy="367161"/>
            <a:chOff x="4940592" y="1500690"/>
            <a:chExt cx="246558" cy="367161"/>
          </a:xfrm>
        </p:grpSpPr>
        <p:sp>
          <p:nvSpPr>
            <p:cNvPr id="11661" name="Google Shape;11661;p7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9"/>
          <p:cNvGrpSpPr/>
          <p:nvPr/>
        </p:nvGrpSpPr>
        <p:grpSpPr>
          <a:xfrm>
            <a:off x="7964906" y="1499894"/>
            <a:ext cx="380858" cy="367575"/>
            <a:chOff x="7964906" y="1499894"/>
            <a:chExt cx="380858" cy="367575"/>
          </a:xfrm>
        </p:grpSpPr>
        <p:sp>
          <p:nvSpPr>
            <p:cNvPr id="11666" name="Google Shape;11666;p7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9" name="Google Shape;11669;p7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0" name="Google Shape;11670;p79"/>
          <p:cNvGrpSpPr/>
          <p:nvPr/>
        </p:nvGrpSpPr>
        <p:grpSpPr>
          <a:xfrm>
            <a:off x="8007400" y="2902278"/>
            <a:ext cx="285230" cy="355597"/>
            <a:chOff x="8007400" y="2902278"/>
            <a:chExt cx="285230" cy="355597"/>
          </a:xfrm>
        </p:grpSpPr>
        <p:sp>
          <p:nvSpPr>
            <p:cNvPr id="11671" name="Google Shape;11671;p7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9"/>
          <p:cNvGrpSpPr/>
          <p:nvPr/>
        </p:nvGrpSpPr>
        <p:grpSpPr>
          <a:xfrm>
            <a:off x="6219124" y="2902788"/>
            <a:ext cx="318231" cy="355470"/>
            <a:chOff x="6219124" y="2902788"/>
            <a:chExt cx="318231" cy="355470"/>
          </a:xfrm>
        </p:grpSpPr>
        <p:sp>
          <p:nvSpPr>
            <p:cNvPr id="11674" name="Google Shape;11674;p7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79"/>
          <p:cNvGrpSpPr/>
          <p:nvPr/>
        </p:nvGrpSpPr>
        <p:grpSpPr>
          <a:xfrm>
            <a:off x="4969421" y="2902852"/>
            <a:ext cx="185109" cy="355406"/>
            <a:chOff x="4969421" y="2902852"/>
            <a:chExt cx="185109" cy="355406"/>
          </a:xfrm>
        </p:grpSpPr>
        <p:sp>
          <p:nvSpPr>
            <p:cNvPr id="11678" name="Google Shape;11678;p7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4" name="Google Shape;11684;p7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6" name="Google Shape;11686;p79"/>
          <p:cNvGrpSpPr/>
          <p:nvPr/>
        </p:nvGrpSpPr>
        <p:grpSpPr>
          <a:xfrm>
            <a:off x="6685259" y="2902852"/>
            <a:ext cx="311414" cy="355406"/>
            <a:chOff x="6685259" y="2902852"/>
            <a:chExt cx="311414" cy="355406"/>
          </a:xfrm>
        </p:grpSpPr>
        <p:sp>
          <p:nvSpPr>
            <p:cNvPr id="11687" name="Google Shape;11687;p7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9"/>
          <p:cNvGrpSpPr/>
          <p:nvPr/>
        </p:nvGrpSpPr>
        <p:grpSpPr>
          <a:xfrm>
            <a:off x="5309250" y="2903170"/>
            <a:ext cx="359579" cy="355852"/>
            <a:chOff x="5309250" y="2903170"/>
            <a:chExt cx="359579" cy="355852"/>
          </a:xfrm>
        </p:grpSpPr>
        <p:sp>
          <p:nvSpPr>
            <p:cNvPr id="11691" name="Google Shape;11691;p7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79"/>
          <p:cNvGrpSpPr/>
          <p:nvPr/>
        </p:nvGrpSpPr>
        <p:grpSpPr>
          <a:xfrm>
            <a:off x="2199565" y="2421172"/>
            <a:ext cx="312179" cy="353431"/>
            <a:chOff x="2199565" y="2421172"/>
            <a:chExt cx="312179" cy="353431"/>
          </a:xfrm>
        </p:grpSpPr>
        <p:sp>
          <p:nvSpPr>
            <p:cNvPr id="11695" name="Google Shape;11695;p7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79"/>
          <p:cNvGrpSpPr/>
          <p:nvPr/>
        </p:nvGrpSpPr>
        <p:grpSpPr>
          <a:xfrm>
            <a:off x="1750887" y="2425727"/>
            <a:ext cx="320143" cy="343269"/>
            <a:chOff x="1750887" y="2425727"/>
            <a:chExt cx="320143" cy="343269"/>
          </a:xfrm>
        </p:grpSpPr>
        <p:sp>
          <p:nvSpPr>
            <p:cNvPr id="11698" name="Google Shape;11698;p7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9"/>
          <p:cNvGrpSpPr/>
          <p:nvPr/>
        </p:nvGrpSpPr>
        <p:grpSpPr>
          <a:xfrm>
            <a:off x="1298037" y="2425727"/>
            <a:ext cx="338364" cy="342887"/>
            <a:chOff x="1298037" y="2425727"/>
            <a:chExt cx="338364" cy="342887"/>
          </a:xfrm>
        </p:grpSpPr>
        <p:sp>
          <p:nvSpPr>
            <p:cNvPr id="11701" name="Google Shape;11701;p7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5" name="Google Shape;11705;p7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79"/>
          <p:cNvGrpSpPr/>
          <p:nvPr/>
        </p:nvGrpSpPr>
        <p:grpSpPr>
          <a:xfrm>
            <a:off x="3974207" y="2429009"/>
            <a:ext cx="320143" cy="338491"/>
            <a:chOff x="3974207" y="2429009"/>
            <a:chExt cx="320143" cy="338491"/>
          </a:xfrm>
        </p:grpSpPr>
        <p:sp>
          <p:nvSpPr>
            <p:cNvPr id="11707" name="Google Shape;11707;p7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79"/>
          <p:cNvGrpSpPr/>
          <p:nvPr/>
        </p:nvGrpSpPr>
        <p:grpSpPr>
          <a:xfrm>
            <a:off x="2623237" y="2431047"/>
            <a:ext cx="355024" cy="332630"/>
            <a:chOff x="2623237" y="2431047"/>
            <a:chExt cx="355024" cy="332630"/>
          </a:xfrm>
        </p:grpSpPr>
        <p:sp>
          <p:nvSpPr>
            <p:cNvPr id="11710" name="Google Shape;11710;p7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79"/>
          <p:cNvGrpSpPr/>
          <p:nvPr/>
        </p:nvGrpSpPr>
        <p:grpSpPr>
          <a:xfrm>
            <a:off x="6657194" y="2434073"/>
            <a:ext cx="375507" cy="367925"/>
            <a:chOff x="6657194" y="2434073"/>
            <a:chExt cx="375507" cy="367925"/>
          </a:xfrm>
        </p:grpSpPr>
        <p:sp>
          <p:nvSpPr>
            <p:cNvPr id="11715" name="Google Shape;11715;p7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79"/>
          <p:cNvGrpSpPr/>
          <p:nvPr/>
        </p:nvGrpSpPr>
        <p:grpSpPr>
          <a:xfrm>
            <a:off x="7101317" y="2441655"/>
            <a:ext cx="367925" cy="352380"/>
            <a:chOff x="7101317" y="2441655"/>
            <a:chExt cx="367925" cy="352380"/>
          </a:xfrm>
        </p:grpSpPr>
        <p:sp>
          <p:nvSpPr>
            <p:cNvPr id="11719" name="Google Shape;11719;p7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79"/>
          <p:cNvGrpSpPr/>
          <p:nvPr/>
        </p:nvGrpSpPr>
        <p:grpSpPr>
          <a:xfrm>
            <a:off x="5756399" y="2434456"/>
            <a:ext cx="367925" cy="367161"/>
            <a:chOff x="5756399" y="2434456"/>
            <a:chExt cx="367925" cy="367161"/>
          </a:xfrm>
        </p:grpSpPr>
        <p:sp>
          <p:nvSpPr>
            <p:cNvPr id="11722" name="Google Shape;11722;p7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9" name="Google Shape;11729;p7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1" name="Google Shape;11731;p79"/>
          <p:cNvGrpSpPr/>
          <p:nvPr/>
        </p:nvGrpSpPr>
        <p:grpSpPr>
          <a:xfrm>
            <a:off x="7964906" y="2434073"/>
            <a:ext cx="373627" cy="367925"/>
            <a:chOff x="7964906" y="2434073"/>
            <a:chExt cx="373627" cy="367925"/>
          </a:xfrm>
        </p:grpSpPr>
        <p:sp>
          <p:nvSpPr>
            <p:cNvPr id="11732" name="Google Shape;11732;p7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79"/>
          <p:cNvGrpSpPr/>
          <p:nvPr/>
        </p:nvGrpSpPr>
        <p:grpSpPr>
          <a:xfrm>
            <a:off x="6194086" y="2437737"/>
            <a:ext cx="369837" cy="360471"/>
            <a:chOff x="6194086" y="2437737"/>
            <a:chExt cx="369837" cy="360471"/>
          </a:xfrm>
        </p:grpSpPr>
        <p:sp>
          <p:nvSpPr>
            <p:cNvPr id="11735" name="Google Shape;11735;p7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40"/>
        <p:cNvGrpSpPr/>
        <p:nvPr/>
      </p:nvGrpSpPr>
      <p:grpSpPr>
        <a:xfrm>
          <a:off x="0" y="0"/>
          <a:ext cx="0" cy="0"/>
          <a:chOff x="0" y="0"/>
          <a:chExt cx="0" cy="0"/>
        </a:xfrm>
      </p:grpSpPr>
      <p:sp>
        <p:nvSpPr>
          <p:cNvPr id="11741" name="Google Shape;11741;p8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42" name="Google Shape;11742;p8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743" name="Google Shape;11743;p80"/>
          <p:cNvGrpSpPr/>
          <p:nvPr/>
        </p:nvGrpSpPr>
        <p:grpSpPr>
          <a:xfrm>
            <a:off x="3541011" y="1508594"/>
            <a:ext cx="350166" cy="349434"/>
            <a:chOff x="3541011" y="1508594"/>
            <a:chExt cx="350166" cy="349434"/>
          </a:xfrm>
        </p:grpSpPr>
        <p:sp>
          <p:nvSpPr>
            <p:cNvPr id="11744" name="Google Shape;11744;p8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80"/>
          <p:cNvGrpSpPr/>
          <p:nvPr/>
        </p:nvGrpSpPr>
        <p:grpSpPr>
          <a:xfrm>
            <a:off x="3122257" y="1508594"/>
            <a:ext cx="294850" cy="349434"/>
            <a:chOff x="3122257" y="1508594"/>
            <a:chExt cx="294850" cy="349434"/>
          </a:xfrm>
        </p:grpSpPr>
        <p:sp>
          <p:nvSpPr>
            <p:cNvPr id="11758" name="Google Shape;11758;p8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80"/>
          <p:cNvGrpSpPr/>
          <p:nvPr/>
        </p:nvGrpSpPr>
        <p:grpSpPr>
          <a:xfrm>
            <a:off x="910723" y="1508212"/>
            <a:ext cx="251660" cy="350166"/>
            <a:chOff x="910723" y="1508212"/>
            <a:chExt cx="251660" cy="350166"/>
          </a:xfrm>
        </p:grpSpPr>
        <p:sp>
          <p:nvSpPr>
            <p:cNvPr id="11764" name="Google Shape;11764;p8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0"/>
          <p:cNvGrpSpPr/>
          <p:nvPr/>
        </p:nvGrpSpPr>
        <p:grpSpPr>
          <a:xfrm>
            <a:off x="1308631" y="1507830"/>
            <a:ext cx="350166" cy="350198"/>
            <a:chOff x="1308631" y="1507830"/>
            <a:chExt cx="350166" cy="350198"/>
          </a:xfrm>
        </p:grpSpPr>
        <p:sp>
          <p:nvSpPr>
            <p:cNvPr id="11782" name="Google Shape;11782;p8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6" name="Google Shape;11786;p80"/>
          <p:cNvGrpSpPr/>
          <p:nvPr/>
        </p:nvGrpSpPr>
        <p:grpSpPr>
          <a:xfrm>
            <a:off x="1756921" y="1509739"/>
            <a:ext cx="345997" cy="345997"/>
            <a:chOff x="1756921" y="1509739"/>
            <a:chExt cx="345997" cy="345997"/>
          </a:xfrm>
        </p:grpSpPr>
        <p:sp>
          <p:nvSpPr>
            <p:cNvPr id="11787" name="Google Shape;11787;p8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2216956" y="1510503"/>
            <a:ext cx="318721" cy="345615"/>
            <a:chOff x="2216956" y="1510503"/>
            <a:chExt cx="318721" cy="345615"/>
          </a:xfrm>
        </p:grpSpPr>
        <p:sp>
          <p:nvSpPr>
            <p:cNvPr id="11805" name="Google Shape;11805;p8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0" name="Google Shape;11810;p80"/>
          <p:cNvGrpSpPr/>
          <p:nvPr/>
        </p:nvGrpSpPr>
        <p:grpSpPr>
          <a:xfrm>
            <a:off x="3988156" y="1568461"/>
            <a:ext cx="349052" cy="230049"/>
            <a:chOff x="3988156" y="1568461"/>
            <a:chExt cx="349052" cy="230049"/>
          </a:xfrm>
        </p:grpSpPr>
        <p:sp>
          <p:nvSpPr>
            <p:cNvPr id="11811" name="Google Shape;11811;p8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0"/>
          <p:cNvGrpSpPr/>
          <p:nvPr/>
        </p:nvGrpSpPr>
        <p:grpSpPr>
          <a:xfrm>
            <a:off x="2633037" y="1499873"/>
            <a:ext cx="379002" cy="366112"/>
            <a:chOff x="2633037" y="1499873"/>
            <a:chExt cx="379002" cy="366112"/>
          </a:xfrm>
        </p:grpSpPr>
        <p:sp>
          <p:nvSpPr>
            <p:cNvPr id="11819" name="Google Shape;11819;p8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0"/>
          <p:cNvGrpSpPr/>
          <p:nvPr/>
        </p:nvGrpSpPr>
        <p:grpSpPr>
          <a:xfrm>
            <a:off x="6675256" y="1516169"/>
            <a:ext cx="327823" cy="357009"/>
            <a:chOff x="6675256" y="1516169"/>
            <a:chExt cx="327823" cy="357009"/>
          </a:xfrm>
        </p:grpSpPr>
        <p:sp>
          <p:nvSpPr>
            <p:cNvPr id="11826" name="Google Shape;11826;p8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80"/>
          <p:cNvGrpSpPr/>
          <p:nvPr/>
        </p:nvGrpSpPr>
        <p:grpSpPr>
          <a:xfrm>
            <a:off x="8020159" y="1516551"/>
            <a:ext cx="300897" cy="356627"/>
            <a:chOff x="8020159" y="1516551"/>
            <a:chExt cx="300897" cy="356627"/>
          </a:xfrm>
        </p:grpSpPr>
        <p:sp>
          <p:nvSpPr>
            <p:cNvPr id="11836" name="Google Shape;11836;p8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80"/>
          <p:cNvGrpSpPr/>
          <p:nvPr/>
        </p:nvGrpSpPr>
        <p:grpSpPr>
          <a:xfrm>
            <a:off x="5377363" y="1516169"/>
            <a:ext cx="257357" cy="356627"/>
            <a:chOff x="5377363" y="1516169"/>
            <a:chExt cx="257357" cy="356627"/>
          </a:xfrm>
        </p:grpSpPr>
        <p:sp>
          <p:nvSpPr>
            <p:cNvPr id="11842" name="Google Shape;11842;p8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80"/>
          <p:cNvGrpSpPr/>
          <p:nvPr/>
        </p:nvGrpSpPr>
        <p:grpSpPr>
          <a:xfrm>
            <a:off x="4880567" y="1535870"/>
            <a:ext cx="356245" cy="317607"/>
            <a:chOff x="4880567" y="1535870"/>
            <a:chExt cx="356245" cy="317607"/>
          </a:xfrm>
        </p:grpSpPr>
        <p:sp>
          <p:nvSpPr>
            <p:cNvPr id="11860" name="Google Shape;11860;p8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80"/>
          <p:cNvGrpSpPr/>
          <p:nvPr/>
        </p:nvGrpSpPr>
        <p:grpSpPr>
          <a:xfrm>
            <a:off x="5771483" y="1515787"/>
            <a:ext cx="357359" cy="357391"/>
            <a:chOff x="5771483" y="1515787"/>
            <a:chExt cx="357359" cy="357391"/>
          </a:xfrm>
        </p:grpSpPr>
        <p:sp>
          <p:nvSpPr>
            <p:cNvPr id="11866" name="Google Shape;11866;p8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80"/>
          <p:cNvGrpSpPr/>
          <p:nvPr/>
        </p:nvGrpSpPr>
        <p:grpSpPr>
          <a:xfrm>
            <a:off x="7121669" y="1533610"/>
            <a:ext cx="321362" cy="321362"/>
            <a:chOff x="7121669" y="1533610"/>
            <a:chExt cx="321362" cy="321362"/>
          </a:xfrm>
        </p:grpSpPr>
        <p:sp>
          <p:nvSpPr>
            <p:cNvPr id="11871" name="Google Shape;11871;p8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0"/>
          <p:cNvGrpSpPr/>
          <p:nvPr/>
        </p:nvGrpSpPr>
        <p:grpSpPr>
          <a:xfrm>
            <a:off x="7562766" y="1514864"/>
            <a:ext cx="327059" cy="360192"/>
            <a:chOff x="7562766" y="1514864"/>
            <a:chExt cx="327059" cy="360192"/>
          </a:xfrm>
        </p:grpSpPr>
        <p:sp>
          <p:nvSpPr>
            <p:cNvPr id="11876" name="Google Shape;11876;p8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80"/>
          <p:cNvGrpSpPr/>
          <p:nvPr/>
        </p:nvGrpSpPr>
        <p:grpSpPr>
          <a:xfrm>
            <a:off x="6221229" y="1498673"/>
            <a:ext cx="361636" cy="362183"/>
            <a:chOff x="6259175" y="1559008"/>
            <a:chExt cx="271743" cy="272093"/>
          </a:xfrm>
        </p:grpSpPr>
        <p:sp>
          <p:nvSpPr>
            <p:cNvPr id="11881" name="Google Shape;11881;p8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0"/>
          <p:cNvGrpSpPr/>
          <p:nvPr/>
        </p:nvGrpSpPr>
        <p:grpSpPr>
          <a:xfrm>
            <a:off x="2661459" y="2015001"/>
            <a:ext cx="322508" cy="273494"/>
            <a:chOff x="2661459" y="2015001"/>
            <a:chExt cx="322508" cy="273494"/>
          </a:xfrm>
        </p:grpSpPr>
        <p:sp>
          <p:nvSpPr>
            <p:cNvPr id="11899" name="Google Shape;11899;p8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1" name="Google Shape;11901;p80"/>
          <p:cNvGrpSpPr/>
          <p:nvPr/>
        </p:nvGrpSpPr>
        <p:grpSpPr>
          <a:xfrm>
            <a:off x="6671087" y="2009304"/>
            <a:ext cx="332757" cy="281833"/>
            <a:chOff x="6671087" y="2009304"/>
            <a:chExt cx="332757" cy="281833"/>
          </a:xfrm>
        </p:grpSpPr>
        <p:sp>
          <p:nvSpPr>
            <p:cNvPr id="11902" name="Google Shape;11902;p8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4" name="Google Shape;11904;p8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5" name="Google Shape;11905;p80"/>
          <p:cNvGrpSpPr/>
          <p:nvPr/>
        </p:nvGrpSpPr>
        <p:grpSpPr>
          <a:xfrm>
            <a:off x="2201806" y="1976585"/>
            <a:ext cx="349784" cy="349434"/>
            <a:chOff x="2201806" y="1976585"/>
            <a:chExt cx="349784" cy="349434"/>
          </a:xfrm>
        </p:grpSpPr>
        <p:sp>
          <p:nvSpPr>
            <p:cNvPr id="11906" name="Google Shape;11906;p8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0" name="Google Shape;11910;p80"/>
          <p:cNvGrpSpPr/>
          <p:nvPr/>
        </p:nvGrpSpPr>
        <p:grpSpPr>
          <a:xfrm>
            <a:off x="3094217" y="1976585"/>
            <a:ext cx="350198" cy="350548"/>
            <a:chOff x="3094217" y="1976585"/>
            <a:chExt cx="350198" cy="350548"/>
          </a:xfrm>
        </p:grpSpPr>
        <p:sp>
          <p:nvSpPr>
            <p:cNvPr id="11911" name="Google Shape;11911;p8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80"/>
          <p:cNvGrpSpPr/>
          <p:nvPr/>
        </p:nvGrpSpPr>
        <p:grpSpPr>
          <a:xfrm>
            <a:off x="870939" y="1975821"/>
            <a:ext cx="332375" cy="350071"/>
            <a:chOff x="870939" y="1975821"/>
            <a:chExt cx="332375" cy="350071"/>
          </a:xfrm>
        </p:grpSpPr>
        <p:sp>
          <p:nvSpPr>
            <p:cNvPr id="11925" name="Google Shape;11925;p8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9" name="Google Shape;11929;p8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0" name="Google Shape;11930;p80"/>
          <p:cNvGrpSpPr/>
          <p:nvPr/>
        </p:nvGrpSpPr>
        <p:grpSpPr>
          <a:xfrm>
            <a:off x="3979435" y="1976585"/>
            <a:ext cx="345265" cy="349848"/>
            <a:chOff x="3979435" y="1976585"/>
            <a:chExt cx="345265" cy="349848"/>
          </a:xfrm>
        </p:grpSpPr>
        <p:sp>
          <p:nvSpPr>
            <p:cNvPr id="11931" name="Google Shape;11931;p8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80"/>
          <p:cNvGrpSpPr/>
          <p:nvPr/>
        </p:nvGrpSpPr>
        <p:grpSpPr>
          <a:xfrm>
            <a:off x="3576626" y="1975821"/>
            <a:ext cx="284251" cy="351694"/>
            <a:chOff x="3576626" y="1975821"/>
            <a:chExt cx="284251" cy="351694"/>
          </a:xfrm>
        </p:grpSpPr>
        <p:sp>
          <p:nvSpPr>
            <p:cNvPr id="11949" name="Google Shape;11949;p8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80"/>
          <p:cNvGrpSpPr/>
          <p:nvPr/>
        </p:nvGrpSpPr>
        <p:grpSpPr>
          <a:xfrm>
            <a:off x="2722090" y="2890162"/>
            <a:ext cx="238770" cy="371841"/>
            <a:chOff x="2722090" y="2890162"/>
            <a:chExt cx="238770" cy="371841"/>
          </a:xfrm>
        </p:grpSpPr>
        <p:sp>
          <p:nvSpPr>
            <p:cNvPr id="11953" name="Google Shape;11953;p8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6" name="Google Shape;11956;p8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7" name="Google Shape;11957;p80"/>
          <p:cNvGrpSpPr/>
          <p:nvPr/>
        </p:nvGrpSpPr>
        <p:grpSpPr>
          <a:xfrm>
            <a:off x="6216367" y="1970156"/>
            <a:ext cx="361147" cy="361147"/>
            <a:chOff x="6216367" y="1970156"/>
            <a:chExt cx="361147" cy="361147"/>
          </a:xfrm>
        </p:grpSpPr>
        <p:sp>
          <p:nvSpPr>
            <p:cNvPr id="11958" name="Google Shape;11958;p8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0"/>
          <p:cNvGrpSpPr/>
          <p:nvPr/>
        </p:nvGrpSpPr>
        <p:grpSpPr>
          <a:xfrm>
            <a:off x="1289311" y="2926222"/>
            <a:ext cx="408156" cy="299783"/>
            <a:chOff x="1289311" y="2926222"/>
            <a:chExt cx="408156" cy="299783"/>
          </a:xfrm>
        </p:grpSpPr>
        <p:sp>
          <p:nvSpPr>
            <p:cNvPr id="11963" name="Google Shape;11963;p8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0"/>
          <p:cNvGrpSpPr/>
          <p:nvPr/>
        </p:nvGrpSpPr>
        <p:grpSpPr>
          <a:xfrm>
            <a:off x="7978465" y="1969392"/>
            <a:ext cx="361147" cy="360797"/>
            <a:chOff x="7978465" y="1969392"/>
            <a:chExt cx="361147" cy="360797"/>
          </a:xfrm>
        </p:grpSpPr>
        <p:sp>
          <p:nvSpPr>
            <p:cNvPr id="11966" name="Google Shape;11966;p8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5" name="Google Shape;11975;p8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6" name="Google Shape;11976;p80"/>
          <p:cNvGrpSpPr/>
          <p:nvPr/>
        </p:nvGrpSpPr>
        <p:grpSpPr>
          <a:xfrm>
            <a:off x="854261" y="2908813"/>
            <a:ext cx="377474" cy="335748"/>
            <a:chOff x="854261" y="2908813"/>
            <a:chExt cx="377474" cy="335748"/>
          </a:xfrm>
        </p:grpSpPr>
        <p:sp>
          <p:nvSpPr>
            <p:cNvPr id="11977" name="Google Shape;11977;p8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80"/>
          <p:cNvGrpSpPr/>
          <p:nvPr/>
        </p:nvGrpSpPr>
        <p:grpSpPr>
          <a:xfrm>
            <a:off x="1749728" y="2894777"/>
            <a:ext cx="386927" cy="363438"/>
            <a:chOff x="1749728" y="2894777"/>
            <a:chExt cx="386927" cy="363438"/>
          </a:xfrm>
        </p:grpSpPr>
        <p:sp>
          <p:nvSpPr>
            <p:cNvPr id="11983" name="Google Shape;11983;p8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0"/>
          <p:cNvGrpSpPr/>
          <p:nvPr/>
        </p:nvGrpSpPr>
        <p:grpSpPr>
          <a:xfrm>
            <a:off x="7098912" y="1969392"/>
            <a:ext cx="359651" cy="361560"/>
            <a:chOff x="7098912" y="1969392"/>
            <a:chExt cx="359651" cy="361560"/>
          </a:xfrm>
        </p:grpSpPr>
        <p:sp>
          <p:nvSpPr>
            <p:cNvPr id="11991" name="Google Shape;11991;p8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8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80"/>
          <p:cNvGrpSpPr/>
          <p:nvPr/>
        </p:nvGrpSpPr>
        <p:grpSpPr>
          <a:xfrm>
            <a:off x="5352728" y="1990239"/>
            <a:ext cx="327091" cy="322508"/>
            <a:chOff x="5352728" y="1990239"/>
            <a:chExt cx="327091" cy="322508"/>
          </a:xfrm>
        </p:grpSpPr>
        <p:sp>
          <p:nvSpPr>
            <p:cNvPr id="12006" name="Google Shape;12006;p8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0"/>
          <p:cNvGrpSpPr/>
          <p:nvPr/>
        </p:nvGrpSpPr>
        <p:grpSpPr>
          <a:xfrm>
            <a:off x="7538896" y="1970156"/>
            <a:ext cx="361147" cy="361529"/>
            <a:chOff x="7538896" y="1970156"/>
            <a:chExt cx="361147" cy="361529"/>
          </a:xfrm>
        </p:grpSpPr>
        <p:sp>
          <p:nvSpPr>
            <p:cNvPr id="12010" name="Google Shape;12010;p8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80"/>
          <p:cNvGrpSpPr/>
          <p:nvPr/>
        </p:nvGrpSpPr>
        <p:grpSpPr>
          <a:xfrm>
            <a:off x="4896099" y="1970920"/>
            <a:ext cx="358155" cy="358123"/>
            <a:chOff x="4896099" y="1970920"/>
            <a:chExt cx="358155" cy="358123"/>
          </a:xfrm>
        </p:grpSpPr>
        <p:sp>
          <p:nvSpPr>
            <p:cNvPr id="12017" name="Google Shape;12017;p8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80"/>
          <p:cNvGrpSpPr/>
          <p:nvPr/>
        </p:nvGrpSpPr>
        <p:grpSpPr>
          <a:xfrm>
            <a:off x="4048787" y="2977019"/>
            <a:ext cx="283488" cy="198604"/>
            <a:chOff x="4048787" y="2977019"/>
            <a:chExt cx="283488" cy="198604"/>
          </a:xfrm>
        </p:grpSpPr>
        <p:sp>
          <p:nvSpPr>
            <p:cNvPr id="12021" name="Google Shape;12021;p8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80"/>
          <p:cNvGrpSpPr/>
          <p:nvPr/>
        </p:nvGrpSpPr>
        <p:grpSpPr>
          <a:xfrm>
            <a:off x="4054103" y="2430191"/>
            <a:ext cx="218687" cy="349052"/>
            <a:chOff x="4054103" y="2430191"/>
            <a:chExt cx="218687" cy="349052"/>
          </a:xfrm>
        </p:grpSpPr>
        <p:sp>
          <p:nvSpPr>
            <p:cNvPr id="12028" name="Google Shape;12028;p8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80"/>
          <p:cNvGrpSpPr/>
          <p:nvPr/>
        </p:nvGrpSpPr>
        <p:grpSpPr>
          <a:xfrm>
            <a:off x="2185128" y="2427549"/>
            <a:ext cx="382758" cy="356595"/>
            <a:chOff x="2185128" y="2427549"/>
            <a:chExt cx="382758" cy="356595"/>
          </a:xfrm>
        </p:grpSpPr>
        <p:sp>
          <p:nvSpPr>
            <p:cNvPr id="12031" name="Google Shape;12031;p8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0"/>
          <p:cNvGrpSpPr/>
          <p:nvPr/>
        </p:nvGrpSpPr>
        <p:grpSpPr>
          <a:xfrm>
            <a:off x="3539102" y="2427549"/>
            <a:ext cx="355099" cy="355481"/>
            <a:chOff x="3539102" y="2427549"/>
            <a:chExt cx="355099" cy="355481"/>
          </a:xfrm>
        </p:grpSpPr>
        <p:sp>
          <p:nvSpPr>
            <p:cNvPr id="12036" name="Google Shape;12036;p8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80"/>
          <p:cNvGrpSpPr/>
          <p:nvPr/>
        </p:nvGrpSpPr>
        <p:grpSpPr>
          <a:xfrm>
            <a:off x="2656907" y="2439293"/>
            <a:ext cx="332757" cy="332343"/>
            <a:chOff x="2656907" y="2439293"/>
            <a:chExt cx="332757" cy="332343"/>
          </a:xfrm>
        </p:grpSpPr>
        <p:sp>
          <p:nvSpPr>
            <p:cNvPr id="12039" name="Google Shape;12039;p8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80"/>
          <p:cNvGrpSpPr/>
          <p:nvPr/>
        </p:nvGrpSpPr>
        <p:grpSpPr>
          <a:xfrm>
            <a:off x="1731523" y="2422616"/>
            <a:ext cx="399435" cy="365698"/>
            <a:chOff x="1731523" y="2422616"/>
            <a:chExt cx="399435" cy="365698"/>
          </a:xfrm>
        </p:grpSpPr>
        <p:sp>
          <p:nvSpPr>
            <p:cNvPr id="12047" name="Google Shape;12047;p8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0"/>
          <p:cNvGrpSpPr/>
          <p:nvPr/>
        </p:nvGrpSpPr>
        <p:grpSpPr>
          <a:xfrm>
            <a:off x="3097241" y="2433564"/>
            <a:ext cx="344883" cy="343387"/>
            <a:chOff x="3097241" y="2433564"/>
            <a:chExt cx="344883" cy="343387"/>
          </a:xfrm>
        </p:grpSpPr>
        <p:sp>
          <p:nvSpPr>
            <p:cNvPr id="12051" name="Google Shape;12051;p8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80"/>
          <p:cNvGrpSpPr/>
          <p:nvPr/>
        </p:nvGrpSpPr>
        <p:grpSpPr>
          <a:xfrm>
            <a:off x="1278299" y="2439293"/>
            <a:ext cx="410829" cy="332343"/>
            <a:chOff x="1278299" y="2439293"/>
            <a:chExt cx="410829" cy="332343"/>
          </a:xfrm>
        </p:grpSpPr>
        <p:sp>
          <p:nvSpPr>
            <p:cNvPr id="12061" name="Google Shape;12061;p8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80"/>
          <p:cNvGrpSpPr/>
          <p:nvPr/>
        </p:nvGrpSpPr>
        <p:grpSpPr>
          <a:xfrm>
            <a:off x="870939" y="2439293"/>
            <a:ext cx="331993" cy="331993"/>
            <a:chOff x="870939" y="2439293"/>
            <a:chExt cx="331993" cy="331993"/>
          </a:xfrm>
        </p:grpSpPr>
        <p:sp>
          <p:nvSpPr>
            <p:cNvPr id="12070" name="Google Shape;12070;p8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80"/>
          <p:cNvGrpSpPr/>
          <p:nvPr/>
        </p:nvGrpSpPr>
        <p:grpSpPr>
          <a:xfrm>
            <a:off x="6644957" y="2456353"/>
            <a:ext cx="371395" cy="278904"/>
            <a:chOff x="6644957" y="2456353"/>
            <a:chExt cx="371395" cy="278904"/>
          </a:xfrm>
        </p:grpSpPr>
        <p:sp>
          <p:nvSpPr>
            <p:cNvPr id="12087" name="Google Shape;12087;p8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0"/>
          <p:cNvGrpSpPr/>
          <p:nvPr/>
        </p:nvGrpSpPr>
        <p:grpSpPr>
          <a:xfrm>
            <a:off x="5388757" y="2414659"/>
            <a:ext cx="260349" cy="362292"/>
            <a:chOff x="5388757" y="2414659"/>
            <a:chExt cx="260349" cy="362292"/>
          </a:xfrm>
        </p:grpSpPr>
        <p:sp>
          <p:nvSpPr>
            <p:cNvPr id="12093" name="Google Shape;12093;p8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80"/>
          <p:cNvGrpSpPr/>
          <p:nvPr/>
        </p:nvGrpSpPr>
        <p:grpSpPr>
          <a:xfrm>
            <a:off x="3567142" y="2905757"/>
            <a:ext cx="348288" cy="340331"/>
            <a:chOff x="3567142" y="2905757"/>
            <a:chExt cx="348288" cy="340331"/>
          </a:xfrm>
        </p:grpSpPr>
        <p:sp>
          <p:nvSpPr>
            <p:cNvPr id="12114" name="Google Shape;12114;p8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80"/>
          <p:cNvGrpSpPr/>
          <p:nvPr/>
        </p:nvGrpSpPr>
        <p:grpSpPr>
          <a:xfrm>
            <a:off x="7967103" y="2415041"/>
            <a:ext cx="355863" cy="361911"/>
            <a:chOff x="7967103" y="2415041"/>
            <a:chExt cx="355863" cy="361911"/>
          </a:xfrm>
        </p:grpSpPr>
        <p:sp>
          <p:nvSpPr>
            <p:cNvPr id="12120" name="Google Shape;12120;p8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80"/>
          <p:cNvGrpSpPr/>
          <p:nvPr/>
        </p:nvGrpSpPr>
        <p:grpSpPr>
          <a:xfrm>
            <a:off x="7529411" y="2414659"/>
            <a:ext cx="355863" cy="362292"/>
            <a:chOff x="7529411" y="2414659"/>
            <a:chExt cx="355863" cy="362292"/>
          </a:xfrm>
        </p:grpSpPr>
        <p:sp>
          <p:nvSpPr>
            <p:cNvPr id="12132" name="Google Shape;12132;p8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80"/>
          <p:cNvGrpSpPr/>
          <p:nvPr/>
        </p:nvGrpSpPr>
        <p:grpSpPr>
          <a:xfrm>
            <a:off x="5733194" y="2431718"/>
            <a:ext cx="446826" cy="327059"/>
            <a:chOff x="5733194" y="2431718"/>
            <a:chExt cx="446826" cy="327059"/>
          </a:xfrm>
        </p:grpSpPr>
        <p:sp>
          <p:nvSpPr>
            <p:cNvPr id="12145" name="Google Shape;12145;p8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80"/>
          <p:cNvGrpSpPr/>
          <p:nvPr/>
        </p:nvGrpSpPr>
        <p:grpSpPr>
          <a:xfrm>
            <a:off x="4876780" y="2418064"/>
            <a:ext cx="407774" cy="356627"/>
            <a:chOff x="4876780" y="2418064"/>
            <a:chExt cx="407774" cy="356627"/>
          </a:xfrm>
        </p:grpSpPr>
        <p:sp>
          <p:nvSpPr>
            <p:cNvPr id="12149" name="Google Shape;12149;p8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80"/>
          <p:cNvGrpSpPr/>
          <p:nvPr/>
        </p:nvGrpSpPr>
        <p:grpSpPr>
          <a:xfrm>
            <a:off x="7070872" y="2410871"/>
            <a:ext cx="398321" cy="371013"/>
            <a:chOff x="7070872" y="2410871"/>
            <a:chExt cx="398321" cy="371013"/>
          </a:xfrm>
        </p:grpSpPr>
        <p:sp>
          <p:nvSpPr>
            <p:cNvPr id="12158" name="Google Shape;12158;p8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2" name="Google Shape;12162;p8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3" name="Google Shape;12163;p80"/>
          <p:cNvGrpSpPr/>
          <p:nvPr/>
        </p:nvGrpSpPr>
        <p:grpSpPr>
          <a:xfrm>
            <a:off x="5318259" y="2982111"/>
            <a:ext cx="371013" cy="220787"/>
            <a:chOff x="5318259" y="2982111"/>
            <a:chExt cx="371013" cy="220787"/>
          </a:xfrm>
        </p:grpSpPr>
        <p:sp>
          <p:nvSpPr>
            <p:cNvPr id="12164" name="Google Shape;12164;p8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0"/>
          <p:cNvGrpSpPr/>
          <p:nvPr/>
        </p:nvGrpSpPr>
        <p:grpSpPr>
          <a:xfrm>
            <a:off x="7073928" y="2905757"/>
            <a:ext cx="371395" cy="371809"/>
            <a:chOff x="7073928" y="2905757"/>
            <a:chExt cx="371395" cy="371809"/>
          </a:xfrm>
        </p:grpSpPr>
        <p:sp>
          <p:nvSpPr>
            <p:cNvPr id="12173" name="Google Shape;12173;p8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80"/>
          <p:cNvGrpSpPr/>
          <p:nvPr/>
        </p:nvGrpSpPr>
        <p:grpSpPr>
          <a:xfrm>
            <a:off x="6188327" y="2955408"/>
            <a:ext cx="371395" cy="272857"/>
            <a:chOff x="6188327" y="2955408"/>
            <a:chExt cx="371395" cy="272857"/>
          </a:xfrm>
        </p:grpSpPr>
        <p:sp>
          <p:nvSpPr>
            <p:cNvPr id="12177" name="Google Shape;12177;p8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0"/>
          <p:cNvGrpSpPr/>
          <p:nvPr/>
        </p:nvGrpSpPr>
        <p:grpSpPr>
          <a:xfrm>
            <a:off x="7521454" y="2906139"/>
            <a:ext cx="359651" cy="371013"/>
            <a:chOff x="7521454" y="2906139"/>
            <a:chExt cx="359651" cy="371013"/>
          </a:xfrm>
        </p:grpSpPr>
        <p:sp>
          <p:nvSpPr>
            <p:cNvPr id="12180" name="Google Shape;12180;p8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80"/>
          <p:cNvGrpSpPr/>
          <p:nvPr/>
        </p:nvGrpSpPr>
        <p:grpSpPr>
          <a:xfrm>
            <a:off x="5782845" y="2906521"/>
            <a:ext cx="301661" cy="371013"/>
            <a:chOff x="5782845" y="2906521"/>
            <a:chExt cx="301661" cy="371013"/>
          </a:xfrm>
        </p:grpSpPr>
        <p:sp>
          <p:nvSpPr>
            <p:cNvPr id="12186" name="Google Shape;12186;p8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80"/>
          <p:cNvGrpSpPr/>
          <p:nvPr/>
        </p:nvGrpSpPr>
        <p:grpSpPr>
          <a:xfrm>
            <a:off x="6630539" y="2917502"/>
            <a:ext cx="371777" cy="349434"/>
            <a:chOff x="6630539" y="2917502"/>
            <a:chExt cx="371777" cy="349434"/>
          </a:xfrm>
        </p:grpSpPr>
        <p:sp>
          <p:nvSpPr>
            <p:cNvPr id="12190" name="Google Shape;12190;p8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0"/>
          <p:cNvGrpSpPr/>
          <p:nvPr/>
        </p:nvGrpSpPr>
        <p:grpSpPr>
          <a:xfrm>
            <a:off x="2171474" y="3369229"/>
            <a:ext cx="408156" cy="343737"/>
            <a:chOff x="2171474" y="3369229"/>
            <a:chExt cx="408156" cy="343737"/>
          </a:xfrm>
        </p:grpSpPr>
        <p:sp>
          <p:nvSpPr>
            <p:cNvPr id="12198" name="Google Shape;12198;p8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80"/>
          <p:cNvGrpSpPr/>
          <p:nvPr/>
        </p:nvGrpSpPr>
        <p:grpSpPr>
          <a:xfrm>
            <a:off x="4891198" y="2925108"/>
            <a:ext cx="334634" cy="334634"/>
            <a:chOff x="4891198" y="2925108"/>
            <a:chExt cx="334634" cy="334634"/>
          </a:xfrm>
        </p:grpSpPr>
        <p:sp>
          <p:nvSpPr>
            <p:cNvPr id="12203" name="Google Shape;12203;p8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80"/>
          <p:cNvGrpSpPr/>
          <p:nvPr/>
        </p:nvGrpSpPr>
        <p:grpSpPr>
          <a:xfrm>
            <a:off x="7976174" y="2925108"/>
            <a:ext cx="334666" cy="334634"/>
            <a:chOff x="7976174" y="2925108"/>
            <a:chExt cx="334666" cy="334634"/>
          </a:xfrm>
        </p:grpSpPr>
        <p:sp>
          <p:nvSpPr>
            <p:cNvPr id="12212" name="Google Shape;12212;p8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0"/>
          <p:cNvGrpSpPr/>
          <p:nvPr/>
        </p:nvGrpSpPr>
        <p:grpSpPr>
          <a:xfrm>
            <a:off x="3091957" y="3374131"/>
            <a:ext cx="354717" cy="332757"/>
            <a:chOff x="3091957" y="3374131"/>
            <a:chExt cx="354717" cy="332757"/>
          </a:xfrm>
        </p:grpSpPr>
        <p:sp>
          <p:nvSpPr>
            <p:cNvPr id="12222" name="Google Shape;12222;p8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80"/>
          <p:cNvGrpSpPr/>
          <p:nvPr/>
        </p:nvGrpSpPr>
        <p:grpSpPr>
          <a:xfrm>
            <a:off x="3988156" y="3380210"/>
            <a:ext cx="353954" cy="318880"/>
            <a:chOff x="3988156" y="3380210"/>
            <a:chExt cx="353954" cy="318880"/>
          </a:xfrm>
        </p:grpSpPr>
        <p:sp>
          <p:nvSpPr>
            <p:cNvPr id="12229" name="Google Shape;12229;p8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4" name="Google Shape;12234;p80"/>
          <p:cNvGrpSpPr/>
          <p:nvPr/>
        </p:nvGrpSpPr>
        <p:grpSpPr>
          <a:xfrm>
            <a:off x="3541011" y="3367320"/>
            <a:ext cx="348257" cy="346188"/>
            <a:chOff x="3541011" y="3367320"/>
            <a:chExt cx="348257" cy="346188"/>
          </a:xfrm>
        </p:grpSpPr>
        <p:sp>
          <p:nvSpPr>
            <p:cNvPr id="12235" name="Google Shape;12235;p8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80"/>
          <p:cNvGrpSpPr/>
          <p:nvPr/>
        </p:nvGrpSpPr>
        <p:grpSpPr>
          <a:xfrm>
            <a:off x="850092" y="3352934"/>
            <a:ext cx="369517" cy="375660"/>
            <a:chOff x="850092" y="3352934"/>
            <a:chExt cx="369517" cy="375660"/>
          </a:xfrm>
        </p:grpSpPr>
        <p:sp>
          <p:nvSpPr>
            <p:cNvPr id="12240" name="Google Shape;12240;p8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0"/>
          <p:cNvGrpSpPr/>
          <p:nvPr/>
        </p:nvGrpSpPr>
        <p:grpSpPr>
          <a:xfrm>
            <a:off x="1314678" y="3358217"/>
            <a:ext cx="334666" cy="365348"/>
            <a:chOff x="1314678" y="3358217"/>
            <a:chExt cx="334666" cy="365348"/>
          </a:xfrm>
        </p:grpSpPr>
        <p:sp>
          <p:nvSpPr>
            <p:cNvPr id="12246" name="Google Shape;12246;p8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80"/>
          <p:cNvGrpSpPr/>
          <p:nvPr/>
        </p:nvGrpSpPr>
        <p:grpSpPr>
          <a:xfrm>
            <a:off x="1748582" y="3372635"/>
            <a:ext cx="359269" cy="335780"/>
            <a:chOff x="1748582" y="3372635"/>
            <a:chExt cx="359269" cy="335780"/>
          </a:xfrm>
        </p:grpSpPr>
        <p:sp>
          <p:nvSpPr>
            <p:cNvPr id="12252" name="Google Shape;12252;p8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3" name="Google Shape;12253;p80"/>
            <p:cNvGrpSpPr/>
            <p:nvPr/>
          </p:nvGrpSpPr>
          <p:grpSpPr>
            <a:xfrm>
              <a:off x="1748582" y="3372635"/>
              <a:ext cx="333520" cy="335780"/>
              <a:chOff x="1748582" y="3372635"/>
              <a:chExt cx="333520" cy="335780"/>
            </a:xfrm>
          </p:grpSpPr>
          <p:sp>
            <p:nvSpPr>
              <p:cNvPr id="12254" name="Google Shape;12254;p8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57" name="Google Shape;12257;p80"/>
          <p:cNvGrpSpPr/>
          <p:nvPr/>
        </p:nvGrpSpPr>
        <p:grpSpPr>
          <a:xfrm>
            <a:off x="2640993" y="3357835"/>
            <a:ext cx="365348" cy="364966"/>
            <a:chOff x="2640993" y="3357835"/>
            <a:chExt cx="365348" cy="364966"/>
          </a:xfrm>
        </p:grpSpPr>
        <p:sp>
          <p:nvSpPr>
            <p:cNvPr id="12258" name="Google Shape;12258;p8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80"/>
          <p:cNvGrpSpPr/>
          <p:nvPr/>
        </p:nvGrpSpPr>
        <p:grpSpPr>
          <a:xfrm>
            <a:off x="4886264" y="3366174"/>
            <a:ext cx="350548" cy="350198"/>
            <a:chOff x="4886264" y="3366174"/>
            <a:chExt cx="350548" cy="350198"/>
          </a:xfrm>
        </p:grpSpPr>
        <p:sp>
          <p:nvSpPr>
            <p:cNvPr id="12269" name="Google Shape;12269;p8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0"/>
          <p:cNvGrpSpPr/>
          <p:nvPr/>
        </p:nvGrpSpPr>
        <p:grpSpPr>
          <a:xfrm>
            <a:off x="5331913" y="3413947"/>
            <a:ext cx="347143" cy="254684"/>
            <a:chOff x="5331913" y="3413947"/>
            <a:chExt cx="347143" cy="254684"/>
          </a:xfrm>
        </p:grpSpPr>
        <p:sp>
          <p:nvSpPr>
            <p:cNvPr id="12283" name="Google Shape;12283;p8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80"/>
          <p:cNvGrpSpPr/>
          <p:nvPr/>
        </p:nvGrpSpPr>
        <p:grpSpPr>
          <a:xfrm>
            <a:off x="5776798" y="3409778"/>
            <a:ext cx="346379" cy="264518"/>
            <a:chOff x="5776798" y="3409778"/>
            <a:chExt cx="346379" cy="264518"/>
          </a:xfrm>
        </p:grpSpPr>
        <p:sp>
          <p:nvSpPr>
            <p:cNvPr id="12290" name="Google Shape;12290;p8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0"/>
          <p:cNvGrpSpPr/>
          <p:nvPr/>
        </p:nvGrpSpPr>
        <p:grpSpPr>
          <a:xfrm>
            <a:off x="7108015" y="3396505"/>
            <a:ext cx="344883" cy="290299"/>
            <a:chOff x="7108015" y="3396505"/>
            <a:chExt cx="344883" cy="290299"/>
          </a:xfrm>
        </p:grpSpPr>
        <p:sp>
          <p:nvSpPr>
            <p:cNvPr id="12297" name="Google Shape;12297;p8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80"/>
          <p:cNvGrpSpPr/>
          <p:nvPr/>
        </p:nvGrpSpPr>
        <p:grpSpPr>
          <a:xfrm>
            <a:off x="7551754" y="3390808"/>
            <a:ext cx="344883" cy="301311"/>
            <a:chOff x="7551754" y="3390808"/>
            <a:chExt cx="344883" cy="301311"/>
          </a:xfrm>
        </p:grpSpPr>
        <p:sp>
          <p:nvSpPr>
            <p:cNvPr id="12302" name="Google Shape;12302;p8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80"/>
          <p:cNvGrpSpPr/>
          <p:nvPr/>
        </p:nvGrpSpPr>
        <p:grpSpPr>
          <a:xfrm>
            <a:off x="6707084" y="3387403"/>
            <a:ext cx="261145" cy="308504"/>
            <a:chOff x="6707084" y="3387403"/>
            <a:chExt cx="261145" cy="308504"/>
          </a:xfrm>
        </p:grpSpPr>
        <p:sp>
          <p:nvSpPr>
            <p:cNvPr id="12314" name="Google Shape;12314;p8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0"/>
          <p:cNvGrpSpPr/>
          <p:nvPr/>
        </p:nvGrpSpPr>
        <p:grpSpPr>
          <a:xfrm>
            <a:off x="848978" y="4297637"/>
            <a:ext cx="377824" cy="324418"/>
            <a:chOff x="848978" y="4297637"/>
            <a:chExt cx="377824" cy="324418"/>
          </a:xfrm>
        </p:grpSpPr>
        <p:sp>
          <p:nvSpPr>
            <p:cNvPr id="12319" name="Google Shape;12319;p8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80"/>
          <p:cNvGrpSpPr/>
          <p:nvPr/>
        </p:nvGrpSpPr>
        <p:grpSpPr>
          <a:xfrm>
            <a:off x="1754279" y="4286593"/>
            <a:ext cx="351439" cy="345965"/>
            <a:chOff x="1754279" y="4286593"/>
            <a:chExt cx="351439" cy="345965"/>
          </a:xfrm>
        </p:grpSpPr>
        <p:sp>
          <p:nvSpPr>
            <p:cNvPr id="12322" name="Google Shape;12322;p8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80"/>
          <p:cNvGrpSpPr/>
          <p:nvPr/>
        </p:nvGrpSpPr>
        <p:grpSpPr>
          <a:xfrm>
            <a:off x="3996113" y="4291176"/>
            <a:ext cx="336512" cy="335048"/>
            <a:chOff x="3996113" y="4291176"/>
            <a:chExt cx="336512" cy="335048"/>
          </a:xfrm>
        </p:grpSpPr>
        <p:sp>
          <p:nvSpPr>
            <p:cNvPr id="12328" name="Google Shape;12328;p8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1" name="Google Shape;12331;p8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2" name="Google Shape;12332;p80"/>
          <p:cNvGrpSpPr/>
          <p:nvPr/>
        </p:nvGrpSpPr>
        <p:grpSpPr>
          <a:xfrm>
            <a:off x="2179081" y="4285511"/>
            <a:ext cx="397525" cy="348670"/>
            <a:chOff x="2179081" y="4285511"/>
            <a:chExt cx="397525" cy="348670"/>
          </a:xfrm>
        </p:grpSpPr>
        <p:sp>
          <p:nvSpPr>
            <p:cNvPr id="12333" name="Google Shape;12333;p8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0"/>
          <p:cNvGrpSpPr/>
          <p:nvPr/>
        </p:nvGrpSpPr>
        <p:grpSpPr>
          <a:xfrm>
            <a:off x="3584201" y="4294996"/>
            <a:ext cx="267574" cy="329415"/>
            <a:chOff x="3584201" y="4294996"/>
            <a:chExt cx="267574" cy="329415"/>
          </a:xfrm>
        </p:grpSpPr>
        <p:sp>
          <p:nvSpPr>
            <p:cNvPr id="12336" name="Google Shape;12336;p8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80"/>
          <p:cNvGrpSpPr/>
          <p:nvPr/>
        </p:nvGrpSpPr>
        <p:grpSpPr>
          <a:xfrm>
            <a:off x="3082855" y="4295728"/>
            <a:ext cx="375946" cy="327823"/>
            <a:chOff x="3082855" y="4295728"/>
            <a:chExt cx="375946" cy="327823"/>
          </a:xfrm>
        </p:grpSpPr>
        <p:sp>
          <p:nvSpPr>
            <p:cNvPr id="12341" name="Google Shape;12341;p8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80"/>
          <p:cNvGrpSpPr/>
          <p:nvPr/>
        </p:nvGrpSpPr>
        <p:grpSpPr>
          <a:xfrm>
            <a:off x="2749016" y="4291176"/>
            <a:ext cx="150831" cy="336926"/>
            <a:chOff x="2749016" y="4291176"/>
            <a:chExt cx="150831" cy="336926"/>
          </a:xfrm>
        </p:grpSpPr>
        <p:sp>
          <p:nvSpPr>
            <p:cNvPr id="12353" name="Google Shape;12353;p8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0"/>
          <p:cNvGrpSpPr/>
          <p:nvPr/>
        </p:nvGrpSpPr>
        <p:grpSpPr>
          <a:xfrm>
            <a:off x="7127716" y="4279432"/>
            <a:ext cx="248254" cy="361942"/>
            <a:chOff x="7127716" y="4279432"/>
            <a:chExt cx="248254" cy="361942"/>
          </a:xfrm>
        </p:grpSpPr>
        <p:sp>
          <p:nvSpPr>
            <p:cNvPr id="12358" name="Google Shape;12358;p8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80"/>
          <p:cNvGrpSpPr/>
          <p:nvPr/>
        </p:nvGrpSpPr>
        <p:grpSpPr>
          <a:xfrm>
            <a:off x="7565408" y="4279432"/>
            <a:ext cx="248255" cy="361942"/>
            <a:chOff x="7565408" y="4279432"/>
            <a:chExt cx="248255" cy="361942"/>
          </a:xfrm>
        </p:grpSpPr>
        <p:sp>
          <p:nvSpPr>
            <p:cNvPr id="12368" name="Google Shape;12368;p8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80"/>
          <p:cNvGrpSpPr/>
          <p:nvPr/>
        </p:nvGrpSpPr>
        <p:grpSpPr>
          <a:xfrm>
            <a:off x="6264109" y="4279432"/>
            <a:ext cx="225498" cy="361560"/>
            <a:chOff x="6264109" y="4279432"/>
            <a:chExt cx="225498" cy="361560"/>
          </a:xfrm>
        </p:grpSpPr>
        <p:sp>
          <p:nvSpPr>
            <p:cNvPr id="12377" name="Google Shape;12377;p8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80"/>
          <p:cNvGrpSpPr/>
          <p:nvPr/>
        </p:nvGrpSpPr>
        <p:grpSpPr>
          <a:xfrm>
            <a:off x="7929578" y="4284365"/>
            <a:ext cx="395266" cy="351312"/>
            <a:chOff x="7929578" y="4284365"/>
            <a:chExt cx="395266" cy="351312"/>
          </a:xfrm>
        </p:grpSpPr>
        <p:sp>
          <p:nvSpPr>
            <p:cNvPr id="12380" name="Google Shape;12380;p8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0"/>
          <p:cNvGrpSpPr/>
          <p:nvPr/>
        </p:nvGrpSpPr>
        <p:grpSpPr>
          <a:xfrm>
            <a:off x="6595502" y="4323777"/>
            <a:ext cx="426315" cy="332826"/>
            <a:chOff x="6639652" y="4323777"/>
            <a:chExt cx="426315" cy="332826"/>
          </a:xfrm>
        </p:grpSpPr>
        <p:sp>
          <p:nvSpPr>
            <p:cNvPr id="12385" name="Google Shape;12385;p8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80"/>
          <p:cNvGrpSpPr/>
          <p:nvPr/>
        </p:nvGrpSpPr>
        <p:grpSpPr>
          <a:xfrm>
            <a:off x="5357662" y="4297637"/>
            <a:ext cx="287275" cy="326296"/>
            <a:chOff x="5357662" y="4297637"/>
            <a:chExt cx="287275" cy="326296"/>
          </a:xfrm>
        </p:grpSpPr>
        <p:sp>
          <p:nvSpPr>
            <p:cNvPr id="12396" name="Google Shape;12396;p8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80"/>
          <p:cNvGrpSpPr/>
          <p:nvPr/>
        </p:nvGrpSpPr>
        <p:grpSpPr>
          <a:xfrm>
            <a:off x="5774124" y="4294550"/>
            <a:ext cx="331611" cy="331674"/>
            <a:chOff x="5774124" y="4294550"/>
            <a:chExt cx="331611" cy="331674"/>
          </a:xfrm>
        </p:grpSpPr>
        <p:sp>
          <p:nvSpPr>
            <p:cNvPr id="12402" name="Google Shape;12402;p8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80"/>
          <p:cNvGrpSpPr/>
          <p:nvPr/>
        </p:nvGrpSpPr>
        <p:grpSpPr>
          <a:xfrm>
            <a:off x="4890434" y="4287389"/>
            <a:ext cx="345997" cy="346029"/>
            <a:chOff x="4890434" y="4287389"/>
            <a:chExt cx="345997" cy="346029"/>
          </a:xfrm>
        </p:grpSpPr>
        <p:sp>
          <p:nvSpPr>
            <p:cNvPr id="12405" name="Google Shape;12405;p8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0"/>
          <p:cNvGrpSpPr/>
          <p:nvPr/>
        </p:nvGrpSpPr>
        <p:grpSpPr>
          <a:xfrm>
            <a:off x="2165809" y="3811059"/>
            <a:ext cx="422542" cy="342973"/>
            <a:chOff x="2165809" y="3811059"/>
            <a:chExt cx="422542" cy="342973"/>
          </a:xfrm>
        </p:grpSpPr>
        <p:sp>
          <p:nvSpPr>
            <p:cNvPr id="12413" name="Google Shape;12413;p8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1" name="Google Shape;12431;p8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2" name="Google Shape;12432;p80"/>
          <p:cNvGrpSpPr/>
          <p:nvPr/>
        </p:nvGrpSpPr>
        <p:grpSpPr>
          <a:xfrm>
            <a:off x="903530" y="3806125"/>
            <a:ext cx="264550" cy="353222"/>
            <a:chOff x="903530" y="3806125"/>
            <a:chExt cx="264550" cy="353222"/>
          </a:xfrm>
        </p:grpSpPr>
        <p:sp>
          <p:nvSpPr>
            <p:cNvPr id="12433" name="Google Shape;12433;p8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80"/>
          <p:cNvGrpSpPr/>
          <p:nvPr/>
        </p:nvGrpSpPr>
        <p:grpSpPr>
          <a:xfrm>
            <a:off x="2611458" y="3816374"/>
            <a:ext cx="426329" cy="332375"/>
            <a:chOff x="2611458" y="3816374"/>
            <a:chExt cx="426329" cy="332375"/>
          </a:xfrm>
        </p:grpSpPr>
        <p:sp>
          <p:nvSpPr>
            <p:cNvPr id="12438" name="Google Shape;12438;p8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8" name="Google Shape;12448;p8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9" name="Google Shape;12449;p80"/>
          <p:cNvGrpSpPr/>
          <p:nvPr/>
        </p:nvGrpSpPr>
        <p:grpSpPr>
          <a:xfrm>
            <a:off x="4019984" y="3805393"/>
            <a:ext cx="293704" cy="353954"/>
            <a:chOff x="4019984" y="3805393"/>
            <a:chExt cx="293704" cy="353954"/>
          </a:xfrm>
        </p:grpSpPr>
        <p:sp>
          <p:nvSpPr>
            <p:cNvPr id="12450" name="Google Shape;12450;p8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0"/>
          <p:cNvGrpSpPr/>
          <p:nvPr/>
        </p:nvGrpSpPr>
        <p:grpSpPr>
          <a:xfrm>
            <a:off x="8006505" y="3390044"/>
            <a:ext cx="323654" cy="303189"/>
            <a:chOff x="8006505" y="3390044"/>
            <a:chExt cx="323654" cy="303189"/>
          </a:xfrm>
        </p:grpSpPr>
        <p:sp>
          <p:nvSpPr>
            <p:cNvPr id="12453" name="Google Shape;12453;p8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80"/>
          <p:cNvGrpSpPr/>
          <p:nvPr/>
        </p:nvGrpSpPr>
        <p:grpSpPr>
          <a:xfrm>
            <a:off x="1299146" y="3806507"/>
            <a:ext cx="367990" cy="351312"/>
            <a:chOff x="1299146" y="3806507"/>
            <a:chExt cx="367990" cy="351312"/>
          </a:xfrm>
        </p:grpSpPr>
        <p:sp>
          <p:nvSpPr>
            <p:cNvPr id="12460" name="Google Shape;12460;p8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2" name="Google Shape;12462;p8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80"/>
          <p:cNvGrpSpPr/>
          <p:nvPr/>
        </p:nvGrpSpPr>
        <p:grpSpPr>
          <a:xfrm>
            <a:off x="3095745" y="3805393"/>
            <a:ext cx="352840" cy="354717"/>
            <a:chOff x="3095745" y="3805393"/>
            <a:chExt cx="352840" cy="354717"/>
          </a:xfrm>
        </p:grpSpPr>
        <p:sp>
          <p:nvSpPr>
            <p:cNvPr id="12464" name="Google Shape;12464;p8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80"/>
          <p:cNvGrpSpPr/>
          <p:nvPr/>
        </p:nvGrpSpPr>
        <p:grpSpPr>
          <a:xfrm>
            <a:off x="7550258" y="3832670"/>
            <a:ext cx="371395" cy="301279"/>
            <a:chOff x="7550258" y="3832670"/>
            <a:chExt cx="371395" cy="301279"/>
          </a:xfrm>
        </p:grpSpPr>
        <p:sp>
          <p:nvSpPr>
            <p:cNvPr id="12471" name="Google Shape;12471;p8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9" name="Google Shape;12489;p8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0" name="Google Shape;12490;p80"/>
          <p:cNvGrpSpPr/>
          <p:nvPr/>
        </p:nvGrpSpPr>
        <p:grpSpPr>
          <a:xfrm>
            <a:off x="6659725" y="3808035"/>
            <a:ext cx="367608" cy="350548"/>
            <a:chOff x="6659725" y="3808035"/>
            <a:chExt cx="367608" cy="350548"/>
          </a:xfrm>
        </p:grpSpPr>
        <p:sp>
          <p:nvSpPr>
            <p:cNvPr id="12491" name="Google Shape;12491;p8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0"/>
          <p:cNvGrpSpPr/>
          <p:nvPr/>
        </p:nvGrpSpPr>
        <p:grpSpPr>
          <a:xfrm>
            <a:off x="6219391" y="3816756"/>
            <a:ext cx="356627" cy="334252"/>
            <a:chOff x="6219391" y="3816756"/>
            <a:chExt cx="356627" cy="334252"/>
          </a:xfrm>
        </p:grpSpPr>
        <p:sp>
          <p:nvSpPr>
            <p:cNvPr id="12494" name="Google Shape;12494;p8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80"/>
          <p:cNvGrpSpPr/>
          <p:nvPr/>
        </p:nvGrpSpPr>
        <p:grpSpPr>
          <a:xfrm>
            <a:off x="5778676" y="3826972"/>
            <a:ext cx="349052" cy="313055"/>
            <a:chOff x="5778676" y="3826972"/>
            <a:chExt cx="349052" cy="313055"/>
          </a:xfrm>
        </p:grpSpPr>
        <p:sp>
          <p:nvSpPr>
            <p:cNvPr id="12499" name="Google Shape;12499;p8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80"/>
          <p:cNvGrpSpPr/>
          <p:nvPr/>
        </p:nvGrpSpPr>
        <p:grpSpPr>
          <a:xfrm>
            <a:off x="5355784" y="3834547"/>
            <a:ext cx="299019" cy="297905"/>
            <a:chOff x="5355784" y="3834547"/>
            <a:chExt cx="299019" cy="297905"/>
          </a:xfrm>
        </p:grpSpPr>
        <p:sp>
          <p:nvSpPr>
            <p:cNvPr id="12505" name="Google Shape;12505;p8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0"/>
          <p:cNvGrpSpPr/>
          <p:nvPr/>
        </p:nvGrpSpPr>
        <p:grpSpPr>
          <a:xfrm>
            <a:off x="8036455" y="3807271"/>
            <a:ext cx="292176" cy="353985"/>
            <a:chOff x="8036455" y="3807271"/>
            <a:chExt cx="292176" cy="353985"/>
          </a:xfrm>
        </p:grpSpPr>
        <p:sp>
          <p:nvSpPr>
            <p:cNvPr id="12510" name="Google Shape;12510;p8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80"/>
          <p:cNvGrpSpPr/>
          <p:nvPr/>
        </p:nvGrpSpPr>
        <p:grpSpPr>
          <a:xfrm>
            <a:off x="4874902" y="3808799"/>
            <a:ext cx="345615" cy="350835"/>
            <a:chOff x="4874902" y="3808799"/>
            <a:chExt cx="345615" cy="350835"/>
          </a:xfrm>
        </p:grpSpPr>
        <p:sp>
          <p:nvSpPr>
            <p:cNvPr id="12513" name="Google Shape;12513;p8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33"/>
        <p:cNvGrpSpPr/>
        <p:nvPr/>
      </p:nvGrpSpPr>
      <p:grpSpPr>
        <a:xfrm>
          <a:off x="0" y="0"/>
          <a:ext cx="0" cy="0"/>
          <a:chOff x="0" y="0"/>
          <a:chExt cx="0" cy="0"/>
        </a:xfrm>
      </p:grpSpPr>
      <p:sp>
        <p:nvSpPr>
          <p:cNvPr id="12534" name="Google Shape;12534;p8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35" name="Google Shape;12535;p8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536" name="Google Shape;12536;p81"/>
          <p:cNvGrpSpPr/>
          <p:nvPr/>
        </p:nvGrpSpPr>
        <p:grpSpPr>
          <a:xfrm>
            <a:off x="2704005" y="4258781"/>
            <a:ext cx="342144" cy="362704"/>
            <a:chOff x="2704005" y="4258781"/>
            <a:chExt cx="342144" cy="362704"/>
          </a:xfrm>
        </p:grpSpPr>
        <p:sp>
          <p:nvSpPr>
            <p:cNvPr id="12537" name="Google Shape;12537;p8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81"/>
          <p:cNvGrpSpPr/>
          <p:nvPr/>
        </p:nvGrpSpPr>
        <p:grpSpPr>
          <a:xfrm>
            <a:off x="2157462" y="4258496"/>
            <a:ext cx="347435" cy="363370"/>
            <a:chOff x="2157462" y="4258496"/>
            <a:chExt cx="347435" cy="363370"/>
          </a:xfrm>
        </p:grpSpPr>
        <p:sp>
          <p:nvSpPr>
            <p:cNvPr id="12545" name="Google Shape;12545;p8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1"/>
          <p:cNvGrpSpPr/>
          <p:nvPr/>
        </p:nvGrpSpPr>
        <p:grpSpPr>
          <a:xfrm>
            <a:off x="4010963" y="3763781"/>
            <a:ext cx="343665" cy="363211"/>
            <a:chOff x="4010963" y="3763781"/>
            <a:chExt cx="343665" cy="363211"/>
          </a:xfrm>
        </p:grpSpPr>
        <p:sp>
          <p:nvSpPr>
            <p:cNvPr id="12549" name="Google Shape;12549;p8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1"/>
          <p:cNvGrpSpPr/>
          <p:nvPr/>
        </p:nvGrpSpPr>
        <p:grpSpPr>
          <a:xfrm>
            <a:off x="2214042" y="3810509"/>
            <a:ext cx="368153" cy="311193"/>
            <a:chOff x="2214042" y="3810509"/>
            <a:chExt cx="368153" cy="311193"/>
          </a:xfrm>
        </p:grpSpPr>
        <p:sp>
          <p:nvSpPr>
            <p:cNvPr id="12555" name="Google Shape;12555;p8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1"/>
          <p:cNvGrpSpPr/>
          <p:nvPr/>
        </p:nvGrpSpPr>
        <p:grpSpPr>
          <a:xfrm>
            <a:off x="1768938" y="3782219"/>
            <a:ext cx="367805" cy="367773"/>
            <a:chOff x="1768938" y="3782219"/>
            <a:chExt cx="367805" cy="367773"/>
          </a:xfrm>
        </p:grpSpPr>
        <p:sp>
          <p:nvSpPr>
            <p:cNvPr id="12558" name="Google Shape;12558;p8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1"/>
          <p:cNvGrpSpPr/>
          <p:nvPr/>
        </p:nvGrpSpPr>
        <p:grpSpPr>
          <a:xfrm>
            <a:off x="2681385" y="3798439"/>
            <a:ext cx="325544" cy="327413"/>
            <a:chOff x="2681385" y="3798439"/>
            <a:chExt cx="325544" cy="327413"/>
          </a:xfrm>
        </p:grpSpPr>
        <p:sp>
          <p:nvSpPr>
            <p:cNvPr id="12564" name="Google Shape;12564;p8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81"/>
          <p:cNvGrpSpPr/>
          <p:nvPr/>
        </p:nvGrpSpPr>
        <p:grpSpPr>
          <a:xfrm>
            <a:off x="6243928" y="4263502"/>
            <a:ext cx="274254" cy="350824"/>
            <a:chOff x="6243928" y="4263502"/>
            <a:chExt cx="274254" cy="350824"/>
          </a:xfrm>
        </p:grpSpPr>
        <p:sp>
          <p:nvSpPr>
            <p:cNvPr id="12572" name="Google Shape;12572;p8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81"/>
          <p:cNvGrpSpPr/>
          <p:nvPr/>
        </p:nvGrpSpPr>
        <p:grpSpPr>
          <a:xfrm>
            <a:off x="3560600" y="3763338"/>
            <a:ext cx="352345" cy="363655"/>
            <a:chOff x="3560600" y="3763338"/>
            <a:chExt cx="352345" cy="363655"/>
          </a:xfrm>
        </p:grpSpPr>
        <p:sp>
          <p:nvSpPr>
            <p:cNvPr id="12581" name="Google Shape;12581;p8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81"/>
          <p:cNvGrpSpPr/>
          <p:nvPr/>
        </p:nvGrpSpPr>
        <p:grpSpPr>
          <a:xfrm>
            <a:off x="5790556" y="4261252"/>
            <a:ext cx="279513" cy="356083"/>
            <a:chOff x="5790556" y="4261252"/>
            <a:chExt cx="279513" cy="356083"/>
          </a:xfrm>
        </p:grpSpPr>
        <p:sp>
          <p:nvSpPr>
            <p:cNvPr id="12585" name="Google Shape;12585;p8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81"/>
          <p:cNvGrpSpPr/>
          <p:nvPr/>
        </p:nvGrpSpPr>
        <p:grpSpPr>
          <a:xfrm>
            <a:off x="5341333" y="4261252"/>
            <a:ext cx="278752" cy="356463"/>
            <a:chOff x="5341333" y="4261252"/>
            <a:chExt cx="278752" cy="356463"/>
          </a:xfrm>
        </p:grpSpPr>
        <p:sp>
          <p:nvSpPr>
            <p:cNvPr id="12593" name="Google Shape;12593;p8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0" name="Google Shape;12600;p8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1" name="Google Shape;12601;p81"/>
          <p:cNvGrpSpPr/>
          <p:nvPr/>
        </p:nvGrpSpPr>
        <p:grpSpPr>
          <a:xfrm>
            <a:off x="3103646" y="3766076"/>
            <a:ext cx="360233" cy="362451"/>
            <a:chOff x="3107608" y="3763401"/>
            <a:chExt cx="360233" cy="362451"/>
          </a:xfrm>
        </p:grpSpPr>
        <p:sp>
          <p:nvSpPr>
            <p:cNvPr id="12602" name="Google Shape;12602;p8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81"/>
          <p:cNvGrpSpPr/>
          <p:nvPr/>
        </p:nvGrpSpPr>
        <p:grpSpPr>
          <a:xfrm>
            <a:off x="889343" y="3801227"/>
            <a:ext cx="351585" cy="339705"/>
            <a:chOff x="889343" y="3801227"/>
            <a:chExt cx="351585" cy="339705"/>
          </a:xfrm>
        </p:grpSpPr>
        <p:sp>
          <p:nvSpPr>
            <p:cNvPr id="12606" name="Google Shape;12606;p8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81"/>
          <p:cNvGrpSpPr/>
          <p:nvPr/>
        </p:nvGrpSpPr>
        <p:grpSpPr>
          <a:xfrm>
            <a:off x="4896609" y="4260872"/>
            <a:ext cx="278784" cy="355323"/>
            <a:chOff x="4896609" y="4260872"/>
            <a:chExt cx="278784" cy="355323"/>
          </a:xfrm>
        </p:grpSpPr>
        <p:sp>
          <p:nvSpPr>
            <p:cNvPr id="12612" name="Google Shape;12612;p8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81"/>
          <p:cNvGrpSpPr/>
          <p:nvPr/>
        </p:nvGrpSpPr>
        <p:grpSpPr>
          <a:xfrm>
            <a:off x="7598438" y="4266131"/>
            <a:ext cx="260283" cy="345914"/>
            <a:chOff x="7598438" y="4266131"/>
            <a:chExt cx="260283" cy="345914"/>
          </a:xfrm>
        </p:grpSpPr>
        <p:sp>
          <p:nvSpPr>
            <p:cNvPr id="12619" name="Google Shape;12619;p8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81"/>
          <p:cNvGrpSpPr/>
          <p:nvPr/>
        </p:nvGrpSpPr>
        <p:grpSpPr>
          <a:xfrm>
            <a:off x="1767069" y="3360146"/>
            <a:ext cx="286324" cy="348163"/>
            <a:chOff x="1767069" y="3360146"/>
            <a:chExt cx="286324" cy="348163"/>
          </a:xfrm>
        </p:grpSpPr>
        <p:sp>
          <p:nvSpPr>
            <p:cNvPr id="12627" name="Google Shape;12627;p8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81"/>
          <p:cNvGrpSpPr/>
          <p:nvPr/>
        </p:nvGrpSpPr>
        <p:grpSpPr>
          <a:xfrm>
            <a:off x="7149944" y="4266131"/>
            <a:ext cx="260283" cy="345914"/>
            <a:chOff x="7149944" y="4266131"/>
            <a:chExt cx="260283" cy="345914"/>
          </a:xfrm>
        </p:grpSpPr>
        <p:sp>
          <p:nvSpPr>
            <p:cNvPr id="12635" name="Google Shape;12635;p8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81"/>
          <p:cNvGrpSpPr/>
          <p:nvPr/>
        </p:nvGrpSpPr>
        <p:grpSpPr>
          <a:xfrm>
            <a:off x="6695051" y="4259351"/>
            <a:ext cx="270104" cy="360233"/>
            <a:chOff x="6695051" y="4259351"/>
            <a:chExt cx="270104" cy="360233"/>
          </a:xfrm>
        </p:grpSpPr>
        <p:sp>
          <p:nvSpPr>
            <p:cNvPr id="12642" name="Google Shape;12642;p8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81"/>
          <p:cNvGrpSpPr/>
          <p:nvPr/>
        </p:nvGrpSpPr>
        <p:grpSpPr>
          <a:xfrm>
            <a:off x="8047661" y="4257451"/>
            <a:ext cx="277263" cy="362514"/>
            <a:chOff x="8047661" y="4257451"/>
            <a:chExt cx="277263" cy="362514"/>
          </a:xfrm>
        </p:grpSpPr>
        <p:sp>
          <p:nvSpPr>
            <p:cNvPr id="12647" name="Google Shape;12647;p8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1"/>
          <p:cNvGrpSpPr/>
          <p:nvPr/>
        </p:nvGrpSpPr>
        <p:grpSpPr>
          <a:xfrm>
            <a:off x="6248078" y="3784468"/>
            <a:ext cx="277263" cy="356115"/>
            <a:chOff x="6248078" y="3784468"/>
            <a:chExt cx="277263" cy="356115"/>
          </a:xfrm>
        </p:grpSpPr>
        <p:sp>
          <p:nvSpPr>
            <p:cNvPr id="12652" name="Google Shape;12652;p8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1"/>
          <p:cNvGrpSpPr/>
          <p:nvPr/>
        </p:nvGrpSpPr>
        <p:grpSpPr>
          <a:xfrm>
            <a:off x="5800725" y="3785989"/>
            <a:ext cx="277644" cy="354594"/>
            <a:chOff x="5800725" y="3785989"/>
            <a:chExt cx="277644" cy="354594"/>
          </a:xfrm>
        </p:grpSpPr>
        <p:sp>
          <p:nvSpPr>
            <p:cNvPr id="12658" name="Google Shape;12658;p8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81"/>
          <p:cNvGrpSpPr/>
          <p:nvPr/>
        </p:nvGrpSpPr>
        <p:grpSpPr>
          <a:xfrm>
            <a:off x="2206122" y="3360748"/>
            <a:ext cx="308183" cy="347561"/>
            <a:chOff x="2206122" y="3360748"/>
            <a:chExt cx="308183" cy="347561"/>
          </a:xfrm>
        </p:grpSpPr>
        <p:sp>
          <p:nvSpPr>
            <p:cNvPr id="12666" name="Google Shape;12666;p8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81"/>
          <p:cNvGrpSpPr/>
          <p:nvPr/>
        </p:nvGrpSpPr>
        <p:grpSpPr>
          <a:xfrm>
            <a:off x="5353403" y="3785609"/>
            <a:ext cx="277992" cy="354974"/>
            <a:chOff x="5353403" y="3785609"/>
            <a:chExt cx="277992" cy="354974"/>
          </a:xfrm>
        </p:grpSpPr>
        <p:sp>
          <p:nvSpPr>
            <p:cNvPr id="12672" name="Google Shape;12672;p8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81"/>
          <p:cNvGrpSpPr/>
          <p:nvPr/>
        </p:nvGrpSpPr>
        <p:grpSpPr>
          <a:xfrm>
            <a:off x="4896229" y="3785989"/>
            <a:ext cx="278784" cy="354594"/>
            <a:chOff x="4896229" y="3785989"/>
            <a:chExt cx="278784" cy="354594"/>
          </a:xfrm>
        </p:grpSpPr>
        <p:sp>
          <p:nvSpPr>
            <p:cNvPr id="12679" name="Google Shape;12679;p8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81"/>
          <p:cNvGrpSpPr/>
          <p:nvPr/>
        </p:nvGrpSpPr>
        <p:grpSpPr>
          <a:xfrm>
            <a:off x="7592387" y="3787858"/>
            <a:ext cx="273874" cy="351204"/>
            <a:chOff x="7592387" y="3787858"/>
            <a:chExt cx="273874" cy="351204"/>
          </a:xfrm>
        </p:grpSpPr>
        <p:sp>
          <p:nvSpPr>
            <p:cNvPr id="12686" name="Google Shape;12686;p8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1"/>
          <p:cNvGrpSpPr/>
          <p:nvPr/>
        </p:nvGrpSpPr>
        <p:grpSpPr>
          <a:xfrm>
            <a:off x="7145794" y="3787858"/>
            <a:ext cx="274254" cy="350444"/>
            <a:chOff x="7145794" y="3787858"/>
            <a:chExt cx="274254" cy="350444"/>
          </a:xfrm>
        </p:grpSpPr>
        <p:sp>
          <p:nvSpPr>
            <p:cNvPr id="12691" name="Google Shape;12691;p8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81"/>
          <p:cNvGrpSpPr/>
          <p:nvPr/>
        </p:nvGrpSpPr>
        <p:grpSpPr>
          <a:xfrm>
            <a:off x="8054060" y="3787098"/>
            <a:ext cx="266334" cy="353834"/>
            <a:chOff x="8054060" y="3787098"/>
            <a:chExt cx="266334" cy="353834"/>
          </a:xfrm>
        </p:grpSpPr>
        <p:sp>
          <p:nvSpPr>
            <p:cNvPr id="12698" name="Google Shape;12698;p8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81"/>
          <p:cNvGrpSpPr/>
          <p:nvPr/>
        </p:nvGrpSpPr>
        <p:grpSpPr>
          <a:xfrm>
            <a:off x="6702211" y="3782599"/>
            <a:ext cx="270104" cy="361754"/>
            <a:chOff x="6702211" y="3782599"/>
            <a:chExt cx="270104" cy="361754"/>
          </a:xfrm>
        </p:grpSpPr>
        <p:sp>
          <p:nvSpPr>
            <p:cNvPr id="12703" name="Google Shape;12703;p8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81"/>
          <p:cNvGrpSpPr/>
          <p:nvPr/>
        </p:nvGrpSpPr>
        <p:grpSpPr>
          <a:xfrm>
            <a:off x="3516886" y="3438727"/>
            <a:ext cx="391854" cy="269922"/>
            <a:chOff x="3516850" y="3406526"/>
            <a:chExt cx="369674" cy="254644"/>
          </a:xfrm>
        </p:grpSpPr>
        <p:sp>
          <p:nvSpPr>
            <p:cNvPr id="12709" name="Google Shape;12709;p8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81"/>
          <p:cNvGrpSpPr/>
          <p:nvPr/>
        </p:nvGrpSpPr>
        <p:grpSpPr>
          <a:xfrm>
            <a:off x="1310655" y="3360527"/>
            <a:ext cx="306314" cy="347403"/>
            <a:chOff x="1310655" y="3360527"/>
            <a:chExt cx="306314" cy="347403"/>
          </a:xfrm>
        </p:grpSpPr>
        <p:sp>
          <p:nvSpPr>
            <p:cNvPr id="12714" name="Google Shape;12714;p8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1"/>
          <p:cNvGrpSpPr/>
          <p:nvPr/>
        </p:nvGrpSpPr>
        <p:grpSpPr>
          <a:xfrm>
            <a:off x="3119678" y="3360146"/>
            <a:ext cx="269343" cy="348543"/>
            <a:chOff x="3119678" y="3360146"/>
            <a:chExt cx="269343" cy="348543"/>
          </a:xfrm>
        </p:grpSpPr>
        <p:sp>
          <p:nvSpPr>
            <p:cNvPr id="12720" name="Google Shape;12720;p8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81"/>
          <p:cNvGrpSpPr/>
          <p:nvPr/>
        </p:nvGrpSpPr>
        <p:grpSpPr>
          <a:xfrm>
            <a:off x="3967213" y="3356947"/>
            <a:ext cx="368185" cy="354753"/>
            <a:chOff x="3967213" y="3356947"/>
            <a:chExt cx="368185" cy="354753"/>
          </a:xfrm>
        </p:grpSpPr>
        <p:sp>
          <p:nvSpPr>
            <p:cNvPr id="12728" name="Google Shape;12728;p8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81"/>
          <p:cNvGrpSpPr/>
          <p:nvPr/>
        </p:nvGrpSpPr>
        <p:grpSpPr>
          <a:xfrm>
            <a:off x="871254" y="3360146"/>
            <a:ext cx="285183" cy="347023"/>
            <a:chOff x="871254" y="3360146"/>
            <a:chExt cx="285183" cy="347023"/>
          </a:xfrm>
        </p:grpSpPr>
        <p:sp>
          <p:nvSpPr>
            <p:cNvPr id="12734" name="Google Shape;12734;p8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81"/>
          <p:cNvGrpSpPr/>
          <p:nvPr/>
        </p:nvGrpSpPr>
        <p:grpSpPr>
          <a:xfrm>
            <a:off x="2665165" y="3360146"/>
            <a:ext cx="281794" cy="349684"/>
            <a:chOff x="2665165" y="3360146"/>
            <a:chExt cx="281794" cy="349684"/>
          </a:xfrm>
        </p:grpSpPr>
        <p:sp>
          <p:nvSpPr>
            <p:cNvPr id="12739" name="Google Shape;12739;p8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4" name="Google Shape;12744;p81"/>
          <p:cNvGrpSpPr/>
          <p:nvPr/>
        </p:nvGrpSpPr>
        <p:grpSpPr>
          <a:xfrm>
            <a:off x="7156344" y="3347696"/>
            <a:ext cx="264465" cy="353074"/>
            <a:chOff x="7156344" y="3347696"/>
            <a:chExt cx="264465" cy="353074"/>
          </a:xfrm>
        </p:grpSpPr>
        <p:sp>
          <p:nvSpPr>
            <p:cNvPr id="12745" name="Google Shape;12745;p8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81"/>
          <p:cNvGrpSpPr/>
          <p:nvPr/>
        </p:nvGrpSpPr>
        <p:grpSpPr>
          <a:xfrm>
            <a:off x="6703732" y="3346936"/>
            <a:ext cx="264813" cy="352693"/>
            <a:chOff x="6703732" y="3346936"/>
            <a:chExt cx="264813" cy="352693"/>
          </a:xfrm>
        </p:grpSpPr>
        <p:sp>
          <p:nvSpPr>
            <p:cNvPr id="12751" name="Google Shape;12751;p8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81"/>
          <p:cNvGrpSpPr/>
          <p:nvPr/>
        </p:nvGrpSpPr>
        <p:grpSpPr>
          <a:xfrm>
            <a:off x="6252228" y="3346936"/>
            <a:ext cx="265193" cy="352693"/>
            <a:chOff x="6252228" y="3346936"/>
            <a:chExt cx="265193" cy="352693"/>
          </a:xfrm>
        </p:grpSpPr>
        <p:sp>
          <p:nvSpPr>
            <p:cNvPr id="12757" name="Google Shape;12757;p8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81"/>
          <p:cNvGrpSpPr/>
          <p:nvPr/>
        </p:nvGrpSpPr>
        <p:grpSpPr>
          <a:xfrm>
            <a:off x="5801105" y="3347696"/>
            <a:ext cx="264813" cy="351933"/>
            <a:chOff x="5801105" y="3347696"/>
            <a:chExt cx="264813" cy="351933"/>
          </a:xfrm>
        </p:grpSpPr>
        <p:sp>
          <p:nvSpPr>
            <p:cNvPr id="12761" name="Google Shape;12761;p8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81"/>
          <p:cNvGrpSpPr/>
          <p:nvPr/>
        </p:nvGrpSpPr>
        <p:grpSpPr>
          <a:xfrm>
            <a:off x="5349253" y="3346936"/>
            <a:ext cx="265922" cy="352693"/>
            <a:chOff x="5349253" y="3346936"/>
            <a:chExt cx="265922" cy="352693"/>
          </a:xfrm>
        </p:grpSpPr>
        <p:sp>
          <p:nvSpPr>
            <p:cNvPr id="12766" name="Google Shape;12766;p8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1"/>
          <p:cNvGrpSpPr/>
          <p:nvPr/>
        </p:nvGrpSpPr>
        <p:grpSpPr>
          <a:xfrm>
            <a:off x="4907159" y="3346936"/>
            <a:ext cx="264845" cy="354214"/>
            <a:chOff x="4907159" y="3346936"/>
            <a:chExt cx="264845" cy="354214"/>
          </a:xfrm>
        </p:grpSpPr>
        <p:sp>
          <p:nvSpPr>
            <p:cNvPr id="12773" name="Google Shape;12773;p8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81"/>
          <p:cNvGrpSpPr/>
          <p:nvPr/>
        </p:nvGrpSpPr>
        <p:grpSpPr>
          <a:xfrm>
            <a:off x="8048421" y="3334486"/>
            <a:ext cx="276503" cy="369674"/>
            <a:chOff x="8048421" y="3334486"/>
            <a:chExt cx="276503" cy="369674"/>
          </a:xfrm>
        </p:grpSpPr>
        <p:sp>
          <p:nvSpPr>
            <p:cNvPr id="12776" name="Google Shape;12776;p8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81"/>
          <p:cNvGrpSpPr/>
          <p:nvPr/>
        </p:nvGrpSpPr>
        <p:grpSpPr>
          <a:xfrm>
            <a:off x="7575787" y="3329955"/>
            <a:ext cx="295384" cy="376834"/>
            <a:chOff x="7575787" y="3329955"/>
            <a:chExt cx="295384" cy="376834"/>
          </a:xfrm>
        </p:grpSpPr>
        <p:sp>
          <p:nvSpPr>
            <p:cNvPr id="12783" name="Google Shape;12783;p8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81"/>
          <p:cNvGrpSpPr/>
          <p:nvPr/>
        </p:nvGrpSpPr>
        <p:grpSpPr>
          <a:xfrm>
            <a:off x="864062" y="2884503"/>
            <a:ext cx="264084" cy="347783"/>
            <a:chOff x="864062" y="2884503"/>
            <a:chExt cx="264084" cy="347783"/>
          </a:xfrm>
        </p:grpSpPr>
        <p:sp>
          <p:nvSpPr>
            <p:cNvPr id="12790" name="Google Shape;12790;p8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81"/>
          <p:cNvGrpSpPr/>
          <p:nvPr/>
        </p:nvGrpSpPr>
        <p:grpSpPr>
          <a:xfrm>
            <a:off x="3978523" y="2884661"/>
            <a:ext cx="348955" cy="346516"/>
            <a:chOff x="3978523" y="2884661"/>
            <a:chExt cx="348955" cy="346516"/>
          </a:xfrm>
        </p:grpSpPr>
        <p:sp>
          <p:nvSpPr>
            <p:cNvPr id="12801" name="Google Shape;12801;p8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81"/>
          <p:cNvGrpSpPr/>
          <p:nvPr/>
        </p:nvGrpSpPr>
        <p:grpSpPr>
          <a:xfrm>
            <a:off x="3527780" y="2885263"/>
            <a:ext cx="347435" cy="345534"/>
            <a:chOff x="3527780" y="2885263"/>
            <a:chExt cx="347435" cy="345534"/>
          </a:xfrm>
        </p:grpSpPr>
        <p:sp>
          <p:nvSpPr>
            <p:cNvPr id="12810" name="Google Shape;12810;p8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81"/>
          <p:cNvGrpSpPr/>
          <p:nvPr/>
        </p:nvGrpSpPr>
        <p:grpSpPr>
          <a:xfrm>
            <a:off x="2239671" y="2884503"/>
            <a:ext cx="218053" cy="348543"/>
            <a:chOff x="2239671" y="2884503"/>
            <a:chExt cx="218053" cy="348543"/>
          </a:xfrm>
        </p:grpSpPr>
        <p:sp>
          <p:nvSpPr>
            <p:cNvPr id="12834" name="Google Shape;12834;p8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81"/>
          <p:cNvGrpSpPr/>
          <p:nvPr/>
        </p:nvGrpSpPr>
        <p:grpSpPr>
          <a:xfrm>
            <a:off x="2691555" y="2884503"/>
            <a:ext cx="215044" cy="348924"/>
            <a:chOff x="2691555" y="2884503"/>
            <a:chExt cx="215044" cy="348924"/>
          </a:xfrm>
        </p:grpSpPr>
        <p:sp>
          <p:nvSpPr>
            <p:cNvPr id="12840" name="Google Shape;12840;p8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3" name="Google Shape;12843;p81"/>
          <p:cNvGrpSpPr/>
          <p:nvPr/>
        </p:nvGrpSpPr>
        <p:grpSpPr>
          <a:xfrm>
            <a:off x="1770459" y="2884503"/>
            <a:ext cx="254644" cy="348828"/>
            <a:chOff x="1770459" y="2884503"/>
            <a:chExt cx="254644" cy="348828"/>
          </a:xfrm>
        </p:grpSpPr>
        <p:sp>
          <p:nvSpPr>
            <p:cNvPr id="12844" name="Google Shape;12844;p8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81"/>
          <p:cNvGrpSpPr/>
          <p:nvPr/>
        </p:nvGrpSpPr>
        <p:grpSpPr>
          <a:xfrm>
            <a:off x="1317466" y="2884883"/>
            <a:ext cx="258382" cy="348543"/>
            <a:chOff x="1317466" y="2884883"/>
            <a:chExt cx="258382" cy="348543"/>
          </a:xfrm>
        </p:grpSpPr>
        <p:sp>
          <p:nvSpPr>
            <p:cNvPr id="12853" name="Google Shape;12853;p8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81"/>
          <p:cNvGrpSpPr/>
          <p:nvPr/>
        </p:nvGrpSpPr>
        <p:grpSpPr>
          <a:xfrm>
            <a:off x="3121167" y="2884883"/>
            <a:ext cx="258414" cy="348543"/>
            <a:chOff x="3121167" y="2884883"/>
            <a:chExt cx="258414" cy="348543"/>
          </a:xfrm>
        </p:grpSpPr>
        <p:sp>
          <p:nvSpPr>
            <p:cNvPr id="12862" name="Google Shape;12862;p8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81"/>
          <p:cNvGrpSpPr/>
          <p:nvPr/>
        </p:nvGrpSpPr>
        <p:grpSpPr>
          <a:xfrm>
            <a:off x="4899999" y="2882095"/>
            <a:ext cx="271244" cy="346801"/>
            <a:chOff x="4899999" y="2882095"/>
            <a:chExt cx="271244" cy="346801"/>
          </a:xfrm>
        </p:grpSpPr>
        <p:sp>
          <p:nvSpPr>
            <p:cNvPr id="12871" name="Google Shape;12871;p8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81"/>
          <p:cNvGrpSpPr/>
          <p:nvPr/>
        </p:nvGrpSpPr>
        <p:grpSpPr>
          <a:xfrm>
            <a:off x="7162775" y="2881113"/>
            <a:ext cx="259523" cy="346294"/>
            <a:chOff x="7162775" y="2881113"/>
            <a:chExt cx="259523" cy="346294"/>
          </a:xfrm>
        </p:grpSpPr>
        <p:sp>
          <p:nvSpPr>
            <p:cNvPr id="12882" name="Google Shape;12882;p8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81"/>
          <p:cNvGrpSpPr/>
          <p:nvPr/>
        </p:nvGrpSpPr>
        <p:grpSpPr>
          <a:xfrm>
            <a:off x="6709751" y="2881842"/>
            <a:ext cx="261075" cy="347815"/>
            <a:chOff x="6709751" y="2881842"/>
            <a:chExt cx="261075" cy="347815"/>
          </a:xfrm>
        </p:grpSpPr>
        <p:sp>
          <p:nvSpPr>
            <p:cNvPr id="12889" name="Google Shape;12889;p8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1"/>
          <p:cNvGrpSpPr/>
          <p:nvPr/>
        </p:nvGrpSpPr>
        <p:grpSpPr>
          <a:xfrm>
            <a:off x="5807156" y="2881113"/>
            <a:ext cx="261043" cy="348163"/>
            <a:chOff x="5807156" y="2881113"/>
            <a:chExt cx="261043" cy="348163"/>
          </a:xfrm>
        </p:grpSpPr>
        <p:sp>
          <p:nvSpPr>
            <p:cNvPr id="12896" name="Google Shape;12896;p8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1"/>
          <p:cNvGrpSpPr/>
          <p:nvPr/>
        </p:nvGrpSpPr>
        <p:grpSpPr>
          <a:xfrm>
            <a:off x="5355653" y="2881493"/>
            <a:ext cx="262184" cy="346643"/>
            <a:chOff x="5355653" y="2881493"/>
            <a:chExt cx="262184" cy="346643"/>
          </a:xfrm>
        </p:grpSpPr>
        <p:sp>
          <p:nvSpPr>
            <p:cNvPr id="12902" name="Google Shape;12902;p8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1"/>
          <p:cNvGrpSpPr/>
          <p:nvPr/>
        </p:nvGrpSpPr>
        <p:grpSpPr>
          <a:xfrm>
            <a:off x="8055961" y="2881842"/>
            <a:ext cx="260283" cy="345914"/>
            <a:chOff x="8055961" y="2881842"/>
            <a:chExt cx="260283" cy="345914"/>
          </a:xfrm>
        </p:grpSpPr>
        <p:sp>
          <p:nvSpPr>
            <p:cNvPr id="12908" name="Google Shape;12908;p8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81"/>
          <p:cNvGrpSpPr/>
          <p:nvPr/>
        </p:nvGrpSpPr>
        <p:grpSpPr>
          <a:xfrm>
            <a:off x="7609368" y="2893912"/>
            <a:ext cx="264813" cy="353105"/>
            <a:chOff x="7609368" y="2893912"/>
            <a:chExt cx="264813" cy="353105"/>
          </a:xfrm>
        </p:grpSpPr>
        <p:sp>
          <p:nvSpPr>
            <p:cNvPr id="12913" name="Google Shape;12913;p8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81"/>
          <p:cNvGrpSpPr/>
          <p:nvPr/>
        </p:nvGrpSpPr>
        <p:grpSpPr>
          <a:xfrm>
            <a:off x="6248458" y="2869772"/>
            <a:ext cx="270864" cy="360645"/>
            <a:chOff x="6248458" y="2869772"/>
            <a:chExt cx="270864" cy="360645"/>
          </a:xfrm>
        </p:grpSpPr>
        <p:sp>
          <p:nvSpPr>
            <p:cNvPr id="12920" name="Google Shape;12920;p8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81"/>
          <p:cNvGrpSpPr/>
          <p:nvPr/>
        </p:nvGrpSpPr>
        <p:grpSpPr>
          <a:xfrm>
            <a:off x="3075928" y="2445798"/>
            <a:ext cx="363243" cy="300675"/>
            <a:chOff x="3075928" y="2445798"/>
            <a:chExt cx="363243" cy="300675"/>
          </a:xfrm>
        </p:grpSpPr>
        <p:sp>
          <p:nvSpPr>
            <p:cNvPr id="12926" name="Google Shape;12926;p8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1"/>
          <p:cNvGrpSpPr/>
          <p:nvPr/>
        </p:nvGrpSpPr>
        <p:grpSpPr>
          <a:xfrm>
            <a:off x="2633105" y="2431859"/>
            <a:ext cx="363243" cy="328585"/>
            <a:chOff x="2633105" y="2431859"/>
            <a:chExt cx="363243" cy="328585"/>
          </a:xfrm>
        </p:grpSpPr>
        <p:sp>
          <p:nvSpPr>
            <p:cNvPr id="12938" name="Google Shape;12938;p8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81"/>
          <p:cNvGrpSpPr/>
          <p:nvPr/>
        </p:nvGrpSpPr>
        <p:grpSpPr>
          <a:xfrm>
            <a:off x="2189142" y="2421310"/>
            <a:ext cx="365904" cy="350064"/>
            <a:chOff x="2189142" y="2421310"/>
            <a:chExt cx="365904" cy="350064"/>
          </a:xfrm>
        </p:grpSpPr>
        <p:sp>
          <p:nvSpPr>
            <p:cNvPr id="12947" name="Google Shape;12947;p8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56" name="Google Shape;12956;p8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7" name="Google Shape;12957;p81"/>
          <p:cNvGrpSpPr/>
          <p:nvPr/>
        </p:nvGrpSpPr>
        <p:grpSpPr>
          <a:xfrm>
            <a:off x="3961923" y="2486317"/>
            <a:ext cx="364415" cy="220936"/>
            <a:chOff x="3961923" y="2486317"/>
            <a:chExt cx="364415" cy="220936"/>
          </a:xfrm>
        </p:grpSpPr>
        <p:sp>
          <p:nvSpPr>
            <p:cNvPr id="12958" name="Google Shape;12958;p8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2" name="Google Shape;12962;p8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3" name="Google Shape;12963;p81"/>
          <p:cNvGrpSpPr/>
          <p:nvPr/>
        </p:nvGrpSpPr>
        <p:grpSpPr>
          <a:xfrm>
            <a:off x="1303876" y="2419377"/>
            <a:ext cx="363275" cy="354626"/>
            <a:chOff x="1303876" y="2419377"/>
            <a:chExt cx="363275" cy="354626"/>
          </a:xfrm>
        </p:grpSpPr>
        <p:sp>
          <p:nvSpPr>
            <p:cNvPr id="12964" name="Google Shape;12964;p8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81"/>
          <p:cNvGrpSpPr/>
          <p:nvPr/>
        </p:nvGrpSpPr>
        <p:grpSpPr>
          <a:xfrm>
            <a:off x="861053" y="2414910"/>
            <a:ext cx="362134" cy="363623"/>
            <a:chOff x="861053" y="2414910"/>
            <a:chExt cx="362134" cy="363623"/>
          </a:xfrm>
        </p:grpSpPr>
        <p:sp>
          <p:nvSpPr>
            <p:cNvPr id="12973" name="Google Shape;12973;p8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81"/>
          <p:cNvGrpSpPr/>
          <p:nvPr/>
        </p:nvGrpSpPr>
        <p:grpSpPr>
          <a:xfrm>
            <a:off x="7594288" y="2415259"/>
            <a:ext cx="279513" cy="355735"/>
            <a:chOff x="7594288" y="2415259"/>
            <a:chExt cx="279513" cy="355735"/>
          </a:xfrm>
        </p:grpSpPr>
        <p:sp>
          <p:nvSpPr>
            <p:cNvPr id="12979" name="Google Shape;12979;p8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81"/>
          <p:cNvGrpSpPr/>
          <p:nvPr/>
        </p:nvGrpSpPr>
        <p:grpSpPr>
          <a:xfrm>
            <a:off x="7145794" y="2415639"/>
            <a:ext cx="278784" cy="355735"/>
            <a:chOff x="7145794" y="2415639"/>
            <a:chExt cx="278784" cy="355735"/>
          </a:xfrm>
        </p:grpSpPr>
        <p:sp>
          <p:nvSpPr>
            <p:cNvPr id="12986" name="Google Shape;12986;p8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81"/>
          <p:cNvGrpSpPr/>
          <p:nvPr/>
        </p:nvGrpSpPr>
        <p:grpSpPr>
          <a:xfrm>
            <a:off x="6698441" y="2414530"/>
            <a:ext cx="277644" cy="357984"/>
            <a:chOff x="6698441" y="2414530"/>
            <a:chExt cx="277644" cy="357984"/>
          </a:xfrm>
        </p:grpSpPr>
        <p:sp>
          <p:nvSpPr>
            <p:cNvPr id="12997" name="Google Shape;12997;p8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81"/>
          <p:cNvGrpSpPr/>
          <p:nvPr/>
        </p:nvGrpSpPr>
        <p:grpSpPr>
          <a:xfrm>
            <a:off x="4897750" y="2415639"/>
            <a:ext cx="279513" cy="357255"/>
            <a:chOff x="4897750" y="2415639"/>
            <a:chExt cx="279513" cy="357255"/>
          </a:xfrm>
        </p:grpSpPr>
        <p:sp>
          <p:nvSpPr>
            <p:cNvPr id="13004" name="Google Shape;13004;p8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81"/>
          <p:cNvGrpSpPr/>
          <p:nvPr/>
        </p:nvGrpSpPr>
        <p:grpSpPr>
          <a:xfrm>
            <a:off x="5812066" y="2416019"/>
            <a:ext cx="264813" cy="353454"/>
            <a:chOff x="5812066" y="2416019"/>
            <a:chExt cx="264813" cy="353454"/>
          </a:xfrm>
        </p:grpSpPr>
        <p:sp>
          <p:nvSpPr>
            <p:cNvPr id="13013" name="Google Shape;13013;p8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81"/>
          <p:cNvGrpSpPr/>
          <p:nvPr/>
        </p:nvGrpSpPr>
        <p:grpSpPr>
          <a:xfrm>
            <a:off x="8054820" y="2416399"/>
            <a:ext cx="264433" cy="353454"/>
            <a:chOff x="8054820" y="2416399"/>
            <a:chExt cx="264433" cy="353454"/>
          </a:xfrm>
        </p:grpSpPr>
        <p:sp>
          <p:nvSpPr>
            <p:cNvPr id="13021" name="Google Shape;13021;p8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7" name="Google Shape;13027;p81"/>
          <p:cNvGrpSpPr/>
          <p:nvPr/>
        </p:nvGrpSpPr>
        <p:grpSpPr>
          <a:xfrm>
            <a:off x="5356413" y="2413390"/>
            <a:ext cx="271212" cy="361374"/>
            <a:chOff x="5356413" y="2413390"/>
            <a:chExt cx="271212" cy="361374"/>
          </a:xfrm>
        </p:grpSpPr>
        <p:sp>
          <p:nvSpPr>
            <p:cNvPr id="13028" name="Google Shape;13028;p8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81"/>
          <p:cNvGrpSpPr/>
          <p:nvPr/>
        </p:nvGrpSpPr>
        <p:grpSpPr>
          <a:xfrm>
            <a:off x="6255238" y="2412249"/>
            <a:ext cx="271244" cy="360994"/>
            <a:chOff x="6255238" y="2412249"/>
            <a:chExt cx="271244" cy="360994"/>
          </a:xfrm>
        </p:grpSpPr>
        <p:sp>
          <p:nvSpPr>
            <p:cNvPr id="13034" name="Google Shape;13034;p8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81"/>
          <p:cNvGrpSpPr/>
          <p:nvPr/>
        </p:nvGrpSpPr>
        <p:grpSpPr>
          <a:xfrm>
            <a:off x="2185372" y="1957799"/>
            <a:ext cx="366664" cy="366981"/>
            <a:chOff x="2185372" y="1957799"/>
            <a:chExt cx="366664" cy="366981"/>
          </a:xfrm>
        </p:grpSpPr>
        <p:sp>
          <p:nvSpPr>
            <p:cNvPr id="13041" name="Google Shape;13041;p8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81"/>
          <p:cNvGrpSpPr/>
          <p:nvPr/>
        </p:nvGrpSpPr>
        <p:grpSpPr>
          <a:xfrm>
            <a:off x="1737258" y="1988371"/>
            <a:ext cx="370814" cy="307359"/>
            <a:chOff x="1737258" y="1988371"/>
            <a:chExt cx="370814" cy="307359"/>
          </a:xfrm>
        </p:grpSpPr>
        <p:sp>
          <p:nvSpPr>
            <p:cNvPr id="13050" name="Google Shape;13050;p8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81"/>
          <p:cNvGrpSpPr/>
          <p:nvPr/>
        </p:nvGrpSpPr>
        <p:grpSpPr>
          <a:xfrm>
            <a:off x="848983" y="1989511"/>
            <a:ext cx="369294" cy="304350"/>
            <a:chOff x="848983" y="1989511"/>
            <a:chExt cx="369294" cy="304350"/>
          </a:xfrm>
        </p:grpSpPr>
        <p:sp>
          <p:nvSpPr>
            <p:cNvPr id="13055" name="Google Shape;13055;p8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81"/>
          <p:cNvGrpSpPr/>
          <p:nvPr/>
        </p:nvGrpSpPr>
        <p:grpSpPr>
          <a:xfrm>
            <a:off x="3074027" y="1983777"/>
            <a:ext cx="380604" cy="313854"/>
            <a:chOff x="3074027" y="1983777"/>
            <a:chExt cx="380604" cy="313854"/>
          </a:xfrm>
        </p:grpSpPr>
        <p:sp>
          <p:nvSpPr>
            <p:cNvPr id="13061" name="Google Shape;13061;p8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6" name="Google Shape;13066;p81"/>
          <p:cNvGrpSpPr/>
          <p:nvPr/>
        </p:nvGrpSpPr>
        <p:grpSpPr>
          <a:xfrm>
            <a:off x="3522521" y="1975857"/>
            <a:ext cx="367013" cy="331278"/>
            <a:chOff x="3522521" y="1975857"/>
            <a:chExt cx="367013" cy="331278"/>
          </a:xfrm>
        </p:grpSpPr>
        <p:sp>
          <p:nvSpPr>
            <p:cNvPr id="13067" name="Google Shape;13067;p8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81"/>
          <p:cNvGrpSpPr/>
          <p:nvPr/>
        </p:nvGrpSpPr>
        <p:grpSpPr>
          <a:xfrm>
            <a:off x="2630824" y="1976966"/>
            <a:ext cx="368185" cy="330454"/>
            <a:chOff x="2630824" y="1976966"/>
            <a:chExt cx="368185" cy="330454"/>
          </a:xfrm>
        </p:grpSpPr>
        <p:sp>
          <p:nvSpPr>
            <p:cNvPr id="13075" name="Google Shape;13075;p8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3" name="Google Shape;13083;p81"/>
          <p:cNvGrpSpPr/>
          <p:nvPr/>
        </p:nvGrpSpPr>
        <p:grpSpPr>
          <a:xfrm>
            <a:off x="1293706" y="1966416"/>
            <a:ext cx="369294" cy="350444"/>
            <a:chOff x="1293706" y="1966416"/>
            <a:chExt cx="369294" cy="350444"/>
          </a:xfrm>
        </p:grpSpPr>
        <p:sp>
          <p:nvSpPr>
            <p:cNvPr id="13084" name="Google Shape;13084;p8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81"/>
          <p:cNvGrpSpPr/>
          <p:nvPr/>
        </p:nvGrpSpPr>
        <p:grpSpPr>
          <a:xfrm>
            <a:off x="3967213" y="1975477"/>
            <a:ext cx="368185" cy="331816"/>
            <a:chOff x="3967213" y="1975477"/>
            <a:chExt cx="368185" cy="331816"/>
          </a:xfrm>
        </p:grpSpPr>
        <p:sp>
          <p:nvSpPr>
            <p:cNvPr id="13093" name="Google Shape;13093;p8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81"/>
          <p:cNvGrpSpPr/>
          <p:nvPr/>
        </p:nvGrpSpPr>
        <p:grpSpPr>
          <a:xfrm>
            <a:off x="8047661" y="1969046"/>
            <a:ext cx="279132" cy="356875"/>
            <a:chOff x="8047661" y="1969046"/>
            <a:chExt cx="279132" cy="356875"/>
          </a:xfrm>
        </p:grpSpPr>
        <p:sp>
          <p:nvSpPr>
            <p:cNvPr id="13097" name="Google Shape;13097;p8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81"/>
          <p:cNvGrpSpPr/>
          <p:nvPr/>
        </p:nvGrpSpPr>
        <p:grpSpPr>
          <a:xfrm>
            <a:off x="7596157" y="1968159"/>
            <a:ext cx="279544" cy="358142"/>
            <a:chOff x="7596157" y="1968159"/>
            <a:chExt cx="279544" cy="358142"/>
          </a:xfrm>
        </p:grpSpPr>
        <p:sp>
          <p:nvSpPr>
            <p:cNvPr id="13102" name="Google Shape;13102;p8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81"/>
          <p:cNvGrpSpPr/>
          <p:nvPr/>
        </p:nvGrpSpPr>
        <p:grpSpPr>
          <a:xfrm>
            <a:off x="7147315" y="1969046"/>
            <a:ext cx="279513" cy="357636"/>
            <a:chOff x="7147315" y="1969046"/>
            <a:chExt cx="279513" cy="357636"/>
          </a:xfrm>
        </p:grpSpPr>
        <p:sp>
          <p:nvSpPr>
            <p:cNvPr id="13109" name="Google Shape;13109;p8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81"/>
          <p:cNvGrpSpPr/>
          <p:nvPr/>
        </p:nvGrpSpPr>
        <p:grpSpPr>
          <a:xfrm>
            <a:off x="6697681" y="1968317"/>
            <a:ext cx="280305" cy="359093"/>
            <a:chOff x="6697681" y="1968317"/>
            <a:chExt cx="280305" cy="359093"/>
          </a:xfrm>
        </p:grpSpPr>
        <p:sp>
          <p:nvSpPr>
            <p:cNvPr id="13117" name="Google Shape;13117;p8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81"/>
          <p:cNvGrpSpPr/>
          <p:nvPr/>
        </p:nvGrpSpPr>
        <p:grpSpPr>
          <a:xfrm>
            <a:off x="6248839" y="1967937"/>
            <a:ext cx="280273" cy="358744"/>
            <a:chOff x="6248839" y="1967937"/>
            <a:chExt cx="280273" cy="358744"/>
          </a:xfrm>
        </p:grpSpPr>
        <p:sp>
          <p:nvSpPr>
            <p:cNvPr id="13125" name="Google Shape;13125;p8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81"/>
          <p:cNvGrpSpPr/>
          <p:nvPr/>
        </p:nvGrpSpPr>
        <p:grpSpPr>
          <a:xfrm>
            <a:off x="5801485" y="1969046"/>
            <a:ext cx="279164" cy="357794"/>
            <a:chOff x="5801485" y="1969046"/>
            <a:chExt cx="279164" cy="357794"/>
          </a:xfrm>
        </p:grpSpPr>
        <p:sp>
          <p:nvSpPr>
            <p:cNvPr id="13132" name="Google Shape;13132;p8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8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81"/>
          <p:cNvGrpSpPr/>
          <p:nvPr/>
        </p:nvGrpSpPr>
        <p:grpSpPr>
          <a:xfrm>
            <a:off x="5352643" y="1969046"/>
            <a:ext cx="278404" cy="358364"/>
            <a:chOff x="5352643" y="1969046"/>
            <a:chExt cx="278404" cy="358364"/>
          </a:xfrm>
        </p:grpSpPr>
        <p:sp>
          <p:nvSpPr>
            <p:cNvPr id="13146" name="Google Shape;13146;p8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81"/>
          <p:cNvGrpSpPr/>
          <p:nvPr/>
        </p:nvGrpSpPr>
        <p:grpSpPr>
          <a:xfrm>
            <a:off x="4897750" y="1968317"/>
            <a:ext cx="279132" cy="358364"/>
            <a:chOff x="4897750" y="1968317"/>
            <a:chExt cx="279132" cy="358364"/>
          </a:xfrm>
        </p:grpSpPr>
        <p:sp>
          <p:nvSpPr>
            <p:cNvPr id="13151" name="Google Shape;13151;p8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4" name="Google Shape;13164;p8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5" name="Google Shape;13165;p81"/>
          <p:cNvGrpSpPr/>
          <p:nvPr/>
        </p:nvGrpSpPr>
        <p:grpSpPr>
          <a:xfrm>
            <a:off x="1767449" y="1513044"/>
            <a:ext cx="324403" cy="347783"/>
            <a:chOff x="1767449" y="1513044"/>
            <a:chExt cx="324403" cy="347783"/>
          </a:xfrm>
        </p:grpSpPr>
        <p:sp>
          <p:nvSpPr>
            <p:cNvPr id="13166" name="Google Shape;13166;p8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5" name="Google Shape;13175;p81"/>
          <p:cNvGrpSpPr/>
          <p:nvPr/>
        </p:nvGrpSpPr>
        <p:grpSpPr>
          <a:xfrm>
            <a:off x="4007193" y="1512727"/>
            <a:ext cx="320633" cy="348100"/>
            <a:chOff x="4007193" y="1512727"/>
            <a:chExt cx="320633" cy="348100"/>
          </a:xfrm>
        </p:grpSpPr>
        <p:sp>
          <p:nvSpPr>
            <p:cNvPr id="13176" name="Google Shape;13176;p8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81"/>
          <p:cNvGrpSpPr/>
          <p:nvPr/>
        </p:nvGrpSpPr>
        <p:grpSpPr>
          <a:xfrm>
            <a:off x="3530425" y="1508747"/>
            <a:ext cx="368175" cy="344594"/>
            <a:chOff x="3530425" y="1508747"/>
            <a:chExt cx="368175" cy="344594"/>
          </a:xfrm>
        </p:grpSpPr>
        <p:sp>
          <p:nvSpPr>
            <p:cNvPr id="13182" name="Google Shape;13182;p8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6" name="Google Shape;13186;p81"/>
          <p:cNvGrpSpPr/>
          <p:nvPr/>
        </p:nvGrpSpPr>
        <p:grpSpPr>
          <a:xfrm>
            <a:off x="3127598" y="1513234"/>
            <a:ext cx="289714" cy="347593"/>
            <a:chOff x="3127598" y="1513234"/>
            <a:chExt cx="289714" cy="347593"/>
          </a:xfrm>
        </p:grpSpPr>
        <p:sp>
          <p:nvSpPr>
            <p:cNvPr id="13187" name="Google Shape;13187;p8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81"/>
          <p:cNvGrpSpPr/>
          <p:nvPr/>
        </p:nvGrpSpPr>
        <p:grpSpPr>
          <a:xfrm>
            <a:off x="2662884" y="1513044"/>
            <a:ext cx="322914" cy="348543"/>
            <a:chOff x="2662884" y="1513044"/>
            <a:chExt cx="322914" cy="348543"/>
          </a:xfrm>
        </p:grpSpPr>
        <p:sp>
          <p:nvSpPr>
            <p:cNvPr id="13193" name="Google Shape;13193;p8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81"/>
          <p:cNvGrpSpPr/>
          <p:nvPr/>
        </p:nvGrpSpPr>
        <p:grpSpPr>
          <a:xfrm>
            <a:off x="2232511" y="1512759"/>
            <a:ext cx="299534" cy="348068"/>
            <a:chOff x="2232511" y="1512759"/>
            <a:chExt cx="299534" cy="348068"/>
          </a:xfrm>
        </p:grpSpPr>
        <p:sp>
          <p:nvSpPr>
            <p:cNvPr id="13204" name="Google Shape;13204;p8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81"/>
          <p:cNvGrpSpPr/>
          <p:nvPr/>
        </p:nvGrpSpPr>
        <p:grpSpPr>
          <a:xfrm>
            <a:off x="1331406" y="1513361"/>
            <a:ext cx="301784" cy="348607"/>
            <a:chOff x="1331406" y="1513361"/>
            <a:chExt cx="301784" cy="348607"/>
          </a:xfrm>
        </p:grpSpPr>
        <p:sp>
          <p:nvSpPr>
            <p:cNvPr id="13216" name="Google Shape;13216;p8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0" name="Google Shape;13220;p81"/>
          <p:cNvGrpSpPr/>
          <p:nvPr/>
        </p:nvGrpSpPr>
        <p:grpSpPr>
          <a:xfrm>
            <a:off x="7144274" y="1500214"/>
            <a:ext cx="282174" cy="355735"/>
            <a:chOff x="7144274" y="1500214"/>
            <a:chExt cx="282174" cy="355735"/>
          </a:xfrm>
        </p:grpSpPr>
        <p:sp>
          <p:nvSpPr>
            <p:cNvPr id="13221" name="Google Shape;13221;p8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81"/>
          <p:cNvGrpSpPr/>
          <p:nvPr/>
        </p:nvGrpSpPr>
        <p:grpSpPr>
          <a:xfrm>
            <a:off x="6685262" y="1500214"/>
            <a:ext cx="289682" cy="354594"/>
            <a:chOff x="6685262" y="1500214"/>
            <a:chExt cx="289682" cy="354594"/>
          </a:xfrm>
        </p:grpSpPr>
        <p:sp>
          <p:nvSpPr>
            <p:cNvPr id="13228" name="Google Shape;13228;p8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2" name="Google Shape;13232;p81"/>
          <p:cNvGrpSpPr/>
          <p:nvPr/>
        </p:nvGrpSpPr>
        <p:grpSpPr>
          <a:xfrm>
            <a:off x="6200938" y="1500594"/>
            <a:ext cx="322154" cy="355355"/>
            <a:chOff x="6200938" y="1500594"/>
            <a:chExt cx="322154" cy="355355"/>
          </a:xfrm>
        </p:grpSpPr>
        <p:sp>
          <p:nvSpPr>
            <p:cNvPr id="13233" name="Google Shape;13233;p8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81"/>
          <p:cNvGrpSpPr/>
          <p:nvPr/>
        </p:nvGrpSpPr>
        <p:grpSpPr>
          <a:xfrm>
            <a:off x="5289631" y="1500214"/>
            <a:ext cx="332355" cy="354974"/>
            <a:chOff x="5289631" y="1500214"/>
            <a:chExt cx="332355" cy="354974"/>
          </a:xfrm>
        </p:grpSpPr>
        <p:sp>
          <p:nvSpPr>
            <p:cNvPr id="13239" name="Google Shape;13239;p8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5" name="Google Shape;13245;p81"/>
          <p:cNvGrpSpPr/>
          <p:nvPr/>
        </p:nvGrpSpPr>
        <p:grpSpPr>
          <a:xfrm>
            <a:off x="5748295" y="1499833"/>
            <a:ext cx="323294" cy="356115"/>
            <a:chOff x="5748295" y="1499833"/>
            <a:chExt cx="323294" cy="356115"/>
          </a:xfrm>
        </p:grpSpPr>
        <p:sp>
          <p:nvSpPr>
            <p:cNvPr id="13246" name="Google Shape;13246;p8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81"/>
          <p:cNvGrpSpPr/>
          <p:nvPr/>
        </p:nvGrpSpPr>
        <p:grpSpPr>
          <a:xfrm>
            <a:off x="8047661" y="1501037"/>
            <a:ext cx="278404" cy="355260"/>
            <a:chOff x="8047661" y="1501037"/>
            <a:chExt cx="278404" cy="355260"/>
          </a:xfrm>
        </p:grpSpPr>
        <p:sp>
          <p:nvSpPr>
            <p:cNvPr id="13254" name="Google Shape;13254;p8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81"/>
          <p:cNvGrpSpPr/>
          <p:nvPr/>
        </p:nvGrpSpPr>
        <p:grpSpPr>
          <a:xfrm>
            <a:off x="4903389" y="1500214"/>
            <a:ext cx="267854" cy="355735"/>
            <a:chOff x="4903389" y="1500214"/>
            <a:chExt cx="267854" cy="355735"/>
          </a:xfrm>
        </p:grpSpPr>
        <p:sp>
          <p:nvSpPr>
            <p:cNvPr id="13259" name="Google Shape;13259;p8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81"/>
          <p:cNvGrpSpPr/>
          <p:nvPr/>
        </p:nvGrpSpPr>
        <p:grpSpPr>
          <a:xfrm>
            <a:off x="7613518" y="1501354"/>
            <a:ext cx="264433" cy="353074"/>
            <a:chOff x="7613518" y="1501354"/>
            <a:chExt cx="264433" cy="353074"/>
          </a:xfrm>
        </p:grpSpPr>
        <p:sp>
          <p:nvSpPr>
            <p:cNvPr id="13265" name="Google Shape;13265;p8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74"/>
        <p:cNvGrpSpPr/>
        <p:nvPr/>
      </p:nvGrpSpPr>
      <p:grpSpPr>
        <a:xfrm>
          <a:off x="0" y="0"/>
          <a:ext cx="0" cy="0"/>
          <a:chOff x="0" y="0"/>
          <a:chExt cx="0" cy="0"/>
        </a:xfrm>
      </p:grpSpPr>
      <p:sp>
        <p:nvSpPr>
          <p:cNvPr id="13275" name="Google Shape;13275;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76" name="Google Shape;13276;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77" name="Google Shape;13277;p82"/>
          <p:cNvGrpSpPr/>
          <p:nvPr/>
        </p:nvGrpSpPr>
        <p:grpSpPr>
          <a:xfrm>
            <a:off x="1757085" y="1500675"/>
            <a:ext cx="371069" cy="359396"/>
            <a:chOff x="1757085" y="1500675"/>
            <a:chExt cx="371069" cy="359396"/>
          </a:xfrm>
        </p:grpSpPr>
        <p:sp>
          <p:nvSpPr>
            <p:cNvPr id="13278" name="Google Shape;13278;p8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2"/>
          <p:cNvGrpSpPr/>
          <p:nvPr/>
        </p:nvGrpSpPr>
        <p:grpSpPr>
          <a:xfrm>
            <a:off x="2774209" y="1954691"/>
            <a:ext cx="116693" cy="374186"/>
            <a:chOff x="2774209" y="1954691"/>
            <a:chExt cx="116693" cy="374186"/>
          </a:xfrm>
        </p:grpSpPr>
        <p:sp>
          <p:nvSpPr>
            <p:cNvPr id="13308" name="Google Shape;13308;p8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2"/>
          <p:cNvGrpSpPr/>
          <p:nvPr/>
        </p:nvGrpSpPr>
        <p:grpSpPr>
          <a:xfrm>
            <a:off x="4017435" y="1499912"/>
            <a:ext cx="315092" cy="359397"/>
            <a:chOff x="4017435" y="1499912"/>
            <a:chExt cx="315092" cy="359397"/>
          </a:xfrm>
        </p:grpSpPr>
        <p:sp>
          <p:nvSpPr>
            <p:cNvPr id="13311" name="Google Shape;13311;p8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3" name="Google Shape;13313;p82"/>
          <p:cNvGrpSpPr/>
          <p:nvPr/>
        </p:nvGrpSpPr>
        <p:grpSpPr>
          <a:xfrm>
            <a:off x="3963652" y="1999759"/>
            <a:ext cx="374154" cy="284050"/>
            <a:chOff x="3963652" y="1999759"/>
            <a:chExt cx="374154" cy="284050"/>
          </a:xfrm>
        </p:grpSpPr>
        <p:sp>
          <p:nvSpPr>
            <p:cNvPr id="13314" name="Google Shape;13314;p8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82"/>
          <p:cNvGrpSpPr/>
          <p:nvPr/>
        </p:nvGrpSpPr>
        <p:grpSpPr>
          <a:xfrm>
            <a:off x="1777536" y="2014866"/>
            <a:ext cx="376444" cy="253772"/>
            <a:chOff x="1777536" y="2014866"/>
            <a:chExt cx="376444" cy="253772"/>
          </a:xfrm>
        </p:grpSpPr>
        <p:sp>
          <p:nvSpPr>
            <p:cNvPr id="13318" name="Google Shape;13318;p8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3" name="Google Shape;13323;p82"/>
          <p:cNvGrpSpPr/>
          <p:nvPr/>
        </p:nvGrpSpPr>
        <p:grpSpPr>
          <a:xfrm>
            <a:off x="1309875" y="2057326"/>
            <a:ext cx="374154" cy="169680"/>
            <a:chOff x="1309875" y="2057326"/>
            <a:chExt cx="374154" cy="169680"/>
          </a:xfrm>
        </p:grpSpPr>
        <p:sp>
          <p:nvSpPr>
            <p:cNvPr id="13324" name="Google Shape;13324;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5" name="Google Shape;13335;p8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6" name="Google Shape;13336;p82"/>
          <p:cNvGrpSpPr/>
          <p:nvPr/>
        </p:nvGrpSpPr>
        <p:grpSpPr>
          <a:xfrm>
            <a:off x="2347450" y="1954564"/>
            <a:ext cx="113639" cy="373168"/>
            <a:chOff x="2347450" y="1954564"/>
            <a:chExt cx="113639" cy="373168"/>
          </a:xfrm>
        </p:grpSpPr>
        <p:sp>
          <p:nvSpPr>
            <p:cNvPr id="13337" name="Google Shape;13337;p8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9" name="Google Shape;13339;p8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0" name="Google Shape;13340;p82"/>
          <p:cNvGrpSpPr/>
          <p:nvPr/>
        </p:nvGrpSpPr>
        <p:grpSpPr>
          <a:xfrm>
            <a:off x="3110102" y="1499880"/>
            <a:ext cx="330613" cy="358379"/>
            <a:chOff x="3110102" y="1499880"/>
            <a:chExt cx="330613" cy="358379"/>
          </a:xfrm>
        </p:grpSpPr>
        <p:sp>
          <p:nvSpPr>
            <p:cNvPr id="13341" name="Google Shape;13341;p8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8" name="Google Shape;13348;p8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9" name="Google Shape;13349;p82"/>
          <p:cNvGrpSpPr/>
          <p:nvPr/>
        </p:nvGrpSpPr>
        <p:grpSpPr>
          <a:xfrm>
            <a:off x="3485575" y="1999759"/>
            <a:ext cx="373772" cy="284050"/>
            <a:chOff x="3531200" y="1999759"/>
            <a:chExt cx="373772" cy="284050"/>
          </a:xfrm>
        </p:grpSpPr>
        <p:sp>
          <p:nvSpPr>
            <p:cNvPr id="13350" name="Google Shape;13350;p8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82"/>
          <p:cNvGrpSpPr/>
          <p:nvPr/>
        </p:nvGrpSpPr>
        <p:grpSpPr>
          <a:xfrm>
            <a:off x="2667058" y="1500293"/>
            <a:ext cx="330231" cy="359015"/>
            <a:chOff x="2667058" y="1500293"/>
            <a:chExt cx="330231" cy="359015"/>
          </a:xfrm>
        </p:grpSpPr>
        <p:sp>
          <p:nvSpPr>
            <p:cNvPr id="13355" name="Google Shape;13355;p8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82"/>
          <p:cNvGrpSpPr/>
          <p:nvPr/>
        </p:nvGrpSpPr>
        <p:grpSpPr>
          <a:xfrm>
            <a:off x="3567553" y="1499912"/>
            <a:ext cx="320022" cy="359778"/>
            <a:chOff x="3567553" y="1499912"/>
            <a:chExt cx="320022" cy="359778"/>
          </a:xfrm>
        </p:grpSpPr>
        <p:sp>
          <p:nvSpPr>
            <p:cNvPr id="13374" name="Google Shape;13374;p8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82"/>
          <p:cNvGrpSpPr/>
          <p:nvPr/>
        </p:nvGrpSpPr>
        <p:grpSpPr>
          <a:xfrm>
            <a:off x="1309875" y="1499912"/>
            <a:ext cx="359015" cy="358633"/>
            <a:chOff x="1309875" y="1499912"/>
            <a:chExt cx="359015" cy="358633"/>
          </a:xfrm>
        </p:grpSpPr>
        <p:sp>
          <p:nvSpPr>
            <p:cNvPr id="13381" name="Google Shape;13381;p8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0" name="Google Shape;13390;p82"/>
          <p:cNvGrpSpPr/>
          <p:nvPr/>
        </p:nvGrpSpPr>
        <p:grpSpPr>
          <a:xfrm>
            <a:off x="2219466" y="1500293"/>
            <a:ext cx="330613" cy="359015"/>
            <a:chOff x="2219466" y="1500293"/>
            <a:chExt cx="330613" cy="359015"/>
          </a:xfrm>
        </p:grpSpPr>
        <p:sp>
          <p:nvSpPr>
            <p:cNvPr id="13391" name="Google Shape;13391;p8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8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3" name="Google Shape;13393;p82"/>
          <p:cNvGrpSpPr/>
          <p:nvPr/>
        </p:nvGrpSpPr>
        <p:grpSpPr>
          <a:xfrm>
            <a:off x="5343544" y="1509358"/>
            <a:ext cx="244676" cy="351095"/>
            <a:chOff x="5343544" y="1509358"/>
            <a:chExt cx="244676" cy="351095"/>
          </a:xfrm>
        </p:grpSpPr>
        <p:sp>
          <p:nvSpPr>
            <p:cNvPr id="13394" name="Google Shape;13394;p8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2"/>
          <p:cNvGrpSpPr/>
          <p:nvPr/>
        </p:nvGrpSpPr>
        <p:grpSpPr>
          <a:xfrm>
            <a:off x="4882340" y="1509358"/>
            <a:ext cx="246171" cy="351095"/>
            <a:chOff x="4882340" y="1509358"/>
            <a:chExt cx="246171" cy="351095"/>
          </a:xfrm>
        </p:grpSpPr>
        <p:sp>
          <p:nvSpPr>
            <p:cNvPr id="13398" name="Google Shape;13398;p8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2"/>
          <p:cNvGrpSpPr/>
          <p:nvPr/>
        </p:nvGrpSpPr>
        <p:grpSpPr>
          <a:xfrm>
            <a:off x="6273204" y="1509008"/>
            <a:ext cx="236343" cy="351445"/>
            <a:chOff x="6273204" y="1509008"/>
            <a:chExt cx="236343" cy="351445"/>
          </a:xfrm>
        </p:grpSpPr>
        <p:sp>
          <p:nvSpPr>
            <p:cNvPr id="13404" name="Google Shape;13404;p8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6" name="Google Shape;13406;p8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7" name="Google Shape;13407;p82"/>
          <p:cNvGrpSpPr/>
          <p:nvPr/>
        </p:nvGrpSpPr>
        <p:grpSpPr>
          <a:xfrm>
            <a:off x="7219530" y="1508244"/>
            <a:ext cx="191625" cy="352209"/>
            <a:chOff x="7219530" y="1508244"/>
            <a:chExt cx="191625" cy="352209"/>
          </a:xfrm>
        </p:grpSpPr>
        <p:sp>
          <p:nvSpPr>
            <p:cNvPr id="13408" name="Google Shape;13408;p8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82"/>
          <p:cNvGrpSpPr/>
          <p:nvPr/>
        </p:nvGrpSpPr>
        <p:grpSpPr>
          <a:xfrm>
            <a:off x="7699309" y="1508626"/>
            <a:ext cx="154922" cy="351827"/>
            <a:chOff x="7699309" y="1508626"/>
            <a:chExt cx="154922" cy="351827"/>
          </a:xfrm>
        </p:grpSpPr>
        <p:sp>
          <p:nvSpPr>
            <p:cNvPr id="13411" name="Google Shape;13411;p8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8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82"/>
          <p:cNvGrpSpPr/>
          <p:nvPr/>
        </p:nvGrpSpPr>
        <p:grpSpPr>
          <a:xfrm>
            <a:off x="8161690" y="1509008"/>
            <a:ext cx="153396" cy="351064"/>
            <a:chOff x="8161690" y="1509008"/>
            <a:chExt cx="153396" cy="351064"/>
          </a:xfrm>
        </p:grpSpPr>
        <p:sp>
          <p:nvSpPr>
            <p:cNvPr id="13419" name="Google Shape;13419;p8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82"/>
          <p:cNvGrpSpPr/>
          <p:nvPr/>
        </p:nvGrpSpPr>
        <p:grpSpPr>
          <a:xfrm>
            <a:off x="6746940" y="1508881"/>
            <a:ext cx="213221" cy="352304"/>
            <a:chOff x="6746940" y="1508881"/>
            <a:chExt cx="213221" cy="352304"/>
          </a:xfrm>
        </p:grpSpPr>
        <p:sp>
          <p:nvSpPr>
            <p:cNvPr id="13424" name="Google Shape;13424;p8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82"/>
          <p:cNvGrpSpPr/>
          <p:nvPr/>
        </p:nvGrpSpPr>
        <p:grpSpPr>
          <a:xfrm>
            <a:off x="5770336" y="2007615"/>
            <a:ext cx="350682" cy="292097"/>
            <a:chOff x="5770336" y="2007615"/>
            <a:chExt cx="350682" cy="292097"/>
          </a:xfrm>
        </p:grpSpPr>
        <p:sp>
          <p:nvSpPr>
            <p:cNvPr id="13429" name="Google Shape;13429;p8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82"/>
          <p:cNvGrpSpPr/>
          <p:nvPr/>
        </p:nvGrpSpPr>
        <p:grpSpPr>
          <a:xfrm>
            <a:off x="5326878" y="1980358"/>
            <a:ext cx="350332" cy="346229"/>
            <a:chOff x="5326878" y="1980358"/>
            <a:chExt cx="350332" cy="346229"/>
          </a:xfrm>
        </p:grpSpPr>
        <p:sp>
          <p:nvSpPr>
            <p:cNvPr id="13434" name="Google Shape;13434;p8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38" name="Google Shape;13438;p8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9" name="Google Shape;13439;p82"/>
          <p:cNvGrpSpPr/>
          <p:nvPr/>
        </p:nvGrpSpPr>
        <p:grpSpPr>
          <a:xfrm>
            <a:off x="4883835" y="1992571"/>
            <a:ext cx="350300" cy="323043"/>
            <a:chOff x="4883835" y="1992571"/>
            <a:chExt cx="350300" cy="323043"/>
          </a:xfrm>
        </p:grpSpPr>
        <p:sp>
          <p:nvSpPr>
            <p:cNvPr id="13440" name="Google Shape;13440;p8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6" name="Google Shape;13446;p82"/>
          <p:cNvGrpSpPr/>
          <p:nvPr/>
        </p:nvGrpSpPr>
        <p:grpSpPr>
          <a:xfrm>
            <a:off x="7548967" y="1978927"/>
            <a:ext cx="333285" cy="349950"/>
            <a:chOff x="7548967" y="1978927"/>
            <a:chExt cx="333285" cy="349950"/>
          </a:xfrm>
        </p:grpSpPr>
        <p:sp>
          <p:nvSpPr>
            <p:cNvPr id="13447" name="Google Shape;13447;p8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8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82"/>
          <p:cNvGrpSpPr/>
          <p:nvPr/>
        </p:nvGrpSpPr>
        <p:grpSpPr>
          <a:xfrm>
            <a:off x="6214142" y="1978927"/>
            <a:ext cx="346515" cy="350300"/>
            <a:chOff x="6214142" y="1978927"/>
            <a:chExt cx="346515" cy="350300"/>
          </a:xfrm>
        </p:grpSpPr>
        <p:sp>
          <p:nvSpPr>
            <p:cNvPr id="13455" name="Google Shape;13455;p8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82"/>
          <p:cNvGrpSpPr/>
          <p:nvPr/>
        </p:nvGrpSpPr>
        <p:grpSpPr>
          <a:xfrm>
            <a:off x="7105923" y="1978545"/>
            <a:ext cx="333285" cy="350682"/>
            <a:chOff x="7105923" y="1978545"/>
            <a:chExt cx="333285" cy="350682"/>
          </a:xfrm>
        </p:grpSpPr>
        <p:sp>
          <p:nvSpPr>
            <p:cNvPr id="13458" name="Google Shape;13458;p8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8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8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65" name="Google Shape;13465;p8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7" name="Google Shape;13467;p82"/>
          <p:cNvGrpSpPr/>
          <p:nvPr/>
        </p:nvGrpSpPr>
        <p:grpSpPr>
          <a:xfrm>
            <a:off x="3616406" y="2422352"/>
            <a:ext cx="203393" cy="351827"/>
            <a:chOff x="3616406" y="2422352"/>
            <a:chExt cx="203393" cy="351827"/>
          </a:xfrm>
        </p:grpSpPr>
        <p:sp>
          <p:nvSpPr>
            <p:cNvPr id="13468" name="Google Shape;13468;p8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82"/>
          <p:cNvGrpSpPr/>
          <p:nvPr/>
        </p:nvGrpSpPr>
        <p:grpSpPr>
          <a:xfrm>
            <a:off x="878187" y="2421970"/>
            <a:ext cx="272696" cy="351827"/>
            <a:chOff x="913012" y="2421970"/>
            <a:chExt cx="272696" cy="351827"/>
          </a:xfrm>
        </p:grpSpPr>
        <p:sp>
          <p:nvSpPr>
            <p:cNvPr id="13471" name="Google Shape;13471;p8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82"/>
          <p:cNvGrpSpPr/>
          <p:nvPr/>
        </p:nvGrpSpPr>
        <p:grpSpPr>
          <a:xfrm>
            <a:off x="2274743" y="2422352"/>
            <a:ext cx="255649" cy="351445"/>
            <a:chOff x="2274743" y="2422352"/>
            <a:chExt cx="255649" cy="351445"/>
          </a:xfrm>
        </p:grpSpPr>
        <p:sp>
          <p:nvSpPr>
            <p:cNvPr id="13476" name="Google Shape;13476;p8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8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9" name="Google Shape;13479;p82"/>
          <p:cNvGrpSpPr/>
          <p:nvPr/>
        </p:nvGrpSpPr>
        <p:grpSpPr>
          <a:xfrm>
            <a:off x="2708723" y="2421239"/>
            <a:ext cx="246552" cy="352558"/>
            <a:chOff x="2708723" y="2421239"/>
            <a:chExt cx="246552" cy="352558"/>
          </a:xfrm>
        </p:grpSpPr>
        <p:sp>
          <p:nvSpPr>
            <p:cNvPr id="13480" name="Google Shape;13480;p8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2" name="Google Shape;13482;p82"/>
          <p:cNvGrpSpPr/>
          <p:nvPr/>
        </p:nvGrpSpPr>
        <p:grpSpPr>
          <a:xfrm>
            <a:off x="1835485" y="2422352"/>
            <a:ext cx="259433" cy="350714"/>
            <a:chOff x="1835485" y="2422352"/>
            <a:chExt cx="259433" cy="350714"/>
          </a:xfrm>
        </p:grpSpPr>
        <p:sp>
          <p:nvSpPr>
            <p:cNvPr id="13483" name="Google Shape;13483;p8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82"/>
          <p:cNvGrpSpPr/>
          <p:nvPr/>
        </p:nvGrpSpPr>
        <p:grpSpPr>
          <a:xfrm>
            <a:off x="3150240" y="2422352"/>
            <a:ext cx="212489" cy="351445"/>
            <a:chOff x="3150240" y="2422352"/>
            <a:chExt cx="212489" cy="351445"/>
          </a:xfrm>
        </p:grpSpPr>
        <p:sp>
          <p:nvSpPr>
            <p:cNvPr id="13491" name="Google Shape;13491;p8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3" name="Google Shape;13493;p82"/>
          <p:cNvGrpSpPr/>
          <p:nvPr/>
        </p:nvGrpSpPr>
        <p:grpSpPr>
          <a:xfrm>
            <a:off x="1367060" y="2422129"/>
            <a:ext cx="269261" cy="352050"/>
            <a:chOff x="1367060" y="2422129"/>
            <a:chExt cx="269261" cy="352050"/>
          </a:xfrm>
        </p:grpSpPr>
        <p:sp>
          <p:nvSpPr>
            <p:cNvPr id="13494" name="Google Shape;13494;p8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8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8" name="Google Shape;13508;p8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9" name="Google Shape;13509;p82"/>
          <p:cNvGrpSpPr/>
          <p:nvPr/>
        </p:nvGrpSpPr>
        <p:grpSpPr>
          <a:xfrm>
            <a:off x="4882690" y="2425405"/>
            <a:ext cx="274573" cy="350682"/>
            <a:chOff x="4882690" y="2425405"/>
            <a:chExt cx="274573" cy="350682"/>
          </a:xfrm>
        </p:grpSpPr>
        <p:sp>
          <p:nvSpPr>
            <p:cNvPr id="13510" name="Google Shape;13510;p8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2" name="Google Shape;13512;p82"/>
          <p:cNvGrpSpPr/>
          <p:nvPr/>
        </p:nvGrpSpPr>
        <p:grpSpPr>
          <a:xfrm>
            <a:off x="6627639" y="2443884"/>
            <a:ext cx="355993" cy="313247"/>
            <a:chOff x="6627639" y="2443884"/>
            <a:chExt cx="355993" cy="313247"/>
          </a:xfrm>
        </p:grpSpPr>
        <p:sp>
          <p:nvSpPr>
            <p:cNvPr id="13513" name="Google Shape;13513;p8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82"/>
          <p:cNvGrpSpPr/>
          <p:nvPr/>
        </p:nvGrpSpPr>
        <p:grpSpPr>
          <a:xfrm>
            <a:off x="6183451" y="2462140"/>
            <a:ext cx="351445" cy="277976"/>
            <a:chOff x="6183451" y="2462140"/>
            <a:chExt cx="351445" cy="277976"/>
          </a:xfrm>
        </p:grpSpPr>
        <p:sp>
          <p:nvSpPr>
            <p:cNvPr id="13517" name="Google Shape;13517;p8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82"/>
          <p:cNvGrpSpPr/>
          <p:nvPr/>
        </p:nvGrpSpPr>
        <p:grpSpPr>
          <a:xfrm>
            <a:off x="5735477" y="2429858"/>
            <a:ext cx="353354" cy="341299"/>
            <a:chOff x="5735477" y="2429858"/>
            <a:chExt cx="353354" cy="341299"/>
          </a:xfrm>
        </p:grpSpPr>
        <p:sp>
          <p:nvSpPr>
            <p:cNvPr id="13525" name="Google Shape;13525;p8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82"/>
          <p:cNvGrpSpPr/>
          <p:nvPr/>
        </p:nvGrpSpPr>
        <p:grpSpPr>
          <a:xfrm>
            <a:off x="5243735" y="2446973"/>
            <a:ext cx="405255" cy="275499"/>
            <a:chOff x="5283337" y="2478774"/>
            <a:chExt cx="358633" cy="243913"/>
          </a:xfrm>
        </p:grpSpPr>
        <p:sp>
          <p:nvSpPr>
            <p:cNvPr id="13532" name="Google Shape;13532;p8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82"/>
          <p:cNvGrpSpPr/>
          <p:nvPr/>
        </p:nvGrpSpPr>
        <p:grpSpPr>
          <a:xfrm>
            <a:off x="7964753" y="2470823"/>
            <a:ext cx="362068" cy="258670"/>
            <a:chOff x="7964753" y="2470823"/>
            <a:chExt cx="362068" cy="258670"/>
          </a:xfrm>
        </p:grpSpPr>
        <p:sp>
          <p:nvSpPr>
            <p:cNvPr id="13550" name="Google Shape;13550;p8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82"/>
          <p:cNvGrpSpPr/>
          <p:nvPr/>
        </p:nvGrpSpPr>
        <p:grpSpPr>
          <a:xfrm>
            <a:off x="7524349" y="2456447"/>
            <a:ext cx="350332" cy="288948"/>
            <a:chOff x="7524349" y="2456447"/>
            <a:chExt cx="350332" cy="288948"/>
          </a:xfrm>
        </p:grpSpPr>
        <p:sp>
          <p:nvSpPr>
            <p:cNvPr id="13560" name="Google Shape;13560;p8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82"/>
          <p:cNvGrpSpPr/>
          <p:nvPr/>
        </p:nvGrpSpPr>
        <p:grpSpPr>
          <a:xfrm>
            <a:off x="3972749" y="2894211"/>
            <a:ext cx="355230" cy="356725"/>
            <a:chOff x="3972749" y="2894211"/>
            <a:chExt cx="355230" cy="356725"/>
          </a:xfrm>
        </p:grpSpPr>
        <p:sp>
          <p:nvSpPr>
            <p:cNvPr id="13566" name="Google Shape;13566;p8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82"/>
          <p:cNvGrpSpPr/>
          <p:nvPr/>
        </p:nvGrpSpPr>
        <p:grpSpPr>
          <a:xfrm>
            <a:off x="3527797" y="2918796"/>
            <a:ext cx="355993" cy="307904"/>
            <a:chOff x="3527797" y="2918796"/>
            <a:chExt cx="355993" cy="307904"/>
          </a:xfrm>
        </p:grpSpPr>
        <p:sp>
          <p:nvSpPr>
            <p:cNvPr id="13572" name="Google Shape;13572;p8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8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8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82"/>
          <p:cNvGrpSpPr/>
          <p:nvPr/>
        </p:nvGrpSpPr>
        <p:grpSpPr>
          <a:xfrm>
            <a:off x="3082845" y="2920959"/>
            <a:ext cx="356375" cy="302338"/>
            <a:chOff x="3082845" y="2920959"/>
            <a:chExt cx="356375" cy="302338"/>
          </a:xfrm>
        </p:grpSpPr>
        <p:sp>
          <p:nvSpPr>
            <p:cNvPr id="13583" name="Google Shape;13583;p8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82"/>
          <p:cNvGrpSpPr/>
          <p:nvPr/>
        </p:nvGrpSpPr>
        <p:grpSpPr>
          <a:xfrm>
            <a:off x="2639038" y="2894942"/>
            <a:ext cx="355612" cy="355612"/>
            <a:chOff x="2639038" y="2894942"/>
            <a:chExt cx="355612" cy="355612"/>
          </a:xfrm>
        </p:grpSpPr>
        <p:sp>
          <p:nvSpPr>
            <p:cNvPr id="13586" name="Google Shape;13586;p8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8" name="Google Shape;13588;p82"/>
          <p:cNvGrpSpPr/>
          <p:nvPr/>
        </p:nvGrpSpPr>
        <p:grpSpPr>
          <a:xfrm>
            <a:off x="2194468" y="2938865"/>
            <a:ext cx="355993" cy="267766"/>
            <a:chOff x="2194468" y="2938865"/>
            <a:chExt cx="355993" cy="267766"/>
          </a:xfrm>
        </p:grpSpPr>
        <p:sp>
          <p:nvSpPr>
            <p:cNvPr id="13589" name="Google Shape;13589;p8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8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8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9" name="Google Shape;13609;p82"/>
          <p:cNvGrpSpPr/>
          <p:nvPr/>
        </p:nvGrpSpPr>
        <p:grpSpPr>
          <a:xfrm>
            <a:off x="1749897" y="2894561"/>
            <a:ext cx="355993" cy="355612"/>
            <a:chOff x="1749897" y="2894561"/>
            <a:chExt cx="355993" cy="355612"/>
          </a:xfrm>
        </p:grpSpPr>
        <p:sp>
          <p:nvSpPr>
            <p:cNvPr id="13610" name="Google Shape;13610;p8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8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8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82"/>
          <p:cNvGrpSpPr/>
          <p:nvPr/>
        </p:nvGrpSpPr>
        <p:grpSpPr>
          <a:xfrm>
            <a:off x="1305327" y="2894211"/>
            <a:ext cx="357520" cy="357488"/>
            <a:chOff x="1305327" y="2894211"/>
            <a:chExt cx="357520" cy="357488"/>
          </a:xfrm>
        </p:grpSpPr>
        <p:sp>
          <p:nvSpPr>
            <p:cNvPr id="13622" name="Google Shape;13622;p8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82"/>
          <p:cNvGrpSpPr/>
          <p:nvPr/>
        </p:nvGrpSpPr>
        <p:grpSpPr>
          <a:xfrm>
            <a:off x="853950" y="2894720"/>
            <a:ext cx="364104" cy="353290"/>
            <a:chOff x="853950" y="2894720"/>
            <a:chExt cx="364104" cy="353290"/>
          </a:xfrm>
        </p:grpSpPr>
        <p:sp>
          <p:nvSpPr>
            <p:cNvPr id="13628" name="Google Shape;13628;p8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8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8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5" name="Google Shape;13635;p82"/>
          <p:cNvGrpSpPr/>
          <p:nvPr/>
        </p:nvGrpSpPr>
        <p:grpSpPr>
          <a:xfrm>
            <a:off x="7066548" y="2912594"/>
            <a:ext cx="352209" cy="334938"/>
            <a:chOff x="7066548" y="2912594"/>
            <a:chExt cx="352209" cy="334938"/>
          </a:xfrm>
        </p:grpSpPr>
        <p:sp>
          <p:nvSpPr>
            <p:cNvPr id="13636" name="Google Shape;13636;p8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8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8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2" name="Google Shape;13642;p8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4" name="Google Shape;13644;p82"/>
          <p:cNvGrpSpPr/>
          <p:nvPr/>
        </p:nvGrpSpPr>
        <p:grpSpPr>
          <a:xfrm>
            <a:off x="7541397" y="2904802"/>
            <a:ext cx="318495" cy="352209"/>
            <a:chOff x="7541397" y="2904802"/>
            <a:chExt cx="318495" cy="352209"/>
          </a:xfrm>
        </p:grpSpPr>
        <p:sp>
          <p:nvSpPr>
            <p:cNvPr id="13645" name="Google Shape;13645;p8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7" name="Google Shape;13647;p82"/>
          <p:cNvGrpSpPr/>
          <p:nvPr/>
        </p:nvGrpSpPr>
        <p:grpSpPr>
          <a:xfrm>
            <a:off x="8003015" y="2904039"/>
            <a:ext cx="306759" cy="351445"/>
            <a:chOff x="8003015" y="2904039"/>
            <a:chExt cx="306759" cy="351445"/>
          </a:xfrm>
        </p:grpSpPr>
        <p:sp>
          <p:nvSpPr>
            <p:cNvPr id="13648" name="Google Shape;13648;p8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8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82"/>
          <p:cNvGrpSpPr/>
          <p:nvPr/>
        </p:nvGrpSpPr>
        <p:grpSpPr>
          <a:xfrm>
            <a:off x="5687770" y="2885496"/>
            <a:ext cx="369638" cy="369606"/>
            <a:chOff x="5687770" y="2885496"/>
            <a:chExt cx="369638" cy="369606"/>
          </a:xfrm>
        </p:grpSpPr>
        <p:sp>
          <p:nvSpPr>
            <p:cNvPr id="13655" name="Google Shape;13655;p8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82"/>
          <p:cNvGrpSpPr/>
          <p:nvPr/>
        </p:nvGrpSpPr>
        <p:grpSpPr>
          <a:xfrm>
            <a:off x="4881958" y="2904802"/>
            <a:ext cx="156417" cy="349537"/>
            <a:chOff x="4881958" y="2904802"/>
            <a:chExt cx="156417" cy="349537"/>
          </a:xfrm>
        </p:grpSpPr>
        <p:sp>
          <p:nvSpPr>
            <p:cNvPr id="13666" name="Google Shape;13666;p8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8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8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3" name="Google Shape;13673;p82"/>
          <p:cNvGrpSpPr/>
          <p:nvPr/>
        </p:nvGrpSpPr>
        <p:grpSpPr>
          <a:xfrm>
            <a:off x="5230318" y="2886514"/>
            <a:ext cx="371133" cy="367443"/>
            <a:chOff x="5230318" y="2886514"/>
            <a:chExt cx="371133" cy="367443"/>
          </a:xfrm>
        </p:grpSpPr>
        <p:sp>
          <p:nvSpPr>
            <p:cNvPr id="13674" name="Google Shape;13674;p8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82"/>
          <p:cNvGrpSpPr/>
          <p:nvPr/>
        </p:nvGrpSpPr>
        <p:grpSpPr>
          <a:xfrm>
            <a:off x="5748358" y="3434578"/>
            <a:ext cx="352590" cy="182561"/>
            <a:chOff x="5748358" y="3434578"/>
            <a:chExt cx="352590" cy="182561"/>
          </a:xfrm>
        </p:grpSpPr>
        <p:sp>
          <p:nvSpPr>
            <p:cNvPr id="13684" name="Google Shape;13684;p8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8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8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82"/>
          <p:cNvGrpSpPr/>
          <p:nvPr/>
        </p:nvGrpSpPr>
        <p:grpSpPr>
          <a:xfrm>
            <a:off x="862283" y="4274771"/>
            <a:ext cx="341204" cy="359301"/>
            <a:chOff x="862283" y="4274771"/>
            <a:chExt cx="341204" cy="359301"/>
          </a:xfrm>
        </p:grpSpPr>
        <p:sp>
          <p:nvSpPr>
            <p:cNvPr id="13691" name="Google Shape;13691;p8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82"/>
          <p:cNvGrpSpPr/>
          <p:nvPr/>
        </p:nvGrpSpPr>
        <p:grpSpPr>
          <a:xfrm>
            <a:off x="1396957" y="4287365"/>
            <a:ext cx="301861" cy="332871"/>
            <a:chOff x="1396957" y="4287365"/>
            <a:chExt cx="301861" cy="332871"/>
          </a:xfrm>
        </p:grpSpPr>
        <p:sp>
          <p:nvSpPr>
            <p:cNvPr id="13695" name="Google Shape;13695;p8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8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8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82"/>
          <p:cNvGrpSpPr/>
          <p:nvPr/>
        </p:nvGrpSpPr>
        <p:grpSpPr>
          <a:xfrm>
            <a:off x="1865381" y="4277506"/>
            <a:ext cx="396131" cy="355612"/>
            <a:chOff x="1865381" y="4277506"/>
            <a:chExt cx="396131" cy="355612"/>
          </a:xfrm>
        </p:grpSpPr>
        <p:sp>
          <p:nvSpPr>
            <p:cNvPr id="13711" name="Google Shape;13711;p8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7" name="Google Shape;13717;p82"/>
          <p:cNvGrpSpPr/>
          <p:nvPr/>
        </p:nvGrpSpPr>
        <p:grpSpPr>
          <a:xfrm>
            <a:off x="2411823" y="4303999"/>
            <a:ext cx="334398" cy="299953"/>
            <a:chOff x="2411823" y="4303999"/>
            <a:chExt cx="334398" cy="299953"/>
          </a:xfrm>
        </p:grpSpPr>
        <p:sp>
          <p:nvSpPr>
            <p:cNvPr id="13718" name="Google Shape;13718;p8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8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8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82"/>
          <p:cNvGrpSpPr/>
          <p:nvPr/>
        </p:nvGrpSpPr>
        <p:grpSpPr>
          <a:xfrm>
            <a:off x="2903337" y="4279032"/>
            <a:ext cx="382519" cy="350682"/>
            <a:chOff x="2903337" y="4279032"/>
            <a:chExt cx="382519" cy="350682"/>
          </a:xfrm>
        </p:grpSpPr>
        <p:sp>
          <p:nvSpPr>
            <p:cNvPr id="13726" name="Google Shape;13726;p8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8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8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82"/>
          <p:cNvGrpSpPr/>
          <p:nvPr/>
        </p:nvGrpSpPr>
        <p:grpSpPr>
          <a:xfrm>
            <a:off x="3933342" y="4315767"/>
            <a:ext cx="383632" cy="276449"/>
            <a:chOff x="3933342" y="4315767"/>
            <a:chExt cx="383632" cy="276449"/>
          </a:xfrm>
        </p:grpSpPr>
        <p:sp>
          <p:nvSpPr>
            <p:cNvPr id="13742" name="Google Shape;13742;p8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82"/>
          <p:cNvGrpSpPr/>
          <p:nvPr/>
        </p:nvGrpSpPr>
        <p:grpSpPr>
          <a:xfrm>
            <a:off x="3441065" y="4302505"/>
            <a:ext cx="337069" cy="302593"/>
            <a:chOff x="3441065" y="4302505"/>
            <a:chExt cx="337069" cy="302593"/>
          </a:xfrm>
        </p:grpSpPr>
        <p:sp>
          <p:nvSpPr>
            <p:cNvPr id="13749" name="Google Shape;13749;p8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8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2" name="Google Shape;13762;p82"/>
          <p:cNvGrpSpPr/>
          <p:nvPr/>
        </p:nvGrpSpPr>
        <p:grpSpPr>
          <a:xfrm>
            <a:off x="3532345" y="3362635"/>
            <a:ext cx="339328" cy="336274"/>
            <a:chOff x="3532345" y="3362635"/>
            <a:chExt cx="339328" cy="336274"/>
          </a:xfrm>
        </p:grpSpPr>
        <p:sp>
          <p:nvSpPr>
            <p:cNvPr id="13763" name="Google Shape;13763;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8" name="Google Shape;13768;p8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69" name="Google Shape;13769;p82"/>
          <p:cNvGrpSpPr/>
          <p:nvPr/>
        </p:nvGrpSpPr>
        <p:grpSpPr>
          <a:xfrm>
            <a:off x="1883955" y="3808700"/>
            <a:ext cx="162873" cy="351445"/>
            <a:chOff x="1883955" y="3808700"/>
            <a:chExt cx="162873" cy="351445"/>
          </a:xfrm>
        </p:grpSpPr>
        <p:sp>
          <p:nvSpPr>
            <p:cNvPr id="13770" name="Google Shape;13770;p8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8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82"/>
          <p:cNvGrpSpPr/>
          <p:nvPr/>
        </p:nvGrpSpPr>
        <p:grpSpPr>
          <a:xfrm>
            <a:off x="939156" y="3809209"/>
            <a:ext cx="192007" cy="351318"/>
            <a:chOff x="939156" y="3809209"/>
            <a:chExt cx="192007" cy="351318"/>
          </a:xfrm>
        </p:grpSpPr>
        <p:sp>
          <p:nvSpPr>
            <p:cNvPr id="13773" name="Google Shape;13773;p8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82"/>
          <p:cNvGrpSpPr/>
          <p:nvPr/>
        </p:nvGrpSpPr>
        <p:grpSpPr>
          <a:xfrm>
            <a:off x="2306167" y="3809845"/>
            <a:ext cx="193915" cy="349155"/>
            <a:chOff x="2306167" y="3809845"/>
            <a:chExt cx="193915" cy="349155"/>
          </a:xfrm>
        </p:grpSpPr>
        <p:sp>
          <p:nvSpPr>
            <p:cNvPr id="13776" name="Google Shape;13776;p8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8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8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82"/>
          <p:cNvGrpSpPr/>
          <p:nvPr/>
        </p:nvGrpSpPr>
        <p:grpSpPr>
          <a:xfrm>
            <a:off x="1323901" y="3807173"/>
            <a:ext cx="356343" cy="356757"/>
            <a:chOff x="1323901" y="3807173"/>
            <a:chExt cx="356343" cy="356757"/>
          </a:xfrm>
        </p:grpSpPr>
        <p:sp>
          <p:nvSpPr>
            <p:cNvPr id="13784" name="Google Shape;13784;p8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8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8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08" name="Google Shape;13808;p8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9" name="Google Shape;13809;p82"/>
          <p:cNvGrpSpPr/>
          <p:nvPr/>
        </p:nvGrpSpPr>
        <p:grpSpPr>
          <a:xfrm>
            <a:off x="859262" y="3353920"/>
            <a:ext cx="306759" cy="351445"/>
            <a:chOff x="859262" y="3353920"/>
            <a:chExt cx="306759" cy="351445"/>
          </a:xfrm>
        </p:grpSpPr>
        <p:sp>
          <p:nvSpPr>
            <p:cNvPr id="13810" name="Google Shape;13810;p8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5" name="Google Shape;13815;p8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16" name="Google Shape;13816;p82"/>
          <p:cNvGrpSpPr/>
          <p:nvPr/>
        </p:nvGrpSpPr>
        <p:grpSpPr>
          <a:xfrm>
            <a:off x="3967437" y="3837102"/>
            <a:ext cx="364708" cy="295405"/>
            <a:chOff x="3967437" y="3837102"/>
            <a:chExt cx="364708" cy="295405"/>
          </a:xfrm>
        </p:grpSpPr>
        <p:sp>
          <p:nvSpPr>
            <p:cNvPr id="13817" name="Google Shape;13817;p8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22" name="Google Shape;13822;p8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8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25" name="Google Shape;13825;p82"/>
          <p:cNvGrpSpPr/>
          <p:nvPr/>
        </p:nvGrpSpPr>
        <p:grpSpPr>
          <a:xfrm>
            <a:off x="5811827" y="3806451"/>
            <a:ext cx="283743" cy="308444"/>
            <a:chOff x="5964227" y="3858701"/>
            <a:chExt cx="283743" cy="308444"/>
          </a:xfrm>
        </p:grpSpPr>
        <p:sp>
          <p:nvSpPr>
            <p:cNvPr id="13826" name="Google Shape;13826;p8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0" name="Google Shape;13830;p82"/>
          <p:cNvGrpSpPr/>
          <p:nvPr/>
        </p:nvGrpSpPr>
        <p:grpSpPr>
          <a:xfrm>
            <a:off x="6243508" y="3873073"/>
            <a:ext cx="320372" cy="213602"/>
            <a:chOff x="6395908" y="3873073"/>
            <a:chExt cx="320372" cy="213602"/>
          </a:xfrm>
        </p:grpSpPr>
        <p:sp>
          <p:nvSpPr>
            <p:cNvPr id="13831" name="Google Shape;13831;p8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8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8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82"/>
          <p:cNvGrpSpPr/>
          <p:nvPr/>
        </p:nvGrpSpPr>
        <p:grpSpPr>
          <a:xfrm>
            <a:off x="7262890" y="3802816"/>
            <a:ext cx="357138" cy="352018"/>
            <a:chOff x="7415290" y="3802816"/>
            <a:chExt cx="357138" cy="352018"/>
          </a:xfrm>
        </p:grpSpPr>
        <p:sp>
          <p:nvSpPr>
            <p:cNvPr id="13842" name="Google Shape;13842;p8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8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8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82"/>
          <p:cNvGrpSpPr/>
          <p:nvPr/>
        </p:nvGrpSpPr>
        <p:grpSpPr>
          <a:xfrm>
            <a:off x="6737312" y="3833413"/>
            <a:ext cx="355230" cy="293401"/>
            <a:chOff x="6889712" y="3833413"/>
            <a:chExt cx="355230" cy="293401"/>
          </a:xfrm>
        </p:grpSpPr>
        <p:sp>
          <p:nvSpPr>
            <p:cNvPr id="13851" name="Google Shape;13851;p8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6" name="Google Shape;13856;p82"/>
          <p:cNvGrpSpPr/>
          <p:nvPr/>
        </p:nvGrpSpPr>
        <p:grpSpPr>
          <a:xfrm>
            <a:off x="7707152" y="3835870"/>
            <a:ext cx="282318" cy="337168"/>
            <a:chOff x="1635875" y="237775"/>
            <a:chExt cx="4370250" cy="5219325"/>
          </a:xfrm>
        </p:grpSpPr>
        <p:sp>
          <p:nvSpPr>
            <p:cNvPr id="13857" name="Google Shape;13857;p8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82"/>
          <p:cNvGrpSpPr/>
          <p:nvPr/>
        </p:nvGrpSpPr>
        <p:grpSpPr>
          <a:xfrm>
            <a:off x="3103963" y="3361140"/>
            <a:ext cx="297886" cy="337578"/>
            <a:chOff x="3103963" y="3361140"/>
            <a:chExt cx="297886" cy="337578"/>
          </a:xfrm>
        </p:grpSpPr>
        <p:sp>
          <p:nvSpPr>
            <p:cNvPr id="13860" name="Google Shape;13860;p8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8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8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4" name="Google Shape;13884;p82"/>
          <p:cNvGrpSpPr/>
          <p:nvPr/>
        </p:nvGrpSpPr>
        <p:grpSpPr>
          <a:xfrm>
            <a:off x="2667821" y="3361108"/>
            <a:ext cx="273046" cy="337801"/>
            <a:chOff x="2667821" y="3361108"/>
            <a:chExt cx="273046" cy="337801"/>
          </a:xfrm>
        </p:grpSpPr>
        <p:sp>
          <p:nvSpPr>
            <p:cNvPr id="13885" name="Google Shape;13885;p8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8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8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8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82"/>
          <p:cNvGrpSpPr/>
          <p:nvPr/>
        </p:nvGrpSpPr>
        <p:grpSpPr>
          <a:xfrm>
            <a:off x="2212469" y="3360313"/>
            <a:ext cx="282715" cy="338660"/>
            <a:chOff x="2212469" y="3360313"/>
            <a:chExt cx="282715" cy="338660"/>
          </a:xfrm>
        </p:grpSpPr>
        <p:sp>
          <p:nvSpPr>
            <p:cNvPr id="13905" name="Google Shape;13905;p8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8" name="Google Shape;13908;p82"/>
          <p:cNvGrpSpPr/>
          <p:nvPr/>
        </p:nvGrpSpPr>
        <p:grpSpPr>
          <a:xfrm>
            <a:off x="1768821" y="3361108"/>
            <a:ext cx="278739" cy="339073"/>
            <a:chOff x="1768821" y="3361108"/>
            <a:chExt cx="278739" cy="339073"/>
          </a:xfrm>
        </p:grpSpPr>
        <p:sp>
          <p:nvSpPr>
            <p:cNvPr id="13909" name="Google Shape;13909;p8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82"/>
          <p:cNvGrpSpPr/>
          <p:nvPr/>
        </p:nvGrpSpPr>
        <p:grpSpPr>
          <a:xfrm>
            <a:off x="5337883" y="3336873"/>
            <a:ext cx="307141" cy="376826"/>
            <a:chOff x="5337883" y="3336873"/>
            <a:chExt cx="307141" cy="376826"/>
          </a:xfrm>
        </p:grpSpPr>
        <p:sp>
          <p:nvSpPr>
            <p:cNvPr id="13921" name="Google Shape;13921;p8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82"/>
          <p:cNvGrpSpPr/>
          <p:nvPr/>
        </p:nvGrpSpPr>
        <p:grpSpPr>
          <a:xfrm>
            <a:off x="4883835" y="3337255"/>
            <a:ext cx="323425" cy="377557"/>
            <a:chOff x="4883835" y="3337255"/>
            <a:chExt cx="323425" cy="377557"/>
          </a:xfrm>
        </p:grpSpPr>
        <p:sp>
          <p:nvSpPr>
            <p:cNvPr id="13924" name="Google Shape;13924;p8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8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7" name="Google Shape;13927;p82"/>
          <p:cNvGrpSpPr/>
          <p:nvPr/>
        </p:nvGrpSpPr>
        <p:grpSpPr>
          <a:xfrm>
            <a:off x="6193310" y="3407289"/>
            <a:ext cx="352590" cy="237488"/>
            <a:chOff x="6193310" y="3407289"/>
            <a:chExt cx="352590" cy="237488"/>
          </a:xfrm>
        </p:grpSpPr>
        <p:sp>
          <p:nvSpPr>
            <p:cNvPr id="13928" name="Google Shape;13928;p8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82"/>
          <p:cNvGrpSpPr/>
          <p:nvPr/>
        </p:nvGrpSpPr>
        <p:grpSpPr>
          <a:xfrm>
            <a:off x="6637117" y="3397843"/>
            <a:ext cx="353735" cy="254504"/>
            <a:chOff x="6637117" y="3397843"/>
            <a:chExt cx="353735" cy="254504"/>
          </a:xfrm>
        </p:grpSpPr>
        <p:sp>
          <p:nvSpPr>
            <p:cNvPr id="13934" name="Google Shape;13934;p8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8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8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82"/>
          <p:cNvGrpSpPr/>
          <p:nvPr/>
        </p:nvGrpSpPr>
        <p:grpSpPr>
          <a:xfrm>
            <a:off x="7075994" y="3349531"/>
            <a:ext cx="360637" cy="352336"/>
            <a:chOff x="7075994" y="3349531"/>
            <a:chExt cx="360637" cy="352336"/>
          </a:xfrm>
        </p:grpSpPr>
        <p:sp>
          <p:nvSpPr>
            <p:cNvPr id="13941" name="Google Shape;13941;p8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8" name="Google Shape;13948;p82"/>
          <p:cNvGrpSpPr/>
          <p:nvPr/>
        </p:nvGrpSpPr>
        <p:grpSpPr>
          <a:xfrm>
            <a:off x="7651983" y="3349181"/>
            <a:ext cx="107183" cy="352399"/>
            <a:chOff x="7651983" y="3349181"/>
            <a:chExt cx="107183" cy="352399"/>
          </a:xfrm>
        </p:grpSpPr>
        <p:sp>
          <p:nvSpPr>
            <p:cNvPr id="13949" name="Google Shape;13949;p8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1" name="Google Shape;13951;p82"/>
          <p:cNvGrpSpPr/>
          <p:nvPr/>
        </p:nvGrpSpPr>
        <p:grpSpPr>
          <a:xfrm>
            <a:off x="7973468" y="3382322"/>
            <a:ext cx="352590" cy="287072"/>
            <a:chOff x="7973468" y="3382322"/>
            <a:chExt cx="352590" cy="287072"/>
          </a:xfrm>
        </p:grpSpPr>
        <p:sp>
          <p:nvSpPr>
            <p:cNvPr id="13952" name="Google Shape;13952;p8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8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8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1"/>
        <p:cNvGrpSpPr/>
        <p:nvPr/>
      </p:nvGrpSpPr>
      <p:grpSpPr>
        <a:xfrm>
          <a:off x="0" y="0"/>
          <a:ext cx="0" cy="0"/>
          <a:chOff x="0" y="0"/>
          <a:chExt cx="0" cy="0"/>
        </a:xfrm>
      </p:grpSpPr>
      <p:sp>
        <p:nvSpPr>
          <p:cNvPr id="242" name="Google Shape;242;p36"/>
          <p:cNvSpPr txBox="1">
            <a:spLocks noGrp="1"/>
          </p:cNvSpPr>
          <p:nvPr>
            <p:ph type="subTitle" idx="1"/>
          </p:nvPr>
        </p:nvSpPr>
        <p:spPr>
          <a:xfrm flipH="1">
            <a:off x="720075" y="2258759"/>
            <a:ext cx="5192100" cy="210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FFFFF"/>
                </a:solidFill>
              </a:rPr>
              <a:t>The oldest common ancestor of coronavirus has been dated as far back as the 9th century BC. Some studies published in 1990 specified the most recent common ancestors as follows:</a:t>
            </a:r>
            <a:endParaRPr>
              <a:solidFill>
                <a:srgbClr val="FFFFFF"/>
              </a:solidFill>
            </a:endParaRPr>
          </a:p>
          <a:p>
            <a:pPr marL="0" lvl="0" indent="0" algn="l" rtl="0">
              <a:spcBef>
                <a:spcPts val="0"/>
              </a:spcBef>
              <a:spcAft>
                <a:spcPts val="0"/>
              </a:spcAft>
              <a:buNone/>
            </a:pPr>
            <a:endParaRPr>
              <a:solidFill>
                <a:srgbClr val="FFFFFF"/>
              </a:solidFill>
            </a:endParaRPr>
          </a:p>
          <a:p>
            <a:pPr marL="457200" lvl="0" indent="-317500" algn="l" rtl="0">
              <a:spcBef>
                <a:spcPts val="0"/>
              </a:spcBef>
              <a:spcAft>
                <a:spcPts val="0"/>
              </a:spcAft>
              <a:buClr>
                <a:srgbClr val="FFFFFF"/>
              </a:buClr>
              <a:buSzPts val="1400"/>
              <a:buChar char="●"/>
            </a:pPr>
            <a:r>
              <a:rPr lang="en">
                <a:solidFill>
                  <a:srgbClr val="FFFFFF"/>
                </a:solidFill>
              </a:rPr>
              <a:t>Betacoronavirus: 3300 BC</a:t>
            </a:r>
            <a:endParaRPr>
              <a:solidFill>
                <a:srgbClr val="FFFFFF"/>
              </a:solidFill>
            </a:endParaRPr>
          </a:p>
          <a:p>
            <a:pPr marL="457200" lvl="0" indent="-317500" algn="l" rtl="0">
              <a:spcBef>
                <a:spcPts val="0"/>
              </a:spcBef>
              <a:spcAft>
                <a:spcPts val="0"/>
              </a:spcAft>
              <a:buClr>
                <a:srgbClr val="FFFFFF"/>
              </a:buClr>
              <a:buSzPts val="1400"/>
              <a:buChar char="●"/>
            </a:pPr>
            <a:r>
              <a:rPr lang="en">
                <a:solidFill>
                  <a:srgbClr val="FFFFFF"/>
                </a:solidFill>
              </a:rPr>
              <a:t>Deltacoronavirus: 3000 BC</a:t>
            </a:r>
            <a:endParaRPr>
              <a:solidFill>
                <a:srgbClr val="FFFFFF"/>
              </a:solidFill>
            </a:endParaRPr>
          </a:p>
          <a:p>
            <a:pPr marL="457200" lvl="0" indent="-317500" algn="l" rtl="0">
              <a:spcBef>
                <a:spcPts val="0"/>
              </a:spcBef>
              <a:spcAft>
                <a:spcPts val="0"/>
              </a:spcAft>
              <a:buClr>
                <a:srgbClr val="FFFFFF"/>
              </a:buClr>
              <a:buSzPts val="1400"/>
              <a:buChar char="●"/>
            </a:pPr>
            <a:r>
              <a:rPr lang="en">
                <a:solidFill>
                  <a:srgbClr val="FFFFFF"/>
                </a:solidFill>
              </a:rPr>
              <a:t>Gammacoronavirus: 2800 BC</a:t>
            </a:r>
            <a:endParaRPr>
              <a:solidFill>
                <a:srgbClr val="FFFFFF"/>
              </a:solidFill>
            </a:endParaRPr>
          </a:p>
          <a:p>
            <a:pPr marL="457200" lvl="0" indent="-317500" algn="l" rtl="0">
              <a:spcBef>
                <a:spcPts val="0"/>
              </a:spcBef>
              <a:spcAft>
                <a:spcPts val="0"/>
              </a:spcAft>
              <a:buClr>
                <a:srgbClr val="FFFFFF"/>
              </a:buClr>
              <a:buSzPts val="1400"/>
              <a:buChar char="●"/>
            </a:pPr>
            <a:r>
              <a:rPr lang="en">
                <a:solidFill>
                  <a:srgbClr val="FFFFFF"/>
                </a:solidFill>
              </a:rPr>
              <a:t>Alphacoronavirus: 2400 BC</a:t>
            </a:r>
            <a:endParaRPr>
              <a:solidFill>
                <a:srgbClr val="FFFFFF"/>
              </a:solidFill>
            </a:endParaRPr>
          </a:p>
        </p:txBody>
      </p:sp>
      <p:sp>
        <p:nvSpPr>
          <p:cNvPr id="243" name="Google Shape;243;p36"/>
          <p:cNvSpPr txBox="1">
            <a:spLocks noGrp="1"/>
          </p:cNvSpPr>
          <p:nvPr>
            <p:ph type="title"/>
          </p:nvPr>
        </p:nvSpPr>
        <p:spPr>
          <a:xfrm>
            <a:off x="720075" y="1133150"/>
            <a:ext cx="3572100" cy="1008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HISTORY</a:t>
            </a:r>
            <a:endParaRPr/>
          </a:p>
        </p:txBody>
      </p:sp>
      <p:sp>
        <p:nvSpPr>
          <p:cNvPr id="244" name="Google Shape;244;p36"/>
          <p:cNvSpPr/>
          <p:nvPr/>
        </p:nvSpPr>
        <p:spPr>
          <a:xfrm rot="10800000" flipH="1">
            <a:off x="426925" y="108155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67"/>
        <p:cNvGrpSpPr/>
        <p:nvPr/>
      </p:nvGrpSpPr>
      <p:grpSpPr>
        <a:xfrm>
          <a:off x="0" y="0"/>
          <a:ext cx="0" cy="0"/>
          <a:chOff x="0" y="0"/>
          <a:chExt cx="0" cy="0"/>
        </a:xfrm>
      </p:grpSpPr>
      <p:sp>
        <p:nvSpPr>
          <p:cNvPr id="13968" name="Google Shape;13968;p8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969" name="Google Shape;13969;p83"/>
          <p:cNvGrpSpPr/>
          <p:nvPr/>
        </p:nvGrpSpPr>
        <p:grpSpPr>
          <a:xfrm>
            <a:off x="849677" y="1500658"/>
            <a:ext cx="347872" cy="347488"/>
            <a:chOff x="849677" y="1500658"/>
            <a:chExt cx="347872" cy="347488"/>
          </a:xfrm>
        </p:grpSpPr>
        <p:sp>
          <p:nvSpPr>
            <p:cNvPr id="13970" name="Google Shape;13970;p8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83"/>
          <p:cNvGrpSpPr/>
          <p:nvPr/>
        </p:nvGrpSpPr>
        <p:grpSpPr>
          <a:xfrm>
            <a:off x="1415853" y="1500658"/>
            <a:ext cx="315872" cy="347488"/>
            <a:chOff x="1415853" y="1500658"/>
            <a:chExt cx="315872" cy="347488"/>
          </a:xfrm>
        </p:grpSpPr>
        <p:sp>
          <p:nvSpPr>
            <p:cNvPr id="13977" name="Google Shape;13977;p8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83"/>
          <p:cNvGrpSpPr/>
          <p:nvPr/>
        </p:nvGrpSpPr>
        <p:grpSpPr>
          <a:xfrm>
            <a:off x="4697389" y="1500658"/>
            <a:ext cx="347520" cy="347104"/>
            <a:chOff x="4697389" y="1500658"/>
            <a:chExt cx="347520" cy="347104"/>
          </a:xfrm>
        </p:grpSpPr>
        <p:sp>
          <p:nvSpPr>
            <p:cNvPr id="13982" name="Google Shape;13982;p8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83"/>
          <p:cNvGrpSpPr/>
          <p:nvPr/>
        </p:nvGrpSpPr>
        <p:grpSpPr>
          <a:xfrm>
            <a:off x="3603533" y="1964946"/>
            <a:ext cx="347520" cy="353760"/>
            <a:chOff x="3603533" y="1964946"/>
            <a:chExt cx="347520" cy="353760"/>
          </a:xfrm>
        </p:grpSpPr>
        <p:sp>
          <p:nvSpPr>
            <p:cNvPr id="13986" name="Google Shape;13986;p8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8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9" name="Google Shape;13989;p83"/>
          <p:cNvGrpSpPr/>
          <p:nvPr/>
        </p:nvGrpSpPr>
        <p:grpSpPr>
          <a:xfrm>
            <a:off x="1950765" y="1964338"/>
            <a:ext cx="357792" cy="352448"/>
            <a:chOff x="1950765" y="1964338"/>
            <a:chExt cx="357792" cy="352448"/>
          </a:xfrm>
        </p:grpSpPr>
        <p:sp>
          <p:nvSpPr>
            <p:cNvPr id="13990" name="Google Shape;13990;p8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83"/>
          <p:cNvGrpSpPr/>
          <p:nvPr/>
        </p:nvGrpSpPr>
        <p:grpSpPr>
          <a:xfrm>
            <a:off x="7435629" y="1964690"/>
            <a:ext cx="367712" cy="353248"/>
            <a:chOff x="7435629" y="1964690"/>
            <a:chExt cx="367712" cy="353248"/>
          </a:xfrm>
        </p:grpSpPr>
        <p:sp>
          <p:nvSpPr>
            <p:cNvPr id="13995" name="Google Shape;13995;p8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8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8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9" name="Google Shape;13999;p83"/>
          <p:cNvGrpSpPr/>
          <p:nvPr/>
        </p:nvGrpSpPr>
        <p:grpSpPr>
          <a:xfrm>
            <a:off x="2512749" y="1965042"/>
            <a:ext cx="333024" cy="352896"/>
            <a:chOff x="2512749" y="1965042"/>
            <a:chExt cx="333024" cy="352896"/>
          </a:xfrm>
        </p:grpSpPr>
        <p:sp>
          <p:nvSpPr>
            <p:cNvPr id="14000" name="Google Shape;14000;p8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83"/>
          <p:cNvGrpSpPr/>
          <p:nvPr/>
        </p:nvGrpSpPr>
        <p:grpSpPr>
          <a:xfrm>
            <a:off x="1398317" y="1981778"/>
            <a:ext cx="365792" cy="335392"/>
            <a:chOff x="1398317" y="1981778"/>
            <a:chExt cx="365792" cy="335392"/>
          </a:xfrm>
        </p:grpSpPr>
        <p:sp>
          <p:nvSpPr>
            <p:cNvPr id="14006" name="Google Shape;14006;p8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8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8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2" name="Google Shape;14012;p83"/>
          <p:cNvGrpSpPr/>
          <p:nvPr/>
        </p:nvGrpSpPr>
        <p:grpSpPr>
          <a:xfrm>
            <a:off x="3052237" y="2003570"/>
            <a:ext cx="353600" cy="314752"/>
            <a:chOff x="3052237" y="2003570"/>
            <a:chExt cx="353600" cy="314752"/>
          </a:xfrm>
        </p:grpSpPr>
        <p:sp>
          <p:nvSpPr>
            <p:cNvPr id="14013" name="Google Shape;14013;p8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83"/>
          <p:cNvGrpSpPr/>
          <p:nvPr/>
        </p:nvGrpSpPr>
        <p:grpSpPr>
          <a:xfrm>
            <a:off x="1404013" y="2958066"/>
            <a:ext cx="368096" cy="223968"/>
            <a:chOff x="1404013" y="2958066"/>
            <a:chExt cx="368096" cy="223968"/>
          </a:xfrm>
        </p:grpSpPr>
        <p:sp>
          <p:nvSpPr>
            <p:cNvPr id="14017" name="Google Shape;14017;p8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9" name="Google Shape;14019;p8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1" name="Google Shape;14021;p83"/>
          <p:cNvGrpSpPr/>
          <p:nvPr/>
        </p:nvGrpSpPr>
        <p:grpSpPr>
          <a:xfrm>
            <a:off x="1951149" y="2885202"/>
            <a:ext cx="370368" cy="367328"/>
            <a:chOff x="1951149" y="2885202"/>
            <a:chExt cx="370368" cy="367328"/>
          </a:xfrm>
        </p:grpSpPr>
        <p:sp>
          <p:nvSpPr>
            <p:cNvPr id="14022" name="Google Shape;14022;p8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83"/>
          <p:cNvGrpSpPr/>
          <p:nvPr/>
        </p:nvGrpSpPr>
        <p:grpSpPr>
          <a:xfrm>
            <a:off x="2501677" y="2906162"/>
            <a:ext cx="367328" cy="327296"/>
            <a:chOff x="2501677" y="2906162"/>
            <a:chExt cx="367328" cy="327296"/>
          </a:xfrm>
        </p:grpSpPr>
        <p:sp>
          <p:nvSpPr>
            <p:cNvPr id="14026" name="Google Shape;14026;p8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9" name="Google Shape;14029;p8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0" name="Google Shape;14030;p83"/>
          <p:cNvGrpSpPr/>
          <p:nvPr/>
        </p:nvGrpSpPr>
        <p:grpSpPr>
          <a:xfrm>
            <a:off x="3050317" y="2893714"/>
            <a:ext cx="367712" cy="354240"/>
            <a:chOff x="3050317" y="2893714"/>
            <a:chExt cx="367712" cy="354240"/>
          </a:xfrm>
        </p:grpSpPr>
        <p:sp>
          <p:nvSpPr>
            <p:cNvPr id="14031" name="Google Shape;14031;p8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3" name="Google Shape;14033;p8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8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5" name="Google Shape;14035;p83"/>
          <p:cNvGrpSpPr/>
          <p:nvPr/>
        </p:nvGrpSpPr>
        <p:grpSpPr>
          <a:xfrm>
            <a:off x="7531277" y="2886354"/>
            <a:ext cx="185184" cy="367296"/>
            <a:chOff x="7531277" y="2886354"/>
            <a:chExt cx="185184" cy="367296"/>
          </a:xfrm>
        </p:grpSpPr>
        <p:sp>
          <p:nvSpPr>
            <p:cNvPr id="14036" name="Google Shape;14036;p8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83"/>
          <p:cNvGrpSpPr/>
          <p:nvPr/>
        </p:nvGrpSpPr>
        <p:grpSpPr>
          <a:xfrm>
            <a:off x="6926637" y="2886738"/>
            <a:ext cx="297184" cy="367296"/>
            <a:chOff x="6926637" y="2886738"/>
            <a:chExt cx="297184" cy="367296"/>
          </a:xfrm>
        </p:grpSpPr>
        <p:sp>
          <p:nvSpPr>
            <p:cNvPr id="14040" name="Google Shape;14040;p8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3" name="Google Shape;14043;p8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5" name="Google Shape;14045;p83"/>
          <p:cNvGrpSpPr/>
          <p:nvPr/>
        </p:nvGrpSpPr>
        <p:grpSpPr>
          <a:xfrm>
            <a:off x="6340653" y="2886354"/>
            <a:ext cx="370368" cy="368064"/>
            <a:chOff x="6340653" y="2886354"/>
            <a:chExt cx="370368" cy="368064"/>
          </a:xfrm>
        </p:grpSpPr>
        <p:sp>
          <p:nvSpPr>
            <p:cNvPr id="14046" name="Google Shape;14046;p8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8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8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83"/>
          <p:cNvGrpSpPr/>
          <p:nvPr/>
        </p:nvGrpSpPr>
        <p:grpSpPr>
          <a:xfrm>
            <a:off x="5246797" y="1981426"/>
            <a:ext cx="354752" cy="336512"/>
            <a:chOff x="5246797" y="1981426"/>
            <a:chExt cx="354752" cy="336512"/>
          </a:xfrm>
        </p:grpSpPr>
        <p:sp>
          <p:nvSpPr>
            <p:cNvPr id="14053" name="Google Shape;14053;p8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83"/>
          <p:cNvGrpSpPr/>
          <p:nvPr/>
        </p:nvGrpSpPr>
        <p:grpSpPr>
          <a:xfrm>
            <a:off x="4148749" y="2102066"/>
            <a:ext cx="355136" cy="216256"/>
            <a:chOff x="4148749" y="2102066"/>
            <a:chExt cx="355136" cy="216256"/>
          </a:xfrm>
        </p:grpSpPr>
        <p:sp>
          <p:nvSpPr>
            <p:cNvPr id="14056" name="Google Shape;14056;p8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83"/>
          <p:cNvGrpSpPr/>
          <p:nvPr/>
        </p:nvGrpSpPr>
        <p:grpSpPr>
          <a:xfrm>
            <a:off x="5794669" y="2001426"/>
            <a:ext cx="354752" cy="315360"/>
            <a:chOff x="5794669" y="2001426"/>
            <a:chExt cx="354752" cy="315360"/>
          </a:xfrm>
        </p:grpSpPr>
        <p:sp>
          <p:nvSpPr>
            <p:cNvPr id="14059" name="Google Shape;14059;p8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83"/>
          <p:cNvGrpSpPr/>
          <p:nvPr/>
        </p:nvGrpSpPr>
        <p:grpSpPr>
          <a:xfrm>
            <a:off x="6345229" y="2029842"/>
            <a:ext cx="352832" cy="289216"/>
            <a:chOff x="6345229" y="2029842"/>
            <a:chExt cx="352832" cy="289216"/>
          </a:xfrm>
        </p:grpSpPr>
        <p:sp>
          <p:nvSpPr>
            <p:cNvPr id="14062" name="Google Shape;14062;p8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83"/>
          <p:cNvGrpSpPr/>
          <p:nvPr/>
        </p:nvGrpSpPr>
        <p:grpSpPr>
          <a:xfrm>
            <a:off x="4697389" y="2036338"/>
            <a:ext cx="354752" cy="281984"/>
            <a:chOff x="4697389" y="2036338"/>
            <a:chExt cx="354752" cy="281984"/>
          </a:xfrm>
        </p:grpSpPr>
        <p:sp>
          <p:nvSpPr>
            <p:cNvPr id="14065" name="Google Shape;14065;p8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83"/>
          <p:cNvGrpSpPr/>
          <p:nvPr/>
        </p:nvGrpSpPr>
        <p:grpSpPr>
          <a:xfrm>
            <a:off x="1404013" y="2424754"/>
            <a:ext cx="353600" cy="354944"/>
            <a:chOff x="1404013" y="2424754"/>
            <a:chExt cx="353600" cy="354944"/>
          </a:xfrm>
        </p:grpSpPr>
        <p:sp>
          <p:nvSpPr>
            <p:cNvPr id="14068" name="Google Shape;14068;p8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8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83"/>
          <p:cNvGrpSpPr/>
          <p:nvPr/>
        </p:nvGrpSpPr>
        <p:grpSpPr>
          <a:xfrm>
            <a:off x="854253" y="2428274"/>
            <a:ext cx="355104" cy="351040"/>
            <a:chOff x="854253" y="2428274"/>
            <a:chExt cx="355104" cy="351040"/>
          </a:xfrm>
        </p:grpSpPr>
        <p:sp>
          <p:nvSpPr>
            <p:cNvPr id="14074" name="Google Shape;14074;p8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83"/>
          <p:cNvGrpSpPr/>
          <p:nvPr/>
        </p:nvGrpSpPr>
        <p:grpSpPr>
          <a:xfrm>
            <a:off x="6896909" y="2440946"/>
            <a:ext cx="354752" cy="275904"/>
            <a:chOff x="6896909" y="2440946"/>
            <a:chExt cx="354752" cy="275904"/>
          </a:xfrm>
        </p:grpSpPr>
        <p:sp>
          <p:nvSpPr>
            <p:cNvPr id="14077" name="Google Shape;14077;p8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79" name="Google Shape;14079;p8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0" name="Google Shape;14080;p83"/>
          <p:cNvGrpSpPr/>
          <p:nvPr/>
        </p:nvGrpSpPr>
        <p:grpSpPr>
          <a:xfrm>
            <a:off x="5265069" y="2424754"/>
            <a:ext cx="321984" cy="354560"/>
            <a:chOff x="5265069" y="2424754"/>
            <a:chExt cx="321984" cy="354560"/>
          </a:xfrm>
        </p:grpSpPr>
        <p:sp>
          <p:nvSpPr>
            <p:cNvPr id="14081" name="Google Shape;14081;p8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83"/>
          <p:cNvGrpSpPr/>
          <p:nvPr/>
        </p:nvGrpSpPr>
        <p:grpSpPr>
          <a:xfrm>
            <a:off x="4150669" y="2466770"/>
            <a:ext cx="355104" cy="259584"/>
            <a:chOff x="4150669" y="2466770"/>
            <a:chExt cx="355104" cy="259584"/>
          </a:xfrm>
        </p:grpSpPr>
        <p:sp>
          <p:nvSpPr>
            <p:cNvPr id="14084" name="Google Shape;14084;p8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83"/>
          <p:cNvGrpSpPr/>
          <p:nvPr/>
        </p:nvGrpSpPr>
        <p:grpSpPr>
          <a:xfrm>
            <a:off x="4699693" y="2424946"/>
            <a:ext cx="354336" cy="353984"/>
            <a:chOff x="4699693" y="2424946"/>
            <a:chExt cx="354336" cy="353984"/>
          </a:xfrm>
        </p:grpSpPr>
        <p:sp>
          <p:nvSpPr>
            <p:cNvPr id="14089" name="Google Shape;14089;p8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1" name="Google Shape;14091;p8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3" name="Google Shape;14093;p83"/>
          <p:cNvGrpSpPr/>
          <p:nvPr/>
        </p:nvGrpSpPr>
        <p:grpSpPr>
          <a:xfrm>
            <a:off x="1953037" y="2552242"/>
            <a:ext cx="355136" cy="227072"/>
            <a:chOff x="1953037" y="2552242"/>
            <a:chExt cx="355136" cy="227072"/>
          </a:xfrm>
        </p:grpSpPr>
        <p:sp>
          <p:nvSpPr>
            <p:cNvPr id="14094" name="Google Shape;14094;p8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6" name="Google Shape;14096;p8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7" name="Google Shape;14097;p83"/>
          <p:cNvGrpSpPr/>
          <p:nvPr/>
        </p:nvGrpSpPr>
        <p:grpSpPr>
          <a:xfrm>
            <a:off x="2500941" y="2527218"/>
            <a:ext cx="355104" cy="250944"/>
            <a:chOff x="2500941" y="2527218"/>
            <a:chExt cx="355104" cy="250944"/>
          </a:xfrm>
        </p:grpSpPr>
        <p:sp>
          <p:nvSpPr>
            <p:cNvPr id="14098" name="Google Shape;14098;p8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3" name="Google Shape;14103;p8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04" name="Google Shape;14104;p83"/>
          <p:cNvGrpSpPr/>
          <p:nvPr/>
        </p:nvGrpSpPr>
        <p:grpSpPr>
          <a:xfrm>
            <a:off x="7993805" y="2427122"/>
            <a:ext cx="356256" cy="351808"/>
            <a:chOff x="7993805" y="2427122"/>
            <a:chExt cx="356256" cy="351808"/>
          </a:xfrm>
        </p:grpSpPr>
        <p:sp>
          <p:nvSpPr>
            <p:cNvPr id="14105" name="Google Shape;14105;p8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8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8" name="Google Shape;14108;p83"/>
          <p:cNvGrpSpPr/>
          <p:nvPr/>
        </p:nvGrpSpPr>
        <p:grpSpPr>
          <a:xfrm>
            <a:off x="878637" y="1965010"/>
            <a:ext cx="308640" cy="353312"/>
            <a:chOff x="878637" y="1965010"/>
            <a:chExt cx="308640" cy="353312"/>
          </a:xfrm>
        </p:grpSpPr>
        <p:sp>
          <p:nvSpPr>
            <p:cNvPr id="14109" name="Google Shape;14109;p8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2" name="Google Shape;14112;p83"/>
          <p:cNvGrpSpPr/>
          <p:nvPr/>
        </p:nvGrpSpPr>
        <p:grpSpPr>
          <a:xfrm>
            <a:off x="6896141" y="1964722"/>
            <a:ext cx="348256" cy="352448"/>
            <a:chOff x="6896141" y="1964722"/>
            <a:chExt cx="348256" cy="352448"/>
          </a:xfrm>
        </p:grpSpPr>
        <p:sp>
          <p:nvSpPr>
            <p:cNvPr id="14113" name="Google Shape;14113;p8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8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8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83"/>
          <p:cNvGrpSpPr/>
          <p:nvPr/>
        </p:nvGrpSpPr>
        <p:grpSpPr>
          <a:xfrm>
            <a:off x="7989997" y="2015378"/>
            <a:ext cx="355136" cy="303328"/>
            <a:chOff x="7989997" y="2015378"/>
            <a:chExt cx="355136" cy="303328"/>
          </a:xfrm>
        </p:grpSpPr>
        <p:sp>
          <p:nvSpPr>
            <p:cNvPr id="14117" name="Google Shape;14117;p8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83"/>
          <p:cNvGrpSpPr/>
          <p:nvPr/>
        </p:nvGrpSpPr>
        <p:grpSpPr>
          <a:xfrm>
            <a:off x="3598221" y="1509362"/>
            <a:ext cx="348640" cy="330784"/>
            <a:chOff x="3598221" y="1509362"/>
            <a:chExt cx="348640" cy="330784"/>
          </a:xfrm>
        </p:grpSpPr>
        <p:sp>
          <p:nvSpPr>
            <p:cNvPr id="14121" name="Google Shape;14121;p8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5" name="Google Shape;14125;p83"/>
          <p:cNvGrpSpPr/>
          <p:nvPr/>
        </p:nvGrpSpPr>
        <p:grpSpPr>
          <a:xfrm>
            <a:off x="5246797" y="1500658"/>
            <a:ext cx="347872" cy="347488"/>
            <a:chOff x="5246797" y="1500658"/>
            <a:chExt cx="347872" cy="347488"/>
          </a:xfrm>
        </p:grpSpPr>
        <p:sp>
          <p:nvSpPr>
            <p:cNvPr id="14126" name="Google Shape;14126;p8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83"/>
          <p:cNvGrpSpPr/>
          <p:nvPr/>
        </p:nvGrpSpPr>
        <p:grpSpPr>
          <a:xfrm>
            <a:off x="5796589" y="1500658"/>
            <a:ext cx="349024" cy="346752"/>
            <a:chOff x="5796589" y="1500658"/>
            <a:chExt cx="349024" cy="346752"/>
          </a:xfrm>
        </p:grpSpPr>
        <p:sp>
          <p:nvSpPr>
            <p:cNvPr id="14131" name="Google Shape;14131;p8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32" name="Google Shape;14132;p83"/>
            <p:cNvGrpSpPr/>
            <p:nvPr/>
          </p:nvGrpSpPr>
          <p:grpSpPr>
            <a:xfrm>
              <a:off x="5796589" y="1500658"/>
              <a:ext cx="349024" cy="346752"/>
              <a:chOff x="5796589" y="1500658"/>
              <a:chExt cx="349024" cy="346752"/>
            </a:xfrm>
          </p:grpSpPr>
          <p:sp>
            <p:nvSpPr>
              <p:cNvPr id="14133" name="Google Shape;14133;p8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8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8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37" name="Google Shape;14137;p83"/>
          <p:cNvGrpSpPr/>
          <p:nvPr/>
        </p:nvGrpSpPr>
        <p:grpSpPr>
          <a:xfrm>
            <a:off x="6895373" y="1502578"/>
            <a:ext cx="348640" cy="343296"/>
            <a:chOff x="6895373" y="1502578"/>
            <a:chExt cx="348640" cy="343296"/>
          </a:xfrm>
        </p:grpSpPr>
        <p:sp>
          <p:nvSpPr>
            <p:cNvPr id="14138" name="Google Shape;14138;p8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83"/>
          <p:cNvGrpSpPr/>
          <p:nvPr/>
        </p:nvGrpSpPr>
        <p:grpSpPr>
          <a:xfrm>
            <a:off x="4147597" y="1505458"/>
            <a:ext cx="347904" cy="336992"/>
            <a:chOff x="4147597" y="1505458"/>
            <a:chExt cx="347904" cy="336992"/>
          </a:xfrm>
        </p:grpSpPr>
        <p:sp>
          <p:nvSpPr>
            <p:cNvPr id="14142" name="Google Shape;14142;p8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83"/>
          <p:cNvGrpSpPr/>
          <p:nvPr/>
        </p:nvGrpSpPr>
        <p:grpSpPr>
          <a:xfrm>
            <a:off x="2499405" y="1499890"/>
            <a:ext cx="347488" cy="348256"/>
            <a:chOff x="2499405" y="1499890"/>
            <a:chExt cx="347488" cy="348256"/>
          </a:xfrm>
        </p:grpSpPr>
        <p:sp>
          <p:nvSpPr>
            <p:cNvPr id="14150" name="Google Shape;14150;p8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83"/>
          <p:cNvGrpSpPr/>
          <p:nvPr/>
        </p:nvGrpSpPr>
        <p:grpSpPr>
          <a:xfrm>
            <a:off x="1956845" y="1500498"/>
            <a:ext cx="331520" cy="348032"/>
            <a:chOff x="1956845" y="1500498"/>
            <a:chExt cx="331520" cy="348032"/>
          </a:xfrm>
        </p:grpSpPr>
        <p:sp>
          <p:nvSpPr>
            <p:cNvPr id="14156" name="Google Shape;14156;p8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8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8" name="Google Shape;14168;p83"/>
          <p:cNvGrpSpPr/>
          <p:nvPr/>
        </p:nvGrpSpPr>
        <p:grpSpPr>
          <a:xfrm>
            <a:off x="6345613" y="1549874"/>
            <a:ext cx="348640" cy="250656"/>
            <a:chOff x="6345613" y="1549874"/>
            <a:chExt cx="348640" cy="250656"/>
          </a:xfrm>
        </p:grpSpPr>
        <p:sp>
          <p:nvSpPr>
            <p:cNvPr id="14169" name="Google Shape;14169;p8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5" name="Google Shape;14175;p83"/>
          <p:cNvGrpSpPr/>
          <p:nvPr/>
        </p:nvGrpSpPr>
        <p:grpSpPr>
          <a:xfrm>
            <a:off x="7444781" y="1507026"/>
            <a:ext cx="348640" cy="334272"/>
            <a:chOff x="7444781" y="1507026"/>
            <a:chExt cx="348640" cy="334272"/>
          </a:xfrm>
        </p:grpSpPr>
        <p:sp>
          <p:nvSpPr>
            <p:cNvPr id="14176" name="Google Shape;14176;p8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8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8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1" name="Google Shape;14181;p83"/>
          <p:cNvGrpSpPr/>
          <p:nvPr/>
        </p:nvGrpSpPr>
        <p:grpSpPr>
          <a:xfrm>
            <a:off x="7995341" y="1506738"/>
            <a:ext cx="347872" cy="334944"/>
            <a:chOff x="7995341" y="1506738"/>
            <a:chExt cx="347872" cy="334944"/>
          </a:xfrm>
        </p:grpSpPr>
        <p:sp>
          <p:nvSpPr>
            <p:cNvPr id="14182" name="Google Shape;14182;p8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8" name="Google Shape;14188;p83"/>
          <p:cNvGrpSpPr/>
          <p:nvPr/>
        </p:nvGrpSpPr>
        <p:grpSpPr>
          <a:xfrm>
            <a:off x="3048045" y="1522930"/>
            <a:ext cx="347872" cy="303904"/>
            <a:chOff x="3048045" y="1522930"/>
            <a:chExt cx="347872" cy="303904"/>
          </a:xfrm>
        </p:grpSpPr>
        <p:sp>
          <p:nvSpPr>
            <p:cNvPr id="14189" name="Google Shape;14189;p8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0" name="Google Shape;14190;p83"/>
            <p:cNvGrpSpPr/>
            <p:nvPr/>
          </p:nvGrpSpPr>
          <p:grpSpPr>
            <a:xfrm>
              <a:off x="3048045" y="1522930"/>
              <a:ext cx="347872" cy="303904"/>
              <a:chOff x="3048045" y="1522930"/>
              <a:chExt cx="347872" cy="303904"/>
            </a:xfrm>
          </p:grpSpPr>
          <p:sp>
            <p:nvSpPr>
              <p:cNvPr id="14191" name="Google Shape;14191;p8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93" name="Google Shape;14193;p83"/>
          <p:cNvGrpSpPr/>
          <p:nvPr/>
        </p:nvGrpSpPr>
        <p:grpSpPr>
          <a:xfrm>
            <a:off x="1133133" y="3351922"/>
            <a:ext cx="313984" cy="358560"/>
            <a:chOff x="1133133" y="3351922"/>
            <a:chExt cx="313984" cy="358560"/>
          </a:xfrm>
        </p:grpSpPr>
        <p:sp>
          <p:nvSpPr>
            <p:cNvPr id="14194" name="Google Shape;14194;p8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8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8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0" name="Google Shape;14210;p8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1" name="Google Shape;14211;p83"/>
          <p:cNvGrpSpPr/>
          <p:nvPr/>
        </p:nvGrpSpPr>
        <p:grpSpPr>
          <a:xfrm>
            <a:off x="2795053" y="3352594"/>
            <a:ext cx="288448" cy="357120"/>
            <a:chOff x="2795053" y="3352594"/>
            <a:chExt cx="288448" cy="357120"/>
          </a:xfrm>
        </p:grpSpPr>
        <p:sp>
          <p:nvSpPr>
            <p:cNvPr id="14212" name="Google Shape;14212;p8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1" name="Google Shape;14221;p83"/>
          <p:cNvGrpSpPr/>
          <p:nvPr/>
        </p:nvGrpSpPr>
        <p:grpSpPr>
          <a:xfrm>
            <a:off x="2236525" y="3353202"/>
            <a:ext cx="304832" cy="356512"/>
            <a:chOff x="2236525" y="3353202"/>
            <a:chExt cx="304832" cy="356512"/>
          </a:xfrm>
        </p:grpSpPr>
        <p:sp>
          <p:nvSpPr>
            <p:cNvPr id="14222" name="Google Shape;14222;p8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8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8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5" name="Google Shape;14225;p83"/>
          <p:cNvGrpSpPr/>
          <p:nvPr/>
        </p:nvGrpSpPr>
        <p:grpSpPr>
          <a:xfrm>
            <a:off x="3910637" y="3352690"/>
            <a:ext cx="256800" cy="357024"/>
            <a:chOff x="3910637" y="3352690"/>
            <a:chExt cx="256800" cy="357024"/>
          </a:xfrm>
        </p:grpSpPr>
        <p:sp>
          <p:nvSpPr>
            <p:cNvPr id="14226" name="Google Shape;14226;p8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83"/>
          <p:cNvGrpSpPr/>
          <p:nvPr/>
        </p:nvGrpSpPr>
        <p:grpSpPr>
          <a:xfrm>
            <a:off x="6056429" y="3351922"/>
            <a:ext cx="360064" cy="360096"/>
            <a:chOff x="6056429" y="3351922"/>
            <a:chExt cx="360064" cy="360096"/>
          </a:xfrm>
        </p:grpSpPr>
        <p:sp>
          <p:nvSpPr>
            <p:cNvPr id="14230" name="Google Shape;14230;p8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3" name="Google Shape;14233;p83"/>
          <p:cNvGrpSpPr/>
          <p:nvPr/>
        </p:nvGrpSpPr>
        <p:grpSpPr>
          <a:xfrm>
            <a:off x="6608877" y="3353074"/>
            <a:ext cx="357408" cy="357408"/>
            <a:chOff x="6608877" y="3353074"/>
            <a:chExt cx="357408" cy="357408"/>
          </a:xfrm>
        </p:grpSpPr>
        <p:sp>
          <p:nvSpPr>
            <p:cNvPr id="14234" name="Google Shape;14234;p8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8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8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1" name="Google Shape;14241;p8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2" name="Google Shape;14242;p83"/>
          <p:cNvGrpSpPr/>
          <p:nvPr/>
        </p:nvGrpSpPr>
        <p:grpSpPr>
          <a:xfrm>
            <a:off x="3316269" y="3352402"/>
            <a:ext cx="344832" cy="356544"/>
            <a:chOff x="3316269" y="3352402"/>
            <a:chExt cx="344832" cy="356544"/>
          </a:xfrm>
        </p:grpSpPr>
        <p:sp>
          <p:nvSpPr>
            <p:cNvPr id="14243" name="Google Shape;14243;p8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46" name="Google Shape;14246;p8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47" name="Google Shape;14247;p83"/>
          <p:cNvGrpSpPr/>
          <p:nvPr/>
        </p:nvGrpSpPr>
        <p:grpSpPr>
          <a:xfrm>
            <a:off x="4959533" y="3370226"/>
            <a:ext cx="357408" cy="323488"/>
            <a:chOff x="4959533" y="3370226"/>
            <a:chExt cx="357408" cy="323488"/>
          </a:xfrm>
        </p:grpSpPr>
        <p:sp>
          <p:nvSpPr>
            <p:cNvPr id="14248" name="Google Shape;14248;p8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83"/>
          <p:cNvGrpSpPr/>
          <p:nvPr/>
        </p:nvGrpSpPr>
        <p:grpSpPr>
          <a:xfrm>
            <a:off x="7158637" y="3353074"/>
            <a:ext cx="357056" cy="357408"/>
            <a:chOff x="7158637" y="3353074"/>
            <a:chExt cx="357056" cy="357408"/>
          </a:xfrm>
        </p:grpSpPr>
        <p:sp>
          <p:nvSpPr>
            <p:cNvPr id="14251" name="Google Shape;14251;p8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83"/>
          <p:cNvGrpSpPr/>
          <p:nvPr/>
        </p:nvGrpSpPr>
        <p:grpSpPr>
          <a:xfrm>
            <a:off x="5508909" y="3371506"/>
            <a:ext cx="358560" cy="319552"/>
            <a:chOff x="5508909" y="3371506"/>
            <a:chExt cx="358560" cy="319552"/>
          </a:xfrm>
        </p:grpSpPr>
        <p:sp>
          <p:nvSpPr>
            <p:cNvPr id="14256" name="Google Shape;14256;p8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69"/>
        <p:cNvGrpSpPr/>
        <p:nvPr/>
      </p:nvGrpSpPr>
      <p:grpSpPr>
        <a:xfrm>
          <a:off x="0" y="0"/>
          <a:ext cx="0" cy="0"/>
          <a:chOff x="0" y="0"/>
          <a:chExt cx="0" cy="0"/>
        </a:xfrm>
      </p:grpSpPr>
      <p:sp>
        <p:nvSpPr>
          <p:cNvPr id="14270" name="Google Shape;14270;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271" name="Google Shape;14271;p84"/>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2" name="Google Shape;14272;p84"/>
          <p:cNvGrpSpPr/>
          <p:nvPr/>
        </p:nvGrpSpPr>
        <p:grpSpPr>
          <a:xfrm>
            <a:off x="3303268" y="3817349"/>
            <a:ext cx="346056" cy="345674"/>
            <a:chOff x="3303268" y="3817349"/>
            <a:chExt cx="346056" cy="345674"/>
          </a:xfrm>
        </p:grpSpPr>
        <p:sp>
          <p:nvSpPr>
            <p:cNvPr id="14273" name="Google Shape;14273;p8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84"/>
          <p:cNvGrpSpPr/>
          <p:nvPr/>
        </p:nvGrpSpPr>
        <p:grpSpPr>
          <a:xfrm>
            <a:off x="3752358" y="3817349"/>
            <a:ext cx="346056" cy="345674"/>
            <a:chOff x="3752358" y="3817349"/>
            <a:chExt cx="346056" cy="345674"/>
          </a:xfrm>
        </p:grpSpPr>
        <p:sp>
          <p:nvSpPr>
            <p:cNvPr id="14278" name="Google Shape;14278;p8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2" name="Google Shape;14282;p84"/>
          <p:cNvGrpSpPr/>
          <p:nvPr/>
        </p:nvGrpSpPr>
        <p:grpSpPr>
          <a:xfrm>
            <a:off x="5100008" y="3817349"/>
            <a:ext cx="346024" cy="345674"/>
            <a:chOff x="5100008" y="3817349"/>
            <a:chExt cx="346024" cy="345674"/>
          </a:xfrm>
        </p:grpSpPr>
        <p:sp>
          <p:nvSpPr>
            <p:cNvPr id="14283" name="Google Shape;14283;p8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84"/>
          <p:cNvGrpSpPr/>
          <p:nvPr/>
        </p:nvGrpSpPr>
        <p:grpSpPr>
          <a:xfrm>
            <a:off x="5998919" y="3817349"/>
            <a:ext cx="345674" cy="345674"/>
            <a:chOff x="5998919" y="3817349"/>
            <a:chExt cx="345674" cy="345674"/>
          </a:xfrm>
        </p:grpSpPr>
        <p:sp>
          <p:nvSpPr>
            <p:cNvPr id="14287" name="Google Shape;14287;p8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8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84"/>
          <p:cNvGrpSpPr/>
          <p:nvPr/>
        </p:nvGrpSpPr>
        <p:grpSpPr>
          <a:xfrm>
            <a:off x="4201447" y="3817349"/>
            <a:ext cx="346024" cy="345674"/>
            <a:chOff x="4201447" y="3817349"/>
            <a:chExt cx="346024" cy="345674"/>
          </a:xfrm>
        </p:grpSpPr>
        <p:sp>
          <p:nvSpPr>
            <p:cNvPr id="14291" name="Google Shape;14291;p8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84"/>
          <p:cNvGrpSpPr/>
          <p:nvPr/>
        </p:nvGrpSpPr>
        <p:grpSpPr>
          <a:xfrm>
            <a:off x="4650919" y="3817349"/>
            <a:ext cx="346024" cy="345674"/>
            <a:chOff x="4650919" y="3817349"/>
            <a:chExt cx="346024" cy="345674"/>
          </a:xfrm>
        </p:grpSpPr>
        <p:sp>
          <p:nvSpPr>
            <p:cNvPr id="14294" name="Google Shape;14294;p8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7" name="Google Shape;14297;p84"/>
          <p:cNvGrpSpPr/>
          <p:nvPr/>
        </p:nvGrpSpPr>
        <p:grpSpPr>
          <a:xfrm>
            <a:off x="5549861" y="3817349"/>
            <a:ext cx="345642" cy="345674"/>
            <a:chOff x="5549861" y="3817349"/>
            <a:chExt cx="345642" cy="345674"/>
          </a:xfrm>
        </p:grpSpPr>
        <p:sp>
          <p:nvSpPr>
            <p:cNvPr id="14298" name="Google Shape;14298;p8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84"/>
          <p:cNvGrpSpPr/>
          <p:nvPr/>
        </p:nvGrpSpPr>
        <p:grpSpPr>
          <a:xfrm>
            <a:off x="1306445" y="3397829"/>
            <a:ext cx="367255" cy="269855"/>
            <a:chOff x="1306445" y="3397829"/>
            <a:chExt cx="367255" cy="269855"/>
          </a:xfrm>
        </p:grpSpPr>
        <p:sp>
          <p:nvSpPr>
            <p:cNvPr id="14302" name="Google Shape;14302;p8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8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8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84"/>
          <p:cNvGrpSpPr/>
          <p:nvPr/>
        </p:nvGrpSpPr>
        <p:grpSpPr>
          <a:xfrm>
            <a:off x="1781317" y="3391400"/>
            <a:ext cx="367255" cy="282364"/>
            <a:chOff x="1781317" y="3391400"/>
            <a:chExt cx="367255" cy="282364"/>
          </a:xfrm>
        </p:grpSpPr>
        <p:sp>
          <p:nvSpPr>
            <p:cNvPr id="14309" name="Google Shape;14309;p8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5" name="Google Shape;14315;p84"/>
          <p:cNvGrpSpPr/>
          <p:nvPr/>
        </p:nvGrpSpPr>
        <p:grpSpPr>
          <a:xfrm>
            <a:off x="3678830" y="3370933"/>
            <a:ext cx="369164" cy="323297"/>
            <a:chOff x="3678830" y="3370933"/>
            <a:chExt cx="369164" cy="323297"/>
          </a:xfrm>
        </p:grpSpPr>
        <p:sp>
          <p:nvSpPr>
            <p:cNvPr id="14316" name="Google Shape;14316;p8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8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8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84"/>
          <p:cNvGrpSpPr/>
          <p:nvPr/>
        </p:nvGrpSpPr>
        <p:grpSpPr>
          <a:xfrm>
            <a:off x="859265" y="3348175"/>
            <a:ext cx="312316" cy="368400"/>
            <a:chOff x="859265" y="3348175"/>
            <a:chExt cx="312316" cy="368400"/>
          </a:xfrm>
        </p:grpSpPr>
        <p:sp>
          <p:nvSpPr>
            <p:cNvPr id="14328" name="Google Shape;14328;p8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3" name="Google Shape;14333;p8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4" name="Google Shape;14334;p84"/>
          <p:cNvGrpSpPr/>
          <p:nvPr/>
        </p:nvGrpSpPr>
        <p:grpSpPr>
          <a:xfrm>
            <a:off x="2766374" y="3361013"/>
            <a:ext cx="330110" cy="308908"/>
            <a:chOff x="2766264" y="3394042"/>
            <a:chExt cx="294873" cy="275934"/>
          </a:xfrm>
        </p:grpSpPr>
        <p:sp>
          <p:nvSpPr>
            <p:cNvPr id="14335" name="Google Shape;14335;p8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84"/>
          <p:cNvGrpSpPr/>
          <p:nvPr/>
        </p:nvGrpSpPr>
        <p:grpSpPr>
          <a:xfrm>
            <a:off x="3214972" y="3359188"/>
            <a:ext cx="346406" cy="347552"/>
            <a:chOff x="3214972" y="3359188"/>
            <a:chExt cx="346406" cy="347552"/>
          </a:xfrm>
        </p:grpSpPr>
        <p:sp>
          <p:nvSpPr>
            <p:cNvPr id="14340" name="Google Shape;14340;p8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84"/>
          <p:cNvGrpSpPr/>
          <p:nvPr/>
        </p:nvGrpSpPr>
        <p:grpSpPr>
          <a:xfrm>
            <a:off x="4629306" y="3409193"/>
            <a:ext cx="367255" cy="244486"/>
            <a:chOff x="4629306" y="3409193"/>
            <a:chExt cx="367255" cy="244486"/>
          </a:xfrm>
        </p:grpSpPr>
        <p:sp>
          <p:nvSpPr>
            <p:cNvPr id="14355" name="Google Shape;14355;p8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84"/>
          <p:cNvGrpSpPr/>
          <p:nvPr/>
        </p:nvGrpSpPr>
        <p:grpSpPr>
          <a:xfrm>
            <a:off x="4193490" y="3350084"/>
            <a:ext cx="289939" cy="334661"/>
            <a:chOff x="4193490" y="3350084"/>
            <a:chExt cx="289939" cy="334661"/>
          </a:xfrm>
        </p:grpSpPr>
        <p:sp>
          <p:nvSpPr>
            <p:cNvPr id="14366" name="Google Shape;14366;p8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6" name="Google Shape;14376;p84"/>
          <p:cNvGrpSpPr/>
          <p:nvPr/>
        </p:nvGrpSpPr>
        <p:grpSpPr>
          <a:xfrm>
            <a:off x="6533281" y="3351230"/>
            <a:ext cx="357037" cy="357005"/>
            <a:chOff x="6533281" y="3351230"/>
            <a:chExt cx="357037" cy="357005"/>
          </a:xfrm>
        </p:grpSpPr>
        <p:sp>
          <p:nvSpPr>
            <p:cNvPr id="14377" name="Google Shape;14377;p8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84"/>
          <p:cNvGrpSpPr/>
          <p:nvPr/>
        </p:nvGrpSpPr>
        <p:grpSpPr>
          <a:xfrm>
            <a:off x="6058441" y="3351230"/>
            <a:ext cx="357387" cy="357005"/>
            <a:chOff x="6058441" y="3351230"/>
            <a:chExt cx="357387" cy="357005"/>
          </a:xfrm>
        </p:grpSpPr>
        <p:sp>
          <p:nvSpPr>
            <p:cNvPr id="14381" name="Google Shape;14381;p8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84"/>
          <p:cNvGrpSpPr/>
          <p:nvPr/>
        </p:nvGrpSpPr>
        <p:grpSpPr>
          <a:xfrm>
            <a:off x="7957483" y="3350848"/>
            <a:ext cx="357387" cy="357387"/>
            <a:chOff x="7957483" y="3350848"/>
            <a:chExt cx="357387" cy="357387"/>
          </a:xfrm>
        </p:grpSpPr>
        <p:sp>
          <p:nvSpPr>
            <p:cNvPr id="14384" name="Google Shape;14384;p8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84"/>
          <p:cNvGrpSpPr/>
          <p:nvPr/>
        </p:nvGrpSpPr>
        <p:grpSpPr>
          <a:xfrm>
            <a:off x="7007771" y="3351230"/>
            <a:ext cx="357387" cy="357005"/>
            <a:chOff x="7007771" y="3351230"/>
            <a:chExt cx="357387" cy="357005"/>
          </a:xfrm>
        </p:grpSpPr>
        <p:sp>
          <p:nvSpPr>
            <p:cNvPr id="14388" name="Google Shape;14388;p8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84"/>
          <p:cNvGrpSpPr/>
          <p:nvPr/>
        </p:nvGrpSpPr>
        <p:grpSpPr>
          <a:xfrm>
            <a:off x="5108729" y="3351230"/>
            <a:ext cx="357005" cy="357005"/>
            <a:chOff x="5108729" y="3351230"/>
            <a:chExt cx="357005" cy="357005"/>
          </a:xfrm>
        </p:grpSpPr>
        <p:sp>
          <p:nvSpPr>
            <p:cNvPr id="14394" name="Google Shape;14394;p8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6" name="Google Shape;14396;p84"/>
          <p:cNvGrpSpPr/>
          <p:nvPr/>
        </p:nvGrpSpPr>
        <p:grpSpPr>
          <a:xfrm>
            <a:off x="5583569" y="3351230"/>
            <a:ext cx="357419" cy="357005"/>
            <a:chOff x="5583569" y="3351230"/>
            <a:chExt cx="357419" cy="357005"/>
          </a:xfrm>
        </p:grpSpPr>
        <p:sp>
          <p:nvSpPr>
            <p:cNvPr id="14397" name="Google Shape;14397;p8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9" name="Google Shape;14399;p84"/>
          <p:cNvGrpSpPr/>
          <p:nvPr/>
        </p:nvGrpSpPr>
        <p:grpSpPr>
          <a:xfrm>
            <a:off x="7482229" y="3351230"/>
            <a:ext cx="357419" cy="357005"/>
            <a:chOff x="7482229" y="3351230"/>
            <a:chExt cx="357419" cy="357005"/>
          </a:xfrm>
        </p:grpSpPr>
        <p:sp>
          <p:nvSpPr>
            <p:cNvPr id="14400" name="Google Shape;14400;p8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5" name="Google Shape;14405;p84"/>
          <p:cNvGrpSpPr/>
          <p:nvPr/>
        </p:nvGrpSpPr>
        <p:grpSpPr>
          <a:xfrm>
            <a:off x="3764485" y="2890682"/>
            <a:ext cx="222874" cy="345737"/>
            <a:chOff x="3764485" y="2890682"/>
            <a:chExt cx="222874" cy="345737"/>
          </a:xfrm>
        </p:grpSpPr>
        <p:sp>
          <p:nvSpPr>
            <p:cNvPr id="14406" name="Google Shape;14406;p8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9" name="Google Shape;14409;p84"/>
          <p:cNvGrpSpPr/>
          <p:nvPr/>
        </p:nvGrpSpPr>
        <p:grpSpPr>
          <a:xfrm>
            <a:off x="2238616" y="2908131"/>
            <a:ext cx="422596" cy="310382"/>
            <a:chOff x="2278533" y="2937377"/>
            <a:chExt cx="346788" cy="254704"/>
          </a:xfrm>
        </p:grpSpPr>
        <p:sp>
          <p:nvSpPr>
            <p:cNvPr id="14410" name="Google Shape;14410;p8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12" name="Google Shape;14412;p8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13" name="Google Shape;14413;p84"/>
          <p:cNvGrpSpPr/>
          <p:nvPr/>
        </p:nvGrpSpPr>
        <p:grpSpPr>
          <a:xfrm>
            <a:off x="1836637" y="2891510"/>
            <a:ext cx="286152" cy="346438"/>
            <a:chOff x="1836637" y="2891510"/>
            <a:chExt cx="286152" cy="346438"/>
          </a:xfrm>
        </p:grpSpPr>
        <p:sp>
          <p:nvSpPr>
            <p:cNvPr id="14414" name="Google Shape;14414;p8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84"/>
          <p:cNvGrpSpPr/>
          <p:nvPr/>
        </p:nvGrpSpPr>
        <p:grpSpPr>
          <a:xfrm>
            <a:off x="5585861" y="2905929"/>
            <a:ext cx="379764" cy="337684"/>
            <a:chOff x="5585861" y="2905929"/>
            <a:chExt cx="379764" cy="337684"/>
          </a:xfrm>
        </p:grpSpPr>
        <p:sp>
          <p:nvSpPr>
            <p:cNvPr id="14418" name="Google Shape;14418;p8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84"/>
          <p:cNvGrpSpPr/>
          <p:nvPr/>
        </p:nvGrpSpPr>
        <p:grpSpPr>
          <a:xfrm>
            <a:off x="1327676" y="2910480"/>
            <a:ext cx="347934" cy="310024"/>
            <a:chOff x="1327676" y="2910480"/>
            <a:chExt cx="347934" cy="310024"/>
          </a:xfrm>
        </p:grpSpPr>
        <p:sp>
          <p:nvSpPr>
            <p:cNvPr id="14423" name="Google Shape;14423;p8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28" name="Google Shape;14428;p8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29" name="Google Shape;14429;p84"/>
          <p:cNvGrpSpPr/>
          <p:nvPr/>
        </p:nvGrpSpPr>
        <p:grpSpPr>
          <a:xfrm>
            <a:off x="2753401" y="2869564"/>
            <a:ext cx="382828" cy="358601"/>
            <a:chOff x="2753373" y="2902523"/>
            <a:chExt cx="347552" cy="325557"/>
          </a:xfrm>
        </p:grpSpPr>
        <p:sp>
          <p:nvSpPr>
            <p:cNvPr id="14430" name="Google Shape;14430;p8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6" name="Google Shape;14436;p84"/>
          <p:cNvGrpSpPr/>
          <p:nvPr/>
        </p:nvGrpSpPr>
        <p:grpSpPr>
          <a:xfrm>
            <a:off x="849016" y="2903255"/>
            <a:ext cx="356655" cy="335425"/>
            <a:chOff x="849016" y="2903255"/>
            <a:chExt cx="356655" cy="335425"/>
          </a:xfrm>
        </p:grpSpPr>
        <p:sp>
          <p:nvSpPr>
            <p:cNvPr id="14437" name="Google Shape;14437;p8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8" name="Google Shape;14448;p84"/>
          <p:cNvGrpSpPr/>
          <p:nvPr/>
        </p:nvGrpSpPr>
        <p:grpSpPr>
          <a:xfrm>
            <a:off x="4210933" y="2926777"/>
            <a:ext cx="280072" cy="275520"/>
            <a:chOff x="4210933" y="2926777"/>
            <a:chExt cx="280072" cy="275520"/>
          </a:xfrm>
        </p:grpSpPr>
        <p:sp>
          <p:nvSpPr>
            <p:cNvPr id="14449" name="Google Shape;14449;p8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84"/>
          <p:cNvGrpSpPr/>
          <p:nvPr/>
        </p:nvGrpSpPr>
        <p:grpSpPr>
          <a:xfrm>
            <a:off x="4667216" y="2915382"/>
            <a:ext cx="320273" cy="318395"/>
            <a:chOff x="4667216" y="2915382"/>
            <a:chExt cx="320273" cy="318395"/>
          </a:xfrm>
        </p:grpSpPr>
        <p:sp>
          <p:nvSpPr>
            <p:cNvPr id="14463" name="Google Shape;14463;p8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7" name="Google Shape;14467;p84"/>
          <p:cNvGrpSpPr/>
          <p:nvPr/>
        </p:nvGrpSpPr>
        <p:grpSpPr>
          <a:xfrm>
            <a:off x="5170480" y="2934639"/>
            <a:ext cx="261929" cy="280550"/>
            <a:chOff x="5170480" y="2934639"/>
            <a:chExt cx="261929" cy="280550"/>
          </a:xfrm>
        </p:grpSpPr>
        <p:sp>
          <p:nvSpPr>
            <p:cNvPr id="14468" name="Google Shape;14468;p8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5" name="Google Shape;14475;p84"/>
          <p:cNvGrpSpPr/>
          <p:nvPr/>
        </p:nvGrpSpPr>
        <p:grpSpPr>
          <a:xfrm>
            <a:off x="6069423" y="2891892"/>
            <a:ext cx="362321" cy="364231"/>
            <a:chOff x="6069423" y="2891892"/>
            <a:chExt cx="362321" cy="364231"/>
          </a:xfrm>
        </p:grpSpPr>
        <p:sp>
          <p:nvSpPr>
            <p:cNvPr id="14476" name="Google Shape;14476;p8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2" name="Google Shape;14482;p84"/>
          <p:cNvGrpSpPr/>
          <p:nvPr/>
        </p:nvGrpSpPr>
        <p:grpSpPr>
          <a:xfrm>
            <a:off x="6571955" y="2919170"/>
            <a:ext cx="308878" cy="311170"/>
            <a:chOff x="6571955" y="2919170"/>
            <a:chExt cx="308878" cy="311170"/>
          </a:xfrm>
        </p:grpSpPr>
        <p:sp>
          <p:nvSpPr>
            <p:cNvPr id="14483" name="Google Shape;14483;p8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84"/>
          <p:cNvGrpSpPr/>
          <p:nvPr/>
        </p:nvGrpSpPr>
        <p:grpSpPr>
          <a:xfrm>
            <a:off x="7500054" y="2934735"/>
            <a:ext cx="350576" cy="280454"/>
            <a:chOff x="7500054" y="2934735"/>
            <a:chExt cx="350576" cy="280454"/>
          </a:xfrm>
        </p:grpSpPr>
        <p:sp>
          <p:nvSpPr>
            <p:cNvPr id="14494" name="Google Shape;14494;p8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84"/>
          <p:cNvGrpSpPr/>
          <p:nvPr/>
        </p:nvGrpSpPr>
        <p:grpSpPr>
          <a:xfrm>
            <a:off x="7024430" y="2874662"/>
            <a:ext cx="332012" cy="355454"/>
            <a:chOff x="7055134" y="2919170"/>
            <a:chExt cx="290321" cy="310820"/>
          </a:xfrm>
        </p:grpSpPr>
        <p:sp>
          <p:nvSpPr>
            <p:cNvPr id="14503" name="Google Shape;14503;p8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7" name="Google Shape;14517;p84"/>
          <p:cNvGrpSpPr/>
          <p:nvPr/>
        </p:nvGrpSpPr>
        <p:grpSpPr>
          <a:xfrm>
            <a:off x="7985143" y="2900613"/>
            <a:ext cx="330109" cy="347552"/>
            <a:chOff x="7985143" y="2900613"/>
            <a:chExt cx="330109" cy="347552"/>
          </a:xfrm>
        </p:grpSpPr>
        <p:sp>
          <p:nvSpPr>
            <p:cNvPr id="14518" name="Google Shape;14518;p8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84"/>
          <p:cNvGrpSpPr/>
          <p:nvPr/>
        </p:nvGrpSpPr>
        <p:grpSpPr>
          <a:xfrm>
            <a:off x="7990840" y="2435226"/>
            <a:ext cx="354363" cy="353631"/>
            <a:chOff x="7990840" y="2435226"/>
            <a:chExt cx="354363" cy="353631"/>
          </a:xfrm>
        </p:grpSpPr>
        <p:sp>
          <p:nvSpPr>
            <p:cNvPr id="14527" name="Google Shape;14527;p8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84"/>
          <p:cNvGrpSpPr/>
          <p:nvPr/>
        </p:nvGrpSpPr>
        <p:grpSpPr>
          <a:xfrm>
            <a:off x="1817317" y="2480330"/>
            <a:ext cx="350958" cy="263043"/>
            <a:chOff x="1817317" y="2480330"/>
            <a:chExt cx="350958" cy="263043"/>
          </a:xfrm>
        </p:grpSpPr>
        <p:sp>
          <p:nvSpPr>
            <p:cNvPr id="14531" name="Google Shape;14531;p8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6" name="Google Shape;14536;p84"/>
          <p:cNvGrpSpPr/>
          <p:nvPr/>
        </p:nvGrpSpPr>
        <p:grpSpPr>
          <a:xfrm>
            <a:off x="1341727" y="2483349"/>
            <a:ext cx="419913" cy="308109"/>
            <a:chOff x="1341727" y="2483349"/>
            <a:chExt cx="419913" cy="308109"/>
          </a:xfrm>
        </p:grpSpPr>
        <p:sp>
          <p:nvSpPr>
            <p:cNvPr id="14537" name="Google Shape;14537;p8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84"/>
          <p:cNvGrpSpPr/>
          <p:nvPr/>
        </p:nvGrpSpPr>
        <p:grpSpPr>
          <a:xfrm>
            <a:off x="854332" y="2447736"/>
            <a:ext cx="376358" cy="330109"/>
            <a:chOff x="854332" y="2447736"/>
            <a:chExt cx="376358" cy="330109"/>
          </a:xfrm>
        </p:grpSpPr>
        <p:sp>
          <p:nvSpPr>
            <p:cNvPr id="14541" name="Google Shape;14541;p8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84"/>
          <p:cNvGrpSpPr/>
          <p:nvPr/>
        </p:nvGrpSpPr>
        <p:grpSpPr>
          <a:xfrm>
            <a:off x="4206763" y="2450951"/>
            <a:ext cx="322151" cy="322374"/>
            <a:chOff x="4206763" y="2450951"/>
            <a:chExt cx="322151" cy="322374"/>
          </a:xfrm>
        </p:grpSpPr>
        <p:sp>
          <p:nvSpPr>
            <p:cNvPr id="14550" name="Google Shape;14550;p8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2" name="Google Shape;14552;p84"/>
          <p:cNvGrpSpPr/>
          <p:nvPr/>
        </p:nvGrpSpPr>
        <p:grpSpPr>
          <a:xfrm>
            <a:off x="7528096" y="2450059"/>
            <a:ext cx="327976" cy="324316"/>
            <a:chOff x="7528096" y="2450059"/>
            <a:chExt cx="327976" cy="324316"/>
          </a:xfrm>
        </p:grpSpPr>
        <p:sp>
          <p:nvSpPr>
            <p:cNvPr id="14553" name="Google Shape;14553;p8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84"/>
          <p:cNvGrpSpPr/>
          <p:nvPr/>
        </p:nvGrpSpPr>
        <p:grpSpPr>
          <a:xfrm>
            <a:off x="7077129" y="2512542"/>
            <a:ext cx="282364" cy="198619"/>
            <a:chOff x="7077129" y="2512542"/>
            <a:chExt cx="282364" cy="198619"/>
          </a:xfrm>
        </p:grpSpPr>
        <p:sp>
          <p:nvSpPr>
            <p:cNvPr id="14559" name="Google Shape;14559;p8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84"/>
          <p:cNvGrpSpPr/>
          <p:nvPr/>
        </p:nvGrpSpPr>
        <p:grpSpPr>
          <a:xfrm>
            <a:off x="3725461" y="2444712"/>
            <a:ext cx="334279" cy="334661"/>
            <a:chOff x="3725461" y="2444712"/>
            <a:chExt cx="334279" cy="334661"/>
          </a:xfrm>
        </p:grpSpPr>
        <p:sp>
          <p:nvSpPr>
            <p:cNvPr id="14566" name="Google Shape;14566;p8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3" name="Google Shape;14573;p84"/>
          <p:cNvGrpSpPr/>
          <p:nvPr/>
        </p:nvGrpSpPr>
        <p:grpSpPr>
          <a:xfrm>
            <a:off x="6577238" y="2457221"/>
            <a:ext cx="332019" cy="310788"/>
            <a:chOff x="6577238" y="2457221"/>
            <a:chExt cx="332019" cy="310788"/>
          </a:xfrm>
        </p:grpSpPr>
        <p:sp>
          <p:nvSpPr>
            <p:cNvPr id="14574" name="Google Shape;14574;p8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84"/>
          <p:cNvGrpSpPr/>
          <p:nvPr/>
        </p:nvGrpSpPr>
        <p:grpSpPr>
          <a:xfrm>
            <a:off x="2818561" y="2439778"/>
            <a:ext cx="247892" cy="346024"/>
            <a:chOff x="2818561" y="2439778"/>
            <a:chExt cx="247892" cy="346024"/>
          </a:xfrm>
        </p:grpSpPr>
        <p:sp>
          <p:nvSpPr>
            <p:cNvPr id="14581" name="Google Shape;14581;p8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3" name="Google Shape;14593;p84"/>
          <p:cNvGrpSpPr/>
          <p:nvPr/>
        </p:nvGrpSpPr>
        <p:grpSpPr>
          <a:xfrm>
            <a:off x="3207778" y="2474632"/>
            <a:ext cx="419933" cy="275170"/>
            <a:chOff x="3207778" y="2474632"/>
            <a:chExt cx="419933" cy="275170"/>
          </a:xfrm>
        </p:grpSpPr>
        <p:sp>
          <p:nvSpPr>
            <p:cNvPr id="14594" name="Google Shape;14594;p8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84"/>
          <p:cNvGrpSpPr/>
          <p:nvPr/>
        </p:nvGrpSpPr>
        <p:grpSpPr>
          <a:xfrm>
            <a:off x="6099375" y="2456075"/>
            <a:ext cx="337684" cy="314194"/>
            <a:chOff x="6099375" y="2456075"/>
            <a:chExt cx="337684" cy="314194"/>
          </a:xfrm>
        </p:grpSpPr>
        <p:sp>
          <p:nvSpPr>
            <p:cNvPr id="14609" name="Google Shape;14609;p8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1" name="Google Shape;14611;p84"/>
          <p:cNvGrpSpPr/>
          <p:nvPr/>
        </p:nvGrpSpPr>
        <p:grpSpPr>
          <a:xfrm>
            <a:off x="2312623" y="2468584"/>
            <a:ext cx="312698" cy="286534"/>
            <a:chOff x="2312623" y="2468584"/>
            <a:chExt cx="312698" cy="286534"/>
          </a:xfrm>
        </p:grpSpPr>
        <p:sp>
          <p:nvSpPr>
            <p:cNvPr id="14612" name="Google Shape;14612;p8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5" name="Google Shape;14615;p84"/>
          <p:cNvGrpSpPr/>
          <p:nvPr/>
        </p:nvGrpSpPr>
        <p:grpSpPr>
          <a:xfrm>
            <a:off x="5618805" y="2440924"/>
            <a:ext cx="345292" cy="342618"/>
            <a:chOff x="5618805" y="2440924"/>
            <a:chExt cx="345292" cy="342618"/>
          </a:xfrm>
        </p:grpSpPr>
        <p:sp>
          <p:nvSpPr>
            <p:cNvPr id="14616" name="Google Shape;14616;p8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84"/>
          <p:cNvGrpSpPr/>
          <p:nvPr/>
        </p:nvGrpSpPr>
        <p:grpSpPr>
          <a:xfrm>
            <a:off x="4653179" y="2446590"/>
            <a:ext cx="377886" cy="331255"/>
            <a:chOff x="4653179" y="2446590"/>
            <a:chExt cx="377886" cy="331255"/>
          </a:xfrm>
        </p:grpSpPr>
        <p:sp>
          <p:nvSpPr>
            <p:cNvPr id="14622" name="Google Shape;14622;p8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84"/>
          <p:cNvGrpSpPr/>
          <p:nvPr/>
        </p:nvGrpSpPr>
        <p:grpSpPr>
          <a:xfrm>
            <a:off x="5184517" y="2459481"/>
            <a:ext cx="252062" cy="305122"/>
            <a:chOff x="5184517" y="2459481"/>
            <a:chExt cx="252062" cy="305122"/>
          </a:xfrm>
        </p:grpSpPr>
        <p:sp>
          <p:nvSpPr>
            <p:cNvPr id="14627" name="Google Shape;14627;p8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33" name="Google Shape;14633;p8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34" name="Google Shape;14634;p84"/>
          <p:cNvGrpSpPr/>
          <p:nvPr/>
        </p:nvGrpSpPr>
        <p:grpSpPr>
          <a:xfrm>
            <a:off x="6155459" y="1969108"/>
            <a:ext cx="249770" cy="363849"/>
            <a:chOff x="6155459" y="1969108"/>
            <a:chExt cx="249770" cy="363849"/>
          </a:xfrm>
        </p:grpSpPr>
        <p:sp>
          <p:nvSpPr>
            <p:cNvPr id="14635" name="Google Shape;14635;p8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84"/>
          <p:cNvGrpSpPr/>
          <p:nvPr/>
        </p:nvGrpSpPr>
        <p:grpSpPr>
          <a:xfrm>
            <a:off x="2280029" y="1970604"/>
            <a:ext cx="353631" cy="354395"/>
            <a:chOff x="2280029" y="1970604"/>
            <a:chExt cx="353631" cy="354395"/>
          </a:xfrm>
        </p:grpSpPr>
        <p:sp>
          <p:nvSpPr>
            <p:cNvPr id="14645" name="Google Shape;14645;p8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84"/>
          <p:cNvGrpSpPr/>
          <p:nvPr/>
        </p:nvGrpSpPr>
        <p:grpSpPr>
          <a:xfrm>
            <a:off x="8065100" y="2000174"/>
            <a:ext cx="255086" cy="301685"/>
            <a:chOff x="8065100" y="2000174"/>
            <a:chExt cx="255086" cy="301685"/>
          </a:xfrm>
        </p:grpSpPr>
        <p:sp>
          <p:nvSpPr>
            <p:cNvPr id="14650" name="Google Shape;14650;p8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4" name="Google Shape;14654;p84"/>
          <p:cNvGrpSpPr/>
          <p:nvPr/>
        </p:nvGrpSpPr>
        <p:grpSpPr>
          <a:xfrm>
            <a:off x="6633705" y="1969108"/>
            <a:ext cx="249420" cy="363849"/>
            <a:chOff x="6633705" y="1969108"/>
            <a:chExt cx="249420" cy="363849"/>
          </a:xfrm>
        </p:grpSpPr>
        <p:sp>
          <p:nvSpPr>
            <p:cNvPr id="14655" name="Google Shape;14655;p8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3" name="Google Shape;14663;p84"/>
          <p:cNvGrpSpPr/>
          <p:nvPr/>
        </p:nvGrpSpPr>
        <p:grpSpPr>
          <a:xfrm>
            <a:off x="5211031" y="1969108"/>
            <a:ext cx="226661" cy="363467"/>
            <a:chOff x="5211031" y="1969108"/>
            <a:chExt cx="226661" cy="363467"/>
          </a:xfrm>
        </p:grpSpPr>
        <p:sp>
          <p:nvSpPr>
            <p:cNvPr id="14664" name="Google Shape;14664;p8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84"/>
          <p:cNvGrpSpPr/>
          <p:nvPr/>
        </p:nvGrpSpPr>
        <p:grpSpPr>
          <a:xfrm>
            <a:off x="3712952" y="1970604"/>
            <a:ext cx="354363" cy="354395"/>
            <a:chOff x="3712952" y="1970604"/>
            <a:chExt cx="354363" cy="354395"/>
          </a:xfrm>
        </p:grpSpPr>
        <p:sp>
          <p:nvSpPr>
            <p:cNvPr id="14667" name="Google Shape;14667;p8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84"/>
          <p:cNvGrpSpPr/>
          <p:nvPr/>
        </p:nvGrpSpPr>
        <p:grpSpPr>
          <a:xfrm>
            <a:off x="3235438" y="1970604"/>
            <a:ext cx="354363" cy="354745"/>
            <a:chOff x="3235438" y="1970604"/>
            <a:chExt cx="354363" cy="354745"/>
          </a:xfrm>
        </p:grpSpPr>
        <p:sp>
          <p:nvSpPr>
            <p:cNvPr id="14677" name="Google Shape;14677;p8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84"/>
          <p:cNvGrpSpPr/>
          <p:nvPr/>
        </p:nvGrpSpPr>
        <p:grpSpPr>
          <a:xfrm>
            <a:off x="1329585" y="1989925"/>
            <a:ext cx="341472" cy="335074"/>
            <a:chOff x="1329585" y="1989925"/>
            <a:chExt cx="341472" cy="335074"/>
          </a:xfrm>
        </p:grpSpPr>
        <p:sp>
          <p:nvSpPr>
            <p:cNvPr id="14691" name="Google Shape;14691;p8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84"/>
          <p:cNvGrpSpPr/>
          <p:nvPr/>
        </p:nvGrpSpPr>
        <p:grpSpPr>
          <a:xfrm>
            <a:off x="5591871" y="1989906"/>
            <a:ext cx="416649" cy="325597"/>
            <a:chOff x="5626763" y="2013829"/>
            <a:chExt cx="351722" cy="274788"/>
          </a:xfrm>
        </p:grpSpPr>
        <p:sp>
          <p:nvSpPr>
            <p:cNvPr id="14695" name="Google Shape;14695;p8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84"/>
          <p:cNvGrpSpPr/>
          <p:nvPr/>
        </p:nvGrpSpPr>
        <p:grpSpPr>
          <a:xfrm>
            <a:off x="7576605" y="1983877"/>
            <a:ext cx="276698" cy="333133"/>
            <a:chOff x="7576605" y="1983877"/>
            <a:chExt cx="276698" cy="333133"/>
          </a:xfrm>
        </p:grpSpPr>
        <p:sp>
          <p:nvSpPr>
            <p:cNvPr id="14706" name="Google Shape;14706;p8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84"/>
          <p:cNvGrpSpPr/>
          <p:nvPr/>
        </p:nvGrpSpPr>
        <p:grpSpPr>
          <a:xfrm>
            <a:off x="853568" y="1975538"/>
            <a:ext cx="337334" cy="353599"/>
            <a:chOff x="853568" y="1975538"/>
            <a:chExt cx="337334" cy="353599"/>
          </a:xfrm>
        </p:grpSpPr>
        <p:sp>
          <p:nvSpPr>
            <p:cNvPr id="14709" name="Google Shape;14709;p8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4"/>
          <p:cNvGrpSpPr/>
          <p:nvPr/>
        </p:nvGrpSpPr>
        <p:grpSpPr>
          <a:xfrm>
            <a:off x="2770052" y="2009628"/>
            <a:ext cx="327085" cy="277080"/>
            <a:chOff x="2770052" y="2009628"/>
            <a:chExt cx="327085" cy="277080"/>
          </a:xfrm>
        </p:grpSpPr>
        <p:sp>
          <p:nvSpPr>
            <p:cNvPr id="14714" name="Google Shape;14714;p8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6" name="Google Shape;14716;p8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7" name="Google Shape;14717;p84"/>
          <p:cNvGrpSpPr/>
          <p:nvPr/>
        </p:nvGrpSpPr>
        <p:grpSpPr>
          <a:xfrm>
            <a:off x="4195399" y="1970604"/>
            <a:ext cx="344878" cy="343573"/>
            <a:chOff x="4195399" y="1970604"/>
            <a:chExt cx="344878" cy="343573"/>
          </a:xfrm>
        </p:grpSpPr>
        <p:sp>
          <p:nvSpPr>
            <p:cNvPr id="14718" name="Google Shape;14718;p8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84"/>
          <p:cNvGrpSpPr/>
          <p:nvPr/>
        </p:nvGrpSpPr>
        <p:grpSpPr>
          <a:xfrm>
            <a:off x="4674791" y="1977447"/>
            <a:ext cx="344528" cy="344114"/>
            <a:chOff x="4674791" y="1977447"/>
            <a:chExt cx="344528" cy="344114"/>
          </a:xfrm>
        </p:grpSpPr>
        <p:sp>
          <p:nvSpPr>
            <p:cNvPr id="14723" name="Google Shape;14723;p8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84"/>
          <p:cNvGrpSpPr/>
          <p:nvPr/>
        </p:nvGrpSpPr>
        <p:grpSpPr>
          <a:xfrm>
            <a:off x="6083810" y="1547297"/>
            <a:ext cx="382819" cy="310788"/>
            <a:chOff x="6083810" y="1547297"/>
            <a:chExt cx="382819" cy="310788"/>
          </a:xfrm>
        </p:grpSpPr>
        <p:sp>
          <p:nvSpPr>
            <p:cNvPr id="14750" name="Google Shape;14750;p8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8" name="Google Shape;14768;p84"/>
          <p:cNvGrpSpPr/>
          <p:nvPr/>
        </p:nvGrpSpPr>
        <p:grpSpPr>
          <a:xfrm>
            <a:off x="6558300" y="1538193"/>
            <a:ext cx="382788" cy="328613"/>
            <a:chOff x="6558300" y="1538193"/>
            <a:chExt cx="382788" cy="328613"/>
          </a:xfrm>
        </p:grpSpPr>
        <p:sp>
          <p:nvSpPr>
            <p:cNvPr id="14769" name="Google Shape;14769;p8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84"/>
          <p:cNvGrpSpPr/>
          <p:nvPr/>
        </p:nvGrpSpPr>
        <p:grpSpPr>
          <a:xfrm>
            <a:off x="5194002" y="1511297"/>
            <a:ext cx="259605" cy="346024"/>
            <a:chOff x="5194002" y="1511297"/>
            <a:chExt cx="259605" cy="346024"/>
          </a:xfrm>
        </p:grpSpPr>
        <p:sp>
          <p:nvSpPr>
            <p:cNvPr id="14772" name="Google Shape;14772;p8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84"/>
          <p:cNvGrpSpPr/>
          <p:nvPr/>
        </p:nvGrpSpPr>
        <p:grpSpPr>
          <a:xfrm>
            <a:off x="1394741" y="1512061"/>
            <a:ext cx="252444" cy="351722"/>
            <a:chOff x="1394741" y="1512061"/>
            <a:chExt cx="252444" cy="351722"/>
          </a:xfrm>
        </p:grpSpPr>
        <p:sp>
          <p:nvSpPr>
            <p:cNvPr id="14777" name="Google Shape;14777;p8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84"/>
          <p:cNvGrpSpPr/>
          <p:nvPr/>
        </p:nvGrpSpPr>
        <p:grpSpPr>
          <a:xfrm>
            <a:off x="855096" y="1504485"/>
            <a:ext cx="380910" cy="339594"/>
            <a:chOff x="855096" y="1504485"/>
            <a:chExt cx="380910" cy="339594"/>
          </a:xfrm>
        </p:grpSpPr>
        <p:sp>
          <p:nvSpPr>
            <p:cNvPr id="14795" name="Google Shape;14795;p8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84"/>
          <p:cNvGrpSpPr/>
          <p:nvPr/>
        </p:nvGrpSpPr>
        <p:grpSpPr>
          <a:xfrm>
            <a:off x="1819576" y="1511679"/>
            <a:ext cx="352103" cy="352103"/>
            <a:chOff x="1819576" y="1511679"/>
            <a:chExt cx="352103" cy="352103"/>
          </a:xfrm>
        </p:grpSpPr>
        <p:sp>
          <p:nvSpPr>
            <p:cNvPr id="14801" name="Google Shape;14801;p8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5" name="Google Shape;14805;p84"/>
          <p:cNvGrpSpPr/>
          <p:nvPr/>
        </p:nvGrpSpPr>
        <p:grpSpPr>
          <a:xfrm>
            <a:off x="5621097" y="1500761"/>
            <a:ext cx="371424" cy="355446"/>
            <a:chOff x="5621097" y="1500761"/>
            <a:chExt cx="371424" cy="355446"/>
          </a:xfrm>
        </p:grpSpPr>
        <p:sp>
          <p:nvSpPr>
            <p:cNvPr id="14806" name="Google Shape;14806;p8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84"/>
          <p:cNvGrpSpPr/>
          <p:nvPr/>
        </p:nvGrpSpPr>
        <p:grpSpPr>
          <a:xfrm>
            <a:off x="4670239" y="1541599"/>
            <a:ext cx="359679" cy="321833"/>
            <a:chOff x="4670239" y="1541599"/>
            <a:chExt cx="359679" cy="321833"/>
          </a:xfrm>
        </p:grpSpPr>
        <p:sp>
          <p:nvSpPr>
            <p:cNvPr id="14809" name="Google Shape;14809;p8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84"/>
          <p:cNvGrpSpPr/>
          <p:nvPr/>
        </p:nvGrpSpPr>
        <p:grpSpPr>
          <a:xfrm>
            <a:off x="4212429" y="1502385"/>
            <a:ext cx="321037" cy="353822"/>
            <a:chOff x="4212429" y="1502385"/>
            <a:chExt cx="321037" cy="353822"/>
          </a:xfrm>
        </p:grpSpPr>
        <p:sp>
          <p:nvSpPr>
            <p:cNvPr id="14815" name="Google Shape;14815;p8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84"/>
          <p:cNvGrpSpPr/>
          <p:nvPr/>
        </p:nvGrpSpPr>
        <p:grpSpPr>
          <a:xfrm>
            <a:off x="2302788" y="1505981"/>
            <a:ext cx="336188" cy="335425"/>
            <a:chOff x="2302788" y="1505981"/>
            <a:chExt cx="336188" cy="335425"/>
          </a:xfrm>
        </p:grpSpPr>
        <p:sp>
          <p:nvSpPr>
            <p:cNvPr id="14820" name="Google Shape;14820;p8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84"/>
          <p:cNvGrpSpPr/>
          <p:nvPr/>
        </p:nvGrpSpPr>
        <p:grpSpPr>
          <a:xfrm>
            <a:off x="2780301" y="1521896"/>
            <a:ext cx="333133" cy="321037"/>
            <a:chOff x="2780301" y="1521896"/>
            <a:chExt cx="333133" cy="321037"/>
          </a:xfrm>
        </p:grpSpPr>
        <p:sp>
          <p:nvSpPr>
            <p:cNvPr id="14838" name="Google Shape;14838;p8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58" name="Google Shape;14858;p8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61" name="Google Shape;14861;p84"/>
          <p:cNvGrpSpPr/>
          <p:nvPr/>
        </p:nvGrpSpPr>
        <p:grpSpPr>
          <a:xfrm>
            <a:off x="3316159" y="1515085"/>
            <a:ext cx="211892" cy="339594"/>
            <a:chOff x="3316159" y="1515085"/>
            <a:chExt cx="211892" cy="339594"/>
          </a:xfrm>
        </p:grpSpPr>
        <p:sp>
          <p:nvSpPr>
            <p:cNvPr id="14862" name="Google Shape;14862;p8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8" name="Google Shape;14868;p84"/>
          <p:cNvGrpSpPr/>
          <p:nvPr/>
        </p:nvGrpSpPr>
        <p:grpSpPr>
          <a:xfrm>
            <a:off x="3716358" y="1544655"/>
            <a:ext cx="361971" cy="314958"/>
            <a:chOff x="3716358" y="1544655"/>
            <a:chExt cx="361971" cy="314958"/>
          </a:xfrm>
        </p:grpSpPr>
        <p:sp>
          <p:nvSpPr>
            <p:cNvPr id="14869" name="Google Shape;14869;p8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4" name="Google Shape;14874;p84"/>
            <p:cNvGrpSpPr/>
            <p:nvPr/>
          </p:nvGrpSpPr>
          <p:grpSpPr>
            <a:xfrm>
              <a:off x="3716358" y="1544655"/>
              <a:ext cx="361971" cy="314958"/>
              <a:chOff x="3716358" y="1544655"/>
              <a:chExt cx="361971" cy="314958"/>
            </a:xfrm>
          </p:grpSpPr>
          <p:sp>
            <p:nvSpPr>
              <p:cNvPr id="14875" name="Google Shape;14875;p8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80" name="Google Shape;14880;p84"/>
          <p:cNvGrpSpPr/>
          <p:nvPr/>
        </p:nvGrpSpPr>
        <p:grpSpPr>
          <a:xfrm>
            <a:off x="7011924" y="1557552"/>
            <a:ext cx="499533" cy="305136"/>
            <a:chOff x="7009649" y="1541981"/>
            <a:chExt cx="524940" cy="320655"/>
          </a:xfrm>
        </p:grpSpPr>
        <p:sp>
          <p:nvSpPr>
            <p:cNvPr id="14881" name="Google Shape;14881;p8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9" name="Google Shape;14889;p84"/>
          <p:cNvGrpSpPr/>
          <p:nvPr/>
        </p:nvGrpSpPr>
        <p:grpSpPr>
          <a:xfrm>
            <a:off x="8034034" y="1518109"/>
            <a:ext cx="282746" cy="340358"/>
            <a:chOff x="8034034" y="1518109"/>
            <a:chExt cx="282746" cy="340358"/>
          </a:xfrm>
        </p:grpSpPr>
        <p:sp>
          <p:nvSpPr>
            <p:cNvPr id="14890" name="Google Shape;14890;p8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4" name="Google Shape;14894;p84"/>
          <p:cNvGrpSpPr/>
          <p:nvPr/>
        </p:nvGrpSpPr>
        <p:grpSpPr>
          <a:xfrm>
            <a:off x="7582302" y="1499934"/>
            <a:ext cx="369133" cy="360411"/>
            <a:chOff x="7582302" y="1499934"/>
            <a:chExt cx="369133" cy="360411"/>
          </a:xfrm>
        </p:grpSpPr>
        <p:sp>
          <p:nvSpPr>
            <p:cNvPr id="14895" name="Google Shape;14895;p8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8"/>
        <p:cNvGrpSpPr/>
        <p:nvPr/>
      </p:nvGrpSpPr>
      <p:grpSpPr>
        <a:xfrm>
          <a:off x="0" y="0"/>
          <a:ext cx="0" cy="0"/>
          <a:chOff x="0" y="0"/>
          <a:chExt cx="0" cy="0"/>
        </a:xfrm>
      </p:grpSpPr>
      <p:sp>
        <p:nvSpPr>
          <p:cNvPr id="249" name="Google Shape;249;p37"/>
          <p:cNvSpPr txBox="1">
            <a:spLocks noGrp="1"/>
          </p:cNvSpPr>
          <p:nvPr>
            <p:ph type="title"/>
          </p:nvPr>
        </p:nvSpPr>
        <p:spPr>
          <a:xfrm flipH="1">
            <a:off x="4103150" y="2222475"/>
            <a:ext cx="4319400" cy="1621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ABOUT CORONAVIRUS</a:t>
            </a:r>
            <a:endParaRPr/>
          </a:p>
        </p:txBody>
      </p:sp>
      <p:sp>
        <p:nvSpPr>
          <p:cNvPr id="250" name="Google Shape;250;p37"/>
          <p:cNvSpPr txBox="1">
            <a:spLocks noGrp="1"/>
          </p:cNvSpPr>
          <p:nvPr>
            <p:ph type="subTitle" idx="1"/>
          </p:nvPr>
        </p:nvSpPr>
        <p:spPr>
          <a:xfrm flipH="1">
            <a:off x="4103150" y="3948300"/>
            <a:ext cx="4319400" cy="394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
        <p:nvSpPr>
          <p:cNvPr id="251" name="Google Shape;251;p37"/>
          <p:cNvSpPr txBox="1">
            <a:spLocks noGrp="1"/>
          </p:cNvSpPr>
          <p:nvPr>
            <p:ph type="title" idx="2"/>
          </p:nvPr>
        </p:nvSpPr>
        <p:spPr>
          <a:xfrm flipH="1">
            <a:off x="6376250" y="1081627"/>
            <a:ext cx="2046300" cy="1147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5"/>
        <p:cNvGrpSpPr/>
        <p:nvPr/>
      </p:nvGrpSpPr>
      <p:grpSpPr>
        <a:xfrm>
          <a:off x="0" y="0"/>
          <a:ext cx="0" cy="0"/>
          <a:chOff x="0" y="0"/>
          <a:chExt cx="0" cy="0"/>
        </a:xfrm>
      </p:grpSpPr>
      <p:sp>
        <p:nvSpPr>
          <p:cNvPr id="256" name="Google Shape;256;p38"/>
          <p:cNvSpPr txBox="1">
            <a:spLocks noGrp="1"/>
          </p:cNvSpPr>
          <p:nvPr>
            <p:ph type="subTitle" idx="1"/>
          </p:nvPr>
        </p:nvSpPr>
        <p:spPr>
          <a:xfrm>
            <a:off x="6137709" y="2615750"/>
            <a:ext cx="2284800" cy="775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a:t>DRY COUGH</a:t>
            </a:r>
            <a:endParaRPr/>
          </a:p>
        </p:txBody>
      </p:sp>
      <p:sp>
        <p:nvSpPr>
          <p:cNvPr id="257" name="Google Shape;257;p38"/>
          <p:cNvSpPr txBox="1">
            <a:spLocks noGrp="1"/>
          </p:cNvSpPr>
          <p:nvPr>
            <p:ph type="subTitle" idx="3"/>
          </p:nvPr>
        </p:nvSpPr>
        <p:spPr>
          <a:xfrm>
            <a:off x="720000" y="2615750"/>
            <a:ext cx="2284800" cy="775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a:t>HIGH FEVER</a:t>
            </a:r>
            <a:endParaRPr/>
          </a:p>
        </p:txBody>
      </p:sp>
      <p:sp>
        <p:nvSpPr>
          <p:cNvPr id="258" name="Google Shape;258;p38"/>
          <p:cNvSpPr txBox="1">
            <a:spLocks noGrp="1"/>
          </p:cNvSpPr>
          <p:nvPr>
            <p:ph type="subTitle" idx="4"/>
          </p:nvPr>
        </p:nvSpPr>
        <p:spPr>
          <a:xfrm>
            <a:off x="6137734" y="3391550"/>
            <a:ext cx="2284800" cy="775800"/>
          </a:xfrm>
          <a:prstGeom prst="rect">
            <a:avLst/>
          </a:prstGeom>
        </p:spPr>
        <p:txBody>
          <a:bodyPr spcFirstLastPara="1" wrap="square" lIns="91425" tIns="91425" rIns="91425" bIns="0" anchor="ctr" anchorCtr="0">
            <a:noAutofit/>
          </a:bodyPr>
          <a:lstStyle/>
          <a:p>
            <a:pPr marL="0" lvl="0" indent="0" algn="ctr" rtl="0">
              <a:spcBef>
                <a:spcPts val="0"/>
              </a:spcBef>
              <a:spcAft>
                <a:spcPts val="1600"/>
              </a:spcAft>
              <a:buNone/>
            </a:pPr>
            <a:r>
              <a:rPr lang="en"/>
              <a:t>Irritation and constant coughing without expelling any mucus</a:t>
            </a:r>
            <a:endParaRPr/>
          </a:p>
        </p:txBody>
      </p:sp>
      <p:sp>
        <p:nvSpPr>
          <p:cNvPr id="259" name="Google Shape;259;p38"/>
          <p:cNvSpPr txBox="1">
            <a:spLocks noGrp="1"/>
          </p:cNvSpPr>
          <p:nvPr>
            <p:ph type="subTitle" idx="5"/>
          </p:nvPr>
        </p:nvSpPr>
        <p:spPr>
          <a:xfrm>
            <a:off x="3428880" y="3391550"/>
            <a:ext cx="2284800" cy="775800"/>
          </a:xfrm>
          <a:prstGeom prst="rect">
            <a:avLst/>
          </a:prstGeom>
        </p:spPr>
        <p:txBody>
          <a:bodyPr spcFirstLastPara="1" wrap="square" lIns="91425" tIns="91425" rIns="91425" bIns="0" anchor="ctr" anchorCtr="0">
            <a:noAutofit/>
          </a:bodyPr>
          <a:lstStyle/>
          <a:p>
            <a:pPr marL="0" lvl="0" indent="0" algn="ctr" rtl="0">
              <a:spcBef>
                <a:spcPts val="0"/>
              </a:spcBef>
              <a:spcAft>
                <a:spcPts val="1600"/>
              </a:spcAft>
              <a:buNone/>
            </a:pPr>
            <a:r>
              <a:rPr lang="en"/>
              <a:t>The body feels completely tired and without energy to perform normal tasks</a:t>
            </a:r>
            <a:endParaRPr/>
          </a:p>
        </p:txBody>
      </p:sp>
      <p:sp>
        <p:nvSpPr>
          <p:cNvPr id="260" name="Google Shape;260;p38"/>
          <p:cNvSpPr txBox="1">
            <a:spLocks noGrp="1"/>
          </p:cNvSpPr>
          <p:nvPr>
            <p:ph type="subTitle" idx="6"/>
          </p:nvPr>
        </p:nvSpPr>
        <p:spPr>
          <a:xfrm>
            <a:off x="720025" y="3391550"/>
            <a:ext cx="2284800" cy="775800"/>
          </a:xfrm>
          <a:prstGeom prst="rect">
            <a:avLst/>
          </a:prstGeom>
        </p:spPr>
        <p:txBody>
          <a:bodyPr spcFirstLastPara="1" wrap="square" lIns="91425" tIns="91425" rIns="91425" bIns="0" anchor="ctr" anchorCtr="0">
            <a:noAutofit/>
          </a:bodyPr>
          <a:lstStyle/>
          <a:p>
            <a:pPr marL="0" lvl="0" indent="0" algn="ctr" rtl="0">
              <a:spcBef>
                <a:spcPts val="0"/>
              </a:spcBef>
              <a:spcAft>
                <a:spcPts val="1600"/>
              </a:spcAft>
              <a:buNone/>
            </a:pPr>
            <a:r>
              <a:rPr lang="en"/>
              <a:t>The body temperature can exceed 37.3 Celsius degrees or 99 Fahrenheit degrees</a:t>
            </a:r>
            <a:endParaRPr/>
          </a:p>
        </p:txBody>
      </p:sp>
      <p:sp>
        <p:nvSpPr>
          <p:cNvPr id="261" name="Google Shape;261;p38"/>
          <p:cNvSpPr txBox="1">
            <a:spLocks noGrp="1"/>
          </p:cNvSpPr>
          <p:nvPr>
            <p:ph type="ctrTitle"/>
          </p:nvPr>
        </p:nvSpPr>
        <p:spPr>
          <a:xfrm>
            <a:off x="939300" y="349067"/>
            <a:ext cx="7265400" cy="8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SYMPTOMS OF COVID-19</a:t>
            </a:r>
            <a:endParaRPr/>
          </a:p>
        </p:txBody>
      </p:sp>
      <p:sp>
        <p:nvSpPr>
          <p:cNvPr id="262" name="Google Shape;262;p38"/>
          <p:cNvSpPr txBox="1">
            <a:spLocks noGrp="1"/>
          </p:cNvSpPr>
          <p:nvPr>
            <p:ph type="subTitle" idx="2"/>
          </p:nvPr>
        </p:nvSpPr>
        <p:spPr>
          <a:xfrm>
            <a:off x="3428854" y="2615750"/>
            <a:ext cx="2284800" cy="775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n"/>
              <a:t>TIREDNESS</a:t>
            </a:r>
            <a:endParaRPr/>
          </a:p>
        </p:txBody>
      </p:sp>
      <p:grpSp>
        <p:nvGrpSpPr>
          <p:cNvPr id="263" name="Google Shape;263;p38"/>
          <p:cNvGrpSpPr/>
          <p:nvPr/>
        </p:nvGrpSpPr>
        <p:grpSpPr>
          <a:xfrm>
            <a:off x="6972238" y="2046363"/>
            <a:ext cx="615725" cy="413575"/>
            <a:chOff x="812650" y="2122563"/>
            <a:chExt cx="615725" cy="413575"/>
          </a:xfrm>
        </p:grpSpPr>
        <p:sp>
          <p:nvSpPr>
            <p:cNvPr id="264" name="Google Shape;264;p38"/>
            <p:cNvSpPr/>
            <p:nvPr/>
          </p:nvSpPr>
          <p:spPr>
            <a:xfrm>
              <a:off x="956475" y="2161088"/>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5" name="Google Shape;265;p38"/>
            <p:cNvSpPr/>
            <p:nvPr/>
          </p:nvSpPr>
          <p:spPr>
            <a:xfrm>
              <a:off x="995025" y="2161088"/>
              <a:ext cx="19250" cy="18125"/>
            </a:xfrm>
            <a:custGeom>
              <a:avLst/>
              <a:gdLst/>
              <a:ahLst/>
              <a:cxnLst/>
              <a:rect l="l" t="t" r="r" b="b"/>
              <a:pathLst>
                <a:path w="770" h="725" extrusionOk="0">
                  <a:moveTo>
                    <a:pt x="0" y="1"/>
                  </a:moveTo>
                  <a:lnTo>
                    <a:pt x="0"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6" name="Google Shape;266;p38"/>
            <p:cNvSpPr/>
            <p:nvPr/>
          </p:nvSpPr>
          <p:spPr>
            <a:xfrm>
              <a:off x="1033500" y="2161088"/>
              <a:ext cx="19325" cy="18125"/>
            </a:xfrm>
            <a:custGeom>
              <a:avLst/>
              <a:gdLst/>
              <a:ahLst/>
              <a:cxnLst/>
              <a:rect l="l" t="t" r="r" b="b"/>
              <a:pathLst>
                <a:path w="773" h="725" extrusionOk="0">
                  <a:moveTo>
                    <a:pt x="0" y="1"/>
                  </a:moveTo>
                  <a:lnTo>
                    <a:pt x="0"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7" name="Google Shape;267;p38"/>
            <p:cNvSpPr/>
            <p:nvPr/>
          </p:nvSpPr>
          <p:spPr>
            <a:xfrm>
              <a:off x="1206900" y="2334413"/>
              <a:ext cx="19250" cy="18150"/>
            </a:xfrm>
            <a:custGeom>
              <a:avLst/>
              <a:gdLst/>
              <a:ahLst/>
              <a:cxnLst/>
              <a:rect l="l" t="t" r="r" b="b"/>
              <a:pathLst>
                <a:path w="770"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8" name="Google Shape;268;p38"/>
            <p:cNvSpPr/>
            <p:nvPr/>
          </p:nvSpPr>
          <p:spPr>
            <a:xfrm>
              <a:off x="1168350" y="2392213"/>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69" name="Google Shape;269;p38"/>
            <p:cNvSpPr/>
            <p:nvPr/>
          </p:nvSpPr>
          <p:spPr>
            <a:xfrm>
              <a:off x="1168350" y="2353738"/>
              <a:ext cx="19250" cy="18050"/>
            </a:xfrm>
            <a:custGeom>
              <a:avLst/>
              <a:gdLst/>
              <a:ahLst/>
              <a:cxnLst/>
              <a:rect l="l" t="t" r="r" b="b"/>
              <a:pathLst>
                <a:path w="770" h="722" extrusionOk="0">
                  <a:moveTo>
                    <a:pt x="1" y="0"/>
                  </a:moveTo>
                  <a:lnTo>
                    <a:pt x="1" y="721"/>
                  </a:lnTo>
                  <a:lnTo>
                    <a:pt x="770" y="721"/>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0" name="Google Shape;270;p38"/>
            <p:cNvSpPr/>
            <p:nvPr/>
          </p:nvSpPr>
          <p:spPr>
            <a:xfrm>
              <a:off x="1206900" y="2411513"/>
              <a:ext cx="19250" cy="18050"/>
            </a:xfrm>
            <a:custGeom>
              <a:avLst/>
              <a:gdLst/>
              <a:ahLst/>
              <a:cxnLst/>
              <a:rect l="l" t="t" r="r" b="b"/>
              <a:pathLst>
                <a:path w="770" h="722" extrusionOk="0">
                  <a:moveTo>
                    <a:pt x="1" y="1"/>
                  </a:moveTo>
                  <a:lnTo>
                    <a:pt x="1" y="722"/>
                  </a:lnTo>
                  <a:lnTo>
                    <a:pt x="770" y="722"/>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1" name="Google Shape;271;p38"/>
            <p:cNvSpPr/>
            <p:nvPr/>
          </p:nvSpPr>
          <p:spPr>
            <a:xfrm>
              <a:off x="1206900" y="2372963"/>
              <a:ext cx="19250" cy="18150"/>
            </a:xfrm>
            <a:custGeom>
              <a:avLst/>
              <a:gdLst/>
              <a:ahLst/>
              <a:cxnLst/>
              <a:rect l="l" t="t" r="r" b="b"/>
              <a:pathLst>
                <a:path w="770" h="726" extrusionOk="0">
                  <a:moveTo>
                    <a:pt x="1" y="1"/>
                  </a:moveTo>
                  <a:lnTo>
                    <a:pt x="1" y="725"/>
                  </a:lnTo>
                  <a:lnTo>
                    <a:pt x="770" y="725"/>
                  </a:lnTo>
                  <a:lnTo>
                    <a:pt x="770"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2" name="Google Shape;272;p38"/>
            <p:cNvSpPr/>
            <p:nvPr/>
          </p:nvSpPr>
          <p:spPr>
            <a:xfrm>
              <a:off x="1129800" y="2372963"/>
              <a:ext cx="19350" cy="18150"/>
            </a:xfrm>
            <a:custGeom>
              <a:avLst/>
              <a:gdLst/>
              <a:ahLst/>
              <a:cxnLst/>
              <a:rect l="l" t="t" r="r" b="b"/>
              <a:pathLst>
                <a:path w="774" h="726" extrusionOk="0">
                  <a:moveTo>
                    <a:pt x="1" y="1"/>
                  </a:moveTo>
                  <a:lnTo>
                    <a:pt x="1" y="725"/>
                  </a:lnTo>
                  <a:lnTo>
                    <a:pt x="773" y="725"/>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3" name="Google Shape;273;p38"/>
            <p:cNvSpPr/>
            <p:nvPr/>
          </p:nvSpPr>
          <p:spPr>
            <a:xfrm>
              <a:off x="1235775" y="2170163"/>
              <a:ext cx="154150" cy="154100"/>
            </a:xfrm>
            <a:custGeom>
              <a:avLst/>
              <a:gdLst/>
              <a:ahLst/>
              <a:cxnLst/>
              <a:rect l="l" t="t" r="r" b="b"/>
              <a:pathLst>
                <a:path w="6166" h="6164" extrusionOk="0">
                  <a:moveTo>
                    <a:pt x="3081" y="1901"/>
                  </a:moveTo>
                  <a:cubicBezTo>
                    <a:pt x="3732" y="1901"/>
                    <a:pt x="4261" y="2429"/>
                    <a:pt x="4261" y="3080"/>
                  </a:cubicBezTo>
                  <a:cubicBezTo>
                    <a:pt x="4261" y="3731"/>
                    <a:pt x="3732" y="4260"/>
                    <a:pt x="3081" y="4260"/>
                  </a:cubicBezTo>
                  <a:cubicBezTo>
                    <a:pt x="2431" y="4260"/>
                    <a:pt x="1901" y="3731"/>
                    <a:pt x="1901" y="3080"/>
                  </a:cubicBezTo>
                  <a:cubicBezTo>
                    <a:pt x="1901" y="2429"/>
                    <a:pt x="2431" y="1901"/>
                    <a:pt x="3081" y="1901"/>
                  </a:cubicBezTo>
                  <a:close/>
                  <a:moveTo>
                    <a:pt x="2723" y="0"/>
                  </a:moveTo>
                  <a:lnTo>
                    <a:pt x="2723" y="1215"/>
                  </a:lnTo>
                  <a:cubicBezTo>
                    <a:pt x="2465" y="1263"/>
                    <a:pt x="2225" y="1364"/>
                    <a:pt x="2016" y="1507"/>
                  </a:cubicBezTo>
                  <a:lnTo>
                    <a:pt x="1160" y="648"/>
                  </a:lnTo>
                  <a:lnTo>
                    <a:pt x="648" y="1159"/>
                  </a:lnTo>
                  <a:lnTo>
                    <a:pt x="1509" y="2015"/>
                  </a:lnTo>
                  <a:cubicBezTo>
                    <a:pt x="1366" y="2224"/>
                    <a:pt x="1265" y="2464"/>
                    <a:pt x="1216" y="2722"/>
                  </a:cubicBezTo>
                  <a:lnTo>
                    <a:pt x="1" y="2722"/>
                  </a:lnTo>
                  <a:lnTo>
                    <a:pt x="1" y="3443"/>
                  </a:lnTo>
                  <a:lnTo>
                    <a:pt x="1216" y="3443"/>
                  </a:lnTo>
                  <a:cubicBezTo>
                    <a:pt x="1265" y="3700"/>
                    <a:pt x="1366" y="3936"/>
                    <a:pt x="1509" y="4145"/>
                  </a:cubicBezTo>
                  <a:lnTo>
                    <a:pt x="648" y="5005"/>
                  </a:lnTo>
                  <a:lnTo>
                    <a:pt x="1160" y="5517"/>
                  </a:lnTo>
                  <a:lnTo>
                    <a:pt x="2016" y="4657"/>
                  </a:lnTo>
                  <a:cubicBezTo>
                    <a:pt x="2225" y="4800"/>
                    <a:pt x="2465" y="4900"/>
                    <a:pt x="2723" y="4949"/>
                  </a:cubicBezTo>
                  <a:lnTo>
                    <a:pt x="2723" y="6164"/>
                  </a:lnTo>
                  <a:lnTo>
                    <a:pt x="3443" y="6164"/>
                  </a:lnTo>
                  <a:lnTo>
                    <a:pt x="3443" y="4949"/>
                  </a:lnTo>
                  <a:cubicBezTo>
                    <a:pt x="3701" y="4900"/>
                    <a:pt x="3938" y="4800"/>
                    <a:pt x="4147" y="4657"/>
                  </a:cubicBezTo>
                  <a:lnTo>
                    <a:pt x="5006" y="5517"/>
                  </a:lnTo>
                  <a:lnTo>
                    <a:pt x="5518" y="5005"/>
                  </a:lnTo>
                  <a:lnTo>
                    <a:pt x="4658" y="4145"/>
                  </a:lnTo>
                  <a:cubicBezTo>
                    <a:pt x="4801" y="3936"/>
                    <a:pt x="4902" y="3700"/>
                    <a:pt x="4950" y="3443"/>
                  </a:cubicBezTo>
                  <a:lnTo>
                    <a:pt x="6165" y="3443"/>
                  </a:lnTo>
                  <a:lnTo>
                    <a:pt x="6165" y="2722"/>
                  </a:lnTo>
                  <a:lnTo>
                    <a:pt x="4950" y="2722"/>
                  </a:lnTo>
                  <a:cubicBezTo>
                    <a:pt x="4902" y="2464"/>
                    <a:pt x="4801" y="2224"/>
                    <a:pt x="4658" y="2015"/>
                  </a:cubicBezTo>
                  <a:lnTo>
                    <a:pt x="5518" y="1159"/>
                  </a:lnTo>
                  <a:lnTo>
                    <a:pt x="5006" y="648"/>
                  </a:lnTo>
                  <a:lnTo>
                    <a:pt x="4147" y="1507"/>
                  </a:lnTo>
                  <a:cubicBezTo>
                    <a:pt x="3938" y="1364"/>
                    <a:pt x="3701" y="1263"/>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4" name="Google Shape;274;p38"/>
            <p:cNvSpPr/>
            <p:nvPr/>
          </p:nvSpPr>
          <p:spPr>
            <a:xfrm>
              <a:off x="1303225" y="2238188"/>
              <a:ext cx="19250" cy="18050"/>
            </a:xfrm>
            <a:custGeom>
              <a:avLst/>
              <a:gdLst/>
              <a:ahLst/>
              <a:cxnLst/>
              <a:rect l="l" t="t" r="r" b="b"/>
              <a:pathLst>
                <a:path w="770" h="722" extrusionOk="0">
                  <a:moveTo>
                    <a:pt x="1" y="1"/>
                  </a:moveTo>
                  <a:lnTo>
                    <a:pt x="1" y="722"/>
                  </a:lnTo>
                  <a:lnTo>
                    <a:pt x="769" y="722"/>
                  </a:lnTo>
                  <a:lnTo>
                    <a:pt x="769"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5" name="Google Shape;275;p38"/>
            <p:cNvSpPr/>
            <p:nvPr/>
          </p:nvSpPr>
          <p:spPr>
            <a:xfrm>
              <a:off x="1274325" y="2382038"/>
              <a:ext cx="154050" cy="154100"/>
            </a:xfrm>
            <a:custGeom>
              <a:avLst/>
              <a:gdLst/>
              <a:ahLst/>
              <a:cxnLst/>
              <a:rect l="l" t="t" r="r" b="b"/>
              <a:pathLst>
                <a:path w="6162" h="6164" extrusionOk="0">
                  <a:moveTo>
                    <a:pt x="3081" y="1901"/>
                  </a:moveTo>
                  <a:cubicBezTo>
                    <a:pt x="3732" y="1901"/>
                    <a:pt x="4261" y="2429"/>
                    <a:pt x="4261" y="3080"/>
                  </a:cubicBezTo>
                  <a:cubicBezTo>
                    <a:pt x="4261" y="3731"/>
                    <a:pt x="3732" y="4260"/>
                    <a:pt x="3081" y="4260"/>
                  </a:cubicBezTo>
                  <a:cubicBezTo>
                    <a:pt x="2431" y="4260"/>
                    <a:pt x="1901" y="3731"/>
                    <a:pt x="1901" y="3080"/>
                  </a:cubicBezTo>
                  <a:cubicBezTo>
                    <a:pt x="1901" y="2429"/>
                    <a:pt x="2431" y="1901"/>
                    <a:pt x="3081" y="1901"/>
                  </a:cubicBezTo>
                  <a:close/>
                  <a:moveTo>
                    <a:pt x="2719" y="0"/>
                  </a:moveTo>
                  <a:lnTo>
                    <a:pt x="2719" y="1215"/>
                  </a:lnTo>
                  <a:cubicBezTo>
                    <a:pt x="2465" y="1263"/>
                    <a:pt x="2225" y="1364"/>
                    <a:pt x="2016" y="1507"/>
                  </a:cubicBezTo>
                  <a:lnTo>
                    <a:pt x="1157" y="648"/>
                  </a:lnTo>
                  <a:lnTo>
                    <a:pt x="648" y="1159"/>
                  </a:lnTo>
                  <a:lnTo>
                    <a:pt x="1504" y="2015"/>
                  </a:lnTo>
                  <a:cubicBezTo>
                    <a:pt x="1366" y="2224"/>
                    <a:pt x="1265" y="2465"/>
                    <a:pt x="1215" y="2722"/>
                  </a:cubicBezTo>
                  <a:lnTo>
                    <a:pt x="1" y="2722"/>
                  </a:lnTo>
                  <a:lnTo>
                    <a:pt x="1" y="3442"/>
                  </a:lnTo>
                  <a:lnTo>
                    <a:pt x="1215" y="3442"/>
                  </a:lnTo>
                  <a:cubicBezTo>
                    <a:pt x="1265" y="3700"/>
                    <a:pt x="1366" y="3936"/>
                    <a:pt x="1504" y="4144"/>
                  </a:cubicBezTo>
                  <a:lnTo>
                    <a:pt x="648" y="5004"/>
                  </a:lnTo>
                  <a:lnTo>
                    <a:pt x="1157" y="5516"/>
                  </a:lnTo>
                  <a:lnTo>
                    <a:pt x="2016" y="4656"/>
                  </a:lnTo>
                  <a:cubicBezTo>
                    <a:pt x="2225" y="4798"/>
                    <a:pt x="2465" y="4899"/>
                    <a:pt x="2719" y="4949"/>
                  </a:cubicBezTo>
                  <a:lnTo>
                    <a:pt x="2719" y="6163"/>
                  </a:lnTo>
                  <a:lnTo>
                    <a:pt x="3443" y="6163"/>
                  </a:lnTo>
                  <a:lnTo>
                    <a:pt x="3443" y="4949"/>
                  </a:lnTo>
                  <a:cubicBezTo>
                    <a:pt x="3697" y="4899"/>
                    <a:pt x="3938" y="4798"/>
                    <a:pt x="4146" y="4656"/>
                  </a:cubicBezTo>
                  <a:lnTo>
                    <a:pt x="5006" y="5516"/>
                  </a:lnTo>
                  <a:lnTo>
                    <a:pt x="5514" y="5004"/>
                  </a:lnTo>
                  <a:lnTo>
                    <a:pt x="4658" y="4144"/>
                  </a:lnTo>
                  <a:cubicBezTo>
                    <a:pt x="4797" y="3936"/>
                    <a:pt x="4898" y="3700"/>
                    <a:pt x="4947" y="3442"/>
                  </a:cubicBezTo>
                  <a:lnTo>
                    <a:pt x="6161" y="3442"/>
                  </a:lnTo>
                  <a:lnTo>
                    <a:pt x="6161" y="2722"/>
                  </a:lnTo>
                  <a:lnTo>
                    <a:pt x="4947" y="2722"/>
                  </a:lnTo>
                  <a:cubicBezTo>
                    <a:pt x="4898" y="2465"/>
                    <a:pt x="4797" y="2224"/>
                    <a:pt x="4658" y="2015"/>
                  </a:cubicBezTo>
                  <a:lnTo>
                    <a:pt x="5514" y="1159"/>
                  </a:lnTo>
                  <a:lnTo>
                    <a:pt x="5006" y="648"/>
                  </a:lnTo>
                  <a:lnTo>
                    <a:pt x="4146" y="1507"/>
                  </a:lnTo>
                  <a:cubicBezTo>
                    <a:pt x="3938" y="1364"/>
                    <a:pt x="3697" y="1263"/>
                    <a:pt x="3443" y="1215"/>
                  </a:cubicBezTo>
                  <a:lnTo>
                    <a:pt x="3443"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6" name="Google Shape;276;p38"/>
            <p:cNvSpPr/>
            <p:nvPr/>
          </p:nvSpPr>
          <p:spPr>
            <a:xfrm>
              <a:off x="1341675" y="2450063"/>
              <a:ext cx="19350" cy="18025"/>
            </a:xfrm>
            <a:custGeom>
              <a:avLst/>
              <a:gdLst/>
              <a:ahLst/>
              <a:cxnLst/>
              <a:rect l="l" t="t" r="r" b="b"/>
              <a:pathLst>
                <a:path w="774" h="721" extrusionOk="0">
                  <a:moveTo>
                    <a:pt x="1" y="1"/>
                  </a:moveTo>
                  <a:lnTo>
                    <a:pt x="1" y="721"/>
                  </a:lnTo>
                  <a:lnTo>
                    <a:pt x="773" y="721"/>
                  </a:lnTo>
                  <a:lnTo>
                    <a:pt x="773"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7" name="Google Shape;277;p38"/>
            <p:cNvSpPr/>
            <p:nvPr/>
          </p:nvSpPr>
          <p:spPr>
            <a:xfrm>
              <a:off x="812650" y="2122563"/>
              <a:ext cx="326250" cy="413575"/>
            </a:xfrm>
            <a:custGeom>
              <a:avLst/>
              <a:gdLst/>
              <a:ahLst/>
              <a:cxnLst/>
              <a:rect l="l" t="t" r="r" b="b"/>
              <a:pathLst>
                <a:path w="13050" h="16543" extrusionOk="0">
                  <a:moveTo>
                    <a:pt x="3443" y="1"/>
                  </a:moveTo>
                  <a:cubicBezTo>
                    <a:pt x="1543" y="1"/>
                    <a:pt x="1" y="1546"/>
                    <a:pt x="1" y="3446"/>
                  </a:cubicBezTo>
                  <a:lnTo>
                    <a:pt x="1" y="5371"/>
                  </a:lnTo>
                  <a:lnTo>
                    <a:pt x="721" y="5371"/>
                  </a:lnTo>
                  <a:lnTo>
                    <a:pt x="721" y="3446"/>
                  </a:lnTo>
                  <a:cubicBezTo>
                    <a:pt x="721" y="1946"/>
                    <a:pt x="1943" y="724"/>
                    <a:pt x="3443" y="724"/>
                  </a:cubicBezTo>
                  <a:lnTo>
                    <a:pt x="12328" y="724"/>
                  </a:lnTo>
                  <a:lnTo>
                    <a:pt x="12328" y="1755"/>
                  </a:lnTo>
                  <a:lnTo>
                    <a:pt x="10999" y="3084"/>
                  </a:lnTo>
                  <a:lnTo>
                    <a:pt x="4237" y="3084"/>
                  </a:lnTo>
                  <a:lnTo>
                    <a:pt x="4237" y="5781"/>
                  </a:lnTo>
                  <a:lnTo>
                    <a:pt x="2695" y="5781"/>
                  </a:lnTo>
                  <a:lnTo>
                    <a:pt x="2695" y="7832"/>
                  </a:lnTo>
                  <a:lnTo>
                    <a:pt x="3853" y="8987"/>
                  </a:lnTo>
                  <a:lnTo>
                    <a:pt x="3853" y="10616"/>
                  </a:lnTo>
                  <a:lnTo>
                    <a:pt x="3056" y="11409"/>
                  </a:lnTo>
                  <a:lnTo>
                    <a:pt x="721" y="9074"/>
                  </a:lnTo>
                  <a:lnTo>
                    <a:pt x="721" y="6140"/>
                  </a:lnTo>
                  <a:lnTo>
                    <a:pt x="1" y="6140"/>
                  </a:lnTo>
                  <a:lnTo>
                    <a:pt x="1" y="9373"/>
                  </a:lnTo>
                  <a:lnTo>
                    <a:pt x="2695" y="12071"/>
                  </a:lnTo>
                  <a:lnTo>
                    <a:pt x="2695" y="16542"/>
                  </a:lnTo>
                  <a:lnTo>
                    <a:pt x="3419" y="16542"/>
                  </a:lnTo>
                  <a:lnTo>
                    <a:pt x="3419" y="12071"/>
                  </a:lnTo>
                  <a:lnTo>
                    <a:pt x="4574" y="10911"/>
                  </a:lnTo>
                  <a:lnTo>
                    <a:pt x="4574" y="8688"/>
                  </a:lnTo>
                  <a:lnTo>
                    <a:pt x="3419" y="7532"/>
                  </a:lnTo>
                  <a:lnTo>
                    <a:pt x="3419" y="6502"/>
                  </a:lnTo>
                  <a:lnTo>
                    <a:pt x="4960" y="6502"/>
                  </a:lnTo>
                  <a:lnTo>
                    <a:pt x="4960" y="3805"/>
                  </a:lnTo>
                  <a:lnTo>
                    <a:pt x="10786" y="3805"/>
                  </a:lnTo>
                  <a:lnTo>
                    <a:pt x="10786" y="5906"/>
                  </a:lnTo>
                  <a:lnTo>
                    <a:pt x="12328" y="7445"/>
                  </a:lnTo>
                  <a:lnTo>
                    <a:pt x="12328" y="7706"/>
                  </a:lnTo>
                  <a:lnTo>
                    <a:pt x="10786" y="7706"/>
                  </a:lnTo>
                  <a:lnTo>
                    <a:pt x="10786" y="8475"/>
                  </a:lnTo>
                  <a:lnTo>
                    <a:pt x="9220" y="8475"/>
                  </a:lnTo>
                  <a:cubicBezTo>
                    <a:pt x="8810" y="8475"/>
                    <a:pt x="8476" y="8813"/>
                    <a:pt x="8476" y="9223"/>
                  </a:cubicBezTo>
                  <a:lnTo>
                    <a:pt x="8476" y="11535"/>
                  </a:lnTo>
                  <a:cubicBezTo>
                    <a:pt x="8476" y="11946"/>
                    <a:pt x="8810" y="12280"/>
                    <a:pt x="9220" y="12280"/>
                  </a:cubicBezTo>
                  <a:lnTo>
                    <a:pt x="10786" y="12280"/>
                  </a:lnTo>
                  <a:lnTo>
                    <a:pt x="10786" y="12690"/>
                  </a:lnTo>
                  <a:cubicBezTo>
                    <a:pt x="10786" y="13407"/>
                    <a:pt x="10171" y="13870"/>
                    <a:pt x="9220" y="13870"/>
                  </a:cubicBezTo>
                  <a:lnTo>
                    <a:pt x="5368" y="13870"/>
                  </a:lnTo>
                  <a:lnTo>
                    <a:pt x="5368" y="14589"/>
                  </a:lnTo>
                  <a:lnTo>
                    <a:pt x="6547" y="14589"/>
                  </a:lnTo>
                  <a:lnTo>
                    <a:pt x="6547" y="16542"/>
                  </a:lnTo>
                  <a:lnTo>
                    <a:pt x="7271" y="16542"/>
                  </a:lnTo>
                  <a:lnTo>
                    <a:pt x="7271" y="14589"/>
                  </a:lnTo>
                  <a:lnTo>
                    <a:pt x="9220" y="14589"/>
                  </a:lnTo>
                  <a:cubicBezTo>
                    <a:pt x="10567" y="14589"/>
                    <a:pt x="11507" y="13811"/>
                    <a:pt x="11507" y="12690"/>
                  </a:cubicBezTo>
                  <a:lnTo>
                    <a:pt x="11507" y="11559"/>
                  </a:lnTo>
                  <a:lnTo>
                    <a:pt x="9220" y="11559"/>
                  </a:lnTo>
                  <a:cubicBezTo>
                    <a:pt x="9207" y="11559"/>
                    <a:pt x="9196" y="11549"/>
                    <a:pt x="9196" y="11535"/>
                  </a:cubicBezTo>
                  <a:lnTo>
                    <a:pt x="9196" y="9223"/>
                  </a:lnTo>
                  <a:cubicBezTo>
                    <a:pt x="9196" y="9210"/>
                    <a:pt x="9207" y="9199"/>
                    <a:pt x="9220" y="9199"/>
                  </a:cubicBezTo>
                  <a:lnTo>
                    <a:pt x="11507" y="9199"/>
                  </a:lnTo>
                  <a:lnTo>
                    <a:pt x="11507" y="8426"/>
                  </a:lnTo>
                  <a:lnTo>
                    <a:pt x="13049" y="8426"/>
                  </a:lnTo>
                  <a:lnTo>
                    <a:pt x="13049" y="7146"/>
                  </a:lnTo>
                  <a:lnTo>
                    <a:pt x="11507" y="5607"/>
                  </a:lnTo>
                  <a:lnTo>
                    <a:pt x="11507" y="3596"/>
                  </a:lnTo>
                  <a:lnTo>
                    <a:pt x="13049" y="2054"/>
                  </a:lnTo>
                  <a:lnTo>
                    <a:pt x="13049" y="1"/>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78" name="Google Shape;278;p38"/>
            <p:cNvSpPr/>
            <p:nvPr/>
          </p:nvSpPr>
          <p:spPr>
            <a:xfrm>
              <a:off x="995025" y="2240813"/>
              <a:ext cx="47525" cy="53950"/>
            </a:xfrm>
            <a:custGeom>
              <a:avLst/>
              <a:gdLst/>
              <a:ahLst/>
              <a:cxnLst/>
              <a:rect l="l" t="t" r="r" b="b"/>
              <a:pathLst>
                <a:path w="1901" h="2158" extrusionOk="0">
                  <a:moveTo>
                    <a:pt x="641" y="0"/>
                  </a:moveTo>
                  <a:lnTo>
                    <a:pt x="129" y="512"/>
                  </a:lnTo>
                  <a:lnTo>
                    <a:pt x="1055" y="1434"/>
                  </a:lnTo>
                  <a:lnTo>
                    <a:pt x="0" y="1434"/>
                  </a:lnTo>
                  <a:lnTo>
                    <a:pt x="0" y="2158"/>
                  </a:lnTo>
                  <a:lnTo>
                    <a:pt x="1901" y="2158"/>
                  </a:lnTo>
                  <a:lnTo>
                    <a:pt x="1901" y="1260"/>
                  </a:lnTo>
                  <a:lnTo>
                    <a:pt x="641"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79" name="Google Shape;279;p38"/>
          <p:cNvGrpSpPr/>
          <p:nvPr/>
        </p:nvGrpSpPr>
        <p:grpSpPr>
          <a:xfrm>
            <a:off x="1641488" y="1844138"/>
            <a:ext cx="441875" cy="615800"/>
            <a:chOff x="1829075" y="1183975"/>
            <a:chExt cx="441875" cy="615800"/>
          </a:xfrm>
        </p:grpSpPr>
        <p:sp>
          <p:nvSpPr>
            <p:cNvPr id="280" name="Google Shape;280;p38"/>
            <p:cNvSpPr/>
            <p:nvPr/>
          </p:nvSpPr>
          <p:spPr>
            <a:xfrm>
              <a:off x="1972975" y="1424750"/>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1" name="Google Shape;281;p38"/>
            <p:cNvSpPr/>
            <p:nvPr/>
          </p:nvSpPr>
          <p:spPr>
            <a:xfrm>
              <a:off x="2011450" y="1424750"/>
              <a:ext cx="19325" cy="18125"/>
            </a:xfrm>
            <a:custGeom>
              <a:avLst/>
              <a:gdLst/>
              <a:ahLst/>
              <a:cxnLst/>
              <a:rect l="l" t="t" r="r" b="b"/>
              <a:pathLst>
                <a:path w="773" h="725" extrusionOk="0">
                  <a:moveTo>
                    <a:pt x="0" y="0"/>
                  </a:moveTo>
                  <a:lnTo>
                    <a:pt x="0"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2" name="Google Shape;282;p38"/>
            <p:cNvSpPr/>
            <p:nvPr/>
          </p:nvSpPr>
          <p:spPr>
            <a:xfrm>
              <a:off x="2050000" y="1424750"/>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3" name="Google Shape;283;p38"/>
            <p:cNvSpPr/>
            <p:nvPr/>
          </p:nvSpPr>
          <p:spPr>
            <a:xfrm>
              <a:off x="1829075" y="1386200"/>
              <a:ext cx="326325" cy="413575"/>
            </a:xfrm>
            <a:custGeom>
              <a:avLst/>
              <a:gdLst/>
              <a:ahLst/>
              <a:cxnLst/>
              <a:rect l="l" t="t" r="r" b="b"/>
              <a:pathLst>
                <a:path w="13053" h="16543" extrusionOk="0">
                  <a:moveTo>
                    <a:pt x="3446" y="0"/>
                  </a:moveTo>
                  <a:cubicBezTo>
                    <a:pt x="1546" y="0"/>
                    <a:pt x="0" y="1545"/>
                    <a:pt x="0" y="3446"/>
                  </a:cubicBezTo>
                  <a:lnTo>
                    <a:pt x="0" y="5370"/>
                  </a:lnTo>
                  <a:lnTo>
                    <a:pt x="724" y="5370"/>
                  </a:lnTo>
                  <a:lnTo>
                    <a:pt x="724" y="3446"/>
                  </a:lnTo>
                  <a:cubicBezTo>
                    <a:pt x="724" y="1945"/>
                    <a:pt x="1946" y="724"/>
                    <a:pt x="3446" y="724"/>
                  </a:cubicBezTo>
                  <a:lnTo>
                    <a:pt x="12328" y="724"/>
                  </a:lnTo>
                  <a:lnTo>
                    <a:pt x="12328" y="1754"/>
                  </a:lnTo>
                  <a:lnTo>
                    <a:pt x="10998" y="3084"/>
                  </a:lnTo>
                  <a:lnTo>
                    <a:pt x="4240" y="3084"/>
                  </a:lnTo>
                  <a:lnTo>
                    <a:pt x="4240" y="5781"/>
                  </a:lnTo>
                  <a:lnTo>
                    <a:pt x="2698" y="5781"/>
                  </a:lnTo>
                  <a:lnTo>
                    <a:pt x="2698" y="7831"/>
                  </a:lnTo>
                  <a:lnTo>
                    <a:pt x="3853" y="8987"/>
                  </a:lnTo>
                  <a:lnTo>
                    <a:pt x="3853" y="10616"/>
                  </a:lnTo>
                  <a:lnTo>
                    <a:pt x="3059" y="11410"/>
                  </a:lnTo>
                  <a:lnTo>
                    <a:pt x="724" y="9074"/>
                  </a:lnTo>
                  <a:lnTo>
                    <a:pt x="724" y="6140"/>
                  </a:lnTo>
                  <a:lnTo>
                    <a:pt x="0" y="6140"/>
                  </a:lnTo>
                  <a:lnTo>
                    <a:pt x="0" y="9373"/>
                  </a:lnTo>
                  <a:lnTo>
                    <a:pt x="2698" y="12070"/>
                  </a:lnTo>
                  <a:lnTo>
                    <a:pt x="2698" y="16543"/>
                  </a:lnTo>
                  <a:lnTo>
                    <a:pt x="3421" y="16543"/>
                  </a:lnTo>
                  <a:lnTo>
                    <a:pt x="3421" y="12070"/>
                  </a:lnTo>
                  <a:lnTo>
                    <a:pt x="4577" y="10912"/>
                  </a:lnTo>
                  <a:lnTo>
                    <a:pt x="4577" y="8687"/>
                  </a:lnTo>
                  <a:lnTo>
                    <a:pt x="3421" y="7532"/>
                  </a:lnTo>
                  <a:lnTo>
                    <a:pt x="3421" y="6502"/>
                  </a:lnTo>
                  <a:lnTo>
                    <a:pt x="4960" y="6502"/>
                  </a:lnTo>
                  <a:lnTo>
                    <a:pt x="4960" y="3804"/>
                  </a:lnTo>
                  <a:lnTo>
                    <a:pt x="10786" y="3804"/>
                  </a:lnTo>
                  <a:lnTo>
                    <a:pt x="10786" y="5907"/>
                  </a:lnTo>
                  <a:lnTo>
                    <a:pt x="12328" y="7445"/>
                  </a:lnTo>
                  <a:lnTo>
                    <a:pt x="12328" y="7706"/>
                  </a:lnTo>
                  <a:lnTo>
                    <a:pt x="10786" y="7706"/>
                  </a:lnTo>
                  <a:lnTo>
                    <a:pt x="10786" y="9248"/>
                  </a:lnTo>
                  <a:lnTo>
                    <a:pt x="8688" y="9248"/>
                  </a:lnTo>
                  <a:lnTo>
                    <a:pt x="7706" y="10229"/>
                  </a:lnTo>
                  <a:lnTo>
                    <a:pt x="7706" y="11510"/>
                  </a:lnTo>
                  <a:lnTo>
                    <a:pt x="10786" y="11510"/>
                  </a:lnTo>
                  <a:lnTo>
                    <a:pt x="10786" y="12690"/>
                  </a:lnTo>
                  <a:cubicBezTo>
                    <a:pt x="10786" y="13407"/>
                    <a:pt x="10174" y="13870"/>
                    <a:pt x="9223" y="13870"/>
                  </a:cubicBezTo>
                  <a:lnTo>
                    <a:pt x="5371" y="13870"/>
                  </a:lnTo>
                  <a:lnTo>
                    <a:pt x="5371" y="14591"/>
                  </a:lnTo>
                  <a:lnTo>
                    <a:pt x="6550" y="14591"/>
                  </a:lnTo>
                  <a:lnTo>
                    <a:pt x="6550" y="16543"/>
                  </a:lnTo>
                  <a:lnTo>
                    <a:pt x="7271" y="16543"/>
                  </a:lnTo>
                  <a:lnTo>
                    <a:pt x="7271" y="14591"/>
                  </a:lnTo>
                  <a:lnTo>
                    <a:pt x="9223" y="14591"/>
                  </a:lnTo>
                  <a:cubicBezTo>
                    <a:pt x="10571" y="14591"/>
                    <a:pt x="11510" y="13811"/>
                    <a:pt x="11510" y="12690"/>
                  </a:cubicBezTo>
                  <a:lnTo>
                    <a:pt x="11510" y="10786"/>
                  </a:lnTo>
                  <a:lnTo>
                    <a:pt x="8426" y="10786"/>
                  </a:lnTo>
                  <a:lnTo>
                    <a:pt x="8426" y="10528"/>
                  </a:lnTo>
                  <a:lnTo>
                    <a:pt x="8987" y="9969"/>
                  </a:lnTo>
                  <a:lnTo>
                    <a:pt x="11510" y="9969"/>
                  </a:lnTo>
                  <a:lnTo>
                    <a:pt x="11510" y="8427"/>
                  </a:lnTo>
                  <a:lnTo>
                    <a:pt x="13052" y="8427"/>
                  </a:lnTo>
                  <a:lnTo>
                    <a:pt x="13052" y="7145"/>
                  </a:lnTo>
                  <a:lnTo>
                    <a:pt x="11510" y="5608"/>
                  </a:lnTo>
                  <a:lnTo>
                    <a:pt x="11510" y="3595"/>
                  </a:lnTo>
                  <a:lnTo>
                    <a:pt x="13052" y="2054"/>
                  </a:lnTo>
                  <a:lnTo>
                    <a:pt x="13052"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4" name="Google Shape;284;p38"/>
            <p:cNvSpPr/>
            <p:nvPr/>
          </p:nvSpPr>
          <p:spPr>
            <a:xfrm>
              <a:off x="2001875" y="1521075"/>
              <a:ext cx="66850" cy="53950"/>
            </a:xfrm>
            <a:custGeom>
              <a:avLst/>
              <a:gdLst/>
              <a:ahLst/>
              <a:cxnLst/>
              <a:rect l="l" t="t" r="r" b="b"/>
              <a:pathLst>
                <a:path w="2674" h="2158" extrusionOk="0">
                  <a:moveTo>
                    <a:pt x="1" y="0"/>
                  </a:moveTo>
                  <a:lnTo>
                    <a:pt x="1" y="720"/>
                  </a:lnTo>
                  <a:lnTo>
                    <a:pt x="1949" y="720"/>
                  </a:lnTo>
                  <a:lnTo>
                    <a:pt x="1949" y="982"/>
                  </a:lnTo>
                  <a:lnTo>
                    <a:pt x="1285" y="1646"/>
                  </a:lnTo>
                  <a:lnTo>
                    <a:pt x="1797" y="2158"/>
                  </a:lnTo>
                  <a:lnTo>
                    <a:pt x="2674" y="1281"/>
                  </a:lnTo>
                  <a:lnTo>
                    <a:pt x="2674"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5" name="Google Shape;285;p38"/>
            <p:cNvSpPr/>
            <p:nvPr/>
          </p:nvSpPr>
          <p:spPr>
            <a:xfrm>
              <a:off x="2175825" y="1183975"/>
              <a:ext cx="95125" cy="364800"/>
            </a:xfrm>
            <a:custGeom>
              <a:avLst/>
              <a:gdLst/>
              <a:ahLst/>
              <a:cxnLst/>
              <a:rect l="l" t="t" r="r" b="b"/>
              <a:pathLst>
                <a:path w="3805" h="14592" extrusionOk="0">
                  <a:moveTo>
                    <a:pt x="3056" y="725"/>
                  </a:moveTo>
                  <a:cubicBezTo>
                    <a:pt x="3070" y="725"/>
                    <a:pt x="3080" y="735"/>
                    <a:pt x="3080" y="746"/>
                  </a:cubicBezTo>
                  <a:lnTo>
                    <a:pt x="3080" y="2312"/>
                  </a:lnTo>
                  <a:lnTo>
                    <a:pt x="720" y="2312"/>
                  </a:lnTo>
                  <a:lnTo>
                    <a:pt x="720" y="746"/>
                  </a:lnTo>
                  <a:cubicBezTo>
                    <a:pt x="720" y="735"/>
                    <a:pt x="734" y="725"/>
                    <a:pt x="744" y="725"/>
                  </a:cubicBezTo>
                  <a:close/>
                  <a:moveTo>
                    <a:pt x="2311" y="13049"/>
                  </a:moveTo>
                  <a:lnTo>
                    <a:pt x="2311" y="13459"/>
                  </a:lnTo>
                  <a:cubicBezTo>
                    <a:pt x="2311" y="13686"/>
                    <a:pt x="2127" y="13870"/>
                    <a:pt x="1900" y="13870"/>
                  </a:cubicBezTo>
                  <a:cubicBezTo>
                    <a:pt x="1677" y="13870"/>
                    <a:pt x="1493" y="13686"/>
                    <a:pt x="1493" y="13459"/>
                  </a:cubicBezTo>
                  <a:lnTo>
                    <a:pt x="1493" y="13049"/>
                  </a:lnTo>
                  <a:close/>
                  <a:moveTo>
                    <a:pt x="744" y="1"/>
                  </a:moveTo>
                  <a:cubicBezTo>
                    <a:pt x="334" y="1"/>
                    <a:pt x="0" y="335"/>
                    <a:pt x="0" y="746"/>
                  </a:cubicBezTo>
                  <a:lnTo>
                    <a:pt x="0" y="4985"/>
                  </a:lnTo>
                  <a:lnTo>
                    <a:pt x="720" y="4985"/>
                  </a:lnTo>
                  <a:lnTo>
                    <a:pt x="720" y="3035"/>
                  </a:lnTo>
                  <a:lnTo>
                    <a:pt x="3080" y="3035"/>
                  </a:lnTo>
                  <a:lnTo>
                    <a:pt x="3080" y="3853"/>
                  </a:lnTo>
                  <a:lnTo>
                    <a:pt x="1900" y="3853"/>
                  </a:lnTo>
                  <a:lnTo>
                    <a:pt x="1900" y="4574"/>
                  </a:lnTo>
                  <a:lnTo>
                    <a:pt x="3080" y="4574"/>
                  </a:lnTo>
                  <a:lnTo>
                    <a:pt x="3080" y="5395"/>
                  </a:lnTo>
                  <a:lnTo>
                    <a:pt x="1900" y="5395"/>
                  </a:lnTo>
                  <a:lnTo>
                    <a:pt x="1900" y="6116"/>
                  </a:lnTo>
                  <a:lnTo>
                    <a:pt x="3080" y="6116"/>
                  </a:lnTo>
                  <a:lnTo>
                    <a:pt x="3080" y="6934"/>
                  </a:lnTo>
                  <a:lnTo>
                    <a:pt x="1900" y="6934"/>
                  </a:lnTo>
                  <a:lnTo>
                    <a:pt x="1900" y="7658"/>
                  </a:lnTo>
                  <a:lnTo>
                    <a:pt x="3080" y="7658"/>
                  </a:lnTo>
                  <a:lnTo>
                    <a:pt x="3080" y="8476"/>
                  </a:lnTo>
                  <a:lnTo>
                    <a:pt x="1900" y="8476"/>
                  </a:lnTo>
                  <a:lnTo>
                    <a:pt x="1900" y="9199"/>
                  </a:lnTo>
                  <a:lnTo>
                    <a:pt x="3080" y="9199"/>
                  </a:lnTo>
                  <a:lnTo>
                    <a:pt x="3080" y="9457"/>
                  </a:lnTo>
                  <a:lnTo>
                    <a:pt x="2311" y="10230"/>
                  </a:lnTo>
                  <a:lnTo>
                    <a:pt x="2311" y="12328"/>
                  </a:lnTo>
                  <a:lnTo>
                    <a:pt x="1493" y="12328"/>
                  </a:lnTo>
                  <a:lnTo>
                    <a:pt x="1493" y="10230"/>
                  </a:lnTo>
                  <a:lnTo>
                    <a:pt x="720" y="9457"/>
                  </a:lnTo>
                  <a:lnTo>
                    <a:pt x="720" y="5753"/>
                  </a:lnTo>
                  <a:lnTo>
                    <a:pt x="0" y="5753"/>
                  </a:lnTo>
                  <a:lnTo>
                    <a:pt x="0" y="9756"/>
                  </a:lnTo>
                  <a:lnTo>
                    <a:pt x="769" y="10526"/>
                  </a:lnTo>
                  <a:lnTo>
                    <a:pt x="769" y="13459"/>
                  </a:lnTo>
                  <a:cubicBezTo>
                    <a:pt x="769" y="14082"/>
                    <a:pt x="1277" y="14591"/>
                    <a:pt x="1900" y="14591"/>
                  </a:cubicBezTo>
                  <a:cubicBezTo>
                    <a:pt x="2527" y="14591"/>
                    <a:pt x="3031" y="14082"/>
                    <a:pt x="3031" y="13459"/>
                  </a:cubicBezTo>
                  <a:lnTo>
                    <a:pt x="3031" y="10526"/>
                  </a:lnTo>
                  <a:lnTo>
                    <a:pt x="3804" y="9756"/>
                  </a:lnTo>
                  <a:lnTo>
                    <a:pt x="3804" y="746"/>
                  </a:lnTo>
                  <a:cubicBezTo>
                    <a:pt x="3804" y="335"/>
                    <a:pt x="3470" y="1"/>
                    <a:pt x="3056" y="1"/>
                  </a:cubicBez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86" name="Google Shape;286;p38"/>
          <p:cNvGrpSpPr/>
          <p:nvPr/>
        </p:nvGrpSpPr>
        <p:grpSpPr>
          <a:xfrm>
            <a:off x="4408838" y="2046363"/>
            <a:ext cx="326325" cy="413575"/>
            <a:chOff x="4306863" y="2046363"/>
            <a:chExt cx="326325" cy="413575"/>
          </a:xfrm>
        </p:grpSpPr>
        <p:sp>
          <p:nvSpPr>
            <p:cNvPr id="287" name="Google Shape;287;p38"/>
            <p:cNvSpPr/>
            <p:nvPr/>
          </p:nvSpPr>
          <p:spPr>
            <a:xfrm>
              <a:off x="4450763" y="2084913"/>
              <a:ext cx="19250" cy="18125"/>
            </a:xfrm>
            <a:custGeom>
              <a:avLst/>
              <a:gdLst/>
              <a:ahLst/>
              <a:cxnLst/>
              <a:rect l="l" t="t" r="r" b="b"/>
              <a:pathLst>
                <a:path w="770" h="725" extrusionOk="0">
                  <a:moveTo>
                    <a:pt x="1" y="0"/>
                  </a:moveTo>
                  <a:lnTo>
                    <a:pt x="1"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8" name="Google Shape;288;p38"/>
            <p:cNvSpPr/>
            <p:nvPr/>
          </p:nvSpPr>
          <p:spPr>
            <a:xfrm>
              <a:off x="4489238" y="2084913"/>
              <a:ext cx="19325" cy="18125"/>
            </a:xfrm>
            <a:custGeom>
              <a:avLst/>
              <a:gdLst/>
              <a:ahLst/>
              <a:cxnLst/>
              <a:rect l="l" t="t" r="r" b="b"/>
              <a:pathLst>
                <a:path w="773" h="725" extrusionOk="0">
                  <a:moveTo>
                    <a:pt x="0" y="0"/>
                  </a:moveTo>
                  <a:lnTo>
                    <a:pt x="0" y="724"/>
                  </a:lnTo>
                  <a:lnTo>
                    <a:pt x="773" y="724"/>
                  </a:lnTo>
                  <a:lnTo>
                    <a:pt x="773"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89" name="Google Shape;289;p38"/>
            <p:cNvSpPr/>
            <p:nvPr/>
          </p:nvSpPr>
          <p:spPr>
            <a:xfrm>
              <a:off x="4527788" y="2084913"/>
              <a:ext cx="19250" cy="18125"/>
            </a:xfrm>
            <a:custGeom>
              <a:avLst/>
              <a:gdLst/>
              <a:ahLst/>
              <a:cxnLst/>
              <a:rect l="l" t="t" r="r" b="b"/>
              <a:pathLst>
                <a:path w="770" h="725" extrusionOk="0">
                  <a:moveTo>
                    <a:pt x="0" y="0"/>
                  </a:moveTo>
                  <a:lnTo>
                    <a:pt x="0" y="724"/>
                  </a:lnTo>
                  <a:lnTo>
                    <a:pt x="770" y="724"/>
                  </a:lnTo>
                  <a:lnTo>
                    <a:pt x="770"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0" name="Google Shape;290;p38"/>
            <p:cNvSpPr/>
            <p:nvPr/>
          </p:nvSpPr>
          <p:spPr>
            <a:xfrm>
              <a:off x="4306863" y="2046363"/>
              <a:ext cx="326325" cy="413575"/>
            </a:xfrm>
            <a:custGeom>
              <a:avLst/>
              <a:gdLst/>
              <a:ahLst/>
              <a:cxnLst/>
              <a:rect l="l" t="t" r="r" b="b"/>
              <a:pathLst>
                <a:path w="13053" h="16543" extrusionOk="0">
                  <a:moveTo>
                    <a:pt x="3446" y="0"/>
                  </a:moveTo>
                  <a:cubicBezTo>
                    <a:pt x="1546" y="0"/>
                    <a:pt x="0" y="1545"/>
                    <a:pt x="0" y="3446"/>
                  </a:cubicBezTo>
                  <a:lnTo>
                    <a:pt x="0" y="5370"/>
                  </a:lnTo>
                  <a:lnTo>
                    <a:pt x="724" y="5370"/>
                  </a:lnTo>
                  <a:lnTo>
                    <a:pt x="724" y="3446"/>
                  </a:lnTo>
                  <a:cubicBezTo>
                    <a:pt x="724" y="1945"/>
                    <a:pt x="1946" y="724"/>
                    <a:pt x="3446" y="724"/>
                  </a:cubicBezTo>
                  <a:lnTo>
                    <a:pt x="12328" y="724"/>
                  </a:lnTo>
                  <a:lnTo>
                    <a:pt x="12328" y="1754"/>
                  </a:lnTo>
                  <a:lnTo>
                    <a:pt x="10998" y="3084"/>
                  </a:lnTo>
                  <a:lnTo>
                    <a:pt x="4240" y="3084"/>
                  </a:lnTo>
                  <a:lnTo>
                    <a:pt x="4240" y="5781"/>
                  </a:lnTo>
                  <a:lnTo>
                    <a:pt x="2698" y="5781"/>
                  </a:lnTo>
                  <a:lnTo>
                    <a:pt x="2698" y="7831"/>
                  </a:lnTo>
                  <a:lnTo>
                    <a:pt x="3853" y="8987"/>
                  </a:lnTo>
                  <a:lnTo>
                    <a:pt x="3853" y="10616"/>
                  </a:lnTo>
                  <a:lnTo>
                    <a:pt x="3059" y="11410"/>
                  </a:lnTo>
                  <a:lnTo>
                    <a:pt x="724" y="9074"/>
                  </a:lnTo>
                  <a:lnTo>
                    <a:pt x="724" y="6140"/>
                  </a:lnTo>
                  <a:lnTo>
                    <a:pt x="0" y="6140"/>
                  </a:lnTo>
                  <a:lnTo>
                    <a:pt x="0" y="9373"/>
                  </a:lnTo>
                  <a:lnTo>
                    <a:pt x="2698" y="12070"/>
                  </a:lnTo>
                  <a:lnTo>
                    <a:pt x="2698" y="16543"/>
                  </a:lnTo>
                  <a:lnTo>
                    <a:pt x="3421" y="16543"/>
                  </a:lnTo>
                  <a:lnTo>
                    <a:pt x="3421" y="12070"/>
                  </a:lnTo>
                  <a:lnTo>
                    <a:pt x="4577" y="10912"/>
                  </a:lnTo>
                  <a:lnTo>
                    <a:pt x="4577" y="8687"/>
                  </a:lnTo>
                  <a:lnTo>
                    <a:pt x="3421" y="7532"/>
                  </a:lnTo>
                  <a:lnTo>
                    <a:pt x="3421" y="6502"/>
                  </a:lnTo>
                  <a:lnTo>
                    <a:pt x="4960" y="6502"/>
                  </a:lnTo>
                  <a:lnTo>
                    <a:pt x="4960" y="3804"/>
                  </a:lnTo>
                  <a:lnTo>
                    <a:pt x="10786" y="3804"/>
                  </a:lnTo>
                  <a:lnTo>
                    <a:pt x="10786" y="5907"/>
                  </a:lnTo>
                  <a:lnTo>
                    <a:pt x="12328" y="7445"/>
                  </a:lnTo>
                  <a:lnTo>
                    <a:pt x="12328" y="7706"/>
                  </a:lnTo>
                  <a:lnTo>
                    <a:pt x="10786" y="7706"/>
                  </a:lnTo>
                  <a:lnTo>
                    <a:pt x="10786" y="9248"/>
                  </a:lnTo>
                  <a:lnTo>
                    <a:pt x="8688" y="9248"/>
                  </a:lnTo>
                  <a:lnTo>
                    <a:pt x="7706" y="10229"/>
                  </a:lnTo>
                  <a:lnTo>
                    <a:pt x="7706" y="11510"/>
                  </a:lnTo>
                  <a:lnTo>
                    <a:pt x="10786" y="11510"/>
                  </a:lnTo>
                  <a:lnTo>
                    <a:pt x="10786" y="12690"/>
                  </a:lnTo>
                  <a:cubicBezTo>
                    <a:pt x="10786" y="13407"/>
                    <a:pt x="10174" y="13870"/>
                    <a:pt x="9223" y="13870"/>
                  </a:cubicBezTo>
                  <a:lnTo>
                    <a:pt x="5371" y="13870"/>
                  </a:lnTo>
                  <a:lnTo>
                    <a:pt x="5371" y="14591"/>
                  </a:lnTo>
                  <a:lnTo>
                    <a:pt x="6550" y="14591"/>
                  </a:lnTo>
                  <a:lnTo>
                    <a:pt x="6550" y="16543"/>
                  </a:lnTo>
                  <a:lnTo>
                    <a:pt x="7271" y="16543"/>
                  </a:lnTo>
                  <a:lnTo>
                    <a:pt x="7271" y="14591"/>
                  </a:lnTo>
                  <a:lnTo>
                    <a:pt x="9223" y="14591"/>
                  </a:lnTo>
                  <a:cubicBezTo>
                    <a:pt x="10571" y="14591"/>
                    <a:pt x="11510" y="13811"/>
                    <a:pt x="11510" y="12690"/>
                  </a:cubicBezTo>
                  <a:lnTo>
                    <a:pt x="11510" y="10786"/>
                  </a:lnTo>
                  <a:lnTo>
                    <a:pt x="8426" y="10786"/>
                  </a:lnTo>
                  <a:lnTo>
                    <a:pt x="8426" y="10528"/>
                  </a:lnTo>
                  <a:lnTo>
                    <a:pt x="8987" y="9969"/>
                  </a:lnTo>
                  <a:lnTo>
                    <a:pt x="11510" y="9969"/>
                  </a:lnTo>
                  <a:lnTo>
                    <a:pt x="11510" y="8427"/>
                  </a:lnTo>
                  <a:lnTo>
                    <a:pt x="13052" y="8427"/>
                  </a:lnTo>
                  <a:lnTo>
                    <a:pt x="13052" y="7145"/>
                  </a:lnTo>
                  <a:lnTo>
                    <a:pt x="11510" y="5608"/>
                  </a:lnTo>
                  <a:lnTo>
                    <a:pt x="11510" y="3595"/>
                  </a:lnTo>
                  <a:lnTo>
                    <a:pt x="13052" y="2054"/>
                  </a:lnTo>
                  <a:lnTo>
                    <a:pt x="13052"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91" name="Google Shape;291;p38"/>
            <p:cNvSpPr/>
            <p:nvPr/>
          </p:nvSpPr>
          <p:spPr>
            <a:xfrm>
              <a:off x="4479663" y="2181238"/>
              <a:ext cx="66850" cy="53950"/>
            </a:xfrm>
            <a:custGeom>
              <a:avLst/>
              <a:gdLst/>
              <a:ahLst/>
              <a:cxnLst/>
              <a:rect l="l" t="t" r="r" b="b"/>
              <a:pathLst>
                <a:path w="2674" h="2158" extrusionOk="0">
                  <a:moveTo>
                    <a:pt x="1" y="0"/>
                  </a:moveTo>
                  <a:lnTo>
                    <a:pt x="1" y="720"/>
                  </a:lnTo>
                  <a:lnTo>
                    <a:pt x="1949" y="720"/>
                  </a:lnTo>
                  <a:lnTo>
                    <a:pt x="1949" y="982"/>
                  </a:lnTo>
                  <a:lnTo>
                    <a:pt x="1285" y="1646"/>
                  </a:lnTo>
                  <a:lnTo>
                    <a:pt x="1797" y="2158"/>
                  </a:lnTo>
                  <a:lnTo>
                    <a:pt x="2674" y="1281"/>
                  </a:lnTo>
                  <a:lnTo>
                    <a:pt x="2674" y="0"/>
                  </a:lnTo>
                  <a:close/>
                </a:path>
              </a:pathLst>
            </a:cu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5"/>
        <p:cNvGrpSpPr/>
        <p:nvPr/>
      </p:nvGrpSpPr>
      <p:grpSpPr>
        <a:xfrm>
          <a:off x="0" y="0"/>
          <a:ext cx="0" cy="0"/>
          <a:chOff x="0" y="0"/>
          <a:chExt cx="0" cy="0"/>
        </a:xfrm>
      </p:grpSpPr>
      <p:sp>
        <p:nvSpPr>
          <p:cNvPr id="296" name="Google Shape;296;p39"/>
          <p:cNvSpPr txBox="1">
            <a:spLocks noGrp="1"/>
          </p:cNvSpPr>
          <p:nvPr>
            <p:ph type="subTitle" idx="1"/>
          </p:nvPr>
        </p:nvSpPr>
        <p:spPr>
          <a:xfrm>
            <a:off x="1035650" y="2771588"/>
            <a:ext cx="3231900" cy="1095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This disease can spread from person to person through small droplets from the nose or the mouth when the infected person coughs or exhales</a:t>
            </a:r>
            <a:endParaRPr/>
          </a:p>
        </p:txBody>
      </p:sp>
      <p:sp>
        <p:nvSpPr>
          <p:cNvPr id="297" name="Google Shape;297;p39"/>
          <p:cNvSpPr txBox="1">
            <a:spLocks noGrp="1"/>
          </p:cNvSpPr>
          <p:nvPr>
            <p:ph type="ctrTitle"/>
          </p:nvPr>
        </p:nvSpPr>
        <p:spPr>
          <a:xfrm>
            <a:off x="939300" y="351847"/>
            <a:ext cx="7265400" cy="51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rPr>
              <a:t>MAYBE YOU NEED TO DIVIDE THE TEXT</a:t>
            </a:r>
            <a:endParaRPr>
              <a:solidFill>
                <a:srgbClr val="FFFFFF"/>
              </a:solidFill>
            </a:endParaRPr>
          </a:p>
        </p:txBody>
      </p:sp>
      <p:sp>
        <p:nvSpPr>
          <p:cNvPr id="298" name="Google Shape;298;p39"/>
          <p:cNvSpPr txBox="1">
            <a:spLocks noGrp="1"/>
          </p:cNvSpPr>
          <p:nvPr>
            <p:ph type="subTitle" idx="4"/>
          </p:nvPr>
        </p:nvSpPr>
        <p:spPr>
          <a:xfrm>
            <a:off x="4876450" y="2256942"/>
            <a:ext cx="3231900" cy="513000"/>
          </a:xfrm>
          <a:prstGeom prst="rect">
            <a:avLst/>
          </a:prstGeom>
        </p:spPr>
        <p:txBody>
          <a:bodyPr spcFirstLastPara="1" wrap="square" lIns="91425" tIns="0" rIns="91425" bIns="0" anchor="b" anchorCtr="0">
            <a:noAutofit/>
          </a:bodyPr>
          <a:lstStyle/>
          <a:p>
            <a:pPr marL="0" lvl="0" indent="0" algn="l" rtl="0">
              <a:spcBef>
                <a:spcPts val="0"/>
              </a:spcBef>
              <a:spcAft>
                <a:spcPts val="1600"/>
              </a:spcAft>
              <a:buNone/>
            </a:pPr>
            <a:r>
              <a:rPr lang="en"/>
              <a:t>SURFACES</a:t>
            </a:r>
            <a:endParaRPr/>
          </a:p>
        </p:txBody>
      </p:sp>
      <p:sp>
        <p:nvSpPr>
          <p:cNvPr id="299" name="Google Shape;299;p39"/>
          <p:cNvSpPr txBox="1">
            <a:spLocks noGrp="1"/>
          </p:cNvSpPr>
          <p:nvPr>
            <p:ph type="subTitle" idx="3"/>
          </p:nvPr>
        </p:nvSpPr>
        <p:spPr>
          <a:xfrm>
            <a:off x="1035675" y="2256942"/>
            <a:ext cx="3231900" cy="513000"/>
          </a:xfrm>
          <a:prstGeom prst="rect">
            <a:avLst/>
          </a:prstGeom>
        </p:spPr>
        <p:txBody>
          <a:bodyPr spcFirstLastPara="1" wrap="square" lIns="91425" tIns="0" rIns="91425" bIns="0" anchor="b" anchorCtr="0">
            <a:noAutofit/>
          </a:bodyPr>
          <a:lstStyle/>
          <a:p>
            <a:pPr marL="0" lvl="0" indent="0" algn="r" rtl="0">
              <a:spcBef>
                <a:spcPts val="0"/>
              </a:spcBef>
              <a:spcAft>
                <a:spcPts val="1600"/>
              </a:spcAft>
              <a:buNone/>
            </a:pPr>
            <a:r>
              <a:rPr lang="en"/>
              <a:t>PEOPLE</a:t>
            </a:r>
            <a:endParaRPr/>
          </a:p>
        </p:txBody>
      </p:sp>
      <p:sp>
        <p:nvSpPr>
          <p:cNvPr id="300" name="Google Shape;300;p39"/>
          <p:cNvSpPr txBox="1">
            <a:spLocks noGrp="1"/>
          </p:cNvSpPr>
          <p:nvPr>
            <p:ph type="subTitle" idx="2"/>
          </p:nvPr>
        </p:nvSpPr>
        <p:spPr>
          <a:xfrm>
            <a:off x="4876450" y="2771588"/>
            <a:ext cx="3231900" cy="1095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These small droplets land on surfaces, which means any person that touches these surfaces and then their eyes, nose or mouth can become infected</a:t>
            </a:r>
            <a:endParaRPr/>
          </a:p>
        </p:txBody>
      </p:sp>
      <p:grpSp>
        <p:nvGrpSpPr>
          <p:cNvPr id="301" name="Google Shape;301;p39"/>
          <p:cNvGrpSpPr/>
          <p:nvPr/>
        </p:nvGrpSpPr>
        <p:grpSpPr>
          <a:xfrm>
            <a:off x="2360847" y="1990364"/>
            <a:ext cx="4422300" cy="383700"/>
            <a:chOff x="2360847" y="1990364"/>
            <a:chExt cx="4422300" cy="383700"/>
          </a:xfrm>
        </p:grpSpPr>
        <p:sp>
          <p:nvSpPr>
            <p:cNvPr id="302" name="Google Shape;302;p39"/>
            <p:cNvSpPr/>
            <p:nvPr/>
          </p:nvSpPr>
          <p:spPr>
            <a:xfrm rot="10800000" flipH="1">
              <a:off x="2360847" y="1990364"/>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9"/>
            <p:cNvSpPr/>
            <p:nvPr/>
          </p:nvSpPr>
          <p:spPr>
            <a:xfrm rot="10800000">
              <a:off x="6399447" y="1990364"/>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07"/>
        <p:cNvGrpSpPr/>
        <p:nvPr/>
      </p:nvGrpSpPr>
      <p:grpSpPr>
        <a:xfrm>
          <a:off x="0" y="0"/>
          <a:ext cx="0" cy="0"/>
          <a:chOff x="0" y="0"/>
          <a:chExt cx="0" cy="0"/>
        </a:xfrm>
      </p:grpSpPr>
      <p:pic>
        <p:nvPicPr>
          <p:cNvPr id="308" name="Google Shape;308;p40"/>
          <p:cNvPicPr preferRelativeResize="0"/>
          <p:nvPr/>
        </p:nvPicPr>
        <p:blipFill rotWithShape="1">
          <a:blip r:embed="rId4">
            <a:alphaModFix/>
          </a:blip>
          <a:srcRect l="30885" r="30885"/>
          <a:stretch/>
        </p:blipFill>
        <p:spPr>
          <a:xfrm>
            <a:off x="5766350" y="294300"/>
            <a:ext cx="3095700" cy="4554900"/>
          </a:xfrm>
          <a:prstGeom prst="rect">
            <a:avLst/>
          </a:prstGeom>
          <a:noFill/>
          <a:ln>
            <a:noFill/>
          </a:ln>
        </p:spPr>
      </p:pic>
      <p:sp>
        <p:nvSpPr>
          <p:cNvPr id="309" name="Google Shape;309;p40"/>
          <p:cNvSpPr txBox="1">
            <a:spLocks noGrp="1"/>
          </p:cNvSpPr>
          <p:nvPr>
            <p:ph type="subTitle" idx="1"/>
          </p:nvPr>
        </p:nvSpPr>
        <p:spPr>
          <a:xfrm>
            <a:off x="720000" y="2877800"/>
            <a:ext cx="3791100" cy="1693200"/>
          </a:xfrm>
          <a:prstGeom prst="rect">
            <a:avLst/>
          </a:prstGeom>
        </p:spPr>
        <p:txBody>
          <a:bodyPr spcFirstLastPara="1" wrap="square" lIns="91425" tIns="91425" rIns="91425" bIns="91425" anchor="b" anchorCtr="0">
            <a:noAutofit/>
          </a:bodyPr>
          <a:lstStyle/>
          <a:p>
            <a:pPr marL="0" lvl="0" indent="0" algn="l" rtl="0">
              <a:spcBef>
                <a:spcPts val="0"/>
              </a:spcBef>
              <a:spcAft>
                <a:spcPts val="1600"/>
              </a:spcAft>
              <a:buNone/>
            </a:pPr>
            <a:r>
              <a:rPr lang="en" dirty="0"/>
              <a:t>Many people infected with COVID-19 show mild symptoms, especially during the first stages of the disease. Thus, you can still catch the disease from an infected person who only has a mere cough and does not feel ill</a:t>
            </a:r>
            <a:endParaRPr dirty="0">
              <a:solidFill>
                <a:schemeClr val="accent2"/>
              </a:solidFill>
            </a:endParaRPr>
          </a:p>
        </p:txBody>
      </p:sp>
      <p:sp>
        <p:nvSpPr>
          <p:cNvPr id="310" name="Google Shape;310;p40"/>
          <p:cNvSpPr txBox="1">
            <a:spLocks noGrp="1"/>
          </p:cNvSpPr>
          <p:nvPr>
            <p:ph type="ctrTitle"/>
          </p:nvPr>
        </p:nvSpPr>
        <p:spPr>
          <a:xfrm>
            <a:off x="720050" y="1234572"/>
            <a:ext cx="4559700" cy="155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ASYMPTOMATIC PEOPLE</a:t>
            </a:r>
            <a:endParaRPr/>
          </a:p>
        </p:txBody>
      </p:sp>
      <p:sp>
        <p:nvSpPr>
          <p:cNvPr id="311" name="Google Shape;311;p40"/>
          <p:cNvSpPr/>
          <p:nvPr/>
        </p:nvSpPr>
        <p:spPr>
          <a:xfrm rot="10800000" flipH="1">
            <a:off x="426925" y="1081550"/>
            <a:ext cx="383700" cy="383700"/>
          </a:xfrm>
          <a:prstGeom prst="corner">
            <a:avLst>
              <a:gd name="adj1" fmla="val 5799"/>
              <a:gd name="adj2" fmla="val 62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COVID-19 by Slidesgo">
  <a:themeElements>
    <a:clrScheme name="Simple Light">
      <a:dk1>
        <a:srgbClr val="FFFFFF"/>
      </a:dk1>
      <a:lt1>
        <a:srgbClr val="00151F"/>
      </a:lt1>
      <a:dk2>
        <a:srgbClr val="00287F"/>
      </a:dk2>
      <a:lt2>
        <a:srgbClr val="00C5FF"/>
      </a:lt2>
      <a:accent1>
        <a:srgbClr val="6CF6EA"/>
      </a:accent1>
      <a:accent2>
        <a:srgbClr val="FFFFFF"/>
      </a:accent2>
      <a:accent3>
        <a:srgbClr val="00151F"/>
      </a:accent3>
      <a:accent4>
        <a:srgbClr val="00287F"/>
      </a:accent4>
      <a:accent5>
        <a:srgbClr val="00C5FF"/>
      </a:accent5>
      <a:accent6>
        <a:srgbClr val="6CF6E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1452</Words>
  <Application>Microsoft Office PowerPoint</Application>
  <PresentationFormat>全屏显示(16:9)</PresentationFormat>
  <Paragraphs>232</Paragraphs>
  <Slides>52</Slides>
  <Notes>52</Notes>
  <HiddenSlides>0</HiddenSlides>
  <MMClips>0</MMClips>
  <ScaleCrop>false</ScaleCrop>
  <HeadingPairs>
    <vt:vector size="6" baseType="variant">
      <vt:variant>
        <vt:lpstr>已用的字体</vt:lpstr>
      </vt:variant>
      <vt:variant>
        <vt:i4>15</vt:i4>
      </vt:variant>
      <vt:variant>
        <vt:lpstr>主题</vt:lpstr>
      </vt:variant>
      <vt:variant>
        <vt:i4>2</vt:i4>
      </vt:variant>
      <vt:variant>
        <vt:lpstr>幻灯片标题</vt:lpstr>
      </vt:variant>
      <vt:variant>
        <vt:i4>52</vt:i4>
      </vt:variant>
    </vt:vector>
  </HeadingPairs>
  <TitlesOfParts>
    <vt:vector size="69" baseType="lpstr">
      <vt:lpstr>Anaheim</vt:lpstr>
      <vt:lpstr>Bahiana</vt:lpstr>
      <vt:lpstr>Fira Sans Extra Condensed Medium</vt:lpstr>
      <vt:lpstr>Muli</vt:lpstr>
      <vt:lpstr>Roboto Slab Regular</vt:lpstr>
      <vt:lpstr>Saira Semi Condensed</vt:lpstr>
      <vt:lpstr>Saira SemiCondensed Medium</vt:lpstr>
      <vt:lpstr>Saira SemiCondensed SemiBold</vt:lpstr>
      <vt:lpstr>Six Caps</vt:lpstr>
      <vt:lpstr>Amatic SC</vt:lpstr>
      <vt:lpstr>Arial</vt:lpstr>
      <vt:lpstr>Calibri</vt:lpstr>
      <vt:lpstr>Proxima Nova</vt:lpstr>
      <vt:lpstr>Proxima Nova Semibold</vt:lpstr>
      <vt:lpstr>Roboto Medium</vt:lpstr>
      <vt:lpstr>COVID-19 by Slidesgo</vt:lpstr>
      <vt:lpstr>Slidesgo Final Pages</vt:lpstr>
      <vt:lpstr>COVID-19</vt:lpstr>
      <vt:lpstr>01.</vt:lpstr>
      <vt:lpstr>—DR. TEDROS ADHANOM GHEBREYESUS, WORLD HEALTH ORGANIZATION’S DIRECTOR GENERAL</vt:lpstr>
      <vt:lpstr>COVID-19</vt:lpstr>
      <vt:lpstr>HISTORY</vt:lpstr>
      <vt:lpstr>ABOUT CORONAVIRUS</vt:lpstr>
      <vt:lpstr>SYMPTOMS OF COVID-19</vt:lpstr>
      <vt:lpstr>MAYBE YOU NEED TO DIVIDE THE TEXT</vt:lpstr>
      <vt:lpstr>ASYMPTOMATIC PEOPLE</vt:lpstr>
      <vt:lpstr>INFOGRAPHICS</vt:lpstr>
      <vt:lpstr>WHAT TO DO IF YOU HAVE SYMPTOMS</vt:lpstr>
      <vt:lpstr>WHAT TO DO IF YOU HAVE SYMPTOMS</vt:lpstr>
      <vt:lpstr>ABOUT 80% OF PEOPLE RECOVER FROM THIS DISEASE WITHOUT NEEDING SPECIAL TREATMENT</vt:lpstr>
      <vt:lpstr>STATS ABOUT CORONAVIRUS</vt:lpstr>
      <vt:lpstr>MORTALITY RATE BY AGE</vt:lpstr>
      <vt:lpstr>SOME NUMERICAL DATA</vt:lpstr>
      <vt:lpstr>THIS IS A MAP</vt:lpstr>
      <vt:lpstr>5 COUNTRIES WITH THE HIGHEST NUMBER OF CASES</vt:lpstr>
      <vt:lpstr>118,387</vt:lpstr>
      <vt:lpstr>12,000+</vt:lpstr>
      <vt:lpstr>IATA COVID-19 FINANCIAL IMPACT</vt:lpstr>
      <vt:lpstr>PREVENTION MEASURES</vt:lpstr>
      <vt:lpstr>ANTIBIOTICS DO NOT WORK AGAINST CORONAVIRUS</vt:lpstr>
      <vt:lpstr>PROTECTING YOURSELF AND PREVENTING THE SPREAD OF THE DISEASE</vt:lpstr>
      <vt:lpstr>PROTECTION MEASURES FOR PEOPLE THAT ARE IN OR VISITED INFECTED AREAS</vt:lpstr>
      <vt:lpstr>HOW TO USE A MASK</vt:lpstr>
      <vt:lpstr>TABLET APP</vt:lpstr>
      <vt:lpstr>DESKTOP SOFTWARE</vt:lpstr>
      <vt:lpstr>MOBILE WEB</vt:lpstr>
      <vt:lpstr>THANKS!</vt:lpstr>
      <vt:lpstr>ALTERNATIVE RESOURCES</vt:lpstr>
      <vt:lpstr>ALTERNATIVE RESOURCES</vt:lpstr>
      <vt:lpstr>ALTERNATIVE RESOURCES</vt:lpstr>
      <vt:lpstr>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Medical Infographics</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COVID-19</dc:title>
  <cp:lastModifiedBy>刘 龙</cp:lastModifiedBy>
  <cp:revision>1</cp:revision>
  <dcterms:modified xsi:type="dcterms:W3CDTF">2020-07-19T03:27:58Z</dcterms:modified>
</cp:coreProperties>
</file>