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65" r:id="rId3"/>
    <p:sldId id="257" r:id="rId4"/>
    <p:sldId id="256" r:id="rId5"/>
    <p:sldId id="262" r:id="rId6"/>
    <p:sldId id="259" r:id="rId7"/>
    <p:sldId id="260" r:id="rId8"/>
    <p:sldId id="258" r:id="rId9"/>
    <p:sldId id="263" r:id="rId10"/>
    <p:sldId id="261" r:id="rId11"/>
    <p:sldId id="264" r:id="rId12"/>
    <p:sldId id="30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6D1"/>
    <a:srgbClr val="606BF1"/>
    <a:srgbClr val="4B60AC"/>
    <a:srgbClr val="729CD2"/>
    <a:srgbClr val="8489C3"/>
    <a:srgbClr val="A1D8DB"/>
    <a:srgbClr val="C8DCF2"/>
    <a:srgbClr val="52AEDC"/>
    <a:srgbClr val="B0DAEF"/>
    <a:srgbClr val="36A7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5460" autoAdjust="0"/>
  </p:normalViewPr>
  <p:slideViewPr>
    <p:cSldViewPr snapToGrid="0" showGuides="1">
      <p:cViewPr>
        <p:scale>
          <a:sx n="65" d="100"/>
          <a:sy n="65" d="100"/>
        </p:scale>
        <p:origin x="892" y="8"/>
      </p:cViewPr>
      <p:guideLst>
        <p:guide orient="horz" pos="184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B87EE-9CFF-45E0-82D7-842099EF5EC0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FF34E-527A-48E6-8DB2-6B8CE224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8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FF34E-527A-48E6-8DB2-6B8CE22446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69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FF34E-527A-48E6-8DB2-6B8CE22446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24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644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FF34E-527A-48E6-8DB2-6B8CE22446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2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FF34E-527A-48E6-8DB2-6B8CE22446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4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FF34E-527A-48E6-8DB2-6B8CE22446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40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FF34E-527A-48E6-8DB2-6B8CE22446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99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FF34E-527A-48E6-8DB2-6B8CE22446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64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FF34E-527A-48E6-8DB2-6B8CE22446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92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FF34E-527A-48E6-8DB2-6B8CE22446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96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FF34E-527A-48E6-8DB2-6B8CE22446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77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E19CB-6F0D-49DF-9D83-CC12AC792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2D0F8A-52C2-4200-AE12-4C8B8A1C9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DDB3-E856-48DC-90A8-2950E6742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3A7E-C46D-40F9-A6F1-B7B1A5C2FE33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309B6-413E-43F1-ABBC-861BAA61C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924B6-47CD-4E85-ABE5-FD4E8D663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0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6D942-45D4-423F-9D1C-812BE54E2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E47FB0-4A73-4F03-B84C-18C9FFFB8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FCCB3-8065-4CDE-AE08-81EB56605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5C7A-4DC7-4ADA-84C6-C9E82A84E9DC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36AEF-EC94-4662-97F4-4836237E6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9B6FE-0B74-41B1-8B01-CAC6583B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2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A6C4A9-4721-4DB6-9C8F-0BCEEAC5F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7CEBE-9D31-42A7-9E11-DC2D3DC0E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D8278-26D2-4477-98BB-129EC34A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F5A7-48F0-40B5-93D9-7B3F32679511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A2095-30AC-4EFA-B237-EF5B23747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E8DD2-8FC9-4D68-80F5-BED2C1A96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8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5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D710-5983-48F8-932D-B65F757B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13D1C-EA02-4F6F-9DDA-A413F2D86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E0D01-F612-40AB-A8D7-99BE769F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5174-C550-4807-AEFD-9280BDCB58F2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E64A1-A335-4D1B-B1D4-725729379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0C907-C90F-47C3-9CC2-5896D41CC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032E8-5FE5-4049-BCB7-F0E81F1B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471AB-ADD5-4097-9308-3B39710E4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D4E6F-E4BF-4CE7-BEB4-4A8B81C1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ECCA-0936-4B8D-A334-F650B0C4A041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F500A-A7C8-4386-80A8-3855EF4F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08DD7-2140-46D6-ADF4-BC104D0F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70EB5-3CCC-4DBD-8BDD-059930F9C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97732-41BA-4AAB-97E0-904ED3A977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B172BF-F79E-433E-A2CF-CF84D3A7D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0466F-4D46-4AA5-B3B4-2AE82D865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952B-552A-4058-9CDB-66BD0AF00E28}" type="datetime1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D47B6-887B-4F8D-93B3-529C7653F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93DC2-1E2E-43C7-B6F6-3B2392DA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06EE6-69A3-43B4-840A-2A365895B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5FD078-837D-4A27-9E8A-C9354BF34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AAE4C-B82F-47CA-A876-EECEF03CA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884857-64B5-4A3B-B2BD-29828827F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B095C8-8F47-4DA4-87B9-680F5AD3AF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789A66-A82D-40D9-8A47-5601A559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92D7-53DC-4968-ABED-9A2D50D78900}" type="datetime1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B6039F-0B37-4B95-9E16-61CB2E042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4578C4-619E-4E24-BB2B-5E20E9FD9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7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F41A1-4FD7-4B8D-AF9F-AFEFDD66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1B16B7-DE60-496A-B81A-6EE8C1795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39CF-C274-4D44-A173-E7CE6B86A7C7}" type="datetime1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1F8D3-0195-4541-B5A7-F58ADE60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860B1-644B-4B9C-83C3-43C0A3DB5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6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2C4F248-9D60-40B6-BFB5-5D30EDB5EBA5}"/>
              </a:ext>
            </a:extLst>
          </p:cNvPr>
          <p:cNvSpPr/>
          <p:nvPr userDrawn="1"/>
        </p:nvSpPr>
        <p:spPr>
          <a:xfrm>
            <a:off x="10699750" y="6356350"/>
            <a:ext cx="939800" cy="36512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E9A280-5006-4947-9CEA-C2DCEDBEC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F4C12-5205-4289-B17F-7AA4F19F1837}" type="datetime1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933E5A-16A2-4CFE-B9AE-1FBDFC8FC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DCF076-251E-45A0-91DA-C4C6DDD74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3750" y="6356350"/>
            <a:ext cx="431800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D23C9492-65D2-4DE3-BA6E-51D8F95D74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82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D9E38-DCF4-4B12-BD3C-C07B02E9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6CC9-AACC-4174-BE51-4C6DC4327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6CBE1-17F9-4E98-8F7B-19FD751FE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87824-137A-47A3-8D16-11993EED6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5EB2-4990-43A7-A063-5D3AC6C2A149}" type="datetime1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00BE90-7D94-43F2-B89E-5C3ACA3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C5EF4-CCB0-4373-A27D-C91242BE3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6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76297-E9F6-4B80-A02C-1BBA22733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468DEC-D483-4F68-89C0-35FE553047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167357-C83F-482E-95AD-0EB782EB7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C3B7-D85E-4BE8-8D97-2EABAF2F8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509-5778-4701-8F1D-E7D9E8829718}" type="datetime1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84063-086D-4B53-B239-9EF58A66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1B1F9-22B9-4B51-ACE2-DD383BBB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0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C0D47A-37A4-45D7-B036-21201E4AB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371E4-D100-4B0C-92FA-E558890EC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442F3-4D76-4102-AA69-80056EF8EC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3E4D-1FF2-4883-88B7-165B00B610CB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2F5C1-8316-4528-B46F-0238B49D0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5A651-7F37-458D-B07B-253D39ECB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C9492-65D2-4DE3-BA6E-51D8F95D7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6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31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463" name="Google Shape;463;p31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628467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greatppt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53DA677-F854-404C-96D3-1B0E36741E48}"/>
              </a:ext>
            </a:extLst>
          </p:cNvPr>
          <p:cNvSpPr/>
          <p:nvPr/>
        </p:nvSpPr>
        <p:spPr>
          <a:xfrm flipV="1">
            <a:off x="3168763" y="1059107"/>
            <a:ext cx="5854475" cy="4298046"/>
          </a:xfrm>
          <a:custGeom>
            <a:avLst/>
            <a:gdLst>
              <a:gd name="connsiteX0" fmla="*/ 1060812 w 5954746"/>
              <a:gd name="connsiteY0" fmla="*/ 88557 h 4236001"/>
              <a:gd name="connsiteX1" fmla="*/ 3118212 w 5954746"/>
              <a:gd name="connsiteY1" fmla="*/ 253657 h 4236001"/>
              <a:gd name="connsiteX2" fmla="*/ 5391512 w 5954746"/>
              <a:gd name="connsiteY2" fmla="*/ 152057 h 4236001"/>
              <a:gd name="connsiteX3" fmla="*/ 5886812 w 5954746"/>
              <a:gd name="connsiteY3" fmla="*/ 2641257 h 4236001"/>
              <a:gd name="connsiteX4" fmla="*/ 4248512 w 5954746"/>
              <a:gd name="connsiteY4" fmla="*/ 3187357 h 4236001"/>
              <a:gd name="connsiteX5" fmla="*/ 4591412 w 5954746"/>
              <a:gd name="connsiteY5" fmla="*/ 4203357 h 4236001"/>
              <a:gd name="connsiteX6" fmla="*/ 1937112 w 5954746"/>
              <a:gd name="connsiteY6" fmla="*/ 3885857 h 4236001"/>
              <a:gd name="connsiteX7" fmla="*/ 1543412 w 5954746"/>
              <a:gd name="connsiteY7" fmla="*/ 2895257 h 4236001"/>
              <a:gd name="connsiteX8" fmla="*/ 451212 w 5954746"/>
              <a:gd name="connsiteY8" fmla="*/ 1980857 h 4236001"/>
              <a:gd name="connsiteX9" fmla="*/ 19412 w 5954746"/>
              <a:gd name="connsiteY9" fmla="*/ 1193457 h 4236001"/>
              <a:gd name="connsiteX10" fmla="*/ 1060812 w 5954746"/>
              <a:gd name="connsiteY10" fmla="*/ 88557 h 4236001"/>
              <a:gd name="connsiteX0" fmla="*/ 846203 w 5740137"/>
              <a:gd name="connsiteY0" fmla="*/ 88557 h 4236001"/>
              <a:gd name="connsiteX1" fmla="*/ 2903603 w 5740137"/>
              <a:gd name="connsiteY1" fmla="*/ 253657 h 4236001"/>
              <a:gd name="connsiteX2" fmla="*/ 5176903 w 5740137"/>
              <a:gd name="connsiteY2" fmla="*/ 152057 h 4236001"/>
              <a:gd name="connsiteX3" fmla="*/ 5672203 w 5740137"/>
              <a:gd name="connsiteY3" fmla="*/ 2641257 h 4236001"/>
              <a:gd name="connsiteX4" fmla="*/ 4033903 w 5740137"/>
              <a:gd name="connsiteY4" fmla="*/ 3187357 h 4236001"/>
              <a:gd name="connsiteX5" fmla="*/ 4376803 w 5740137"/>
              <a:gd name="connsiteY5" fmla="*/ 4203357 h 4236001"/>
              <a:gd name="connsiteX6" fmla="*/ 1722503 w 5740137"/>
              <a:gd name="connsiteY6" fmla="*/ 3885857 h 4236001"/>
              <a:gd name="connsiteX7" fmla="*/ 1328803 w 5740137"/>
              <a:gd name="connsiteY7" fmla="*/ 2895257 h 4236001"/>
              <a:gd name="connsiteX8" fmla="*/ 236603 w 5740137"/>
              <a:gd name="connsiteY8" fmla="*/ 1980857 h 4236001"/>
              <a:gd name="connsiteX9" fmla="*/ 50565 w 5740137"/>
              <a:gd name="connsiteY9" fmla="*/ 1159944 h 4236001"/>
              <a:gd name="connsiteX10" fmla="*/ 846203 w 5740137"/>
              <a:gd name="connsiteY10" fmla="*/ 88557 h 4236001"/>
              <a:gd name="connsiteX0" fmla="*/ 846203 w 5740137"/>
              <a:gd name="connsiteY0" fmla="*/ 88557 h 4175585"/>
              <a:gd name="connsiteX1" fmla="*/ 2903603 w 5740137"/>
              <a:gd name="connsiteY1" fmla="*/ 253657 h 4175585"/>
              <a:gd name="connsiteX2" fmla="*/ 5176903 w 5740137"/>
              <a:gd name="connsiteY2" fmla="*/ 152057 h 4175585"/>
              <a:gd name="connsiteX3" fmla="*/ 5672203 w 5740137"/>
              <a:gd name="connsiteY3" fmla="*/ 2641257 h 4175585"/>
              <a:gd name="connsiteX4" fmla="*/ 4033903 w 5740137"/>
              <a:gd name="connsiteY4" fmla="*/ 3187357 h 4175585"/>
              <a:gd name="connsiteX5" fmla="*/ 3952305 w 5740137"/>
              <a:gd name="connsiteY5" fmla="*/ 4136331 h 4175585"/>
              <a:gd name="connsiteX6" fmla="*/ 1722503 w 5740137"/>
              <a:gd name="connsiteY6" fmla="*/ 3885857 h 4175585"/>
              <a:gd name="connsiteX7" fmla="*/ 1328803 w 5740137"/>
              <a:gd name="connsiteY7" fmla="*/ 2895257 h 4175585"/>
              <a:gd name="connsiteX8" fmla="*/ 236603 w 5740137"/>
              <a:gd name="connsiteY8" fmla="*/ 1980857 h 4175585"/>
              <a:gd name="connsiteX9" fmla="*/ 50565 w 5740137"/>
              <a:gd name="connsiteY9" fmla="*/ 1159944 h 4175585"/>
              <a:gd name="connsiteX10" fmla="*/ 846203 w 5740137"/>
              <a:gd name="connsiteY10" fmla="*/ 88557 h 4175585"/>
              <a:gd name="connsiteX0" fmla="*/ 846203 w 5740137"/>
              <a:gd name="connsiteY0" fmla="*/ 88557 h 4261712"/>
              <a:gd name="connsiteX1" fmla="*/ 2903603 w 5740137"/>
              <a:gd name="connsiteY1" fmla="*/ 253657 h 4261712"/>
              <a:gd name="connsiteX2" fmla="*/ 5176903 w 5740137"/>
              <a:gd name="connsiteY2" fmla="*/ 152057 h 4261712"/>
              <a:gd name="connsiteX3" fmla="*/ 5672203 w 5740137"/>
              <a:gd name="connsiteY3" fmla="*/ 2641257 h 4261712"/>
              <a:gd name="connsiteX4" fmla="*/ 4033903 w 5740137"/>
              <a:gd name="connsiteY4" fmla="*/ 3187357 h 4261712"/>
              <a:gd name="connsiteX5" fmla="*/ 3952305 w 5740137"/>
              <a:gd name="connsiteY5" fmla="*/ 4136331 h 4261712"/>
              <a:gd name="connsiteX6" fmla="*/ 1722503 w 5740137"/>
              <a:gd name="connsiteY6" fmla="*/ 3885857 h 4261712"/>
              <a:gd name="connsiteX7" fmla="*/ 1328803 w 5740137"/>
              <a:gd name="connsiteY7" fmla="*/ 2895257 h 4261712"/>
              <a:gd name="connsiteX8" fmla="*/ 236603 w 5740137"/>
              <a:gd name="connsiteY8" fmla="*/ 1980857 h 4261712"/>
              <a:gd name="connsiteX9" fmla="*/ 50565 w 5740137"/>
              <a:gd name="connsiteY9" fmla="*/ 1159944 h 4261712"/>
              <a:gd name="connsiteX10" fmla="*/ 846203 w 5740137"/>
              <a:gd name="connsiteY10" fmla="*/ 88557 h 4261712"/>
              <a:gd name="connsiteX0" fmla="*/ 846203 w 5713422"/>
              <a:gd name="connsiteY0" fmla="*/ 88557 h 4187191"/>
              <a:gd name="connsiteX1" fmla="*/ 2903603 w 5713422"/>
              <a:gd name="connsiteY1" fmla="*/ 253657 h 4187191"/>
              <a:gd name="connsiteX2" fmla="*/ 5176903 w 5713422"/>
              <a:gd name="connsiteY2" fmla="*/ 152057 h 4187191"/>
              <a:gd name="connsiteX3" fmla="*/ 5672203 w 5713422"/>
              <a:gd name="connsiteY3" fmla="*/ 2641257 h 4187191"/>
              <a:gd name="connsiteX4" fmla="*/ 4424889 w 5713422"/>
              <a:gd name="connsiteY4" fmla="*/ 3019792 h 4187191"/>
              <a:gd name="connsiteX5" fmla="*/ 3952305 w 5713422"/>
              <a:gd name="connsiteY5" fmla="*/ 4136331 h 4187191"/>
              <a:gd name="connsiteX6" fmla="*/ 1722503 w 5713422"/>
              <a:gd name="connsiteY6" fmla="*/ 3885857 h 4187191"/>
              <a:gd name="connsiteX7" fmla="*/ 1328803 w 5713422"/>
              <a:gd name="connsiteY7" fmla="*/ 2895257 h 4187191"/>
              <a:gd name="connsiteX8" fmla="*/ 236603 w 5713422"/>
              <a:gd name="connsiteY8" fmla="*/ 1980857 h 4187191"/>
              <a:gd name="connsiteX9" fmla="*/ 50565 w 5713422"/>
              <a:gd name="connsiteY9" fmla="*/ 1159944 h 4187191"/>
              <a:gd name="connsiteX10" fmla="*/ 846203 w 5713422"/>
              <a:gd name="connsiteY10" fmla="*/ 88557 h 4187191"/>
              <a:gd name="connsiteX0" fmla="*/ 846203 w 5713422"/>
              <a:gd name="connsiteY0" fmla="*/ 88557 h 3920741"/>
              <a:gd name="connsiteX1" fmla="*/ 2903603 w 5713422"/>
              <a:gd name="connsiteY1" fmla="*/ 253657 h 3920741"/>
              <a:gd name="connsiteX2" fmla="*/ 5176903 w 5713422"/>
              <a:gd name="connsiteY2" fmla="*/ 152057 h 3920741"/>
              <a:gd name="connsiteX3" fmla="*/ 5672203 w 5713422"/>
              <a:gd name="connsiteY3" fmla="*/ 2641257 h 3920741"/>
              <a:gd name="connsiteX4" fmla="*/ 4424889 w 5713422"/>
              <a:gd name="connsiteY4" fmla="*/ 3019792 h 3920741"/>
              <a:gd name="connsiteX5" fmla="*/ 3829424 w 5713422"/>
              <a:gd name="connsiteY5" fmla="*/ 3633636 h 3920741"/>
              <a:gd name="connsiteX6" fmla="*/ 1722503 w 5713422"/>
              <a:gd name="connsiteY6" fmla="*/ 3885857 h 3920741"/>
              <a:gd name="connsiteX7" fmla="*/ 1328803 w 5713422"/>
              <a:gd name="connsiteY7" fmla="*/ 2895257 h 3920741"/>
              <a:gd name="connsiteX8" fmla="*/ 236603 w 5713422"/>
              <a:gd name="connsiteY8" fmla="*/ 1980857 h 3920741"/>
              <a:gd name="connsiteX9" fmla="*/ 50565 w 5713422"/>
              <a:gd name="connsiteY9" fmla="*/ 1159944 h 3920741"/>
              <a:gd name="connsiteX10" fmla="*/ 846203 w 5713422"/>
              <a:gd name="connsiteY10" fmla="*/ 88557 h 3920741"/>
              <a:gd name="connsiteX0" fmla="*/ 846203 w 5425345"/>
              <a:gd name="connsiteY0" fmla="*/ 55410 h 3887594"/>
              <a:gd name="connsiteX1" fmla="*/ 2903603 w 5425345"/>
              <a:gd name="connsiteY1" fmla="*/ 220510 h 3887594"/>
              <a:gd name="connsiteX2" fmla="*/ 5176903 w 5425345"/>
              <a:gd name="connsiteY2" fmla="*/ 118910 h 3887594"/>
              <a:gd name="connsiteX3" fmla="*/ 5281219 w 5425345"/>
              <a:gd name="connsiteY3" fmla="*/ 2150099 h 3887594"/>
              <a:gd name="connsiteX4" fmla="*/ 4424889 w 5425345"/>
              <a:gd name="connsiteY4" fmla="*/ 2986645 h 3887594"/>
              <a:gd name="connsiteX5" fmla="*/ 3829424 w 5425345"/>
              <a:gd name="connsiteY5" fmla="*/ 3600489 h 3887594"/>
              <a:gd name="connsiteX6" fmla="*/ 1722503 w 5425345"/>
              <a:gd name="connsiteY6" fmla="*/ 3852710 h 3887594"/>
              <a:gd name="connsiteX7" fmla="*/ 1328803 w 5425345"/>
              <a:gd name="connsiteY7" fmla="*/ 2862110 h 3887594"/>
              <a:gd name="connsiteX8" fmla="*/ 236603 w 5425345"/>
              <a:gd name="connsiteY8" fmla="*/ 1947710 h 3887594"/>
              <a:gd name="connsiteX9" fmla="*/ 50565 w 5425345"/>
              <a:gd name="connsiteY9" fmla="*/ 1126797 h 3887594"/>
              <a:gd name="connsiteX10" fmla="*/ 846203 w 5425345"/>
              <a:gd name="connsiteY10" fmla="*/ 55410 h 3887594"/>
              <a:gd name="connsiteX0" fmla="*/ 846203 w 5418690"/>
              <a:gd name="connsiteY0" fmla="*/ 46879 h 3879063"/>
              <a:gd name="connsiteX1" fmla="*/ 2903603 w 5418690"/>
              <a:gd name="connsiteY1" fmla="*/ 211979 h 3879063"/>
              <a:gd name="connsiteX2" fmla="*/ 5165733 w 5418690"/>
              <a:gd name="connsiteY2" fmla="*/ 400825 h 3879063"/>
              <a:gd name="connsiteX3" fmla="*/ 5281219 w 5418690"/>
              <a:gd name="connsiteY3" fmla="*/ 2141568 h 3879063"/>
              <a:gd name="connsiteX4" fmla="*/ 4424889 w 5418690"/>
              <a:gd name="connsiteY4" fmla="*/ 2978114 h 3879063"/>
              <a:gd name="connsiteX5" fmla="*/ 3829424 w 5418690"/>
              <a:gd name="connsiteY5" fmla="*/ 3591958 h 3879063"/>
              <a:gd name="connsiteX6" fmla="*/ 1722503 w 5418690"/>
              <a:gd name="connsiteY6" fmla="*/ 3844179 h 3879063"/>
              <a:gd name="connsiteX7" fmla="*/ 1328803 w 5418690"/>
              <a:gd name="connsiteY7" fmla="*/ 2853579 h 3879063"/>
              <a:gd name="connsiteX8" fmla="*/ 236603 w 5418690"/>
              <a:gd name="connsiteY8" fmla="*/ 1939179 h 3879063"/>
              <a:gd name="connsiteX9" fmla="*/ 50565 w 5418690"/>
              <a:gd name="connsiteY9" fmla="*/ 1118266 h 3879063"/>
              <a:gd name="connsiteX10" fmla="*/ 846203 w 5418690"/>
              <a:gd name="connsiteY10" fmla="*/ 46879 h 3879063"/>
              <a:gd name="connsiteX0" fmla="*/ 846203 w 5418690"/>
              <a:gd name="connsiteY0" fmla="*/ 46879 h 3848705"/>
              <a:gd name="connsiteX1" fmla="*/ 2903603 w 5418690"/>
              <a:gd name="connsiteY1" fmla="*/ 211979 h 3848705"/>
              <a:gd name="connsiteX2" fmla="*/ 5165733 w 5418690"/>
              <a:gd name="connsiteY2" fmla="*/ 400825 h 3848705"/>
              <a:gd name="connsiteX3" fmla="*/ 5281219 w 5418690"/>
              <a:gd name="connsiteY3" fmla="*/ 2141568 h 3848705"/>
              <a:gd name="connsiteX4" fmla="*/ 4424889 w 5418690"/>
              <a:gd name="connsiteY4" fmla="*/ 2978114 h 3848705"/>
              <a:gd name="connsiteX5" fmla="*/ 3829424 w 5418690"/>
              <a:gd name="connsiteY5" fmla="*/ 3591958 h 3848705"/>
              <a:gd name="connsiteX6" fmla="*/ 1957094 w 5418690"/>
              <a:gd name="connsiteY6" fmla="*/ 3810667 h 3848705"/>
              <a:gd name="connsiteX7" fmla="*/ 1328803 w 5418690"/>
              <a:gd name="connsiteY7" fmla="*/ 2853579 h 3848705"/>
              <a:gd name="connsiteX8" fmla="*/ 236603 w 5418690"/>
              <a:gd name="connsiteY8" fmla="*/ 1939179 h 3848705"/>
              <a:gd name="connsiteX9" fmla="*/ 50565 w 5418690"/>
              <a:gd name="connsiteY9" fmla="*/ 1118266 h 3848705"/>
              <a:gd name="connsiteX10" fmla="*/ 846203 w 5418690"/>
              <a:gd name="connsiteY10" fmla="*/ 46879 h 3848705"/>
              <a:gd name="connsiteX0" fmla="*/ 801130 w 5373617"/>
              <a:gd name="connsiteY0" fmla="*/ 46879 h 3848705"/>
              <a:gd name="connsiteX1" fmla="*/ 2858530 w 5373617"/>
              <a:gd name="connsiteY1" fmla="*/ 211979 h 3848705"/>
              <a:gd name="connsiteX2" fmla="*/ 5120660 w 5373617"/>
              <a:gd name="connsiteY2" fmla="*/ 400825 h 3848705"/>
              <a:gd name="connsiteX3" fmla="*/ 5236146 w 5373617"/>
              <a:gd name="connsiteY3" fmla="*/ 2141568 h 3848705"/>
              <a:gd name="connsiteX4" fmla="*/ 4379816 w 5373617"/>
              <a:gd name="connsiteY4" fmla="*/ 2978114 h 3848705"/>
              <a:gd name="connsiteX5" fmla="*/ 3784351 w 5373617"/>
              <a:gd name="connsiteY5" fmla="*/ 3591958 h 3848705"/>
              <a:gd name="connsiteX6" fmla="*/ 1912021 w 5373617"/>
              <a:gd name="connsiteY6" fmla="*/ 3810667 h 3848705"/>
              <a:gd name="connsiteX7" fmla="*/ 1283730 w 5373617"/>
              <a:gd name="connsiteY7" fmla="*/ 2853579 h 3848705"/>
              <a:gd name="connsiteX8" fmla="*/ 504318 w 5373617"/>
              <a:gd name="connsiteY8" fmla="*/ 1950350 h 3848705"/>
              <a:gd name="connsiteX9" fmla="*/ 5492 w 5373617"/>
              <a:gd name="connsiteY9" fmla="*/ 1118266 h 3848705"/>
              <a:gd name="connsiteX10" fmla="*/ 801130 w 5373617"/>
              <a:gd name="connsiteY10" fmla="*/ 46879 h 3848705"/>
              <a:gd name="connsiteX0" fmla="*/ 567160 w 5139647"/>
              <a:gd name="connsiteY0" fmla="*/ 46879 h 3848705"/>
              <a:gd name="connsiteX1" fmla="*/ 2624560 w 5139647"/>
              <a:gd name="connsiteY1" fmla="*/ 211979 h 3848705"/>
              <a:gd name="connsiteX2" fmla="*/ 4886690 w 5139647"/>
              <a:gd name="connsiteY2" fmla="*/ 400825 h 3848705"/>
              <a:gd name="connsiteX3" fmla="*/ 5002176 w 5139647"/>
              <a:gd name="connsiteY3" fmla="*/ 2141568 h 3848705"/>
              <a:gd name="connsiteX4" fmla="*/ 4145846 w 5139647"/>
              <a:gd name="connsiteY4" fmla="*/ 2978114 h 3848705"/>
              <a:gd name="connsiteX5" fmla="*/ 3550381 w 5139647"/>
              <a:gd name="connsiteY5" fmla="*/ 3591958 h 3848705"/>
              <a:gd name="connsiteX6" fmla="*/ 1678051 w 5139647"/>
              <a:gd name="connsiteY6" fmla="*/ 3810667 h 3848705"/>
              <a:gd name="connsiteX7" fmla="*/ 1049760 w 5139647"/>
              <a:gd name="connsiteY7" fmla="*/ 2853579 h 3848705"/>
              <a:gd name="connsiteX8" fmla="*/ 270348 w 5139647"/>
              <a:gd name="connsiteY8" fmla="*/ 1950350 h 3848705"/>
              <a:gd name="connsiteX9" fmla="*/ 17284 w 5139647"/>
              <a:gd name="connsiteY9" fmla="*/ 1118266 h 3848705"/>
              <a:gd name="connsiteX10" fmla="*/ 567160 w 5139647"/>
              <a:gd name="connsiteY10" fmla="*/ 46879 h 3848705"/>
              <a:gd name="connsiteX0" fmla="*/ 722371 w 5149635"/>
              <a:gd name="connsiteY0" fmla="*/ 56960 h 3780589"/>
              <a:gd name="connsiteX1" fmla="*/ 2634548 w 5149635"/>
              <a:gd name="connsiteY1" fmla="*/ 143863 h 3780589"/>
              <a:gd name="connsiteX2" fmla="*/ 4896678 w 5149635"/>
              <a:gd name="connsiteY2" fmla="*/ 332709 h 3780589"/>
              <a:gd name="connsiteX3" fmla="*/ 5012164 w 5149635"/>
              <a:gd name="connsiteY3" fmla="*/ 2073452 h 3780589"/>
              <a:gd name="connsiteX4" fmla="*/ 4155834 w 5149635"/>
              <a:gd name="connsiteY4" fmla="*/ 2909998 h 3780589"/>
              <a:gd name="connsiteX5" fmla="*/ 3560369 w 5149635"/>
              <a:gd name="connsiteY5" fmla="*/ 3523842 h 3780589"/>
              <a:gd name="connsiteX6" fmla="*/ 1688039 w 5149635"/>
              <a:gd name="connsiteY6" fmla="*/ 3742551 h 3780589"/>
              <a:gd name="connsiteX7" fmla="*/ 1059748 w 5149635"/>
              <a:gd name="connsiteY7" fmla="*/ 2785463 h 3780589"/>
              <a:gd name="connsiteX8" fmla="*/ 280336 w 5149635"/>
              <a:gd name="connsiteY8" fmla="*/ 1882234 h 3780589"/>
              <a:gd name="connsiteX9" fmla="*/ 27272 w 5149635"/>
              <a:gd name="connsiteY9" fmla="*/ 1050150 h 3780589"/>
              <a:gd name="connsiteX10" fmla="*/ 722371 w 5149635"/>
              <a:gd name="connsiteY10" fmla="*/ 56960 h 378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49635" h="3780589">
                <a:moveTo>
                  <a:pt x="722371" y="56960"/>
                </a:moveTo>
                <a:cubicBezTo>
                  <a:pt x="1156917" y="-94088"/>
                  <a:pt x="1938830" y="97905"/>
                  <a:pt x="2634548" y="143863"/>
                </a:cubicBezTo>
                <a:cubicBezTo>
                  <a:pt x="3330266" y="189821"/>
                  <a:pt x="4500409" y="11111"/>
                  <a:pt x="4896678" y="332709"/>
                </a:cubicBezTo>
                <a:cubicBezTo>
                  <a:pt x="5292947" y="654307"/>
                  <a:pt x="5135638" y="1643904"/>
                  <a:pt x="5012164" y="2073452"/>
                </a:cubicBezTo>
                <a:cubicBezTo>
                  <a:pt x="4888690" y="2503000"/>
                  <a:pt x="4397800" y="2668266"/>
                  <a:pt x="4155834" y="2909998"/>
                </a:cubicBezTo>
                <a:cubicBezTo>
                  <a:pt x="3913868" y="3151730"/>
                  <a:pt x="3971668" y="3385083"/>
                  <a:pt x="3560369" y="3523842"/>
                </a:cubicBezTo>
                <a:cubicBezTo>
                  <a:pt x="3149070" y="3662601"/>
                  <a:pt x="2104809" y="3865614"/>
                  <a:pt x="1688039" y="3742551"/>
                </a:cubicBezTo>
                <a:cubicBezTo>
                  <a:pt x="1271269" y="3619488"/>
                  <a:pt x="1294365" y="3095516"/>
                  <a:pt x="1059748" y="2785463"/>
                </a:cubicBezTo>
                <a:cubicBezTo>
                  <a:pt x="825131" y="2475410"/>
                  <a:pt x="534336" y="2165867"/>
                  <a:pt x="280336" y="1882234"/>
                </a:cubicBezTo>
                <a:cubicBezTo>
                  <a:pt x="26336" y="1598601"/>
                  <a:pt x="-46401" y="1354362"/>
                  <a:pt x="27272" y="1050150"/>
                </a:cubicBezTo>
                <a:cubicBezTo>
                  <a:pt x="100945" y="745938"/>
                  <a:pt x="287825" y="208008"/>
                  <a:pt x="722371" y="56960"/>
                </a:cubicBezTo>
                <a:close/>
              </a:path>
            </a:pathLst>
          </a:custGeom>
          <a:solidFill>
            <a:srgbClr val="606B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954D91A9-6664-4908-8500-E5288CE887AE}"/>
              </a:ext>
            </a:extLst>
          </p:cNvPr>
          <p:cNvSpPr>
            <a:spLocks/>
          </p:cNvSpPr>
          <p:nvPr/>
        </p:nvSpPr>
        <p:spPr bwMode="auto">
          <a:xfrm>
            <a:off x="0" y="4498527"/>
            <a:ext cx="6089650" cy="2054673"/>
          </a:xfrm>
          <a:custGeom>
            <a:avLst/>
            <a:gdLst>
              <a:gd name="connsiteX0" fmla="*/ 0 w 6089650"/>
              <a:gd name="connsiteY0" fmla="*/ 0 h 2054673"/>
              <a:gd name="connsiteX1" fmla="*/ 10088 w 6089650"/>
              <a:gd name="connsiteY1" fmla="*/ 2464 h 2054673"/>
              <a:gd name="connsiteX2" fmla="*/ 1601274 w 6089650"/>
              <a:gd name="connsiteY2" fmla="*/ 943134 h 2054673"/>
              <a:gd name="connsiteX3" fmla="*/ 1710414 w 6089650"/>
              <a:gd name="connsiteY3" fmla="*/ 1059061 h 2054673"/>
              <a:gd name="connsiteX4" fmla="*/ 1921872 w 6089650"/>
              <a:gd name="connsiteY4" fmla="*/ 1277277 h 2054673"/>
              <a:gd name="connsiteX5" fmla="*/ 3940959 w 6089650"/>
              <a:gd name="connsiteY5" fmla="*/ 1870553 h 2054673"/>
              <a:gd name="connsiteX6" fmla="*/ 4384340 w 6089650"/>
              <a:gd name="connsiteY6" fmla="*/ 1870553 h 2054673"/>
              <a:gd name="connsiteX7" fmla="*/ 6089650 w 6089650"/>
              <a:gd name="connsiteY7" fmla="*/ 2027396 h 2054673"/>
              <a:gd name="connsiteX8" fmla="*/ 6082829 w 6089650"/>
              <a:gd name="connsiteY8" fmla="*/ 2054673 h 2054673"/>
              <a:gd name="connsiteX9" fmla="*/ 4384340 w 6089650"/>
              <a:gd name="connsiteY9" fmla="*/ 1897830 h 2054673"/>
              <a:gd name="connsiteX10" fmla="*/ 3940959 w 6089650"/>
              <a:gd name="connsiteY10" fmla="*/ 1897830 h 2054673"/>
              <a:gd name="connsiteX11" fmla="*/ 1908230 w 6089650"/>
              <a:gd name="connsiteY11" fmla="*/ 1297735 h 2054673"/>
              <a:gd name="connsiteX12" fmla="*/ 1689950 w 6089650"/>
              <a:gd name="connsiteY12" fmla="*/ 1072700 h 2054673"/>
              <a:gd name="connsiteX13" fmla="*/ 1580810 w 6089650"/>
              <a:gd name="connsiteY13" fmla="*/ 956772 h 2054673"/>
              <a:gd name="connsiteX14" fmla="*/ 3693 w 6089650"/>
              <a:gd name="connsiteY14" fmla="*/ 27951 h 2054673"/>
              <a:gd name="connsiteX15" fmla="*/ 0 w 6089650"/>
              <a:gd name="connsiteY15" fmla="*/ 27056 h 2054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089650" h="2054673">
                <a:moveTo>
                  <a:pt x="0" y="0"/>
                </a:moveTo>
                <a:lnTo>
                  <a:pt x="10088" y="2464"/>
                </a:lnTo>
                <a:cubicBezTo>
                  <a:pt x="612354" y="165472"/>
                  <a:pt x="1174520" y="493063"/>
                  <a:pt x="1601274" y="943134"/>
                </a:cubicBezTo>
                <a:cubicBezTo>
                  <a:pt x="1642201" y="977230"/>
                  <a:pt x="1676307" y="1018146"/>
                  <a:pt x="1710414" y="1059061"/>
                </a:cubicBezTo>
                <a:cubicBezTo>
                  <a:pt x="1778626" y="1134073"/>
                  <a:pt x="1846838" y="1209085"/>
                  <a:pt x="1921872" y="1277277"/>
                </a:cubicBezTo>
                <a:cubicBezTo>
                  <a:pt x="2494856" y="1809180"/>
                  <a:pt x="3347511" y="1870553"/>
                  <a:pt x="3940959" y="1870553"/>
                </a:cubicBezTo>
                <a:cubicBezTo>
                  <a:pt x="4084206" y="1870553"/>
                  <a:pt x="4234273" y="1870553"/>
                  <a:pt x="4384340" y="1870553"/>
                </a:cubicBezTo>
                <a:cubicBezTo>
                  <a:pt x="4950503" y="1856915"/>
                  <a:pt x="5543951" y="1850095"/>
                  <a:pt x="6089650" y="2027396"/>
                </a:cubicBezTo>
                <a:lnTo>
                  <a:pt x="6082829" y="2054673"/>
                </a:lnTo>
                <a:cubicBezTo>
                  <a:pt x="5537130" y="1877372"/>
                  <a:pt x="4950503" y="1884192"/>
                  <a:pt x="4384340" y="1897830"/>
                </a:cubicBezTo>
                <a:cubicBezTo>
                  <a:pt x="4234273" y="1897830"/>
                  <a:pt x="4084206" y="1897830"/>
                  <a:pt x="3940959" y="1897830"/>
                </a:cubicBezTo>
                <a:cubicBezTo>
                  <a:pt x="3340690" y="1897830"/>
                  <a:pt x="2481214" y="1829638"/>
                  <a:pt x="1908230" y="1297735"/>
                </a:cubicBezTo>
                <a:cubicBezTo>
                  <a:pt x="1826375" y="1229543"/>
                  <a:pt x="1758162" y="1147711"/>
                  <a:pt x="1689950" y="1072700"/>
                </a:cubicBezTo>
                <a:cubicBezTo>
                  <a:pt x="1655844" y="1038603"/>
                  <a:pt x="1621738" y="997688"/>
                  <a:pt x="1580810" y="956772"/>
                </a:cubicBezTo>
                <a:cubicBezTo>
                  <a:pt x="1158746" y="511389"/>
                  <a:pt x="601269" y="188487"/>
                  <a:pt x="3693" y="27951"/>
                </a:cubicBezTo>
                <a:lnTo>
                  <a:pt x="0" y="27056"/>
                </a:lnTo>
                <a:close/>
              </a:path>
            </a:pathLst>
          </a:custGeom>
          <a:solidFill>
            <a:srgbClr val="4B60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E50E7C49-E442-4650-9C31-7FDA1DB7F4EF}"/>
              </a:ext>
            </a:extLst>
          </p:cNvPr>
          <p:cNvSpPr>
            <a:spLocks/>
          </p:cNvSpPr>
          <p:nvPr/>
        </p:nvSpPr>
        <p:spPr bwMode="auto">
          <a:xfrm>
            <a:off x="0" y="3403967"/>
            <a:ext cx="6021388" cy="2917458"/>
          </a:xfrm>
          <a:custGeom>
            <a:avLst/>
            <a:gdLst>
              <a:gd name="connsiteX0" fmla="*/ 0 w 6021388"/>
              <a:gd name="connsiteY0" fmla="*/ 0 h 2917458"/>
              <a:gd name="connsiteX1" fmla="*/ 62570 w 6021388"/>
              <a:gd name="connsiteY1" fmla="*/ 24535 h 2917458"/>
              <a:gd name="connsiteX2" fmla="*/ 449096 w 6021388"/>
              <a:gd name="connsiteY2" fmla="*/ 256711 h 2917458"/>
              <a:gd name="connsiteX3" fmla="*/ 674170 w 6021388"/>
              <a:gd name="connsiteY3" fmla="*/ 570543 h 2917458"/>
              <a:gd name="connsiteX4" fmla="*/ 1117498 w 6021388"/>
              <a:gd name="connsiteY4" fmla="*/ 1286898 h 2917458"/>
              <a:gd name="connsiteX5" fmla="*/ 1288009 w 6021388"/>
              <a:gd name="connsiteY5" fmla="*/ 1518860 h 2917458"/>
              <a:gd name="connsiteX6" fmla="*/ 1560826 w 6021388"/>
              <a:gd name="connsiteY6" fmla="*/ 1703066 h 2917458"/>
              <a:gd name="connsiteX7" fmla="*/ 2999937 w 6021388"/>
              <a:gd name="connsiteY7" fmla="*/ 2480823 h 2917458"/>
              <a:gd name="connsiteX8" fmla="*/ 3620597 w 6021388"/>
              <a:gd name="connsiteY8" fmla="*/ 2740075 h 2917458"/>
              <a:gd name="connsiteX9" fmla="*/ 4132129 w 6021388"/>
              <a:gd name="connsiteY9" fmla="*/ 2767365 h 2917458"/>
              <a:gd name="connsiteX10" fmla="*/ 4186692 w 6021388"/>
              <a:gd name="connsiteY10" fmla="*/ 2760542 h 2917458"/>
              <a:gd name="connsiteX11" fmla="*/ 6021388 w 6021388"/>
              <a:gd name="connsiteY11" fmla="*/ 2890168 h 2917458"/>
              <a:gd name="connsiteX12" fmla="*/ 6021388 w 6021388"/>
              <a:gd name="connsiteY12" fmla="*/ 2917458 h 2917458"/>
              <a:gd name="connsiteX13" fmla="*/ 4186692 w 6021388"/>
              <a:gd name="connsiteY13" fmla="*/ 2787832 h 2917458"/>
              <a:gd name="connsiteX14" fmla="*/ 4132129 w 6021388"/>
              <a:gd name="connsiteY14" fmla="*/ 2794654 h 2917458"/>
              <a:gd name="connsiteX15" fmla="*/ 3613776 w 6021388"/>
              <a:gd name="connsiteY15" fmla="*/ 2767365 h 2917458"/>
              <a:gd name="connsiteX16" fmla="*/ 2986296 w 6021388"/>
              <a:gd name="connsiteY16" fmla="*/ 2501290 h 2917458"/>
              <a:gd name="connsiteX17" fmla="*/ 1547186 w 6021388"/>
              <a:gd name="connsiteY17" fmla="*/ 1723533 h 2917458"/>
              <a:gd name="connsiteX18" fmla="*/ 1267548 w 6021388"/>
              <a:gd name="connsiteY18" fmla="*/ 1539328 h 2917458"/>
              <a:gd name="connsiteX19" fmla="*/ 1097037 w 6021388"/>
              <a:gd name="connsiteY19" fmla="*/ 1300543 h 2917458"/>
              <a:gd name="connsiteX20" fmla="*/ 653709 w 6021388"/>
              <a:gd name="connsiteY20" fmla="*/ 584187 h 2917458"/>
              <a:gd name="connsiteX21" fmla="*/ 428635 w 6021388"/>
              <a:gd name="connsiteY21" fmla="*/ 277178 h 2917458"/>
              <a:gd name="connsiteX22" fmla="*/ 54577 w 6021388"/>
              <a:gd name="connsiteY22" fmla="*/ 50759 h 2917458"/>
              <a:gd name="connsiteX23" fmla="*/ 0 w 6021388"/>
              <a:gd name="connsiteY23" fmla="*/ 29599 h 2917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021388" h="2917458">
                <a:moveTo>
                  <a:pt x="0" y="0"/>
                </a:moveTo>
                <a:lnTo>
                  <a:pt x="62570" y="24535"/>
                </a:lnTo>
                <a:cubicBezTo>
                  <a:pt x="201003" y="82739"/>
                  <a:pt x="336559" y="154374"/>
                  <a:pt x="449096" y="256711"/>
                </a:cubicBezTo>
                <a:cubicBezTo>
                  <a:pt x="537762" y="352225"/>
                  <a:pt x="605966" y="461384"/>
                  <a:pt x="674170" y="570543"/>
                </a:cubicBezTo>
                <a:cubicBezTo>
                  <a:pt x="1117498" y="1286898"/>
                  <a:pt x="1117498" y="1286898"/>
                  <a:pt x="1117498" y="1286898"/>
                </a:cubicBezTo>
                <a:cubicBezTo>
                  <a:pt x="1172062" y="1368767"/>
                  <a:pt x="1219805" y="1450636"/>
                  <a:pt x="1288009" y="1518860"/>
                </a:cubicBezTo>
                <a:cubicBezTo>
                  <a:pt x="1369854" y="1593907"/>
                  <a:pt x="1465340" y="1648486"/>
                  <a:pt x="1560826" y="1703066"/>
                </a:cubicBezTo>
                <a:cubicBezTo>
                  <a:pt x="2999937" y="2480823"/>
                  <a:pt x="2999937" y="2480823"/>
                  <a:pt x="2999937" y="2480823"/>
                </a:cubicBezTo>
                <a:cubicBezTo>
                  <a:pt x="3197730" y="2583159"/>
                  <a:pt x="3395522" y="2692318"/>
                  <a:pt x="3620597" y="2740075"/>
                </a:cubicBezTo>
                <a:cubicBezTo>
                  <a:pt x="3784287" y="2774187"/>
                  <a:pt x="3961618" y="2767365"/>
                  <a:pt x="4132129" y="2767365"/>
                </a:cubicBezTo>
                <a:cubicBezTo>
                  <a:pt x="4186692" y="2760542"/>
                  <a:pt x="4186692" y="2760542"/>
                  <a:pt x="4186692" y="2760542"/>
                </a:cubicBezTo>
                <a:cubicBezTo>
                  <a:pt x="4800531" y="2746897"/>
                  <a:pt x="5421190" y="2787832"/>
                  <a:pt x="6021388" y="2890168"/>
                </a:cubicBezTo>
                <a:lnTo>
                  <a:pt x="6021388" y="2917458"/>
                </a:lnTo>
                <a:cubicBezTo>
                  <a:pt x="5414370" y="2815122"/>
                  <a:pt x="4800531" y="2774187"/>
                  <a:pt x="4186692" y="2787832"/>
                </a:cubicBezTo>
                <a:cubicBezTo>
                  <a:pt x="4132129" y="2794654"/>
                  <a:pt x="4132129" y="2794654"/>
                  <a:pt x="4132129" y="2794654"/>
                </a:cubicBezTo>
                <a:cubicBezTo>
                  <a:pt x="3961618" y="2794654"/>
                  <a:pt x="3784287" y="2801477"/>
                  <a:pt x="3613776" y="2767365"/>
                </a:cubicBezTo>
                <a:cubicBezTo>
                  <a:pt x="3388702" y="2719608"/>
                  <a:pt x="3184089" y="2610449"/>
                  <a:pt x="2986296" y="2501290"/>
                </a:cubicBezTo>
                <a:cubicBezTo>
                  <a:pt x="1547186" y="1723533"/>
                  <a:pt x="1547186" y="1723533"/>
                  <a:pt x="1547186" y="1723533"/>
                </a:cubicBezTo>
                <a:cubicBezTo>
                  <a:pt x="1451700" y="1668954"/>
                  <a:pt x="1349393" y="1614374"/>
                  <a:pt x="1267548" y="1539328"/>
                </a:cubicBezTo>
                <a:cubicBezTo>
                  <a:pt x="1199344" y="1471103"/>
                  <a:pt x="1144780" y="1382412"/>
                  <a:pt x="1097037" y="1300543"/>
                </a:cubicBezTo>
                <a:cubicBezTo>
                  <a:pt x="653709" y="584187"/>
                  <a:pt x="653709" y="584187"/>
                  <a:pt x="653709" y="584187"/>
                </a:cubicBezTo>
                <a:cubicBezTo>
                  <a:pt x="585505" y="475029"/>
                  <a:pt x="517300" y="365870"/>
                  <a:pt x="428635" y="277178"/>
                </a:cubicBezTo>
                <a:cubicBezTo>
                  <a:pt x="321213" y="174842"/>
                  <a:pt x="190772" y="107044"/>
                  <a:pt x="54577" y="50759"/>
                </a:cubicBezTo>
                <a:lnTo>
                  <a:pt x="0" y="29599"/>
                </a:lnTo>
                <a:close/>
              </a:path>
            </a:pathLst>
          </a:custGeom>
          <a:solidFill>
            <a:srgbClr val="4B60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A0C8B68-478D-4628-87E8-5F4D3262A6E5}"/>
              </a:ext>
            </a:extLst>
          </p:cNvPr>
          <p:cNvSpPr>
            <a:spLocks/>
          </p:cNvSpPr>
          <p:nvPr/>
        </p:nvSpPr>
        <p:spPr bwMode="auto">
          <a:xfrm>
            <a:off x="0" y="1407717"/>
            <a:ext cx="5959475" cy="4613670"/>
          </a:xfrm>
          <a:custGeom>
            <a:avLst/>
            <a:gdLst>
              <a:gd name="connsiteX0" fmla="*/ 0 w 5959475"/>
              <a:gd name="connsiteY0" fmla="*/ 0 h 4613670"/>
              <a:gd name="connsiteX1" fmla="*/ 29364 w 5959475"/>
              <a:gd name="connsiteY1" fmla="*/ 54852 h 4613670"/>
              <a:gd name="connsiteX2" fmla="*/ 73602 w 5959475"/>
              <a:gd name="connsiteY2" fmla="*/ 145661 h 4613670"/>
              <a:gd name="connsiteX3" fmla="*/ 537379 w 5959475"/>
              <a:gd name="connsiteY3" fmla="*/ 1469011 h 4613670"/>
              <a:gd name="connsiteX4" fmla="*/ 1424011 w 5959475"/>
              <a:gd name="connsiteY4" fmla="*/ 3488141 h 4613670"/>
              <a:gd name="connsiteX5" fmla="*/ 1662720 w 5959475"/>
              <a:gd name="connsiteY5" fmla="*/ 3651854 h 4613670"/>
              <a:gd name="connsiteX6" fmla="*/ 1778664 w 5959475"/>
              <a:gd name="connsiteY6" fmla="*/ 3713247 h 4613670"/>
              <a:gd name="connsiteX7" fmla="*/ 2365205 w 5959475"/>
              <a:gd name="connsiteY7" fmla="*/ 4054316 h 4613670"/>
              <a:gd name="connsiteX8" fmla="*/ 2760779 w 5959475"/>
              <a:gd name="connsiteY8" fmla="*/ 4265779 h 4613670"/>
              <a:gd name="connsiteX9" fmla="*/ 3599670 w 5959475"/>
              <a:gd name="connsiteY9" fmla="*/ 4456778 h 4613670"/>
              <a:gd name="connsiteX10" fmla="*/ 5959475 w 5959475"/>
              <a:gd name="connsiteY10" fmla="*/ 4586385 h 4613670"/>
              <a:gd name="connsiteX11" fmla="*/ 5959475 w 5959475"/>
              <a:gd name="connsiteY11" fmla="*/ 4613670 h 4613670"/>
              <a:gd name="connsiteX12" fmla="*/ 5707126 w 5959475"/>
              <a:gd name="connsiteY12" fmla="*/ 4613670 h 4613670"/>
              <a:gd name="connsiteX13" fmla="*/ 3592849 w 5959475"/>
              <a:gd name="connsiteY13" fmla="*/ 4484064 h 4613670"/>
              <a:gd name="connsiteX14" fmla="*/ 2747139 w 5959475"/>
              <a:gd name="connsiteY14" fmla="*/ 4286244 h 4613670"/>
              <a:gd name="connsiteX15" fmla="*/ 2351565 w 5959475"/>
              <a:gd name="connsiteY15" fmla="*/ 4081602 h 4613670"/>
              <a:gd name="connsiteX16" fmla="*/ 1765023 w 5959475"/>
              <a:gd name="connsiteY16" fmla="*/ 3733711 h 4613670"/>
              <a:gd name="connsiteX17" fmla="*/ 1655899 w 5959475"/>
              <a:gd name="connsiteY17" fmla="*/ 3679140 h 4613670"/>
              <a:gd name="connsiteX18" fmla="*/ 1396730 w 5959475"/>
              <a:gd name="connsiteY18" fmla="*/ 3501784 h 4613670"/>
              <a:gd name="connsiteX19" fmla="*/ 516918 w 5959475"/>
              <a:gd name="connsiteY19" fmla="*/ 1475832 h 4613670"/>
              <a:gd name="connsiteX20" fmla="*/ 46321 w 5959475"/>
              <a:gd name="connsiteY20" fmla="*/ 152483 h 4613670"/>
              <a:gd name="connsiteX21" fmla="*/ 4347 w 5959475"/>
              <a:gd name="connsiteY21" fmla="*/ 64497 h 4613670"/>
              <a:gd name="connsiteX22" fmla="*/ 0 w 5959475"/>
              <a:gd name="connsiteY22" fmla="*/ 56360 h 4613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59475" h="4613670">
                <a:moveTo>
                  <a:pt x="0" y="0"/>
                </a:moveTo>
                <a:lnTo>
                  <a:pt x="29364" y="54852"/>
                </a:lnTo>
                <a:cubicBezTo>
                  <a:pt x="45255" y="86187"/>
                  <a:pt x="59962" y="116670"/>
                  <a:pt x="73602" y="145661"/>
                </a:cubicBezTo>
                <a:cubicBezTo>
                  <a:pt x="271389" y="568587"/>
                  <a:pt x="407794" y="1025620"/>
                  <a:pt x="537379" y="1469011"/>
                </a:cubicBezTo>
                <a:cubicBezTo>
                  <a:pt x="748807" y="2171613"/>
                  <a:pt x="967054" y="2901502"/>
                  <a:pt x="1424011" y="3488141"/>
                </a:cubicBezTo>
                <a:cubicBezTo>
                  <a:pt x="1478573" y="3563176"/>
                  <a:pt x="1574056" y="3610926"/>
                  <a:pt x="1662720" y="3651854"/>
                </a:cubicBezTo>
                <a:cubicBezTo>
                  <a:pt x="1703641" y="3672319"/>
                  <a:pt x="1744563" y="3692783"/>
                  <a:pt x="1778664" y="3713247"/>
                </a:cubicBezTo>
                <a:cubicBezTo>
                  <a:pt x="2365205" y="4054316"/>
                  <a:pt x="2365205" y="4054316"/>
                  <a:pt x="2365205" y="4054316"/>
                </a:cubicBezTo>
                <a:cubicBezTo>
                  <a:pt x="2487969" y="4129352"/>
                  <a:pt x="2624374" y="4204387"/>
                  <a:pt x="2760779" y="4265779"/>
                </a:cubicBezTo>
                <a:cubicBezTo>
                  <a:pt x="3026769" y="4374922"/>
                  <a:pt x="3320040" y="4422671"/>
                  <a:pt x="3599670" y="4456778"/>
                </a:cubicBezTo>
                <a:cubicBezTo>
                  <a:pt x="4377178" y="4552278"/>
                  <a:pt x="5175147" y="4600027"/>
                  <a:pt x="5959475" y="4586385"/>
                </a:cubicBezTo>
                <a:cubicBezTo>
                  <a:pt x="5959475" y="4613670"/>
                  <a:pt x="5959475" y="4613670"/>
                  <a:pt x="5959475" y="4613670"/>
                </a:cubicBezTo>
                <a:cubicBezTo>
                  <a:pt x="5877632" y="4613670"/>
                  <a:pt x="5788969" y="4613670"/>
                  <a:pt x="5707126" y="4613670"/>
                </a:cubicBezTo>
                <a:cubicBezTo>
                  <a:pt x="5004641" y="4613670"/>
                  <a:pt x="4295335" y="4572742"/>
                  <a:pt x="3592849" y="4484064"/>
                </a:cubicBezTo>
                <a:cubicBezTo>
                  <a:pt x="3313219" y="4449957"/>
                  <a:pt x="3019949" y="4402207"/>
                  <a:pt x="2747139" y="4286244"/>
                </a:cubicBezTo>
                <a:cubicBezTo>
                  <a:pt x="2610734" y="4231673"/>
                  <a:pt x="2474329" y="4149816"/>
                  <a:pt x="2351565" y="4081602"/>
                </a:cubicBezTo>
                <a:cubicBezTo>
                  <a:pt x="1765023" y="3733711"/>
                  <a:pt x="1765023" y="3733711"/>
                  <a:pt x="1765023" y="3733711"/>
                </a:cubicBezTo>
                <a:cubicBezTo>
                  <a:pt x="1730922" y="3713247"/>
                  <a:pt x="1690001" y="3699604"/>
                  <a:pt x="1655899" y="3679140"/>
                </a:cubicBezTo>
                <a:cubicBezTo>
                  <a:pt x="1560416" y="3631390"/>
                  <a:pt x="1458112" y="3583641"/>
                  <a:pt x="1396730" y="3501784"/>
                </a:cubicBezTo>
                <a:cubicBezTo>
                  <a:pt x="946594" y="2915145"/>
                  <a:pt x="728346" y="2185256"/>
                  <a:pt x="516918" y="1475832"/>
                </a:cubicBezTo>
                <a:cubicBezTo>
                  <a:pt x="380513" y="1032442"/>
                  <a:pt x="244108" y="575409"/>
                  <a:pt x="46321" y="152483"/>
                </a:cubicBezTo>
                <a:cubicBezTo>
                  <a:pt x="33533" y="124344"/>
                  <a:pt x="19573" y="94821"/>
                  <a:pt x="4347" y="64497"/>
                </a:cubicBezTo>
                <a:lnTo>
                  <a:pt x="0" y="56360"/>
                </a:lnTo>
                <a:close/>
              </a:path>
            </a:pathLst>
          </a:custGeom>
          <a:solidFill>
            <a:srgbClr val="4B60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AE453CD-76A7-494D-BE09-2DE3C97D5B26}"/>
              </a:ext>
            </a:extLst>
          </p:cNvPr>
          <p:cNvSpPr>
            <a:spLocks/>
          </p:cNvSpPr>
          <p:nvPr/>
        </p:nvSpPr>
        <p:spPr bwMode="auto">
          <a:xfrm>
            <a:off x="0" y="845152"/>
            <a:ext cx="5413568" cy="6012847"/>
          </a:xfrm>
          <a:custGeom>
            <a:avLst/>
            <a:gdLst>
              <a:gd name="connsiteX0" fmla="*/ 0 w 5413568"/>
              <a:gd name="connsiteY0" fmla="*/ 0 h 6012847"/>
              <a:gd name="connsiteX1" fmla="*/ 59477 w 5413568"/>
              <a:gd name="connsiteY1" fmla="*/ 76011 h 6012847"/>
              <a:gd name="connsiteX2" fmla="*/ 483170 w 5413568"/>
              <a:gd name="connsiteY2" fmla="*/ 1499400 h 6012847"/>
              <a:gd name="connsiteX3" fmla="*/ 462712 w 5413568"/>
              <a:gd name="connsiteY3" fmla="*/ 1888170 h 6012847"/>
              <a:gd name="connsiteX4" fmla="*/ 578641 w 5413568"/>
              <a:gd name="connsiteY4" fmla="*/ 2495198 h 6012847"/>
              <a:gd name="connsiteX5" fmla="*/ 551363 w 5413568"/>
              <a:gd name="connsiteY5" fmla="*/ 2652069 h 6012847"/>
              <a:gd name="connsiteX6" fmla="*/ 762763 w 5413568"/>
              <a:gd name="connsiteY6" fmla="*/ 2924891 h 6012847"/>
              <a:gd name="connsiteX7" fmla="*/ 755944 w 5413568"/>
              <a:gd name="connsiteY7" fmla="*/ 3170430 h 6012847"/>
              <a:gd name="connsiteX8" fmla="*/ 1281035 w 5413568"/>
              <a:gd name="connsiteY8" fmla="*/ 4329920 h 6012847"/>
              <a:gd name="connsiteX9" fmla="*/ 1949332 w 5413568"/>
              <a:gd name="connsiteY9" fmla="*/ 5277973 h 6012847"/>
              <a:gd name="connsiteX10" fmla="*/ 3251830 w 5413568"/>
              <a:gd name="connsiteY10" fmla="*/ 5625820 h 6012847"/>
              <a:gd name="connsiteX11" fmla="*/ 5413568 w 5413568"/>
              <a:gd name="connsiteY11" fmla="*/ 5837257 h 6012847"/>
              <a:gd name="connsiteX12" fmla="*/ 5338555 w 5413568"/>
              <a:gd name="connsiteY12" fmla="*/ 5953206 h 6012847"/>
              <a:gd name="connsiteX13" fmla="*/ 5311278 w 5413568"/>
              <a:gd name="connsiteY13" fmla="*/ 5993277 h 6012847"/>
              <a:gd name="connsiteX14" fmla="*/ 5296005 w 5413568"/>
              <a:gd name="connsiteY14" fmla="*/ 6012847 h 6012847"/>
              <a:gd name="connsiteX15" fmla="*/ 0 w 5413568"/>
              <a:gd name="connsiteY15" fmla="*/ 6012847 h 601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13568" h="6012847">
                <a:moveTo>
                  <a:pt x="0" y="0"/>
                </a:moveTo>
                <a:lnTo>
                  <a:pt x="59477" y="76011"/>
                </a:lnTo>
                <a:cubicBezTo>
                  <a:pt x="343266" y="468301"/>
                  <a:pt x="494251" y="1067149"/>
                  <a:pt x="483170" y="1499400"/>
                </a:cubicBezTo>
                <a:cubicBezTo>
                  <a:pt x="476350" y="1628990"/>
                  <a:pt x="455892" y="1758580"/>
                  <a:pt x="462712" y="1888170"/>
                </a:cubicBezTo>
                <a:cubicBezTo>
                  <a:pt x="462712" y="2099607"/>
                  <a:pt x="592279" y="2324684"/>
                  <a:pt x="578641" y="2495198"/>
                </a:cubicBezTo>
                <a:cubicBezTo>
                  <a:pt x="578641" y="2563403"/>
                  <a:pt x="510447" y="2522479"/>
                  <a:pt x="551363" y="2652069"/>
                </a:cubicBezTo>
                <a:cubicBezTo>
                  <a:pt x="585460" y="2754377"/>
                  <a:pt x="680931" y="2856686"/>
                  <a:pt x="762763" y="2924891"/>
                </a:cubicBezTo>
                <a:cubicBezTo>
                  <a:pt x="687750" y="2972635"/>
                  <a:pt x="715028" y="3088584"/>
                  <a:pt x="755944" y="3170430"/>
                </a:cubicBezTo>
                <a:cubicBezTo>
                  <a:pt x="926428" y="3559200"/>
                  <a:pt x="1103731" y="3947970"/>
                  <a:pt x="1281035" y="4329920"/>
                </a:cubicBezTo>
                <a:cubicBezTo>
                  <a:pt x="1444699" y="4691408"/>
                  <a:pt x="1587906" y="5100639"/>
                  <a:pt x="1949332" y="5277973"/>
                </a:cubicBezTo>
                <a:cubicBezTo>
                  <a:pt x="2378952" y="5489410"/>
                  <a:pt x="2781294" y="5578076"/>
                  <a:pt x="3251830" y="5625820"/>
                </a:cubicBezTo>
                <a:cubicBezTo>
                  <a:pt x="3967863" y="5694025"/>
                  <a:pt x="4697535" y="5857718"/>
                  <a:pt x="5413568" y="5837257"/>
                </a:cubicBezTo>
                <a:cubicBezTo>
                  <a:pt x="5386290" y="5871359"/>
                  <a:pt x="5365832" y="5912282"/>
                  <a:pt x="5338555" y="5953206"/>
                </a:cubicBezTo>
                <a:cubicBezTo>
                  <a:pt x="5328326" y="5966847"/>
                  <a:pt x="5319802" y="5980488"/>
                  <a:pt x="5311278" y="5993277"/>
                </a:cubicBezTo>
                <a:lnTo>
                  <a:pt x="5296005" y="6012847"/>
                </a:lnTo>
                <a:lnTo>
                  <a:pt x="0" y="6012847"/>
                </a:lnTo>
                <a:close/>
              </a:path>
            </a:pathLst>
          </a:custGeom>
          <a:solidFill>
            <a:srgbClr val="4B60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CCEA6E3A-EF0D-4204-90BE-1E78ACFB930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1096848">
            <a:off x="-485051" y="3431735"/>
            <a:ext cx="4095707" cy="4013376"/>
          </a:xfrm>
          <a:custGeom>
            <a:avLst/>
            <a:gdLst>
              <a:gd name="connsiteX0" fmla="*/ 4378878 w 4381502"/>
              <a:gd name="connsiteY0" fmla="*/ 4293426 h 4293426"/>
              <a:gd name="connsiteX1" fmla="*/ 4381502 w 4381502"/>
              <a:gd name="connsiteY1" fmla="*/ 4292559 h 4293426"/>
              <a:gd name="connsiteX2" fmla="*/ 4381502 w 4381502"/>
              <a:gd name="connsiteY2" fmla="*/ 4293426 h 4293426"/>
              <a:gd name="connsiteX3" fmla="*/ 0 w 4381502"/>
              <a:gd name="connsiteY3" fmla="*/ 0 h 4293426"/>
              <a:gd name="connsiteX4" fmla="*/ 4381502 w 4381502"/>
              <a:gd name="connsiteY4" fmla="*/ 0 h 4293426"/>
              <a:gd name="connsiteX5" fmla="*/ 4381502 w 4381502"/>
              <a:gd name="connsiteY5" fmla="*/ 3024229 h 4293426"/>
              <a:gd name="connsiteX6" fmla="*/ 1075872 w 4381502"/>
              <a:gd name="connsiteY6" fmla="*/ 4116233 h 4293426"/>
              <a:gd name="connsiteX7" fmla="*/ 0 w 4381502"/>
              <a:gd name="connsiteY7" fmla="*/ 859438 h 4293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1502" h="4293426">
                <a:moveTo>
                  <a:pt x="4378878" y="4293426"/>
                </a:moveTo>
                <a:lnTo>
                  <a:pt x="4381502" y="4292559"/>
                </a:lnTo>
                <a:lnTo>
                  <a:pt x="4381502" y="4293426"/>
                </a:lnTo>
                <a:close/>
                <a:moveTo>
                  <a:pt x="0" y="0"/>
                </a:moveTo>
                <a:lnTo>
                  <a:pt x="4381502" y="0"/>
                </a:lnTo>
                <a:lnTo>
                  <a:pt x="4381502" y="3024229"/>
                </a:lnTo>
                <a:lnTo>
                  <a:pt x="1075872" y="4116233"/>
                </a:lnTo>
                <a:lnTo>
                  <a:pt x="0" y="859438"/>
                </a:lnTo>
                <a:close/>
              </a:path>
            </a:pathLst>
          </a:cu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8C1B01E-4F0B-4CDF-BEDE-E00DFF013A5E}"/>
              </a:ext>
            </a:extLst>
          </p:cNvPr>
          <p:cNvSpPr>
            <a:spLocks/>
          </p:cNvSpPr>
          <p:nvPr/>
        </p:nvSpPr>
        <p:spPr bwMode="auto">
          <a:xfrm>
            <a:off x="8124676" y="-29239"/>
            <a:ext cx="4067324" cy="2726343"/>
          </a:xfrm>
          <a:custGeom>
            <a:avLst/>
            <a:gdLst>
              <a:gd name="connsiteX0" fmla="*/ 2745458 w 4977129"/>
              <a:gd name="connsiteY0" fmla="*/ 0 h 3336189"/>
              <a:gd name="connsiteX1" fmla="*/ 4977129 w 4977129"/>
              <a:gd name="connsiteY1" fmla="*/ 0 h 3336189"/>
              <a:gd name="connsiteX2" fmla="*/ 4977129 w 4977129"/>
              <a:gd name="connsiteY2" fmla="*/ 3336189 h 3336189"/>
              <a:gd name="connsiteX3" fmla="*/ 4969096 w 4977129"/>
              <a:gd name="connsiteY3" fmla="*/ 3335932 h 3336189"/>
              <a:gd name="connsiteX4" fmla="*/ 4768753 w 4977129"/>
              <a:gd name="connsiteY4" fmla="*/ 3188229 h 3336189"/>
              <a:gd name="connsiteX5" fmla="*/ 4295035 w 4977129"/>
              <a:gd name="connsiteY5" fmla="*/ 1904585 h 3336189"/>
              <a:gd name="connsiteX6" fmla="*/ 4034491 w 4977129"/>
              <a:gd name="connsiteY6" fmla="*/ 1484628 h 3336189"/>
              <a:gd name="connsiteX7" fmla="*/ 3797633 w 4977129"/>
              <a:gd name="connsiteY7" fmla="*/ 1445009 h 3336189"/>
              <a:gd name="connsiteX8" fmla="*/ 3102847 w 4977129"/>
              <a:gd name="connsiteY8" fmla="*/ 1437085 h 3336189"/>
              <a:gd name="connsiteX9" fmla="*/ 2455434 w 4977129"/>
              <a:gd name="connsiteY9" fmla="*/ 1429162 h 3336189"/>
              <a:gd name="connsiteX10" fmla="*/ 2202785 w 4977129"/>
              <a:gd name="connsiteY10" fmla="*/ 1191450 h 3336189"/>
              <a:gd name="connsiteX11" fmla="*/ 2179099 w 4977129"/>
              <a:gd name="connsiteY11" fmla="*/ 1143907 h 3336189"/>
              <a:gd name="connsiteX12" fmla="*/ 2131727 w 4977129"/>
              <a:gd name="connsiteY12" fmla="*/ 1128060 h 3336189"/>
              <a:gd name="connsiteX13" fmla="*/ 165801 w 4977129"/>
              <a:gd name="connsiteY13" fmla="*/ 1017128 h 3336189"/>
              <a:gd name="connsiteX14" fmla="*/ 513194 w 4977129"/>
              <a:gd name="connsiteY14" fmla="*/ 866577 h 3336189"/>
              <a:gd name="connsiteX15" fmla="*/ 0 w 4977129"/>
              <a:gd name="connsiteY15" fmla="*/ 565475 h 3336189"/>
              <a:gd name="connsiteX16" fmla="*/ 1460628 w 4977129"/>
              <a:gd name="connsiteY16" fmla="*/ 161365 h 3336189"/>
              <a:gd name="connsiteX17" fmla="*/ 2731594 w 4977129"/>
              <a:gd name="connsiteY17" fmla="*/ 1247 h 3336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77129" h="3336189">
                <a:moveTo>
                  <a:pt x="2745458" y="0"/>
                </a:moveTo>
                <a:lnTo>
                  <a:pt x="4977129" y="0"/>
                </a:lnTo>
                <a:lnTo>
                  <a:pt x="4977129" y="3336189"/>
                </a:lnTo>
                <a:lnTo>
                  <a:pt x="4969096" y="3335932"/>
                </a:lnTo>
                <a:cubicBezTo>
                  <a:pt x="4913829" y="3325904"/>
                  <a:pt x="4847706" y="3281333"/>
                  <a:pt x="4768753" y="3188229"/>
                </a:cubicBezTo>
                <a:cubicBezTo>
                  <a:pt x="4516103" y="2895051"/>
                  <a:pt x="4405569" y="2269077"/>
                  <a:pt x="4295035" y="1904585"/>
                </a:cubicBezTo>
                <a:cubicBezTo>
                  <a:pt x="4247663" y="1738187"/>
                  <a:pt x="4184501" y="1555941"/>
                  <a:pt x="4034491" y="1484628"/>
                </a:cubicBezTo>
                <a:cubicBezTo>
                  <a:pt x="3955538" y="1452933"/>
                  <a:pt x="3876585" y="1445009"/>
                  <a:pt x="3797633" y="1445009"/>
                </a:cubicBezTo>
                <a:cubicBezTo>
                  <a:pt x="3568669" y="1445009"/>
                  <a:pt x="3331811" y="1445009"/>
                  <a:pt x="3102847" y="1437085"/>
                </a:cubicBezTo>
                <a:cubicBezTo>
                  <a:pt x="2897570" y="1437085"/>
                  <a:pt x="2652816" y="1484628"/>
                  <a:pt x="2455434" y="1429162"/>
                </a:cubicBezTo>
                <a:cubicBezTo>
                  <a:pt x="2337005" y="1397467"/>
                  <a:pt x="2226471" y="1310306"/>
                  <a:pt x="2202785" y="1191450"/>
                </a:cubicBezTo>
                <a:cubicBezTo>
                  <a:pt x="2194889" y="1175602"/>
                  <a:pt x="2194889" y="1159755"/>
                  <a:pt x="2179099" y="1143907"/>
                </a:cubicBezTo>
                <a:cubicBezTo>
                  <a:pt x="2171203" y="1135984"/>
                  <a:pt x="2155413" y="1128060"/>
                  <a:pt x="2131727" y="1128060"/>
                </a:cubicBezTo>
                <a:cubicBezTo>
                  <a:pt x="1484314" y="1040899"/>
                  <a:pt x="821110" y="1064670"/>
                  <a:pt x="165801" y="1017128"/>
                </a:cubicBezTo>
                <a:cubicBezTo>
                  <a:pt x="284231" y="969585"/>
                  <a:pt x="394765" y="914119"/>
                  <a:pt x="513194" y="866577"/>
                </a:cubicBezTo>
                <a:cubicBezTo>
                  <a:pt x="323707" y="803187"/>
                  <a:pt x="150011" y="700179"/>
                  <a:pt x="0" y="565475"/>
                </a:cubicBezTo>
                <a:cubicBezTo>
                  <a:pt x="434241" y="311916"/>
                  <a:pt x="955330" y="232679"/>
                  <a:pt x="1460628" y="161365"/>
                </a:cubicBezTo>
                <a:cubicBezTo>
                  <a:pt x="1882533" y="104414"/>
                  <a:pt x="2306750" y="46688"/>
                  <a:pt x="2731594" y="1247"/>
                </a:cubicBezTo>
                <a:close/>
              </a:path>
            </a:pathLst>
          </a:custGeom>
          <a:solidFill>
            <a:srgbClr val="F4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CFD9599-F0F3-4431-BD91-BAF061D30E32}"/>
              </a:ext>
            </a:extLst>
          </p:cNvPr>
          <p:cNvSpPr>
            <a:spLocks/>
          </p:cNvSpPr>
          <p:nvPr/>
        </p:nvSpPr>
        <p:spPr bwMode="auto">
          <a:xfrm>
            <a:off x="4285772" y="481039"/>
            <a:ext cx="7918644" cy="2278433"/>
          </a:xfrm>
          <a:custGeom>
            <a:avLst/>
            <a:gdLst>
              <a:gd name="connsiteX0" fmla="*/ 7896 w 7918644"/>
              <a:gd name="connsiteY0" fmla="*/ 0 h 2278433"/>
              <a:gd name="connsiteX1" fmla="*/ 1736970 w 7918644"/>
              <a:gd name="connsiteY1" fmla="*/ 39617 h 2278433"/>
              <a:gd name="connsiteX2" fmla="*/ 2494921 w 7918644"/>
              <a:gd name="connsiteY2" fmla="*/ 118850 h 2278433"/>
              <a:gd name="connsiteX3" fmla="*/ 2858106 w 7918644"/>
              <a:gd name="connsiteY3" fmla="*/ 245623 h 2278433"/>
              <a:gd name="connsiteX4" fmla="*/ 3181814 w 7918644"/>
              <a:gd name="connsiteY4" fmla="*/ 364473 h 2278433"/>
              <a:gd name="connsiteX5" fmla="*/ 4374006 w 7918644"/>
              <a:gd name="connsiteY5" fmla="*/ 427860 h 2278433"/>
              <a:gd name="connsiteX6" fmla="*/ 5179329 w 7918644"/>
              <a:gd name="connsiteY6" fmla="*/ 427860 h 2278433"/>
              <a:gd name="connsiteX7" fmla="*/ 5479351 w 7918644"/>
              <a:gd name="connsiteY7" fmla="*/ 467476 h 2278433"/>
              <a:gd name="connsiteX8" fmla="*/ 5984652 w 7918644"/>
              <a:gd name="connsiteY8" fmla="*/ 515016 h 2278433"/>
              <a:gd name="connsiteX9" fmla="*/ 6300464 w 7918644"/>
              <a:gd name="connsiteY9" fmla="*/ 491246 h 2278433"/>
              <a:gd name="connsiteX10" fmla="*/ 7026834 w 7918644"/>
              <a:gd name="connsiteY10" fmla="*/ 546710 h 2278433"/>
              <a:gd name="connsiteX11" fmla="*/ 7697936 w 7918644"/>
              <a:gd name="connsiteY11" fmla="*/ 1576742 h 2278433"/>
              <a:gd name="connsiteX12" fmla="*/ 7697936 w 7918644"/>
              <a:gd name="connsiteY12" fmla="*/ 1584666 h 2278433"/>
              <a:gd name="connsiteX13" fmla="*/ 7905188 w 7918644"/>
              <a:gd name="connsiteY13" fmla="*/ 2161088 h 2278433"/>
              <a:gd name="connsiteX14" fmla="*/ 7918644 w 7918644"/>
              <a:gd name="connsiteY14" fmla="*/ 2192377 h 2278433"/>
              <a:gd name="connsiteX15" fmla="*/ 7918644 w 7918644"/>
              <a:gd name="connsiteY15" fmla="*/ 2278433 h 2278433"/>
              <a:gd name="connsiteX16" fmla="*/ 7873606 w 7918644"/>
              <a:gd name="connsiteY16" fmla="*/ 2172972 h 2278433"/>
              <a:gd name="connsiteX17" fmla="*/ 7666354 w 7918644"/>
              <a:gd name="connsiteY17" fmla="*/ 1592589 h 2278433"/>
              <a:gd name="connsiteX18" fmla="*/ 7666354 w 7918644"/>
              <a:gd name="connsiteY18" fmla="*/ 1584666 h 2278433"/>
              <a:gd name="connsiteX19" fmla="*/ 7018938 w 7918644"/>
              <a:gd name="connsiteY19" fmla="*/ 578403 h 2278433"/>
              <a:gd name="connsiteX20" fmla="*/ 6300464 w 7918644"/>
              <a:gd name="connsiteY20" fmla="*/ 522940 h 2278433"/>
              <a:gd name="connsiteX21" fmla="*/ 5984652 w 7918644"/>
              <a:gd name="connsiteY21" fmla="*/ 546710 h 2278433"/>
              <a:gd name="connsiteX22" fmla="*/ 5471456 w 7918644"/>
              <a:gd name="connsiteY22" fmla="*/ 499170 h 2278433"/>
              <a:gd name="connsiteX23" fmla="*/ 5171434 w 7918644"/>
              <a:gd name="connsiteY23" fmla="*/ 459553 h 2278433"/>
              <a:gd name="connsiteX24" fmla="*/ 4374006 w 7918644"/>
              <a:gd name="connsiteY24" fmla="*/ 459553 h 2278433"/>
              <a:gd name="connsiteX25" fmla="*/ 3173918 w 7918644"/>
              <a:gd name="connsiteY25" fmla="*/ 388243 h 2278433"/>
              <a:gd name="connsiteX26" fmla="*/ 2850210 w 7918644"/>
              <a:gd name="connsiteY26" fmla="*/ 277317 h 2278433"/>
              <a:gd name="connsiteX27" fmla="*/ 2487026 w 7918644"/>
              <a:gd name="connsiteY27" fmla="*/ 150543 h 2278433"/>
              <a:gd name="connsiteX28" fmla="*/ 1736970 w 7918644"/>
              <a:gd name="connsiteY28" fmla="*/ 71310 h 2278433"/>
              <a:gd name="connsiteX29" fmla="*/ 0 w 7918644"/>
              <a:gd name="connsiteY29" fmla="*/ 31693 h 2278433"/>
              <a:gd name="connsiteX30" fmla="*/ 7896 w 7918644"/>
              <a:gd name="connsiteY30" fmla="*/ 0 h 2278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918644" h="2278433">
                <a:moveTo>
                  <a:pt x="7896" y="0"/>
                </a:moveTo>
                <a:cubicBezTo>
                  <a:pt x="1736970" y="39617"/>
                  <a:pt x="1736970" y="39617"/>
                  <a:pt x="1736970" y="39617"/>
                </a:cubicBezTo>
                <a:cubicBezTo>
                  <a:pt x="1989621" y="47540"/>
                  <a:pt x="2250166" y="55463"/>
                  <a:pt x="2494921" y="118850"/>
                </a:cubicBezTo>
                <a:cubicBezTo>
                  <a:pt x="2621246" y="150543"/>
                  <a:pt x="2739676" y="198083"/>
                  <a:pt x="2858106" y="245623"/>
                </a:cubicBezTo>
                <a:cubicBezTo>
                  <a:pt x="2960745" y="285240"/>
                  <a:pt x="3071279" y="332780"/>
                  <a:pt x="3181814" y="364473"/>
                </a:cubicBezTo>
                <a:cubicBezTo>
                  <a:pt x="3568684" y="475400"/>
                  <a:pt x="3979241" y="451630"/>
                  <a:pt x="4374006" y="427860"/>
                </a:cubicBezTo>
                <a:cubicBezTo>
                  <a:pt x="4634552" y="419936"/>
                  <a:pt x="4910888" y="404090"/>
                  <a:pt x="5179329" y="427860"/>
                </a:cubicBezTo>
                <a:cubicBezTo>
                  <a:pt x="5274073" y="435783"/>
                  <a:pt x="5376712" y="451630"/>
                  <a:pt x="5479351" y="467476"/>
                </a:cubicBezTo>
                <a:cubicBezTo>
                  <a:pt x="5645153" y="491246"/>
                  <a:pt x="5818850" y="515016"/>
                  <a:pt x="5984652" y="515016"/>
                </a:cubicBezTo>
                <a:cubicBezTo>
                  <a:pt x="6087291" y="515016"/>
                  <a:pt x="6189930" y="499170"/>
                  <a:pt x="6300464" y="491246"/>
                </a:cubicBezTo>
                <a:cubicBezTo>
                  <a:pt x="6545220" y="467476"/>
                  <a:pt x="6797870" y="443706"/>
                  <a:pt x="7026834" y="546710"/>
                </a:cubicBezTo>
                <a:cubicBezTo>
                  <a:pt x="7413704" y="721023"/>
                  <a:pt x="7563716" y="1172652"/>
                  <a:pt x="7697936" y="1576742"/>
                </a:cubicBezTo>
                <a:cubicBezTo>
                  <a:pt x="7697936" y="1584666"/>
                  <a:pt x="7697936" y="1584666"/>
                  <a:pt x="7697936" y="1584666"/>
                </a:cubicBezTo>
                <a:cubicBezTo>
                  <a:pt x="7761099" y="1778787"/>
                  <a:pt x="7830182" y="1970928"/>
                  <a:pt x="7905188" y="2161088"/>
                </a:cubicBezTo>
                <a:lnTo>
                  <a:pt x="7918644" y="2192377"/>
                </a:lnTo>
                <a:lnTo>
                  <a:pt x="7918644" y="2278433"/>
                </a:lnTo>
                <a:lnTo>
                  <a:pt x="7873606" y="2172972"/>
                </a:lnTo>
                <a:cubicBezTo>
                  <a:pt x="7798601" y="1980832"/>
                  <a:pt x="7729517" y="1786710"/>
                  <a:pt x="7666354" y="1592589"/>
                </a:cubicBezTo>
                <a:cubicBezTo>
                  <a:pt x="7666354" y="1584666"/>
                  <a:pt x="7666354" y="1584666"/>
                  <a:pt x="7666354" y="1584666"/>
                </a:cubicBezTo>
                <a:cubicBezTo>
                  <a:pt x="7540030" y="1188499"/>
                  <a:pt x="7390018" y="744793"/>
                  <a:pt x="7018938" y="578403"/>
                </a:cubicBezTo>
                <a:cubicBezTo>
                  <a:pt x="6797870" y="475400"/>
                  <a:pt x="6545220" y="499170"/>
                  <a:pt x="6300464" y="522940"/>
                </a:cubicBezTo>
                <a:cubicBezTo>
                  <a:pt x="6197826" y="530863"/>
                  <a:pt x="6087291" y="546710"/>
                  <a:pt x="5984652" y="546710"/>
                </a:cubicBezTo>
                <a:cubicBezTo>
                  <a:pt x="5810954" y="546710"/>
                  <a:pt x="5637258" y="522940"/>
                  <a:pt x="5471456" y="499170"/>
                </a:cubicBezTo>
                <a:cubicBezTo>
                  <a:pt x="5376712" y="483323"/>
                  <a:pt x="5274073" y="467476"/>
                  <a:pt x="5171434" y="459553"/>
                </a:cubicBezTo>
                <a:cubicBezTo>
                  <a:pt x="4910888" y="435783"/>
                  <a:pt x="4642448" y="451630"/>
                  <a:pt x="4374006" y="459553"/>
                </a:cubicBezTo>
                <a:cubicBezTo>
                  <a:pt x="3979241" y="483323"/>
                  <a:pt x="3560789" y="507093"/>
                  <a:pt x="3173918" y="388243"/>
                </a:cubicBezTo>
                <a:cubicBezTo>
                  <a:pt x="3063384" y="356550"/>
                  <a:pt x="2952849" y="316933"/>
                  <a:pt x="2850210" y="277317"/>
                </a:cubicBezTo>
                <a:cubicBezTo>
                  <a:pt x="2731780" y="229777"/>
                  <a:pt x="2613351" y="182237"/>
                  <a:pt x="2487026" y="150543"/>
                </a:cubicBezTo>
                <a:cubicBezTo>
                  <a:pt x="2242271" y="87157"/>
                  <a:pt x="1989621" y="79233"/>
                  <a:pt x="1736970" y="71310"/>
                </a:cubicBezTo>
                <a:cubicBezTo>
                  <a:pt x="0" y="31693"/>
                  <a:pt x="0" y="31693"/>
                  <a:pt x="0" y="31693"/>
                </a:cubicBezTo>
                <a:cubicBezTo>
                  <a:pt x="7896" y="0"/>
                  <a:pt x="7896" y="0"/>
                  <a:pt x="7896" y="0"/>
                </a:cubicBezTo>
                <a:close/>
              </a:path>
            </a:pathLst>
          </a:custGeom>
          <a:solidFill>
            <a:srgbClr val="4B60A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D6C86B9B-4388-47A0-8349-4EAC6D52881D}"/>
              </a:ext>
            </a:extLst>
          </p:cNvPr>
          <p:cNvSpPr>
            <a:spLocks/>
          </p:cNvSpPr>
          <p:nvPr/>
        </p:nvSpPr>
        <p:spPr bwMode="auto">
          <a:xfrm>
            <a:off x="6529879" y="-13918"/>
            <a:ext cx="5662122" cy="1552134"/>
          </a:xfrm>
          <a:custGeom>
            <a:avLst/>
            <a:gdLst>
              <a:gd name="connsiteX0" fmla="*/ 0 w 5662122"/>
              <a:gd name="connsiteY0" fmla="*/ 0 h 1552134"/>
              <a:gd name="connsiteX1" fmla="*/ 150762 w 5662122"/>
              <a:gd name="connsiteY1" fmla="*/ 0 h 1552134"/>
              <a:gd name="connsiteX2" fmla="*/ 423801 w 5662122"/>
              <a:gd name="connsiteY2" fmla="*/ 66662 h 1552134"/>
              <a:gd name="connsiteX3" fmla="*/ 644860 w 5662122"/>
              <a:gd name="connsiteY3" fmla="*/ 130056 h 1552134"/>
              <a:gd name="connsiteX4" fmla="*/ 2808078 w 5662122"/>
              <a:gd name="connsiteY4" fmla="*/ 423256 h 1552134"/>
              <a:gd name="connsiteX5" fmla="*/ 3431780 w 5662122"/>
              <a:gd name="connsiteY5" fmla="*/ 431180 h 1552134"/>
              <a:gd name="connsiteX6" fmla="*/ 3613364 w 5662122"/>
              <a:gd name="connsiteY6" fmla="*/ 407407 h 1552134"/>
              <a:gd name="connsiteX7" fmla="*/ 3826528 w 5662122"/>
              <a:gd name="connsiteY7" fmla="*/ 383634 h 1552134"/>
              <a:gd name="connsiteX8" fmla="*/ 5168671 w 5662122"/>
              <a:gd name="connsiteY8" fmla="*/ 676834 h 1552134"/>
              <a:gd name="connsiteX9" fmla="*/ 5350256 w 5662122"/>
              <a:gd name="connsiteY9" fmla="*/ 771926 h 1552134"/>
              <a:gd name="connsiteX10" fmla="*/ 5452890 w 5662122"/>
              <a:gd name="connsiteY10" fmla="*/ 954185 h 1552134"/>
              <a:gd name="connsiteX11" fmla="*/ 5649154 w 5662122"/>
              <a:gd name="connsiteY11" fmla="*/ 1439797 h 1552134"/>
              <a:gd name="connsiteX12" fmla="*/ 5662122 w 5662122"/>
              <a:gd name="connsiteY12" fmla="*/ 1471885 h 1552134"/>
              <a:gd name="connsiteX13" fmla="*/ 5662122 w 5662122"/>
              <a:gd name="connsiteY13" fmla="*/ 1552134 h 1552134"/>
              <a:gd name="connsiteX14" fmla="*/ 5651343 w 5662122"/>
              <a:gd name="connsiteY14" fmla="*/ 1524829 h 1552134"/>
              <a:gd name="connsiteX15" fmla="*/ 5429205 w 5662122"/>
              <a:gd name="connsiteY15" fmla="*/ 962110 h 1552134"/>
              <a:gd name="connsiteX16" fmla="*/ 5326570 w 5662122"/>
              <a:gd name="connsiteY16" fmla="*/ 795699 h 1552134"/>
              <a:gd name="connsiteX17" fmla="*/ 5160776 w 5662122"/>
              <a:gd name="connsiteY17" fmla="*/ 700607 h 1552134"/>
              <a:gd name="connsiteX18" fmla="*/ 3834423 w 5662122"/>
              <a:gd name="connsiteY18" fmla="*/ 415332 h 1552134"/>
              <a:gd name="connsiteX19" fmla="*/ 3613364 w 5662122"/>
              <a:gd name="connsiteY19" fmla="*/ 439105 h 1552134"/>
              <a:gd name="connsiteX20" fmla="*/ 3431780 w 5662122"/>
              <a:gd name="connsiteY20" fmla="*/ 462878 h 1552134"/>
              <a:gd name="connsiteX21" fmla="*/ 2800184 w 5662122"/>
              <a:gd name="connsiteY21" fmla="*/ 454953 h 1552134"/>
              <a:gd name="connsiteX22" fmla="*/ 636965 w 5662122"/>
              <a:gd name="connsiteY22" fmla="*/ 161754 h 1552134"/>
              <a:gd name="connsiteX23" fmla="*/ 415906 w 5662122"/>
              <a:gd name="connsiteY23" fmla="*/ 98359 h 1552134"/>
              <a:gd name="connsiteX24" fmla="*/ 123792 w 5662122"/>
              <a:gd name="connsiteY24" fmla="*/ 27040 h 1552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662122" h="1552134">
                <a:moveTo>
                  <a:pt x="0" y="0"/>
                </a:moveTo>
                <a:lnTo>
                  <a:pt x="150762" y="0"/>
                </a:lnTo>
                <a:lnTo>
                  <a:pt x="423801" y="66662"/>
                </a:lnTo>
                <a:cubicBezTo>
                  <a:pt x="494856" y="90435"/>
                  <a:pt x="565910" y="106283"/>
                  <a:pt x="644860" y="130056"/>
                </a:cubicBezTo>
                <a:cubicBezTo>
                  <a:pt x="1339616" y="304391"/>
                  <a:pt x="2058057" y="367786"/>
                  <a:pt x="2808078" y="423256"/>
                </a:cubicBezTo>
                <a:cubicBezTo>
                  <a:pt x="2997558" y="439105"/>
                  <a:pt x="3218616" y="454953"/>
                  <a:pt x="3431780" y="431180"/>
                </a:cubicBezTo>
                <a:cubicBezTo>
                  <a:pt x="3487045" y="431180"/>
                  <a:pt x="3550204" y="415332"/>
                  <a:pt x="3613364" y="407407"/>
                </a:cubicBezTo>
                <a:cubicBezTo>
                  <a:pt x="3684419" y="399483"/>
                  <a:pt x="3755474" y="391559"/>
                  <a:pt x="3826528" y="383634"/>
                </a:cubicBezTo>
                <a:cubicBezTo>
                  <a:pt x="4300226" y="351937"/>
                  <a:pt x="4766028" y="526272"/>
                  <a:pt x="5168671" y="676834"/>
                </a:cubicBezTo>
                <a:cubicBezTo>
                  <a:pt x="5231831" y="692683"/>
                  <a:pt x="5302886" y="716456"/>
                  <a:pt x="5350256" y="771926"/>
                </a:cubicBezTo>
                <a:cubicBezTo>
                  <a:pt x="5405520" y="819472"/>
                  <a:pt x="5429205" y="890791"/>
                  <a:pt x="5452890" y="954185"/>
                </a:cubicBezTo>
                <a:cubicBezTo>
                  <a:pt x="5537761" y="1164180"/>
                  <a:pt x="5601414" y="1321675"/>
                  <a:pt x="5649154" y="1439797"/>
                </a:cubicBezTo>
                <a:lnTo>
                  <a:pt x="5662122" y="1471885"/>
                </a:lnTo>
                <a:lnTo>
                  <a:pt x="5662122" y="1552134"/>
                </a:lnTo>
                <a:lnTo>
                  <a:pt x="5651343" y="1524829"/>
                </a:lnTo>
                <a:cubicBezTo>
                  <a:pt x="5429205" y="962110"/>
                  <a:pt x="5429205" y="962110"/>
                  <a:pt x="5429205" y="962110"/>
                </a:cubicBezTo>
                <a:cubicBezTo>
                  <a:pt x="5405520" y="906639"/>
                  <a:pt x="5373940" y="835321"/>
                  <a:pt x="5326570" y="795699"/>
                </a:cubicBezTo>
                <a:cubicBezTo>
                  <a:pt x="5279200" y="748153"/>
                  <a:pt x="5216041" y="724380"/>
                  <a:pt x="5160776" y="700607"/>
                </a:cubicBezTo>
                <a:cubicBezTo>
                  <a:pt x="4758134" y="550045"/>
                  <a:pt x="4292331" y="383634"/>
                  <a:pt x="3834423" y="415332"/>
                </a:cubicBezTo>
                <a:cubicBezTo>
                  <a:pt x="3755474" y="423256"/>
                  <a:pt x="3684419" y="431180"/>
                  <a:pt x="3613364" y="439105"/>
                </a:cubicBezTo>
                <a:cubicBezTo>
                  <a:pt x="3558100" y="447029"/>
                  <a:pt x="3494940" y="462878"/>
                  <a:pt x="3431780" y="462878"/>
                </a:cubicBezTo>
                <a:cubicBezTo>
                  <a:pt x="3218616" y="486651"/>
                  <a:pt x="2997558" y="470802"/>
                  <a:pt x="2800184" y="454953"/>
                </a:cubicBezTo>
                <a:cubicBezTo>
                  <a:pt x="2058057" y="399483"/>
                  <a:pt x="1331721" y="336089"/>
                  <a:pt x="636965" y="161754"/>
                </a:cubicBezTo>
                <a:cubicBezTo>
                  <a:pt x="558015" y="137981"/>
                  <a:pt x="486961" y="122132"/>
                  <a:pt x="415906" y="98359"/>
                </a:cubicBezTo>
                <a:cubicBezTo>
                  <a:pt x="321166" y="74586"/>
                  <a:pt x="218532" y="50813"/>
                  <a:pt x="123792" y="27040"/>
                </a:cubicBezTo>
                <a:close/>
              </a:path>
            </a:pathLst>
          </a:custGeom>
          <a:solidFill>
            <a:srgbClr val="4B60A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DD0754BA-3817-4273-87CE-0366852E5A1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10989"/>
          <a:stretch>
            <a:fillRect/>
          </a:stretch>
        </p:blipFill>
        <p:spPr>
          <a:xfrm rot="7200000">
            <a:off x="404573" y="-1030415"/>
            <a:ext cx="2416759" cy="3461285"/>
          </a:xfrm>
          <a:custGeom>
            <a:avLst/>
            <a:gdLst>
              <a:gd name="connsiteX0" fmla="*/ 1399013 w 2416759"/>
              <a:gd name="connsiteY0" fmla="*/ 3461285 h 3461285"/>
              <a:gd name="connsiteX1" fmla="*/ 0 w 2416759"/>
              <a:gd name="connsiteY1" fmla="*/ 1038123 h 3461285"/>
              <a:gd name="connsiteX2" fmla="*/ 0 w 2416759"/>
              <a:gd name="connsiteY2" fmla="*/ 0 h 3461285"/>
              <a:gd name="connsiteX3" fmla="*/ 2416759 w 2416759"/>
              <a:gd name="connsiteY3" fmla="*/ 0 h 3461285"/>
              <a:gd name="connsiteX4" fmla="*/ 2416759 w 2416759"/>
              <a:gd name="connsiteY4" fmla="*/ 2873689 h 3461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6759" h="3461285">
                <a:moveTo>
                  <a:pt x="1399013" y="3461285"/>
                </a:moveTo>
                <a:lnTo>
                  <a:pt x="0" y="1038123"/>
                </a:lnTo>
                <a:lnTo>
                  <a:pt x="0" y="0"/>
                </a:lnTo>
                <a:lnTo>
                  <a:pt x="2416759" y="0"/>
                </a:lnTo>
                <a:lnTo>
                  <a:pt x="2416759" y="2873689"/>
                </a:lnTo>
                <a:close/>
              </a:path>
            </a:pathLst>
          </a:cu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EF2EA981-195A-4B65-86D3-0A3F768043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45247" y="1669895"/>
            <a:ext cx="1083733" cy="1049867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FE01CFE-167E-467D-A300-ECEC68577E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5173" y="4920482"/>
            <a:ext cx="952211" cy="916414"/>
          </a:xfrm>
          <a:prstGeom prst="rect">
            <a:avLst/>
          </a:prstGeom>
        </p:spPr>
      </p:pic>
      <p:grpSp>
        <p:nvGrpSpPr>
          <p:cNvPr id="62" name="Group 61">
            <a:extLst>
              <a:ext uri="{FF2B5EF4-FFF2-40B4-BE49-F238E27FC236}">
                <a16:creationId xmlns:a16="http://schemas.microsoft.com/office/drawing/2014/main" id="{8C00D955-C35C-4A70-A90D-19FAC6078378}"/>
              </a:ext>
            </a:extLst>
          </p:cNvPr>
          <p:cNvGrpSpPr/>
          <p:nvPr/>
        </p:nvGrpSpPr>
        <p:grpSpPr>
          <a:xfrm>
            <a:off x="3945892" y="2022270"/>
            <a:ext cx="4300214" cy="1938694"/>
            <a:chOff x="814150" y="540379"/>
            <a:chExt cx="3741691" cy="1938694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9DC1BB41-5CA0-43FD-86FA-2A6626386B8B}"/>
                </a:ext>
              </a:extLst>
            </p:cNvPr>
            <p:cNvSpPr txBox="1"/>
            <p:nvPr/>
          </p:nvSpPr>
          <p:spPr>
            <a:xfrm>
              <a:off x="814150" y="540379"/>
              <a:ext cx="3741691" cy="12618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SUMMER</a:t>
              </a:r>
            </a:p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BACKGROUNDS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A15AD-9597-47FA-8923-BCFE130D8AB9}"/>
                </a:ext>
              </a:extLst>
            </p:cNvPr>
            <p:cNvSpPr/>
            <p:nvPr/>
          </p:nvSpPr>
          <p:spPr>
            <a:xfrm>
              <a:off x="814150" y="2263629"/>
              <a:ext cx="3741691" cy="215444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Here is where your presentation begins</a:t>
              </a:r>
            </a:p>
          </p:txBody>
        </p:sp>
      </p:grpSp>
      <p:pic>
        <p:nvPicPr>
          <p:cNvPr id="75" name="Picture 74">
            <a:extLst>
              <a:ext uri="{FF2B5EF4-FFF2-40B4-BE49-F238E27FC236}">
                <a16:creationId xmlns:a16="http://schemas.microsoft.com/office/drawing/2014/main" id="{6EAB4CFC-FDA6-4630-861C-5C7FE2EDE0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7332185">
            <a:off x="921203" y="1828441"/>
            <a:ext cx="952211" cy="916414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AF58C065-7F45-4457-9744-D91479C904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600000">
            <a:off x="8967298" y="4404906"/>
            <a:ext cx="1668625" cy="161648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285F388B-FCD3-400A-A986-CEF2A3388D1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18227050">
            <a:off x="10172210" y="4249081"/>
            <a:ext cx="2416759" cy="3888620"/>
          </a:xfrm>
          <a:custGeom>
            <a:avLst/>
            <a:gdLst>
              <a:gd name="connsiteX0" fmla="*/ 2416759 w 2416759"/>
              <a:gd name="connsiteY0" fmla="*/ 3747105 h 3888620"/>
              <a:gd name="connsiteX1" fmla="*/ 2416759 w 2416759"/>
              <a:gd name="connsiteY1" fmla="*/ 3888620 h 3888620"/>
              <a:gd name="connsiteX2" fmla="*/ 2205240 w 2416759"/>
              <a:gd name="connsiteY2" fmla="*/ 3888620 h 3888620"/>
              <a:gd name="connsiteX3" fmla="*/ 2416759 w 2416759"/>
              <a:gd name="connsiteY3" fmla="*/ 0 h 3888620"/>
              <a:gd name="connsiteX4" fmla="*/ 2416759 w 2416759"/>
              <a:gd name="connsiteY4" fmla="*/ 2112118 h 3888620"/>
              <a:gd name="connsiteX5" fmla="*/ 1107196 w 2416759"/>
              <a:gd name="connsiteY5" fmla="*/ 2988270 h 3888620"/>
              <a:gd name="connsiteX6" fmla="*/ 146759 w 2416759"/>
              <a:gd name="connsiteY6" fmla="*/ 1552728 h 3888620"/>
              <a:gd name="connsiteX7" fmla="*/ 0 w 2416759"/>
              <a:gd name="connsiteY7" fmla="*/ 1650916 h 3888620"/>
              <a:gd name="connsiteX8" fmla="*/ 0 w 2416759"/>
              <a:gd name="connsiteY8" fmla="*/ 0 h 388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6759" h="3888620">
                <a:moveTo>
                  <a:pt x="2416759" y="3747105"/>
                </a:moveTo>
                <a:lnTo>
                  <a:pt x="2416759" y="3888620"/>
                </a:lnTo>
                <a:lnTo>
                  <a:pt x="2205240" y="3888620"/>
                </a:lnTo>
                <a:close/>
                <a:moveTo>
                  <a:pt x="2416759" y="0"/>
                </a:moveTo>
                <a:lnTo>
                  <a:pt x="2416759" y="2112118"/>
                </a:lnTo>
                <a:lnTo>
                  <a:pt x="1107196" y="2988270"/>
                </a:lnTo>
                <a:lnTo>
                  <a:pt x="146759" y="1552728"/>
                </a:lnTo>
                <a:lnTo>
                  <a:pt x="0" y="1650916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500DAA05-D103-470B-91ED-8A0264E91E52}"/>
              </a:ext>
            </a:extLst>
          </p:cNvPr>
          <p:cNvSpPr/>
          <p:nvPr/>
        </p:nvSpPr>
        <p:spPr>
          <a:xfrm>
            <a:off x="10699750" y="6356350"/>
            <a:ext cx="939800" cy="36512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Slide Number Placeholder 82">
            <a:extLst>
              <a:ext uri="{FF2B5EF4-FFF2-40B4-BE49-F238E27FC236}">
                <a16:creationId xmlns:a16="http://schemas.microsoft.com/office/drawing/2014/main" id="{DBB40518-832A-4303-82DD-10CDBE15C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9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D8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5" name="Freeform 99">
            <a:extLst>
              <a:ext uri="{FF2B5EF4-FFF2-40B4-BE49-F238E27FC236}">
                <a16:creationId xmlns:a16="http://schemas.microsoft.com/office/drawing/2014/main" id="{209FAE2B-2F0E-4990-8F6A-97A45AAB0757}"/>
              </a:ext>
            </a:extLst>
          </p:cNvPr>
          <p:cNvSpPr>
            <a:spLocks noEditPoints="1"/>
          </p:cNvSpPr>
          <p:nvPr/>
        </p:nvSpPr>
        <p:spPr bwMode="auto">
          <a:xfrm>
            <a:off x="0" y="6350"/>
            <a:ext cx="12192000" cy="6848475"/>
          </a:xfrm>
          <a:custGeom>
            <a:avLst/>
            <a:gdLst>
              <a:gd name="T0" fmla="*/ 291 w 3609"/>
              <a:gd name="T1" fmla="*/ 2026 h 2026"/>
              <a:gd name="T2" fmla="*/ 260 w 3609"/>
              <a:gd name="T3" fmla="*/ 1463 h 2026"/>
              <a:gd name="T4" fmla="*/ 747 w 3609"/>
              <a:gd name="T5" fmla="*/ 1658 h 2026"/>
              <a:gd name="T6" fmla="*/ 963 w 3609"/>
              <a:gd name="T7" fmla="*/ 1972 h 2026"/>
              <a:gd name="T8" fmla="*/ 1209 w 3609"/>
              <a:gd name="T9" fmla="*/ 1764 h 2026"/>
              <a:gd name="T10" fmla="*/ 1608 w 3609"/>
              <a:gd name="T11" fmla="*/ 2008 h 2026"/>
              <a:gd name="T12" fmla="*/ 1848 w 3609"/>
              <a:gd name="T13" fmla="*/ 2021 h 2026"/>
              <a:gd name="T14" fmla="*/ 1659 w 3609"/>
              <a:gd name="T15" fmla="*/ 1364 h 2026"/>
              <a:gd name="T16" fmla="*/ 1978 w 3609"/>
              <a:gd name="T17" fmla="*/ 1849 h 2026"/>
              <a:gd name="T18" fmla="*/ 1934 w 3609"/>
              <a:gd name="T19" fmla="*/ 1692 h 2026"/>
              <a:gd name="T20" fmla="*/ 2229 w 3609"/>
              <a:gd name="T21" fmla="*/ 1762 h 2026"/>
              <a:gd name="T22" fmla="*/ 2578 w 3609"/>
              <a:gd name="T23" fmla="*/ 2024 h 2026"/>
              <a:gd name="T24" fmla="*/ 3087 w 3609"/>
              <a:gd name="T25" fmla="*/ 1800 h 2026"/>
              <a:gd name="T26" fmla="*/ 3468 w 3609"/>
              <a:gd name="T27" fmla="*/ 1394 h 2026"/>
              <a:gd name="T28" fmla="*/ 3340 w 3609"/>
              <a:gd name="T29" fmla="*/ 1796 h 2026"/>
              <a:gd name="T30" fmla="*/ 2923 w 3609"/>
              <a:gd name="T31" fmla="*/ 1607 h 2026"/>
              <a:gd name="T32" fmla="*/ 3192 w 3609"/>
              <a:gd name="T33" fmla="*/ 1192 h 2026"/>
              <a:gd name="T34" fmla="*/ 2983 w 3609"/>
              <a:gd name="T35" fmla="*/ 73 h 2026"/>
              <a:gd name="T36" fmla="*/ 3376 w 3609"/>
              <a:gd name="T37" fmla="*/ 543 h 2026"/>
              <a:gd name="T38" fmla="*/ 2745 w 3609"/>
              <a:gd name="T39" fmla="*/ 439 h 2026"/>
              <a:gd name="T40" fmla="*/ 0 w 3609"/>
              <a:gd name="T41" fmla="*/ 285 h 2026"/>
              <a:gd name="T42" fmla="*/ 515 w 3609"/>
              <a:gd name="T43" fmla="*/ 426 h 2026"/>
              <a:gd name="T44" fmla="*/ 772 w 3609"/>
              <a:gd name="T45" fmla="*/ 1566 h 2026"/>
              <a:gd name="T46" fmla="*/ 303 w 3609"/>
              <a:gd name="T47" fmla="*/ 1238 h 2026"/>
              <a:gd name="T48" fmla="*/ 1162 w 3609"/>
              <a:gd name="T49" fmla="*/ 1074 h 2026"/>
              <a:gd name="T50" fmla="*/ 924 w 3609"/>
              <a:gd name="T51" fmla="*/ 1418 h 2026"/>
              <a:gd name="T52" fmla="*/ 1439 w 3609"/>
              <a:gd name="T53" fmla="*/ 1032 h 2026"/>
              <a:gd name="T54" fmla="*/ 762 w 3609"/>
              <a:gd name="T55" fmla="*/ 833 h 2026"/>
              <a:gd name="T56" fmla="*/ 1465 w 3609"/>
              <a:gd name="T57" fmla="*/ 895 h 2026"/>
              <a:gd name="T58" fmla="*/ 2552 w 3609"/>
              <a:gd name="T59" fmla="*/ 741 h 2026"/>
              <a:gd name="T60" fmla="*/ 2109 w 3609"/>
              <a:gd name="T61" fmla="*/ 917 h 2026"/>
              <a:gd name="T62" fmla="*/ 1472 w 3609"/>
              <a:gd name="T63" fmla="*/ 793 h 2026"/>
              <a:gd name="T64" fmla="*/ 1611 w 3609"/>
              <a:gd name="T65" fmla="*/ 1741 h 2026"/>
              <a:gd name="T66" fmla="*/ 977 w 3609"/>
              <a:gd name="T67" fmla="*/ 1730 h 2026"/>
              <a:gd name="T68" fmla="*/ 1321 w 3609"/>
              <a:gd name="T69" fmla="*/ 1541 h 2026"/>
              <a:gd name="T70" fmla="*/ 1567 w 3609"/>
              <a:gd name="T71" fmla="*/ 1301 h 2026"/>
              <a:gd name="T72" fmla="*/ 1195 w 3609"/>
              <a:gd name="T73" fmla="*/ 1097 h 2026"/>
              <a:gd name="T74" fmla="*/ 1995 w 3609"/>
              <a:gd name="T75" fmla="*/ 949 h 2026"/>
              <a:gd name="T76" fmla="*/ 2494 w 3609"/>
              <a:gd name="T77" fmla="*/ 1627 h 2026"/>
              <a:gd name="T78" fmla="*/ 1995 w 3609"/>
              <a:gd name="T79" fmla="*/ 1448 h 2026"/>
              <a:gd name="T80" fmla="*/ 2469 w 3609"/>
              <a:gd name="T81" fmla="*/ 1263 h 2026"/>
              <a:gd name="T82" fmla="*/ 3074 w 3609"/>
              <a:gd name="T83" fmla="*/ 1462 h 2026"/>
              <a:gd name="T84" fmla="*/ 2973 w 3609"/>
              <a:gd name="T85" fmla="*/ 1777 h 2026"/>
              <a:gd name="T86" fmla="*/ 2579 w 3609"/>
              <a:gd name="T87" fmla="*/ 1886 h 2026"/>
              <a:gd name="T88" fmla="*/ 2466 w 3609"/>
              <a:gd name="T89" fmla="*/ 1401 h 2026"/>
              <a:gd name="T90" fmla="*/ 3081 w 3609"/>
              <a:gd name="T91" fmla="*/ 1394 h 2026"/>
              <a:gd name="T92" fmla="*/ 3308 w 3609"/>
              <a:gd name="T93" fmla="*/ 693 h 2026"/>
              <a:gd name="T94" fmla="*/ 3086 w 3609"/>
              <a:gd name="T95" fmla="*/ 1035 h 2026"/>
              <a:gd name="T96" fmla="*/ 2466 w 3609"/>
              <a:gd name="T97" fmla="*/ 1016 h 2026"/>
              <a:gd name="T98" fmla="*/ 1778 w 3609"/>
              <a:gd name="T99" fmla="*/ 206 h 2026"/>
              <a:gd name="T100" fmla="*/ 2651 w 3609"/>
              <a:gd name="T101" fmla="*/ 204 h 2026"/>
              <a:gd name="T102" fmla="*/ 2377 w 3609"/>
              <a:gd name="T103" fmla="*/ 577 h 2026"/>
              <a:gd name="T104" fmla="*/ 1778 w 3609"/>
              <a:gd name="T105" fmla="*/ 206 h 2026"/>
              <a:gd name="T106" fmla="*/ 1714 w 3609"/>
              <a:gd name="T107" fmla="*/ 309 h 2026"/>
              <a:gd name="T108" fmla="*/ 1874 w 3609"/>
              <a:gd name="T109" fmla="*/ 618 h 2026"/>
              <a:gd name="T110" fmla="*/ 1329 w 3609"/>
              <a:gd name="T111" fmla="*/ 337 h 2026"/>
              <a:gd name="T112" fmla="*/ 704 w 3609"/>
              <a:gd name="T113" fmla="*/ 179 h 2026"/>
              <a:gd name="T114" fmla="*/ 1218 w 3609"/>
              <a:gd name="T115" fmla="*/ 386 h 2026"/>
              <a:gd name="T116" fmla="*/ 1075 w 3609"/>
              <a:gd name="T117" fmla="*/ 522 h 2026"/>
              <a:gd name="T118" fmla="*/ 555 w 3609"/>
              <a:gd name="T119" fmla="*/ 367 h 2026"/>
              <a:gd name="T120" fmla="*/ 746 w 3609"/>
              <a:gd name="T121" fmla="*/ 1108 h 2026"/>
              <a:gd name="T122" fmla="*/ 55 w 3609"/>
              <a:gd name="T123" fmla="*/ 957 h 2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609" h="2026">
                <a:moveTo>
                  <a:pt x="534" y="609"/>
                </a:moveTo>
                <a:cubicBezTo>
                  <a:pt x="481" y="615"/>
                  <a:pt x="452" y="677"/>
                  <a:pt x="401" y="696"/>
                </a:cubicBezTo>
                <a:cubicBezTo>
                  <a:pt x="384" y="702"/>
                  <a:pt x="366" y="703"/>
                  <a:pt x="348" y="705"/>
                </a:cubicBezTo>
                <a:cubicBezTo>
                  <a:pt x="276" y="712"/>
                  <a:pt x="206" y="733"/>
                  <a:pt x="133" y="738"/>
                </a:cubicBezTo>
                <a:cubicBezTo>
                  <a:pt x="89" y="740"/>
                  <a:pt x="41" y="735"/>
                  <a:pt x="0" y="718"/>
                </a:cubicBezTo>
                <a:cubicBezTo>
                  <a:pt x="0" y="2026"/>
                  <a:pt x="0" y="2026"/>
                  <a:pt x="0" y="2026"/>
                </a:cubicBezTo>
                <a:cubicBezTo>
                  <a:pt x="291" y="2026"/>
                  <a:pt x="291" y="2026"/>
                  <a:pt x="291" y="2026"/>
                </a:cubicBezTo>
                <a:cubicBezTo>
                  <a:pt x="298" y="2002"/>
                  <a:pt x="310" y="1978"/>
                  <a:pt x="321" y="1955"/>
                </a:cubicBezTo>
                <a:cubicBezTo>
                  <a:pt x="345" y="1907"/>
                  <a:pt x="367" y="1848"/>
                  <a:pt x="340" y="1801"/>
                </a:cubicBezTo>
                <a:cubicBezTo>
                  <a:pt x="311" y="1751"/>
                  <a:pt x="243" y="1743"/>
                  <a:pt x="188" y="1726"/>
                </a:cubicBezTo>
                <a:cubicBezTo>
                  <a:pt x="128" y="1709"/>
                  <a:pt x="71" y="1674"/>
                  <a:pt x="45" y="1618"/>
                </a:cubicBezTo>
                <a:cubicBezTo>
                  <a:pt x="18" y="1563"/>
                  <a:pt x="33" y="1486"/>
                  <a:pt x="87" y="1456"/>
                </a:cubicBezTo>
                <a:cubicBezTo>
                  <a:pt x="120" y="1438"/>
                  <a:pt x="159" y="1440"/>
                  <a:pt x="197" y="1444"/>
                </a:cubicBezTo>
                <a:cubicBezTo>
                  <a:pt x="219" y="1447"/>
                  <a:pt x="241" y="1450"/>
                  <a:pt x="260" y="1463"/>
                </a:cubicBezTo>
                <a:cubicBezTo>
                  <a:pt x="274" y="1472"/>
                  <a:pt x="284" y="1486"/>
                  <a:pt x="297" y="1497"/>
                </a:cubicBezTo>
                <a:cubicBezTo>
                  <a:pt x="331" y="1525"/>
                  <a:pt x="378" y="1530"/>
                  <a:pt x="421" y="1530"/>
                </a:cubicBezTo>
                <a:cubicBezTo>
                  <a:pt x="463" y="1530"/>
                  <a:pt x="514" y="1531"/>
                  <a:pt x="533" y="1568"/>
                </a:cubicBezTo>
                <a:cubicBezTo>
                  <a:pt x="539" y="1578"/>
                  <a:pt x="541" y="1590"/>
                  <a:pt x="544" y="1601"/>
                </a:cubicBezTo>
                <a:cubicBezTo>
                  <a:pt x="556" y="1635"/>
                  <a:pt x="589" y="1660"/>
                  <a:pt x="624" y="1664"/>
                </a:cubicBezTo>
                <a:cubicBezTo>
                  <a:pt x="642" y="1666"/>
                  <a:pt x="660" y="1663"/>
                  <a:pt x="678" y="1659"/>
                </a:cubicBezTo>
                <a:cubicBezTo>
                  <a:pt x="701" y="1655"/>
                  <a:pt x="725" y="1651"/>
                  <a:pt x="747" y="1658"/>
                </a:cubicBezTo>
                <a:cubicBezTo>
                  <a:pt x="787" y="1671"/>
                  <a:pt x="808" y="1724"/>
                  <a:pt x="789" y="1761"/>
                </a:cubicBezTo>
                <a:cubicBezTo>
                  <a:pt x="770" y="1797"/>
                  <a:pt x="721" y="1813"/>
                  <a:pt x="707" y="1852"/>
                </a:cubicBezTo>
                <a:cubicBezTo>
                  <a:pt x="692" y="1889"/>
                  <a:pt x="714" y="1933"/>
                  <a:pt x="697" y="1969"/>
                </a:cubicBezTo>
                <a:cubicBezTo>
                  <a:pt x="682" y="2000"/>
                  <a:pt x="645" y="2011"/>
                  <a:pt x="613" y="2026"/>
                </a:cubicBezTo>
                <a:cubicBezTo>
                  <a:pt x="1038" y="2026"/>
                  <a:pt x="1038" y="2026"/>
                  <a:pt x="1038" y="2026"/>
                </a:cubicBezTo>
                <a:cubicBezTo>
                  <a:pt x="1035" y="2007"/>
                  <a:pt x="1028" y="1990"/>
                  <a:pt x="1011" y="1980"/>
                </a:cubicBezTo>
                <a:cubicBezTo>
                  <a:pt x="997" y="1972"/>
                  <a:pt x="980" y="1972"/>
                  <a:pt x="963" y="1972"/>
                </a:cubicBezTo>
                <a:cubicBezTo>
                  <a:pt x="923" y="1972"/>
                  <a:pt x="882" y="1973"/>
                  <a:pt x="841" y="1973"/>
                </a:cubicBezTo>
                <a:cubicBezTo>
                  <a:pt x="817" y="1974"/>
                  <a:pt x="790" y="1973"/>
                  <a:pt x="772" y="1956"/>
                </a:cubicBezTo>
                <a:cubicBezTo>
                  <a:pt x="759" y="1944"/>
                  <a:pt x="754" y="1924"/>
                  <a:pt x="754" y="1906"/>
                </a:cubicBezTo>
                <a:cubicBezTo>
                  <a:pt x="754" y="1851"/>
                  <a:pt x="801" y="1800"/>
                  <a:pt x="855" y="1794"/>
                </a:cubicBezTo>
                <a:cubicBezTo>
                  <a:pt x="891" y="1791"/>
                  <a:pt x="925" y="1804"/>
                  <a:pt x="961" y="1806"/>
                </a:cubicBezTo>
                <a:cubicBezTo>
                  <a:pt x="1003" y="1809"/>
                  <a:pt x="1044" y="1797"/>
                  <a:pt x="1085" y="1785"/>
                </a:cubicBezTo>
                <a:cubicBezTo>
                  <a:pt x="1125" y="1773"/>
                  <a:pt x="1167" y="1761"/>
                  <a:pt x="1209" y="1764"/>
                </a:cubicBezTo>
                <a:cubicBezTo>
                  <a:pt x="1251" y="1766"/>
                  <a:pt x="1294" y="1787"/>
                  <a:pt x="1313" y="1824"/>
                </a:cubicBezTo>
                <a:cubicBezTo>
                  <a:pt x="1326" y="1852"/>
                  <a:pt x="1325" y="1885"/>
                  <a:pt x="1342" y="1910"/>
                </a:cubicBezTo>
                <a:cubicBezTo>
                  <a:pt x="1358" y="1933"/>
                  <a:pt x="1390" y="1954"/>
                  <a:pt x="1383" y="1981"/>
                </a:cubicBezTo>
                <a:cubicBezTo>
                  <a:pt x="1378" y="2000"/>
                  <a:pt x="1358" y="2009"/>
                  <a:pt x="1344" y="2021"/>
                </a:cubicBezTo>
                <a:cubicBezTo>
                  <a:pt x="1343" y="2023"/>
                  <a:pt x="1341" y="2024"/>
                  <a:pt x="1340" y="2026"/>
                </a:cubicBezTo>
                <a:cubicBezTo>
                  <a:pt x="1465" y="2026"/>
                  <a:pt x="1465" y="2026"/>
                  <a:pt x="1465" y="2026"/>
                </a:cubicBezTo>
                <a:cubicBezTo>
                  <a:pt x="1512" y="2015"/>
                  <a:pt x="1561" y="2015"/>
                  <a:pt x="1608" y="2008"/>
                </a:cubicBezTo>
                <a:cubicBezTo>
                  <a:pt x="1626" y="2006"/>
                  <a:pt x="1644" y="2002"/>
                  <a:pt x="1657" y="1990"/>
                </a:cubicBezTo>
                <a:cubicBezTo>
                  <a:pt x="1690" y="1961"/>
                  <a:pt x="1661" y="1898"/>
                  <a:pt x="1688" y="1862"/>
                </a:cubicBezTo>
                <a:cubicBezTo>
                  <a:pt x="1691" y="1859"/>
                  <a:pt x="1701" y="1849"/>
                  <a:pt x="1714" y="1854"/>
                </a:cubicBezTo>
                <a:cubicBezTo>
                  <a:pt x="1737" y="1863"/>
                  <a:pt x="1759" y="1908"/>
                  <a:pt x="1767" y="1937"/>
                </a:cubicBezTo>
                <a:cubicBezTo>
                  <a:pt x="1776" y="1966"/>
                  <a:pt x="1775" y="1996"/>
                  <a:pt x="1781" y="2026"/>
                </a:cubicBezTo>
                <a:cubicBezTo>
                  <a:pt x="1858" y="2026"/>
                  <a:pt x="1858" y="2026"/>
                  <a:pt x="1858" y="2026"/>
                </a:cubicBezTo>
                <a:cubicBezTo>
                  <a:pt x="1854" y="2024"/>
                  <a:pt x="1848" y="2021"/>
                  <a:pt x="1848" y="2021"/>
                </a:cubicBezTo>
                <a:cubicBezTo>
                  <a:pt x="1823" y="2002"/>
                  <a:pt x="1819" y="1983"/>
                  <a:pt x="1809" y="1953"/>
                </a:cubicBezTo>
                <a:cubicBezTo>
                  <a:pt x="1803" y="1933"/>
                  <a:pt x="1801" y="1912"/>
                  <a:pt x="1796" y="1892"/>
                </a:cubicBezTo>
                <a:cubicBezTo>
                  <a:pt x="1783" y="1846"/>
                  <a:pt x="1751" y="1807"/>
                  <a:pt x="1720" y="1770"/>
                </a:cubicBezTo>
                <a:cubicBezTo>
                  <a:pt x="1667" y="1705"/>
                  <a:pt x="1613" y="1641"/>
                  <a:pt x="1559" y="1576"/>
                </a:cubicBezTo>
                <a:cubicBezTo>
                  <a:pt x="1539" y="1552"/>
                  <a:pt x="1519" y="1526"/>
                  <a:pt x="1510" y="1496"/>
                </a:cubicBezTo>
                <a:cubicBezTo>
                  <a:pt x="1499" y="1456"/>
                  <a:pt x="1513" y="1411"/>
                  <a:pt x="1544" y="1384"/>
                </a:cubicBezTo>
                <a:cubicBezTo>
                  <a:pt x="1574" y="1357"/>
                  <a:pt x="1621" y="1349"/>
                  <a:pt x="1659" y="1364"/>
                </a:cubicBezTo>
                <a:cubicBezTo>
                  <a:pt x="1684" y="1374"/>
                  <a:pt x="1704" y="1393"/>
                  <a:pt x="1727" y="1408"/>
                </a:cubicBezTo>
                <a:cubicBezTo>
                  <a:pt x="1760" y="1431"/>
                  <a:pt x="1798" y="1445"/>
                  <a:pt x="1838" y="1451"/>
                </a:cubicBezTo>
                <a:cubicBezTo>
                  <a:pt x="1862" y="1454"/>
                  <a:pt x="1893" y="1459"/>
                  <a:pt x="1899" y="1482"/>
                </a:cubicBezTo>
                <a:cubicBezTo>
                  <a:pt x="1905" y="1506"/>
                  <a:pt x="1881" y="1525"/>
                  <a:pt x="1866" y="1545"/>
                </a:cubicBezTo>
                <a:cubicBezTo>
                  <a:pt x="1840" y="1578"/>
                  <a:pt x="1840" y="1626"/>
                  <a:pt x="1853" y="1666"/>
                </a:cubicBezTo>
                <a:cubicBezTo>
                  <a:pt x="1867" y="1706"/>
                  <a:pt x="1894" y="1740"/>
                  <a:pt x="1920" y="1774"/>
                </a:cubicBezTo>
                <a:cubicBezTo>
                  <a:pt x="1939" y="1799"/>
                  <a:pt x="1958" y="1824"/>
                  <a:pt x="1978" y="1849"/>
                </a:cubicBezTo>
                <a:cubicBezTo>
                  <a:pt x="1990" y="1865"/>
                  <a:pt x="2002" y="1881"/>
                  <a:pt x="2009" y="1899"/>
                </a:cubicBezTo>
                <a:cubicBezTo>
                  <a:pt x="2021" y="1937"/>
                  <a:pt x="2004" y="1980"/>
                  <a:pt x="1973" y="2004"/>
                </a:cubicBezTo>
                <a:cubicBezTo>
                  <a:pt x="1962" y="2013"/>
                  <a:pt x="1948" y="2021"/>
                  <a:pt x="1934" y="2026"/>
                </a:cubicBezTo>
                <a:cubicBezTo>
                  <a:pt x="2045" y="2026"/>
                  <a:pt x="2045" y="2026"/>
                  <a:pt x="2045" y="2026"/>
                </a:cubicBezTo>
                <a:cubicBezTo>
                  <a:pt x="2049" y="2011"/>
                  <a:pt x="2057" y="1998"/>
                  <a:pt x="2062" y="1984"/>
                </a:cubicBezTo>
                <a:cubicBezTo>
                  <a:pt x="2063" y="1914"/>
                  <a:pt x="2043" y="1844"/>
                  <a:pt x="2004" y="1786"/>
                </a:cubicBezTo>
                <a:cubicBezTo>
                  <a:pt x="1982" y="1753"/>
                  <a:pt x="1955" y="1725"/>
                  <a:pt x="1934" y="1692"/>
                </a:cubicBezTo>
                <a:cubicBezTo>
                  <a:pt x="1913" y="1660"/>
                  <a:pt x="1897" y="1621"/>
                  <a:pt x="1904" y="1582"/>
                </a:cubicBezTo>
                <a:cubicBezTo>
                  <a:pt x="1905" y="1577"/>
                  <a:pt x="1906" y="1571"/>
                  <a:pt x="1910" y="1567"/>
                </a:cubicBezTo>
                <a:cubicBezTo>
                  <a:pt x="1914" y="1561"/>
                  <a:pt x="1922" y="1558"/>
                  <a:pt x="1929" y="1556"/>
                </a:cubicBezTo>
                <a:cubicBezTo>
                  <a:pt x="1974" y="1543"/>
                  <a:pt x="2025" y="1530"/>
                  <a:pt x="2066" y="1552"/>
                </a:cubicBezTo>
                <a:cubicBezTo>
                  <a:pt x="2100" y="1571"/>
                  <a:pt x="2119" y="1610"/>
                  <a:pt x="2127" y="1648"/>
                </a:cubicBezTo>
                <a:cubicBezTo>
                  <a:pt x="2133" y="1684"/>
                  <a:pt x="2134" y="1725"/>
                  <a:pt x="2163" y="1748"/>
                </a:cubicBezTo>
                <a:cubicBezTo>
                  <a:pt x="2181" y="1763"/>
                  <a:pt x="2206" y="1765"/>
                  <a:pt x="2229" y="1762"/>
                </a:cubicBezTo>
                <a:cubicBezTo>
                  <a:pt x="2280" y="1755"/>
                  <a:pt x="2324" y="1724"/>
                  <a:pt x="2373" y="1708"/>
                </a:cubicBezTo>
                <a:cubicBezTo>
                  <a:pt x="2422" y="1691"/>
                  <a:pt x="2487" y="1696"/>
                  <a:pt x="2511" y="1741"/>
                </a:cubicBezTo>
                <a:cubicBezTo>
                  <a:pt x="2543" y="1799"/>
                  <a:pt x="2485" y="1871"/>
                  <a:pt x="2500" y="1936"/>
                </a:cubicBezTo>
                <a:cubicBezTo>
                  <a:pt x="2507" y="1961"/>
                  <a:pt x="2524" y="1982"/>
                  <a:pt x="2528" y="2007"/>
                </a:cubicBezTo>
                <a:cubicBezTo>
                  <a:pt x="2529" y="2013"/>
                  <a:pt x="2529" y="2020"/>
                  <a:pt x="2529" y="2026"/>
                </a:cubicBezTo>
                <a:cubicBezTo>
                  <a:pt x="2578" y="2026"/>
                  <a:pt x="2578" y="2026"/>
                  <a:pt x="2578" y="2026"/>
                </a:cubicBezTo>
                <a:cubicBezTo>
                  <a:pt x="2578" y="2025"/>
                  <a:pt x="2578" y="2024"/>
                  <a:pt x="2578" y="2024"/>
                </a:cubicBezTo>
                <a:cubicBezTo>
                  <a:pt x="2589" y="1972"/>
                  <a:pt x="2618" y="1925"/>
                  <a:pt x="2658" y="1891"/>
                </a:cubicBezTo>
                <a:cubicBezTo>
                  <a:pt x="2683" y="1871"/>
                  <a:pt x="2712" y="1855"/>
                  <a:pt x="2744" y="1851"/>
                </a:cubicBezTo>
                <a:cubicBezTo>
                  <a:pt x="2821" y="1840"/>
                  <a:pt x="2896" y="1906"/>
                  <a:pt x="2911" y="1983"/>
                </a:cubicBezTo>
                <a:cubicBezTo>
                  <a:pt x="2914" y="1997"/>
                  <a:pt x="2915" y="2011"/>
                  <a:pt x="2915" y="2026"/>
                </a:cubicBezTo>
                <a:cubicBezTo>
                  <a:pt x="2959" y="2026"/>
                  <a:pt x="2959" y="2026"/>
                  <a:pt x="2959" y="2026"/>
                </a:cubicBezTo>
                <a:cubicBezTo>
                  <a:pt x="2958" y="1994"/>
                  <a:pt x="2956" y="1963"/>
                  <a:pt x="2962" y="1932"/>
                </a:cubicBezTo>
                <a:cubicBezTo>
                  <a:pt x="2975" y="1870"/>
                  <a:pt x="3025" y="1817"/>
                  <a:pt x="3087" y="1800"/>
                </a:cubicBezTo>
                <a:cubicBezTo>
                  <a:pt x="3114" y="1792"/>
                  <a:pt x="3143" y="1792"/>
                  <a:pt x="3172" y="1795"/>
                </a:cubicBezTo>
                <a:cubicBezTo>
                  <a:pt x="3217" y="1799"/>
                  <a:pt x="3263" y="1813"/>
                  <a:pt x="3296" y="1844"/>
                </a:cubicBezTo>
                <a:cubicBezTo>
                  <a:pt x="3329" y="1875"/>
                  <a:pt x="3344" y="1927"/>
                  <a:pt x="3324" y="1968"/>
                </a:cubicBezTo>
                <a:cubicBezTo>
                  <a:pt x="3312" y="1993"/>
                  <a:pt x="3288" y="2010"/>
                  <a:pt x="3264" y="2026"/>
                </a:cubicBezTo>
                <a:cubicBezTo>
                  <a:pt x="3609" y="2026"/>
                  <a:pt x="3609" y="2026"/>
                  <a:pt x="3609" y="2026"/>
                </a:cubicBezTo>
                <a:cubicBezTo>
                  <a:pt x="3609" y="1366"/>
                  <a:pt x="3609" y="1366"/>
                  <a:pt x="3609" y="1366"/>
                </a:cubicBezTo>
                <a:cubicBezTo>
                  <a:pt x="3563" y="1381"/>
                  <a:pt x="3514" y="1381"/>
                  <a:pt x="3468" y="1394"/>
                </a:cubicBezTo>
                <a:cubicBezTo>
                  <a:pt x="3444" y="1402"/>
                  <a:pt x="3419" y="1417"/>
                  <a:pt x="3415" y="1441"/>
                </a:cubicBezTo>
                <a:cubicBezTo>
                  <a:pt x="3413" y="1458"/>
                  <a:pt x="3421" y="1474"/>
                  <a:pt x="3430" y="1488"/>
                </a:cubicBezTo>
                <a:cubicBezTo>
                  <a:pt x="3445" y="1510"/>
                  <a:pt x="3463" y="1531"/>
                  <a:pt x="3483" y="1549"/>
                </a:cubicBezTo>
                <a:cubicBezTo>
                  <a:pt x="3504" y="1567"/>
                  <a:pt x="3527" y="1583"/>
                  <a:pt x="3546" y="1602"/>
                </a:cubicBezTo>
                <a:cubicBezTo>
                  <a:pt x="3588" y="1646"/>
                  <a:pt x="3607" y="1715"/>
                  <a:pt x="3577" y="1767"/>
                </a:cubicBezTo>
                <a:cubicBezTo>
                  <a:pt x="3555" y="1805"/>
                  <a:pt x="3510" y="1827"/>
                  <a:pt x="3466" y="1829"/>
                </a:cubicBezTo>
                <a:cubicBezTo>
                  <a:pt x="3422" y="1832"/>
                  <a:pt x="3379" y="1817"/>
                  <a:pt x="3340" y="1796"/>
                </a:cubicBezTo>
                <a:cubicBezTo>
                  <a:pt x="3325" y="1784"/>
                  <a:pt x="3325" y="1784"/>
                  <a:pt x="3325" y="1784"/>
                </a:cubicBezTo>
                <a:cubicBezTo>
                  <a:pt x="3274" y="1742"/>
                  <a:pt x="3204" y="1727"/>
                  <a:pt x="3140" y="1742"/>
                </a:cubicBezTo>
                <a:cubicBezTo>
                  <a:pt x="3123" y="1746"/>
                  <a:pt x="3105" y="1753"/>
                  <a:pt x="3087" y="1754"/>
                </a:cubicBezTo>
                <a:cubicBezTo>
                  <a:pt x="3069" y="1755"/>
                  <a:pt x="3049" y="1749"/>
                  <a:pt x="3039" y="1734"/>
                </a:cubicBezTo>
                <a:cubicBezTo>
                  <a:pt x="3034" y="1726"/>
                  <a:pt x="3032" y="1717"/>
                  <a:pt x="3029" y="1708"/>
                </a:cubicBezTo>
                <a:cubicBezTo>
                  <a:pt x="3019" y="1678"/>
                  <a:pt x="2996" y="1653"/>
                  <a:pt x="2967" y="1642"/>
                </a:cubicBezTo>
                <a:cubicBezTo>
                  <a:pt x="2948" y="1634"/>
                  <a:pt x="2924" y="1627"/>
                  <a:pt x="2923" y="1607"/>
                </a:cubicBezTo>
                <a:cubicBezTo>
                  <a:pt x="2922" y="1595"/>
                  <a:pt x="2933" y="1585"/>
                  <a:pt x="2945" y="1581"/>
                </a:cubicBezTo>
                <a:cubicBezTo>
                  <a:pt x="2957" y="1578"/>
                  <a:pt x="2970" y="1579"/>
                  <a:pt x="2982" y="1580"/>
                </a:cubicBezTo>
                <a:cubicBezTo>
                  <a:pt x="3016" y="1583"/>
                  <a:pt x="3052" y="1580"/>
                  <a:pt x="3080" y="1560"/>
                </a:cubicBezTo>
                <a:cubicBezTo>
                  <a:pt x="3130" y="1525"/>
                  <a:pt x="3133" y="1452"/>
                  <a:pt x="3130" y="1391"/>
                </a:cubicBezTo>
                <a:cubicBezTo>
                  <a:pt x="3128" y="1358"/>
                  <a:pt x="3127" y="1325"/>
                  <a:pt x="3125" y="1293"/>
                </a:cubicBezTo>
                <a:cubicBezTo>
                  <a:pt x="3124" y="1265"/>
                  <a:pt x="3124" y="1232"/>
                  <a:pt x="3146" y="1214"/>
                </a:cubicBezTo>
                <a:cubicBezTo>
                  <a:pt x="3159" y="1203"/>
                  <a:pt x="3177" y="1200"/>
                  <a:pt x="3192" y="1192"/>
                </a:cubicBezTo>
                <a:cubicBezTo>
                  <a:pt x="3210" y="1183"/>
                  <a:pt x="3225" y="1168"/>
                  <a:pt x="3240" y="1154"/>
                </a:cubicBezTo>
                <a:cubicBezTo>
                  <a:pt x="3308" y="1091"/>
                  <a:pt x="3397" y="1051"/>
                  <a:pt x="3490" y="1043"/>
                </a:cubicBezTo>
                <a:cubicBezTo>
                  <a:pt x="3523" y="1040"/>
                  <a:pt x="3557" y="1041"/>
                  <a:pt x="3589" y="1048"/>
                </a:cubicBezTo>
                <a:cubicBezTo>
                  <a:pt x="3596" y="1049"/>
                  <a:pt x="3602" y="1051"/>
                  <a:pt x="3609" y="1053"/>
                </a:cubicBezTo>
                <a:cubicBezTo>
                  <a:pt x="3609" y="0"/>
                  <a:pt x="3609" y="0"/>
                  <a:pt x="3609" y="0"/>
                </a:cubicBezTo>
                <a:cubicBezTo>
                  <a:pt x="2942" y="0"/>
                  <a:pt x="2942" y="0"/>
                  <a:pt x="2942" y="0"/>
                </a:cubicBezTo>
                <a:cubicBezTo>
                  <a:pt x="2955" y="24"/>
                  <a:pt x="2966" y="51"/>
                  <a:pt x="2983" y="73"/>
                </a:cubicBezTo>
                <a:cubicBezTo>
                  <a:pt x="3018" y="118"/>
                  <a:pt x="3076" y="139"/>
                  <a:pt x="3133" y="146"/>
                </a:cubicBezTo>
                <a:cubicBezTo>
                  <a:pt x="3167" y="150"/>
                  <a:pt x="3201" y="150"/>
                  <a:pt x="3235" y="150"/>
                </a:cubicBezTo>
                <a:cubicBezTo>
                  <a:pt x="3258" y="150"/>
                  <a:pt x="3282" y="150"/>
                  <a:pt x="3305" y="151"/>
                </a:cubicBezTo>
                <a:cubicBezTo>
                  <a:pt x="3362" y="154"/>
                  <a:pt x="3421" y="166"/>
                  <a:pt x="3465" y="203"/>
                </a:cubicBezTo>
                <a:cubicBezTo>
                  <a:pt x="3503" y="235"/>
                  <a:pt x="3526" y="284"/>
                  <a:pt x="3526" y="334"/>
                </a:cubicBezTo>
                <a:cubicBezTo>
                  <a:pt x="3525" y="383"/>
                  <a:pt x="3502" y="432"/>
                  <a:pt x="3464" y="464"/>
                </a:cubicBezTo>
                <a:cubicBezTo>
                  <a:pt x="3434" y="490"/>
                  <a:pt x="3393" y="507"/>
                  <a:pt x="3376" y="543"/>
                </a:cubicBezTo>
                <a:cubicBezTo>
                  <a:pt x="3368" y="538"/>
                  <a:pt x="3368" y="538"/>
                  <a:pt x="3368" y="538"/>
                </a:cubicBezTo>
                <a:cubicBezTo>
                  <a:pt x="3320" y="596"/>
                  <a:pt x="3241" y="618"/>
                  <a:pt x="3167" y="635"/>
                </a:cubicBezTo>
                <a:cubicBezTo>
                  <a:pt x="3140" y="640"/>
                  <a:pt x="3113" y="646"/>
                  <a:pt x="3086" y="644"/>
                </a:cubicBezTo>
                <a:cubicBezTo>
                  <a:pt x="3059" y="642"/>
                  <a:pt x="3032" y="631"/>
                  <a:pt x="3014" y="610"/>
                </a:cubicBezTo>
                <a:cubicBezTo>
                  <a:pt x="2997" y="589"/>
                  <a:pt x="2993" y="561"/>
                  <a:pt x="2982" y="537"/>
                </a:cubicBezTo>
                <a:cubicBezTo>
                  <a:pt x="2957" y="481"/>
                  <a:pt x="2895" y="444"/>
                  <a:pt x="2834" y="449"/>
                </a:cubicBezTo>
                <a:cubicBezTo>
                  <a:pt x="2803" y="451"/>
                  <a:pt x="2766" y="461"/>
                  <a:pt x="2745" y="439"/>
                </a:cubicBezTo>
                <a:cubicBezTo>
                  <a:pt x="2725" y="417"/>
                  <a:pt x="2736" y="382"/>
                  <a:pt x="2743" y="353"/>
                </a:cubicBezTo>
                <a:cubicBezTo>
                  <a:pt x="2760" y="292"/>
                  <a:pt x="2757" y="226"/>
                  <a:pt x="2734" y="167"/>
                </a:cubicBezTo>
                <a:cubicBezTo>
                  <a:pt x="2724" y="140"/>
                  <a:pt x="2710" y="114"/>
                  <a:pt x="2701" y="86"/>
                </a:cubicBezTo>
                <a:cubicBezTo>
                  <a:pt x="2693" y="59"/>
                  <a:pt x="2690" y="27"/>
                  <a:pt x="2702" y="1"/>
                </a:cubicBezTo>
                <a:cubicBezTo>
                  <a:pt x="2702" y="1"/>
                  <a:pt x="2703" y="0"/>
                  <a:pt x="270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85"/>
                  <a:pt x="0" y="285"/>
                  <a:pt x="0" y="285"/>
                </a:cubicBezTo>
                <a:cubicBezTo>
                  <a:pt x="4" y="283"/>
                  <a:pt x="7" y="281"/>
                  <a:pt x="11" y="279"/>
                </a:cubicBezTo>
                <a:cubicBezTo>
                  <a:pt x="68" y="245"/>
                  <a:pt x="137" y="232"/>
                  <a:pt x="202" y="240"/>
                </a:cubicBezTo>
                <a:cubicBezTo>
                  <a:pt x="252" y="247"/>
                  <a:pt x="304" y="270"/>
                  <a:pt x="326" y="315"/>
                </a:cubicBezTo>
                <a:cubicBezTo>
                  <a:pt x="339" y="340"/>
                  <a:pt x="341" y="369"/>
                  <a:pt x="349" y="396"/>
                </a:cubicBezTo>
                <a:cubicBezTo>
                  <a:pt x="357" y="423"/>
                  <a:pt x="374" y="451"/>
                  <a:pt x="402" y="457"/>
                </a:cubicBezTo>
                <a:cubicBezTo>
                  <a:pt x="423" y="461"/>
                  <a:pt x="443" y="452"/>
                  <a:pt x="464" y="442"/>
                </a:cubicBezTo>
                <a:cubicBezTo>
                  <a:pt x="480" y="434"/>
                  <a:pt x="497" y="426"/>
                  <a:pt x="515" y="426"/>
                </a:cubicBezTo>
                <a:cubicBezTo>
                  <a:pt x="522" y="426"/>
                  <a:pt x="530" y="428"/>
                  <a:pt x="535" y="432"/>
                </a:cubicBezTo>
                <a:cubicBezTo>
                  <a:pt x="549" y="444"/>
                  <a:pt x="543" y="466"/>
                  <a:pt x="541" y="485"/>
                </a:cubicBezTo>
                <a:cubicBezTo>
                  <a:pt x="539" y="505"/>
                  <a:pt x="544" y="526"/>
                  <a:pt x="556" y="542"/>
                </a:cubicBezTo>
                <a:cubicBezTo>
                  <a:pt x="562" y="551"/>
                  <a:pt x="569" y="558"/>
                  <a:pt x="574" y="568"/>
                </a:cubicBezTo>
                <a:cubicBezTo>
                  <a:pt x="579" y="577"/>
                  <a:pt x="580" y="589"/>
                  <a:pt x="574" y="597"/>
                </a:cubicBezTo>
                <a:cubicBezTo>
                  <a:pt x="566" y="609"/>
                  <a:pt x="548" y="607"/>
                  <a:pt x="534" y="609"/>
                </a:cubicBezTo>
                <a:close/>
                <a:moveTo>
                  <a:pt x="772" y="1566"/>
                </a:moveTo>
                <a:cubicBezTo>
                  <a:pt x="739" y="1587"/>
                  <a:pt x="699" y="1598"/>
                  <a:pt x="660" y="1597"/>
                </a:cubicBezTo>
                <a:cubicBezTo>
                  <a:pt x="648" y="1597"/>
                  <a:pt x="635" y="1595"/>
                  <a:pt x="626" y="1587"/>
                </a:cubicBezTo>
                <a:cubicBezTo>
                  <a:pt x="611" y="1572"/>
                  <a:pt x="618" y="1546"/>
                  <a:pt x="610" y="1525"/>
                </a:cubicBezTo>
                <a:cubicBezTo>
                  <a:pt x="598" y="1491"/>
                  <a:pt x="553" y="1486"/>
                  <a:pt x="516" y="1487"/>
                </a:cubicBezTo>
                <a:cubicBezTo>
                  <a:pt x="483" y="1488"/>
                  <a:pt x="448" y="1490"/>
                  <a:pt x="415" y="1483"/>
                </a:cubicBezTo>
                <a:cubicBezTo>
                  <a:pt x="365" y="1471"/>
                  <a:pt x="321" y="1435"/>
                  <a:pt x="300" y="1388"/>
                </a:cubicBezTo>
                <a:cubicBezTo>
                  <a:pt x="278" y="1341"/>
                  <a:pt x="280" y="1284"/>
                  <a:pt x="303" y="1238"/>
                </a:cubicBezTo>
                <a:cubicBezTo>
                  <a:pt x="330" y="1188"/>
                  <a:pt x="393" y="1152"/>
                  <a:pt x="444" y="1176"/>
                </a:cubicBezTo>
                <a:cubicBezTo>
                  <a:pt x="458" y="1183"/>
                  <a:pt x="470" y="1194"/>
                  <a:pt x="483" y="1204"/>
                </a:cubicBezTo>
                <a:cubicBezTo>
                  <a:pt x="542" y="1251"/>
                  <a:pt x="626" y="1280"/>
                  <a:pt x="694" y="1246"/>
                </a:cubicBezTo>
                <a:cubicBezTo>
                  <a:pt x="738" y="1224"/>
                  <a:pt x="767" y="1180"/>
                  <a:pt x="799" y="1142"/>
                </a:cubicBezTo>
                <a:cubicBezTo>
                  <a:pt x="859" y="1071"/>
                  <a:pt x="935" y="1014"/>
                  <a:pt x="1020" y="977"/>
                </a:cubicBezTo>
                <a:cubicBezTo>
                  <a:pt x="1064" y="958"/>
                  <a:pt x="1122" y="947"/>
                  <a:pt x="1154" y="982"/>
                </a:cubicBezTo>
                <a:cubicBezTo>
                  <a:pt x="1176" y="1007"/>
                  <a:pt x="1175" y="1044"/>
                  <a:pt x="1162" y="1074"/>
                </a:cubicBezTo>
                <a:cubicBezTo>
                  <a:pt x="1149" y="1104"/>
                  <a:pt x="1126" y="1127"/>
                  <a:pt x="1102" y="1149"/>
                </a:cubicBezTo>
                <a:cubicBezTo>
                  <a:pt x="1097" y="1172"/>
                  <a:pt x="1088" y="1216"/>
                  <a:pt x="1101" y="1242"/>
                </a:cubicBezTo>
                <a:cubicBezTo>
                  <a:pt x="1111" y="1262"/>
                  <a:pt x="1133" y="1274"/>
                  <a:pt x="1151" y="1287"/>
                </a:cubicBezTo>
                <a:cubicBezTo>
                  <a:pt x="1170" y="1300"/>
                  <a:pt x="1188" y="1321"/>
                  <a:pt x="1184" y="1343"/>
                </a:cubicBezTo>
                <a:cubicBezTo>
                  <a:pt x="1180" y="1363"/>
                  <a:pt x="1160" y="1377"/>
                  <a:pt x="1140" y="1381"/>
                </a:cubicBezTo>
                <a:cubicBezTo>
                  <a:pt x="1120" y="1385"/>
                  <a:pt x="1099" y="1381"/>
                  <a:pt x="1079" y="1379"/>
                </a:cubicBezTo>
                <a:cubicBezTo>
                  <a:pt x="1025" y="1375"/>
                  <a:pt x="969" y="1387"/>
                  <a:pt x="924" y="1418"/>
                </a:cubicBezTo>
                <a:cubicBezTo>
                  <a:pt x="866" y="1459"/>
                  <a:pt x="831" y="1527"/>
                  <a:pt x="772" y="1566"/>
                </a:cubicBezTo>
                <a:close/>
                <a:moveTo>
                  <a:pt x="1465" y="895"/>
                </a:moveTo>
                <a:cubicBezTo>
                  <a:pt x="1487" y="899"/>
                  <a:pt x="1512" y="904"/>
                  <a:pt x="1522" y="923"/>
                </a:cubicBezTo>
                <a:cubicBezTo>
                  <a:pt x="1530" y="937"/>
                  <a:pt x="1527" y="955"/>
                  <a:pt x="1532" y="970"/>
                </a:cubicBezTo>
                <a:cubicBezTo>
                  <a:pt x="1543" y="1005"/>
                  <a:pt x="1592" y="1025"/>
                  <a:pt x="1588" y="1062"/>
                </a:cubicBezTo>
                <a:cubicBezTo>
                  <a:pt x="1585" y="1094"/>
                  <a:pt x="1541" y="1106"/>
                  <a:pt x="1512" y="1093"/>
                </a:cubicBezTo>
                <a:cubicBezTo>
                  <a:pt x="1483" y="1080"/>
                  <a:pt x="1463" y="1053"/>
                  <a:pt x="1439" y="1032"/>
                </a:cubicBezTo>
                <a:cubicBezTo>
                  <a:pt x="1400" y="1000"/>
                  <a:pt x="1348" y="983"/>
                  <a:pt x="1298" y="989"/>
                </a:cubicBezTo>
                <a:cubicBezTo>
                  <a:pt x="1264" y="992"/>
                  <a:pt x="1223" y="1001"/>
                  <a:pt x="1204" y="973"/>
                </a:cubicBezTo>
                <a:cubicBezTo>
                  <a:pt x="1199" y="966"/>
                  <a:pt x="1197" y="958"/>
                  <a:pt x="1194" y="950"/>
                </a:cubicBezTo>
                <a:cubicBezTo>
                  <a:pt x="1178" y="912"/>
                  <a:pt x="1135" y="886"/>
                  <a:pt x="1094" y="891"/>
                </a:cubicBezTo>
                <a:cubicBezTo>
                  <a:pt x="1048" y="903"/>
                  <a:pt x="1006" y="905"/>
                  <a:pt x="959" y="909"/>
                </a:cubicBezTo>
                <a:cubicBezTo>
                  <a:pt x="921" y="912"/>
                  <a:pt x="883" y="913"/>
                  <a:pt x="847" y="902"/>
                </a:cubicBezTo>
                <a:cubicBezTo>
                  <a:pt x="811" y="891"/>
                  <a:pt x="777" y="867"/>
                  <a:pt x="762" y="833"/>
                </a:cubicBezTo>
                <a:cubicBezTo>
                  <a:pt x="738" y="778"/>
                  <a:pt x="767" y="712"/>
                  <a:pt x="813" y="675"/>
                </a:cubicBezTo>
                <a:cubicBezTo>
                  <a:pt x="860" y="638"/>
                  <a:pt x="919" y="623"/>
                  <a:pt x="977" y="609"/>
                </a:cubicBezTo>
                <a:cubicBezTo>
                  <a:pt x="1062" y="588"/>
                  <a:pt x="1157" y="569"/>
                  <a:pt x="1233" y="612"/>
                </a:cubicBezTo>
                <a:cubicBezTo>
                  <a:pt x="1243" y="618"/>
                  <a:pt x="1252" y="624"/>
                  <a:pt x="1258" y="634"/>
                </a:cubicBezTo>
                <a:cubicBezTo>
                  <a:pt x="1264" y="643"/>
                  <a:pt x="1266" y="655"/>
                  <a:pt x="1268" y="666"/>
                </a:cubicBezTo>
                <a:cubicBezTo>
                  <a:pt x="1278" y="728"/>
                  <a:pt x="1293" y="794"/>
                  <a:pt x="1339" y="838"/>
                </a:cubicBezTo>
                <a:cubicBezTo>
                  <a:pt x="1373" y="870"/>
                  <a:pt x="1419" y="886"/>
                  <a:pt x="1465" y="895"/>
                </a:cubicBezTo>
                <a:close/>
                <a:moveTo>
                  <a:pt x="1409" y="546"/>
                </a:moveTo>
                <a:cubicBezTo>
                  <a:pt x="1458" y="494"/>
                  <a:pt x="1540" y="466"/>
                  <a:pt x="1603" y="499"/>
                </a:cubicBezTo>
                <a:cubicBezTo>
                  <a:pt x="1658" y="527"/>
                  <a:pt x="1684" y="591"/>
                  <a:pt x="1733" y="629"/>
                </a:cubicBezTo>
                <a:cubicBezTo>
                  <a:pt x="1797" y="677"/>
                  <a:pt x="1885" y="672"/>
                  <a:pt x="1965" y="665"/>
                </a:cubicBezTo>
                <a:cubicBezTo>
                  <a:pt x="2051" y="657"/>
                  <a:pt x="2138" y="649"/>
                  <a:pt x="2225" y="641"/>
                </a:cubicBezTo>
                <a:cubicBezTo>
                  <a:pt x="2323" y="632"/>
                  <a:pt x="2432" y="625"/>
                  <a:pt x="2510" y="686"/>
                </a:cubicBezTo>
                <a:cubicBezTo>
                  <a:pt x="2529" y="701"/>
                  <a:pt x="2545" y="719"/>
                  <a:pt x="2552" y="741"/>
                </a:cubicBezTo>
                <a:cubicBezTo>
                  <a:pt x="2563" y="776"/>
                  <a:pt x="2549" y="815"/>
                  <a:pt x="2528" y="845"/>
                </a:cubicBezTo>
                <a:cubicBezTo>
                  <a:pt x="2490" y="901"/>
                  <a:pt x="2443" y="916"/>
                  <a:pt x="2382" y="945"/>
                </a:cubicBezTo>
                <a:cubicBezTo>
                  <a:pt x="2369" y="951"/>
                  <a:pt x="2355" y="959"/>
                  <a:pt x="2347" y="961"/>
                </a:cubicBezTo>
                <a:cubicBezTo>
                  <a:pt x="2343" y="962"/>
                  <a:pt x="2331" y="968"/>
                  <a:pt x="2331" y="968"/>
                </a:cubicBezTo>
                <a:cubicBezTo>
                  <a:pt x="2292" y="985"/>
                  <a:pt x="2280" y="990"/>
                  <a:pt x="2239" y="992"/>
                </a:cubicBezTo>
                <a:cubicBezTo>
                  <a:pt x="2212" y="994"/>
                  <a:pt x="2183" y="990"/>
                  <a:pt x="2162" y="975"/>
                </a:cubicBezTo>
                <a:cubicBezTo>
                  <a:pt x="2141" y="959"/>
                  <a:pt x="2129" y="934"/>
                  <a:pt x="2109" y="917"/>
                </a:cubicBezTo>
                <a:cubicBezTo>
                  <a:pt x="2088" y="900"/>
                  <a:pt x="2060" y="893"/>
                  <a:pt x="2033" y="887"/>
                </a:cubicBezTo>
                <a:cubicBezTo>
                  <a:pt x="1996" y="879"/>
                  <a:pt x="1958" y="872"/>
                  <a:pt x="1921" y="880"/>
                </a:cubicBezTo>
                <a:cubicBezTo>
                  <a:pt x="1882" y="889"/>
                  <a:pt x="1849" y="915"/>
                  <a:pt x="1818" y="940"/>
                </a:cubicBezTo>
                <a:cubicBezTo>
                  <a:pt x="1787" y="965"/>
                  <a:pt x="1755" y="991"/>
                  <a:pt x="1716" y="1001"/>
                </a:cubicBezTo>
                <a:cubicBezTo>
                  <a:pt x="1677" y="1011"/>
                  <a:pt x="1630" y="999"/>
                  <a:pt x="1612" y="964"/>
                </a:cubicBezTo>
                <a:cubicBezTo>
                  <a:pt x="1602" y="946"/>
                  <a:pt x="1601" y="924"/>
                  <a:pt x="1596" y="905"/>
                </a:cubicBezTo>
                <a:cubicBezTo>
                  <a:pt x="1582" y="847"/>
                  <a:pt x="1530" y="801"/>
                  <a:pt x="1472" y="793"/>
                </a:cubicBezTo>
                <a:cubicBezTo>
                  <a:pt x="1456" y="791"/>
                  <a:pt x="1440" y="791"/>
                  <a:pt x="1425" y="786"/>
                </a:cubicBezTo>
                <a:cubicBezTo>
                  <a:pt x="1405" y="778"/>
                  <a:pt x="1390" y="759"/>
                  <a:pt x="1379" y="740"/>
                </a:cubicBezTo>
                <a:cubicBezTo>
                  <a:pt x="1370" y="724"/>
                  <a:pt x="1362" y="706"/>
                  <a:pt x="1359" y="688"/>
                </a:cubicBezTo>
                <a:cubicBezTo>
                  <a:pt x="1349" y="636"/>
                  <a:pt x="1373" y="583"/>
                  <a:pt x="1409" y="546"/>
                </a:cubicBezTo>
                <a:close/>
                <a:moveTo>
                  <a:pt x="1522" y="1621"/>
                </a:moveTo>
                <a:cubicBezTo>
                  <a:pt x="1557" y="1651"/>
                  <a:pt x="1586" y="1688"/>
                  <a:pt x="1605" y="1729"/>
                </a:cubicBezTo>
                <a:cubicBezTo>
                  <a:pt x="1605" y="1729"/>
                  <a:pt x="1610" y="1738"/>
                  <a:pt x="1611" y="1741"/>
                </a:cubicBezTo>
                <a:cubicBezTo>
                  <a:pt x="1622" y="1799"/>
                  <a:pt x="1654" y="1862"/>
                  <a:pt x="1626" y="1914"/>
                </a:cubicBezTo>
                <a:cubicBezTo>
                  <a:pt x="1606" y="1949"/>
                  <a:pt x="1560" y="1961"/>
                  <a:pt x="1521" y="1955"/>
                </a:cubicBezTo>
                <a:cubicBezTo>
                  <a:pt x="1472" y="1948"/>
                  <a:pt x="1426" y="1921"/>
                  <a:pt x="1398" y="1881"/>
                </a:cubicBezTo>
                <a:cubicBezTo>
                  <a:pt x="1370" y="1843"/>
                  <a:pt x="1357" y="1795"/>
                  <a:pt x="1325" y="1761"/>
                </a:cubicBezTo>
                <a:cubicBezTo>
                  <a:pt x="1299" y="1734"/>
                  <a:pt x="1262" y="1719"/>
                  <a:pt x="1225" y="1711"/>
                </a:cubicBezTo>
                <a:cubicBezTo>
                  <a:pt x="1183" y="1702"/>
                  <a:pt x="1138" y="1701"/>
                  <a:pt x="1095" y="1708"/>
                </a:cubicBezTo>
                <a:cubicBezTo>
                  <a:pt x="1055" y="1714"/>
                  <a:pt x="1017" y="1728"/>
                  <a:pt x="977" y="1730"/>
                </a:cubicBezTo>
                <a:cubicBezTo>
                  <a:pt x="938" y="1733"/>
                  <a:pt x="894" y="1723"/>
                  <a:pt x="869" y="1691"/>
                </a:cubicBezTo>
                <a:cubicBezTo>
                  <a:pt x="848" y="1664"/>
                  <a:pt x="846" y="1625"/>
                  <a:pt x="858" y="1592"/>
                </a:cubicBezTo>
                <a:cubicBezTo>
                  <a:pt x="870" y="1559"/>
                  <a:pt x="894" y="1532"/>
                  <a:pt x="921" y="1510"/>
                </a:cubicBezTo>
                <a:cubicBezTo>
                  <a:pt x="973" y="1467"/>
                  <a:pt x="1039" y="1439"/>
                  <a:pt x="1108" y="1433"/>
                </a:cubicBezTo>
                <a:cubicBezTo>
                  <a:pt x="1134" y="1430"/>
                  <a:pt x="1162" y="1431"/>
                  <a:pt x="1184" y="1446"/>
                </a:cubicBezTo>
                <a:cubicBezTo>
                  <a:pt x="1200" y="1458"/>
                  <a:pt x="1209" y="1475"/>
                  <a:pt x="1221" y="1490"/>
                </a:cubicBezTo>
                <a:cubicBezTo>
                  <a:pt x="1244" y="1522"/>
                  <a:pt x="1282" y="1549"/>
                  <a:pt x="1321" y="1541"/>
                </a:cubicBezTo>
                <a:cubicBezTo>
                  <a:pt x="1348" y="1535"/>
                  <a:pt x="1368" y="1514"/>
                  <a:pt x="1392" y="1502"/>
                </a:cubicBezTo>
                <a:cubicBezTo>
                  <a:pt x="1417" y="1490"/>
                  <a:pt x="1455" y="1493"/>
                  <a:pt x="1462" y="1519"/>
                </a:cubicBezTo>
                <a:cubicBezTo>
                  <a:pt x="1465" y="1528"/>
                  <a:pt x="1463" y="1538"/>
                  <a:pt x="1464" y="1547"/>
                </a:cubicBezTo>
                <a:cubicBezTo>
                  <a:pt x="1467" y="1579"/>
                  <a:pt x="1497" y="1600"/>
                  <a:pt x="1522" y="1621"/>
                </a:cubicBezTo>
                <a:close/>
                <a:moveTo>
                  <a:pt x="1848" y="1361"/>
                </a:moveTo>
                <a:cubicBezTo>
                  <a:pt x="1787" y="1365"/>
                  <a:pt x="1750" y="1292"/>
                  <a:pt x="1691" y="1274"/>
                </a:cubicBezTo>
                <a:cubicBezTo>
                  <a:pt x="1650" y="1262"/>
                  <a:pt x="1605" y="1279"/>
                  <a:pt x="1567" y="1301"/>
                </a:cubicBezTo>
                <a:cubicBezTo>
                  <a:pt x="1538" y="1318"/>
                  <a:pt x="1510" y="1337"/>
                  <a:pt x="1487" y="1362"/>
                </a:cubicBezTo>
                <a:cubicBezTo>
                  <a:pt x="1465" y="1386"/>
                  <a:pt x="1448" y="1414"/>
                  <a:pt x="1423" y="1434"/>
                </a:cubicBezTo>
                <a:cubicBezTo>
                  <a:pt x="1398" y="1455"/>
                  <a:pt x="1366" y="1467"/>
                  <a:pt x="1333" y="1468"/>
                </a:cubicBezTo>
                <a:cubicBezTo>
                  <a:pt x="1311" y="1469"/>
                  <a:pt x="1286" y="1463"/>
                  <a:pt x="1275" y="1443"/>
                </a:cubicBezTo>
                <a:cubicBezTo>
                  <a:pt x="1259" y="1415"/>
                  <a:pt x="1282" y="1380"/>
                  <a:pt x="1278" y="1348"/>
                </a:cubicBezTo>
                <a:cubicBezTo>
                  <a:pt x="1271" y="1301"/>
                  <a:pt x="1214" y="1284"/>
                  <a:pt x="1184" y="1248"/>
                </a:cubicBezTo>
                <a:cubicBezTo>
                  <a:pt x="1148" y="1205"/>
                  <a:pt x="1156" y="1136"/>
                  <a:pt x="1195" y="1097"/>
                </a:cubicBezTo>
                <a:cubicBezTo>
                  <a:pt x="1234" y="1057"/>
                  <a:pt x="1296" y="1047"/>
                  <a:pt x="1350" y="1062"/>
                </a:cubicBezTo>
                <a:cubicBezTo>
                  <a:pt x="1394" y="1074"/>
                  <a:pt x="1432" y="1101"/>
                  <a:pt x="1474" y="1121"/>
                </a:cubicBezTo>
                <a:cubicBezTo>
                  <a:pt x="1515" y="1141"/>
                  <a:pt x="1560" y="1153"/>
                  <a:pt x="1606" y="1158"/>
                </a:cubicBezTo>
                <a:cubicBezTo>
                  <a:pt x="1630" y="1160"/>
                  <a:pt x="1654" y="1159"/>
                  <a:pt x="1677" y="1152"/>
                </a:cubicBezTo>
                <a:cubicBezTo>
                  <a:pt x="1729" y="1136"/>
                  <a:pt x="1762" y="1088"/>
                  <a:pt x="1797" y="1046"/>
                </a:cubicBezTo>
                <a:cubicBezTo>
                  <a:pt x="1822" y="1016"/>
                  <a:pt x="1849" y="988"/>
                  <a:pt x="1883" y="968"/>
                </a:cubicBezTo>
                <a:cubicBezTo>
                  <a:pt x="1917" y="949"/>
                  <a:pt x="1957" y="940"/>
                  <a:pt x="1995" y="949"/>
                </a:cubicBezTo>
                <a:cubicBezTo>
                  <a:pt x="2022" y="955"/>
                  <a:pt x="2057" y="973"/>
                  <a:pt x="2063" y="1000"/>
                </a:cubicBezTo>
                <a:cubicBezTo>
                  <a:pt x="2069" y="1026"/>
                  <a:pt x="2046" y="1048"/>
                  <a:pt x="2019" y="1053"/>
                </a:cubicBezTo>
                <a:cubicBezTo>
                  <a:pt x="2016" y="1054"/>
                  <a:pt x="2011" y="1058"/>
                  <a:pt x="2008" y="1061"/>
                </a:cubicBezTo>
                <a:cubicBezTo>
                  <a:pt x="1985" y="1084"/>
                  <a:pt x="1963" y="1117"/>
                  <a:pt x="1953" y="1149"/>
                </a:cubicBezTo>
                <a:cubicBezTo>
                  <a:pt x="1941" y="1190"/>
                  <a:pt x="1942" y="1234"/>
                  <a:pt x="1932" y="1275"/>
                </a:cubicBezTo>
                <a:cubicBezTo>
                  <a:pt x="1921" y="1316"/>
                  <a:pt x="1891" y="1358"/>
                  <a:pt x="1848" y="1361"/>
                </a:cubicBezTo>
                <a:close/>
                <a:moveTo>
                  <a:pt x="2494" y="1627"/>
                </a:moveTo>
                <a:cubicBezTo>
                  <a:pt x="2481" y="1638"/>
                  <a:pt x="2454" y="1652"/>
                  <a:pt x="2440" y="1656"/>
                </a:cubicBezTo>
                <a:cubicBezTo>
                  <a:pt x="2410" y="1664"/>
                  <a:pt x="2356" y="1662"/>
                  <a:pt x="2326" y="1669"/>
                </a:cubicBezTo>
                <a:cubicBezTo>
                  <a:pt x="2304" y="1674"/>
                  <a:pt x="2278" y="1684"/>
                  <a:pt x="2257" y="1690"/>
                </a:cubicBezTo>
                <a:cubicBezTo>
                  <a:pt x="2236" y="1696"/>
                  <a:pt x="2211" y="1693"/>
                  <a:pt x="2196" y="1677"/>
                </a:cubicBezTo>
                <a:cubicBezTo>
                  <a:pt x="2179" y="1657"/>
                  <a:pt x="2183" y="1627"/>
                  <a:pt x="2182" y="1600"/>
                </a:cubicBezTo>
                <a:cubicBezTo>
                  <a:pt x="2179" y="1532"/>
                  <a:pt x="2126" y="1470"/>
                  <a:pt x="2059" y="1457"/>
                </a:cubicBezTo>
                <a:cubicBezTo>
                  <a:pt x="2038" y="1453"/>
                  <a:pt x="2016" y="1453"/>
                  <a:pt x="1995" y="1448"/>
                </a:cubicBezTo>
                <a:cubicBezTo>
                  <a:pt x="1975" y="1442"/>
                  <a:pt x="1955" y="1427"/>
                  <a:pt x="1951" y="1406"/>
                </a:cubicBezTo>
                <a:cubicBezTo>
                  <a:pt x="1945" y="1370"/>
                  <a:pt x="1986" y="1346"/>
                  <a:pt x="2004" y="1314"/>
                </a:cubicBezTo>
                <a:cubicBezTo>
                  <a:pt x="2028" y="1270"/>
                  <a:pt x="2004" y="1212"/>
                  <a:pt x="2021" y="1164"/>
                </a:cubicBezTo>
                <a:cubicBezTo>
                  <a:pt x="2038" y="1115"/>
                  <a:pt x="2092" y="1090"/>
                  <a:pt x="2141" y="1073"/>
                </a:cubicBezTo>
                <a:cubicBezTo>
                  <a:pt x="2194" y="1055"/>
                  <a:pt x="2250" y="1041"/>
                  <a:pt x="2306" y="1042"/>
                </a:cubicBezTo>
                <a:cubicBezTo>
                  <a:pt x="2361" y="1044"/>
                  <a:pt x="2419" y="1065"/>
                  <a:pt x="2455" y="1108"/>
                </a:cubicBezTo>
                <a:cubicBezTo>
                  <a:pt x="2491" y="1150"/>
                  <a:pt x="2501" y="1217"/>
                  <a:pt x="2469" y="1263"/>
                </a:cubicBezTo>
                <a:cubicBezTo>
                  <a:pt x="2455" y="1283"/>
                  <a:pt x="2436" y="1298"/>
                  <a:pt x="2419" y="1315"/>
                </a:cubicBezTo>
                <a:cubicBezTo>
                  <a:pt x="2402" y="1333"/>
                  <a:pt x="2388" y="1356"/>
                  <a:pt x="2391" y="1380"/>
                </a:cubicBezTo>
                <a:cubicBezTo>
                  <a:pt x="2396" y="1414"/>
                  <a:pt x="2431" y="1435"/>
                  <a:pt x="2463" y="1449"/>
                </a:cubicBezTo>
                <a:cubicBezTo>
                  <a:pt x="2494" y="1464"/>
                  <a:pt x="2530" y="1482"/>
                  <a:pt x="2537" y="1517"/>
                </a:cubicBezTo>
                <a:cubicBezTo>
                  <a:pt x="2540" y="1533"/>
                  <a:pt x="2536" y="1550"/>
                  <a:pt x="2530" y="1566"/>
                </a:cubicBezTo>
                <a:cubicBezTo>
                  <a:pt x="2523" y="1588"/>
                  <a:pt x="2511" y="1612"/>
                  <a:pt x="2494" y="1627"/>
                </a:cubicBezTo>
                <a:close/>
                <a:moveTo>
                  <a:pt x="3074" y="1462"/>
                </a:moveTo>
                <a:cubicBezTo>
                  <a:pt x="3063" y="1487"/>
                  <a:pt x="3039" y="1506"/>
                  <a:pt x="3013" y="1518"/>
                </a:cubicBezTo>
                <a:cubicBezTo>
                  <a:pt x="2989" y="1529"/>
                  <a:pt x="2962" y="1536"/>
                  <a:pt x="2935" y="1537"/>
                </a:cubicBezTo>
                <a:cubicBezTo>
                  <a:pt x="2930" y="1537"/>
                  <a:pt x="2924" y="1537"/>
                  <a:pt x="2918" y="1537"/>
                </a:cubicBezTo>
                <a:cubicBezTo>
                  <a:pt x="2899" y="1537"/>
                  <a:pt x="2880" y="1537"/>
                  <a:pt x="2863" y="1545"/>
                </a:cubicBezTo>
                <a:cubicBezTo>
                  <a:pt x="2826" y="1563"/>
                  <a:pt x="2819" y="1621"/>
                  <a:pt x="2850" y="1647"/>
                </a:cubicBezTo>
                <a:cubicBezTo>
                  <a:pt x="2877" y="1670"/>
                  <a:pt x="2920" y="1667"/>
                  <a:pt x="2946" y="1691"/>
                </a:cubicBezTo>
                <a:cubicBezTo>
                  <a:pt x="2969" y="1712"/>
                  <a:pt x="2972" y="1746"/>
                  <a:pt x="2973" y="1777"/>
                </a:cubicBezTo>
                <a:cubicBezTo>
                  <a:pt x="2974" y="1799"/>
                  <a:pt x="2974" y="1823"/>
                  <a:pt x="2960" y="1839"/>
                </a:cubicBezTo>
                <a:cubicBezTo>
                  <a:pt x="2945" y="1854"/>
                  <a:pt x="2921" y="1857"/>
                  <a:pt x="2901" y="1852"/>
                </a:cubicBezTo>
                <a:cubicBezTo>
                  <a:pt x="2881" y="1847"/>
                  <a:pt x="2863" y="1835"/>
                  <a:pt x="2843" y="1827"/>
                </a:cubicBezTo>
                <a:cubicBezTo>
                  <a:pt x="2807" y="1810"/>
                  <a:pt x="2766" y="1804"/>
                  <a:pt x="2726" y="1807"/>
                </a:cubicBezTo>
                <a:cubicBezTo>
                  <a:pt x="2720" y="1810"/>
                  <a:pt x="2720" y="1810"/>
                  <a:pt x="2720" y="1810"/>
                </a:cubicBezTo>
                <a:cubicBezTo>
                  <a:pt x="2674" y="1807"/>
                  <a:pt x="2641" y="1850"/>
                  <a:pt x="2606" y="1879"/>
                </a:cubicBezTo>
                <a:cubicBezTo>
                  <a:pt x="2598" y="1885"/>
                  <a:pt x="2588" y="1891"/>
                  <a:pt x="2579" y="1886"/>
                </a:cubicBezTo>
                <a:cubicBezTo>
                  <a:pt x="2575" y="1884"/>
                  <a:pt x="2573" y="1880"/>
                  <a:pt x="2571" y="1876"/>
                </a:cubicBezTo>
                <a:cubicBezTo>
                  <a:pt x="2547" y="1827"/>
                  <a:pt x="2589" y="1762"/>
                  <a:pt x="2558" y="1717"/>
                </a:cubicBezTo>
                <a:cubicBezTo>
                  <a:pt x="2548" y="1705"/>
                  <a:pt x="2534" y="1696"/>
                  <a:pt x="2528" y="1682"/>
                </a:cubicBezTo>
                <a:cubicBezTo>
                  <a:pt x="2518" y="1660"/>
                  <a:pt x="2530" y="1635"/>
                  <a:pt x="2546" y="1618"/>
                </a:cubicBezTo>
                <a:cubicBezTo>
                  <a:pt x="2562" y="1601"/>
                  <a:pt x="2582" y="1587"/>
                  <a:pt x="2593" y="1567"/>
                </a:cubicBezTo>
                <a:cubicBezTo>
                  <a:pt x="2610" y="1539"/>
                  <a:pt x="2605" y="1500"/>
                  <a:pt x="2582" y="1476"/>
                </a:cubicBezTo>
                <a:cubicBezTo>
                  <a:pt x="2549" y="1443"/>
                  <a:pt x="2488" y="1442"/>
                  <a:pt x="2466" y="1401"/>
                </a:cubicBezTo>
                <a:cubicBezTo>
                  <a:pt x="2452" y="1375"/>
                  <a:pt x="2459" y="1343"/>
                  <a:pt x="2474" y="1319"/>
                </a:cubicBezTo>
                <a:cubicBezTo>
                  <a:pt x="2488" y="1294"/>
                  <a:pt x="2510" y="1274"/>
                  <a:pt x="2528" y="1252"/>
                </a:cubicBezTo>
                <a:cubicBezTo>
                  <a:pt x="2539" y="1237"/>
                  <a:pt x="2550" y="1222"/>
                  <a:pt x="2564" y="1210"/>
                </a:cubicBezTo>
                <a:cubicBezTo>
                  <a:pt x="2594" y="1186"/>
                  <a:pt x="2634" y="1183"/>
                  <a:pt x="2672" y="1184"/>
                </a:cubicBezTo>
                <a:cubicBezTo>
                  <a:pt x="2747" y="1184"/>
                  <a:pt x="2823" y="1192"/>
                  <a:pt x="2897" y="1208"/>
                </a:cubicBezTo>
                <a:cubicBezTo>
                  <a:pt x="2958" y="1221"/>
                  <a:pt x="3024" y="1244"/>
                  <a:pt x="3056" y="1298"/>
                </a:cubicBezTo>
                <a:cubicBezTo>
                  <a:pt x="3073" y="1326"/>
                  <a:pt x="3079" y="1360"/>
                  <a:pt x="3081" y="1394"/>
                </a:cubicBezTo>
                <a:cubicBezTo>
                  <a:pt x="3083" y="1417"/>
                  <a:pt x="3083" y="1441"/>
                  <a:pt x="3074" y="1462"/>
                </a:cubicBezTo>
                <a:close/>
                <a:moveTo>
                  <a:pt x="2786" y="494"/>
                </a:moveTo>
                <a:cubicBezTo>
                  <a:pt x="2841" y="479"/>
                  <a:pt x="2912" y="509"/>
                  <a:pt x="2922" y="566"/>
                </a:cubicBezTo>
                <a:cubicBezTo>
                  <a:pt x="2925" y="585"/>
                  <a:pt x="2922" y="604"/>
                  <a:pt x="2927" y="622"/>
                </a:cubicBezTo>
                <a:cubicBezTo>
                  <a:pt x="2938" y="661"/>
                  <a:pt x="2981" y="682"/>
                  <a:pt x="3021" y="688"/>
                </a:cubicBezTo>
                <a:cubicBezTo>
                  <a:pt x="3069" y="694"/>
                  <a:pt x="3117" y="687"/>
                  <a:pt x="3165" y="683"/>
                </a:cubicBezTo>
                <a:cubicBezTo>
                  <a:pt x="3213" y="678"/>
                  <a:pt x="3263" y="676"/>
                  <a:pt x="3308" y="693"/>
                </a:cubicBezTo>
                <a:cubicBezTo>
                  <a:pt x="3353" y="709"/>
                  <a:pt x="3393" y="749"/>
                  <a:pt x="3397" y="797"/>
                </a:cubicBezTo>
                <a:cubicBezTo>
                  <a:pt x="3401" y="837"/>
                  <a:pt x="3379" y="875"/>
                  <a:pt x="3355" y="908"/>
                </a:cubicBezTo>
                <a:cubicBezTo>
                  <a:pt x="3348" y="917"/>
                  <a:pt x="3340" y="927"/>
                  <a:pt x="3329" y="933"/>
                </a:cubicBezTo>
                <a:cubicBezTo>
                  <a:pt x="3300" y="950"/>
                  <a:pt x="3257" y="934"/>
                  <a:pt x="3234" y="959"/>
                </a:cubicBezTo>
                <a:cubicBezTo>
                  <a:pt x="3237" y="964"/>
                  <a:pt x="3237" y="964"/>
                  <a:pt x="3237" y="964"/>
                </a:cubicBezTo>
                <a:cubicBezTo>
                  <a:pt x="3194" y="976"/>
                  <a:pt x="3152" y="993"/>
                  <a:pt x="3111" y="1013"/>
                </a:cubicBezTo>
                <a:cubicBezTo>
                  <a:pt x="3101" y="1018"/>
                  <a:pt x="3090" y="1025"/>
                  <a:pt x="3086" y="1035"/>
                </a:cubicBezTo>
                <a:cubicBezTo>
                  <a:pt x="3073" y="1065"/>
                  <a:pt x="3119" y="1086"/>
                  <a:pt x="3126" y="1118"/>
                </a:cubicBezTo>
                <a:cubicBezTo>
                  <a:pt x="3132" y="1145"/>
                  <a:pt x="3105" y="1170"/>
                  <a:pt x="3078" y="1174"/>
                </a:cubicBezTo>
                <a:cubicBezTo>
                  <a:pt x="3050" y="1178"/>
                  <a:pt x="3023" y="1168"/>
                  <a:pt x="2996" y="1159"/>
                </a:cubicBezTo>
                <a:cubicBezTo>
                  <a:pt x="2885" y="1121"/>
                  <a:pt x="2763" y="1114"/>
                  <a:pt x="2648" y="1138"/>
                </a:cubicBezTo>
                <a:cubicBezTo>
                  <a:pt x="2628" y="1142"/>
                  <a:pt x="2607" y="1148"/>
                  <a:pt x="2587" y="1141"/>
                </a:cubicBezTo>
                <a:cubicBezTo>
                  <a:pt x="2566" y="1135"/>
                  <a:pt x="2551" y="1118"/>
                  <a:pt x="2538" y="1101"/>
                </a:cubicBezTo>
                <a:cubicBezTo>
                  <a:pt x="2514" y="1073"/>
                  <a:pt x="2490" y="1044"/>
                  <a:pt x="2466" y="1016"/>
                </a:cubicBezTo>
                <a:cubicBezTo>
                  <a:pt x="2460" y="1009"/>
                  <a:pt x="2454" y="1002"/>
                  <a:pt x="2453" y="993"/>
                </a:cubicBezTo>
                <a:cubicBezTo>
                  <a:pt x="2451" y="979"/>
                  <a:pt x="2461" y="966"/>
                  <a:pt x="2471" y="957"/>
                </a:cubicBezTo>
                <a:cubicBezTo>
                  <a:pt x="2510" y="922"/>
                  <a:pt x="2566" y="905"/>
                  <a:pt x="2595" y="861"/>
                </a:cubicBezTo>
                <a:cubicBezTo>
                  <a:pt x="2618" y="825"/>
                  <a:pt x="2618" y="780"/>
                  <a:pt x="2624" y="738"/>
                </a:cubicBezTo>
                <a:cubicBezTo>
                  <a:pt x="2631" y="694"/>
                  <a:pt x="2644" y="651"/>
                  <a:pt x="2664" y="611"/>
                </a:cubicBezTo>
                <a:cubicBezTo>
                  <a:pt x="2690" y="559"/>
                  <a:pt x="2730" y="510"/>
                  <a:pt x="2786" y="494"/>
                </a:cubicBezTo>
                <a:close/>
                <a:moveTo>
                  <a:pt x="1778" y="206"/>
                </a:moveTo>
                <a:cubicBezTo>
                  <a:pt x="1784" y="166"/>
                  <a:pt x="1823" y="141"/>
                  <a:pt x="1861" y="126"/>
                </a:cubicBezTo>
                <a:cubicBezTo>
                  <a:pt x="1890" y="114"/>
                  <a:pt x="1921" y="106"/>
                  <a:pt x="1953" y="106"/>
                </a:cubicBezTo>
                <a:cubicBezTo>
                  <a:pt x="2107" y="103"/>
                  <a:pt x="2222" y="272"/>
                  <a:pt x="2376" y="273"/>
                </a:cubicBezTo>
                <a:cubicBezTo>
                  <a:pt x="2408" y="273"/>
                  <a:pt x="2442" y="265"/>
                  <a:pt x="2463" y="242"/>
                </a:cubicBezTo>
                <a:cubicBezTo>
                  <a:pt x="2483" y="220"/>
                  <a:pt x="2491" y="189"/>
                  <a:pt x="2514" y="172"/>
                </a:cubicBezTo>
                <a:cubicBezTo>
                  <a:pt x="2534" y="156"/>
                  <a:pt x="2563" y="154"/>
                  <a:pt x="2587" y="162"/>
                </a:cubicBezTo>
                <a:cubicBezTo>
                  <a:pt x="2612" y="169"/>
                  <a:pt x="2633" y="186"/>
                  <a:pt x="2651" y="204"/>
                </a:cubicBezTo>
                <a:cubicBezTo>
                  <a:pt x="2642" y="207"/>
                  <a:pt x="2642" y="207"/>
                  <a:pt x="2642" y="207"/>
                </a:cubicBezTo>
                <a:cubicBezTo>
                  <a:pt x="2680" y="257"/>
                  <a:pt x="2695" y="324"/>
                  <a:pt x="2680" y="385"/>
                </a:cubicBezTo>
                <a:cubicBezTo>
                  <a:pt x="2666" y="444"/>
                  <a:pt x="2627" y="496"/>
                  <a:pt x="2621" y="557"/>
                </a:cubicBezTo>
                <a:cubicBezTo>
                  <a:pt x="2618" y="589"/>
                  <a:pt x="2621" y="628"/>
                  <a:pt x="2593" y="644"/>
                </a:cubicBezTo>
                <a:cubicBezTo>
                  <a:pt x="2575" y="655"/>
                  <a:pt x="2550" y="649"/>
                  <a:pt x="2532" y="637"/>
                </a:cubicBezTo>
                <a:cubicBezTo>
                  <a:pt x="2514" y="625"/>
                  <a:pt x="2499" y="608"/>
                  <a:pt x="2481" y="596"/>
                </a:cubicBezTo>
                <a:cubicBezTo>
                  <a:pt x="2450" y="578"/>
                  <a:pt x="2412" y="575"/>
                  <a:pt x="2377" y="577"/>
                </a:cubicBezTo>
                <a:cubicBezTo>
                  <a:pt x="2274" y="583"/>
                  <a:pt x="2171" y="622"/>
                  <a:pt x="2071" y="597"/>
                </a:cubicBezTo>
                <a:cubicBezTo>
                  <a:pt x="2053" y="593"/>
                  <a:pt x="2034" y="585"/>
                  <a:pt x="2027" y="569"/>
                </a:cubicBezTo>
                <a:cubicBezTo>
                  <a:pt x="2011" y="534"/>
                  <a:pt x="2056" y="501"/>
                  <a:pt x="2059" y="463"/>
                </a:cubicBezTo>
                <a:cubicBezTo>
                  <a:pt x="2063" y="424"/>
                  <a:pt x="2022" y="397"/>
                  <a:pt x="1986" y="380"/>
                </a:cubicBezTo>
                <a:cubicBezTo>
                  <a:pt x="1951" y="363"/>
                  <a:pt x="1915" y="345"/>
                  <a:pt x="1879" y="327"/>
                </a:cubicBezTo>
                <a:cubicBezTo>
                  <a:pt x="1854" y="315"/>
                  <a:pt x="1828" y="302"/>
                  <a:pt x="1808" y="282"/>
                </a:cubicBezTo>
                <a:cubicBezTo>
                  <a:pt x="1787" y="262"/>
                  <a:pt x="1773" y="234"/>
                  <a:pt x="1778" y="206"/>
                </a:cubicBezTo>
                <a:close/>
                <a:moveTo>
                  <a:pt x="1191" y="180"/>
                </a:moveTo>
                <a:cubicBezTo>
                  <a:pt x="1217" y="135"/>
                  <a:pt x="1266" y="107"/>
                  <a:pt x="1316" y="92"/>
                </a:cubicBezTo>
                <a:cubicBezTo>
                  <a:pt x="1382" y="71"/>
                  <a:pt x="1453" y="69"/>
                  <a:pt x="1523" y="74"/>
                </a:cubicBezTo>
                <a:cubicBezTo>
                  <a:pt x="1572" y="78"/>
                  <a:pt x="1621" y="87"/>
                  <a:pt x="1662" y="113"/>
                </a:cubicBezTo>
                <a:cubicBezTo>
                  <a:pt x="1676" y="122"/>
                  <a:pt x="1689" y="133"/>
                  <a:pt x="1695" y="148"/>
                </a:cubicBezTo>
                <a:cubicBezTo>
                  <a:pt x="1701" y="162"/>
                  <a:pt x="1700" y="178"/>
                  <a:pt x="1700" y="194"/>
                </a:cubicBezTo>
                <a:cubicBezTo>
                  <a:pt x="1699" y="233"/>
                  <a:pt x="1701" y="272"/>
                  <a:pt x="1714" y="309"/>
                </a:cubicBezTo>
                <a:cubicBezTo>
                  <a:pt x="1726" y="346"/>
                  <a:pt x="1750" y="380"/>
                  <a:pt x="1785" y="398"/>
                </a:cubicBezTo>
                <a:cubicBezTo>
                  <a:pt x="1821" y="417"/>
                  <a:pt x="1865" y="415"/>
                  <a:pt x="1905" y="427"/>
                </a:cubicBezTo>
                <a:cubicBezTo>
                  <a:pt x="1945" y="439"/>
                  <a:pt x="1985" y="474"/>
                  <a:pt x="1976" y="515"/>
                </a:cubicBezTo>
                <a:cubicBezTo>
                  <a:pt x="1973" y="527"/>
                  <a:pt x="1966" y="538"/>
                  <a:pt x="1959" y="548"/>
                </a:cubicBezTo>
                <a:cubicBezTo>
                  <a:pt x="1948" y="564"/>
                  <a:pt x="1938" y="579"/>
                  <a:pt x="1927" y="594"/>
                </a:cubicBezTo>
                <a:cubicBezTo>
                  <a:pt x="1921" y="602"/>
                  <a:pt x="1914" y="611"/>
                  <a:pt x="1905" y="616"/>
                </a:cubicBezTo>
                <a:cubicBezTo>
                  <a:pt x="1895" y="620"/>
                  <a:pt x="1884" y="620"/>
                  <a:pt x="1874" y="618"/>
                </a:cubicBezTo>
                <a:cubicBezTo>
                  <a:pt x="1800" y="607"/>
                  <a:pt x="1747" y="543"/>
                  <a:pt x="1691" y="494"/>
                </a:cubicBezTo>
                <a:cubicBezTo>
                  <a:pt x="1655" y="462"/>
                  <a:pt x="1627" y="445"/>
                  <a:pt x="1590" y="417"/>
                </a:cubicBezTo>
                <a:cubicBezTo>
                  <a:pt x="1586" y="414"/>
                  <a:pt x="1576" y="405"/>
                  <a:pt x="1576" y="405"/>
                </a:cubicBezTo>
                <a:cubicBezTo>
                  <a:pt x="1562" y="393"/>
                  <a:pt x="1551" y="383"/>
                  <a:pt x="1535" y="375"/>
                </a:cubicBezTo>
                <a:cubicBezTo>
                  <a:pt x="1519" y="366"/>
                  <a:pt x="1500" y="365"/>
                  <a:pt x="1483" y="361"/>
                </a:cubicBezTo>
                <a:cubicBezTo>
                  <a:pt x="1459" y="355"/>
                  <a:pt x="1437" y="343"/>
                  <a:pt x="1413" y="337"/>
                </a:cubicBezTo>
                <a:cubicBezTo>
                  <a:pt x="1386" y="331"/>
                  <a:pt x="1357" y="334"/>
                  <a:pt x="1329" y="337"/>
                </a:cubicBezTo>
                <a:cubicBezTo>
                  <a:pt x="1288" y="340"/>
                  <a:pt x="1247" y="344"/>
                  <a:pt x="1214" y="321"/>
                </a:cubicBezTo>
                <a:cubicBezTo>
                  <a:pt x="1171" y="291"/>
                  <a:pt x="1166" y="225"/>
                  <a:pt x="1191" y="180"/>
                </a:cubicBezTo>
                <a:close/>
                <a:moveTo>
                  <a:pt x="555" y="367"/>
                </a:moveTo>
                <a:cubicBezTo>
                  <a:pt x="523" y="365"/>
                  <a:pt x="500" y="402"/>
                  <a:pt x="467" y="404"/>
                </a:cubicBezTo>
                <a:cubicBezTo>
                  <a:pt x="435" y="407"/>
                  <a:pt x="410" y="372"/>
                  <a:pt x="413" y="340"/>
                </a:cubicBezTo>
                <a:cubicBezTo>
                  <a:pt x="415" y="308"/>
                  <a:pt x="437" y="280"/>
                  <a:pt x="462" y="259"/>
                </a:cubicBezTo>
                <a:cubicBezTo>
                  <a:pt x="528" y="202"/>
                  <a:pt x="617" y="172"/>
                  <a:pt x="704" y="179"/>
                </a:cubicBezTo>
                <a:cubicBezTo>
                  <a:pt x="737" y="182"/>
                  <a:pt x="771" y="190"/>
                  <a:pt x="803" y="182"/>
                </a:cubicBezTo>
                <a:cubicBezTo>
                  <a:pt x="853" y="169"/>
                  <a:pt x="889" y="119"/>
                  <a:pt x="940" y="108"/>
                </a:cubicBezTo>
                <a:cubicBezTo>
                  <a:pt x="988" y="98"/>
                  <a:pt x="1036" y="125"/>
                  <a:pt x="1069" y="160"/>
                </a:cubicBezTo>
                <a:cubicBezTo>
                  <a:pt x="1090" y="182"/>
                  <a:pt x="1107" y="211"/>
                  <a:pt x="1102" y="240"/>
                </a:cubicBezTo>
                <a:cubicBezTo>
                  <a:pt x="1100" y="254"/>
                  <a:pt x="1092" y="267"/>
                  <a:pt x="1091" y="281"/>
                </a:cubicBezTo>
                <a:cubicBezTo>
                  <a:pt x="1089" y="295"/>
                  <a:pt x="1095" y="309"/>
                  <a:pt x="1102" y="321"/>
                </a:cubicBezTo>
                <a:cubicBezTo>
                  <a:pt x="1125" y="362"/>
                  <a:pt x="1172" y="387"/>
                  <a:pt x="1218" y="386"/>
                </a:cubicBezTo>
                <a:cubicBezTo>
                  <a:pt x="1243" y="385"/>
                  <a:pt x="1267" y="377"/>
                  <a:pt x="1292" y="373"/>
                </a:cubicBezTo>
                <a:cubicBezTo>
                  <a:pt x="1314" y="370"/>
                  <a:pt x="1337" y="371"/>
                  <a:pt x="1359" y="376"/>
                </a:cubicBezTo>
                <a:cubicBezTo>
                  <a:pt x="1387" y="382"/>
                  <a:pt x="1417" y="401"/>
                  <a:pt x="1417" y="429"/>
                </a:cubicBezTo>
                <a:cubicBezTo>
                  <a:pt x="1417" y="442"/>
                  <a:pt x="1410" y="454"/>
                  <a:pt x="1403" y="465"/>
                </a:cubicBezTo>
                <a:cubicBezTo>
                  <a:pt x="1373" y="516"/>
                  <a:pt x="1332" y="574"/>
                  <a:pt x="1272" y="574"/>
                </a:cubicBezTo>
                <a:cubicBezTo>
                  <a:pt x="1229" y="574"/>
                  <a:pt x="1192" y="542"/>
                  <a:pt x="1150" y="529"/>
                </a:cubicBezTo>
                <a:cubicBezTo>
                  <a:pt x="1126" y="522"/>
                  <a:pt x="1100" y="521"/>
                  <a:pt x="1075" y="522"/>
                </a:cubicBezTo>
                <a:cubicBezTo>
                  <a:pt x="984" y="527"/>
                  <a:pt x="895" y="555"/>
                  <a:pt x="819" y="604"/>
                </a:cubicBezTo>
                <a:cubicBezTo>
                  <a:pt x="792" y="622"/>
                  <a:pt x="762" y="642"/>
                  <a:pt x="731" y="634"/>
                </a:cubicBezTo>
                <a:cubicBezTo>
                  <a:pt x="713" y="630"/>
                  <a:pt x="699" y="616"/>
                  <a:pt x="686" y="603"/>
                </a:cubicBezTo>
                <a:cubicBezTo>
                  <a:pt x="645" y="562"/>
                  <a:pt x="603" y="517"/>
                  <a:pt x="595" y="461"/>
                </a:cubicBezTo>
                <a:cubicBezTo>
                  <a:pt x="604" y="463"/>
                  <a:pt x="604" y="463"/>
                  <a:pt x="604" y="463"/>
                </a:cubicBezTo>
                <a:cubicBezTo>
                  <a:pt x="605" y="443"/>
                  <a:pt x="605" y="422"/>
                  <a:pt x="598" y="403"/>
                </a:cubicBezTo>
                <a:cubicBezTo>
                  <a:pt x="591" y="385"/>
                  <a:pt x="575" y="368"/>
                  <a:pt x="555" y="367"/>
                </a:cubicBezTo>
                <a:close/>
                <a:moveTo>
                  <a:pt x="688" y="703"/>
                </a:moveTo>
                <a:cubicBezTo>
                  <a:pt x="695" y="725"/>
                  <a:pt x="693" y="748"/>
                  <a:pt x="694" y="771"/>
                </a:cubicBezTo>
                <a:cubicBezTo>
                  <a:pt x="695" y="816"/>
                  <a:pt x="707" y="861"/>
                  <a:pt x="734" y="897"/>
                </a:cubicBezTo>
                <a:cubicBezTo>
                  <a:pt x="761" y="933"/>
                  <a:pt x="805" y="958"/>
                  <a:pt x="849" y="955"/>
                </a:cubicBezTo>
                <a:cubicBezTo>
                  <a:pt x="875" y="953"/>
                  <a:pt x="918" y="930"/>
                  <a:pt x="925" y="955"/>
                </a:cubicBezTo>
                <a:cubicBezTo>
                  <a:pt x="937" y="993"/>
                  <a:pt x="866" y="1008"/>
                  <a:pt x="829" y="1026"/>
                </a:cubicBezTo>
                <a:cubicBezTo>
                  <a:pt x="793" y="1044"/>
                  <a:pt x="754" y="1069"/>
                  <a:pt x="746" y="1108"/>
                </a:cubicBezTo>
                <a:cubicBezTo>
                  <a:pt x="738" y="1109"/>
                  <a:pt x="738" y="1109"/>
                  <a:pt x="738" y="1109"/>
                </a:cubicBezTo>
                <a:cubicBezTo>
                  <a:pt x="713" y="1176"/>
                  <a:pt x="623" y="1207"/>
                  <a:pt x="561" y="1172"/>
                </a:cubicBezTo>
                <a:cubicBezTo>
                  <a:pt x="524" y="1150"/>
                  <a:pt x="500" y="1111"/>
                  <a:pt x="461" y="1094"/>
                </a:cubicBezTo>
                <a:cubicBezTo>
                  <a:pt x="410" y="1072"/>
                  <a:pt x="352" y="1094"/>
                  <a:pt x="301" y="1117"/>
                </a:cubicBezTo>
                <a:cubicBezTo>
                  <a:pt x="250" y="1140"/>
                  <a:pt x="194" y="1164"/>
                  <a:pt x="141" y="1146"/>
                </a:cubicBezTo>
                <a:cubicBezTo>
                  <a:pt x="106" y="1133"/>
                  <a:pt x="79" y="1103"/>
                  <a:pt x="65" y="1068"/>
                </a:cubicBezTo>
                <a:cubicBezTo>
                  <a:pt x="52" y="1033"/>
                  <a:pt x="51" y="994"/>
                  <a:pt x="55" y="957"/>
                </a:cubicBezTo>
                <a:cubicBezTo>
                  <a:pt x="62" y="907"/>
                  <a:pt x="79" y="858"/>
                  <a:pt x="115" y="823"/>
                </a:cubicBezTo>
                <a:cubicBezTo>
                  <a:pt x="165" y="773"/>
                  <a:pt x="242" y="762"/>
                  <a:pt x="313" y="761"/>
                </a:cubicBezTo>
                <a:cubicBezTo>
                  <a:pt x="368" y="760"/>
                  <a:pt x="427" y="762"/>
                  <a:pt x="470" y="729"/>
                </a:cubicBezTo>
                <a:cubicBezTo>
                  <a:pt x="499" y="706"/>
                  <a:pt x="516" y="670"/>
                  <a:pt x="548" y="650"/>
                </a:cubicBezTo>
                <a:cubicBezTo>
                  <a:pt x="597" y="619"/>
                  <a:pt x="672" y="648"/>
                  <a:pt x="688" y="703"/>
                </a:cubicBezTo>
                <a:close/>
              </a:path>
            </a:pathLst>
          </a:custGeom>
          <a:solidFill>
            <a:schemeClr val="bg1">
              <a:alpha val="24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D40C2DFC-4010-4103-AFB6-5F07CA5FBE46}"/>
              </a:ext>
            </a:extLst>
          </p:cNvPr>
          <p:cNvGrpSpPr/>
          <p:nvPr/>
        </p:nvGrpSpPr>
        <p:grpSpPr>
          <a:xfrm rot="11373240">
            <a:off x="8671835" y="4573972"/>
            <a:ext cx="1766290" cy="1636578"/>
            <a:chOff x="2935288" y="2651125"/>
            <a:chExt cx="2032000" cy="1882775"/>
          </a:xfrm>
        </p:grpSpPr>
        <p:sp>
          <p:nvSpPr>
            <p:cNvPr id="100" name="Freeform 5">
              <a:extLst>
                <a:ext uri="{FF2B5EF4-FFF2-40B4-BE49-F238E27FC236}">
                  <a16:creationId xmlns:a16="http://schemas.microsoft.com/office/drawing/2014/main" id="{6C957F11-8D87-4249-BC72-FAD87BB26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288" y="2651125"/>
              <a:ext cx="2032000" cy="1882775"/>
            </a:xfrm>
            <a:custGeom>
              <a:avLst/>
              <a:gdLst>
                <a:gd name="T0" fmla="*/ 143 w 539"/>
                <a:gd name="T1" fmla="*/ 432 h 499"/>
                <a:gd name="T2" fmla="*/ 144 w 539"/>
                <a:gd name="T3" fmla="*/ 426 h 499"/>
                <a:gd name="T4" fmla="*/ 237 w 539"/>
                <a:gd name="T5" fmla="*/ 376 h 499"/>
                <a:gd name="T6" fmla="*/ 246 w 539"/>
                <a:gd name="T7" fmla="*/ 355 h 499"/>
                <a:gd name="T8" fmla="*/ 217 w 539"/>
                <a:gd name="T9" fmla="*/ 360 h 499"/>
                <a:gd name="T10" fmla="*/ 121 w 539"/>
                <a:gd name="T11" fmla="*/ 391 h 499"/>
                <a:gd name="T12" fmla="*/ 62 w 539"/>
                <a:gd name="T13" fmla="*/ 325 h 499"/>
                <a:gd name="T14" fmla="*/ 98 w 539"/>
                <a:gd name="T15" fmla="*/ 315 h 499"/>
                <a:gd name="T16" fmla="*/ 148 w 539"/>
                <a:gd name="T17" fmla="*/ 291 h 499"/>
                <a:gd name="T18" fmla="*/ 144 w 539"/>
                <a:gd name="T19" fmla="*/ 279 h 499"/>
                <a:gd name="T20" fmla="*/ 83 w 539"/>
                <a:gd name="T21" fmla="*/ 296 h 499"/>
                <a:gd name="T22" fmla="*/ 38 w 539"/>
                <a:gd name="T23" fmla="*/ 284 h 499"/>
                <a:gd name="T24" fmla="*/ 1 w 539"/>
                <a:gd name="T25" fmla="*/ 161 h 499"/>
                <a:gd name="T26" fmla="*/ 35 w 539"/>
                <a:gd name="T27" fmla="*/ 135 h 499"/>
                <a:gd name="T28" fmla="*/ 128 w 539"/>
                <a:gd name="T29" fmla="*/ 55 h 499"/>
                <a:gd name="T30" fmla="*/ 194 w 539"/>
                <a:gd name="T31" fmla="*/ 72 h 499"/>
                <a:gd name="T32" fmla="*/ 236 w 539"/>
                <a:gd name="T33" fmla="*/ 171 h 499"/>
                <a:gd name="T34" fmla="*/ 246 w 539"/>
                <a:gd name="T35" fmla="*/ 179 h 499"/>
                <a:gd name="T36" fmla="*/ 249 w 539"/>
                <a:gd name="T37" fmla="*/ 152 h 499"/>
                <a:gd name="T38" fmla="*/ 192 w 539"/>
                <a:gd name="T39" fmla="*/ 23 h 499"/>
                <a:gd name="T40" fmla="*/ 179 w 539"/>
                <a:gd name="T41" fmla="*/ 13 h 499"/>
                <a:gd name="T42" fmla="*/ 231 w 539"/>
                <a:gd name="T43" fmla="*/ 0 h 499"/>
                <a:gd name="T44" fmla="*/ 319 w 539"/>
                <a:gd name="T45" fmla="*/ 37 h 499"/>
                <a:gd name="T46" fmla="*/ 335 w 539"/>
                <a:gd name="T47" fmla="*/ 165 h 499"/>
                <a:gd name="T48" fmla="*/ 339 w 539"/>
                <a:gd name="T49" fmla="*/ 204 h 499"/>
                <a:gd name="T50" fmla="*/ 352 w 539"/>
                <a:gd name="T51" fmla="*/ 191 h 499"/>
                <a:gd name="T52" fmla="*/ 337 w 539"/>
                <a:gd name="T53" fmla="*/ 22 h 499"/>
                <a:gd name="T54" fmla="*/ 344 w 539"/>
                <a:gd name="T55" fmla="*/ 13 h 499"/>
                <a:gd name="T56" fmla="*/ 459 w 539"/>
                <a:gd name="T57" fmla="*/ 66 h 499"/>
                <a:gd name="T58" fmla="*/ 539 w 539"/>
                <a:gd name="T59" fmla="*/ 221 h 499"/>
                <a:gd name="T60" fmla="*/ 455 w 539"/>
                <a:gd name="T61" fmla="*/ 326 h 499"/>
                <a:gd name="T62" fmla="*/ 419 w 539"/>
                <a:gd name="T63" fmla="*/ 324 h 499"/>
                <a:gd name="T64" fmla="*/ 439 w 539"/>
                <a:gd name="T65" fmla="*/ 361 h 499"/>
                <a:gd name="T66" fmla="*/ 408 w 539"/>
                <a:gd name="T67" fmla="*/ 471 h 499"/>
                <a:gd name="T68" fmla="*/ 266 w 539"/>
                <a:gd name="T69" fmla="*/ 49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9" h="499">
                  <a:moveTo>
                    <a:pt x="266" y="490"/>
                  </a:moveTo>
                  <a:cubicBezTo>
                    <a:pt x="222" y="476"/>
                    <a:pt x="180" y="460"/>
                    <a:pt x="143" y="432"/>
                  </a:cubicBezTo>
                  <a:cubicBezTo>
                    <a:pt x="141" y="431"/>
                    <a:pt x="139" y="431"/>
                    <a:pt x="140" y="429"/>
                  </a:cubicBezTo>
                  <a:cubicBezTo>
                    <a:pt x="140" y="427"/>
                    <a:pt x="142" y="427"/>
                    <a:pt x="144" y="426"/>
                  </a:cubicBezTo>
                  <a:cubicBezTo>
                    <a:pt x="154" y="424"/>
                    <a:pt x="163" y="423"/>
                    <a:pt x="172" y="419"/>
                  </a:cubicBezTo>
                  <a:cubicBezTo>
                    <a:pt x="196" y="408"/>
                    <a:pt x="217" y="394"/>
                    <a:pt x="237" y="376"/>
                  </a:cubicBezTo>
                  <a:cubicBezTo>
                    <a:pt x="241" y="373"/>
                    <a:pt x="244" y="369"/>
                    <a:pt x="246" y="364"/>
                  </a:cubicBezTo>
                  <a:cubicBezTo>
                    <a:pt x="247" y="361"/>
                    <a:pt x="248" y="358"/>
                    <a:pt x="246" y="355"/>
                  </a:cubicBezTo>
                  <a:cubicBezTo>
                    <a:pt x="243" y="352"/>
                    <a:pt x="240" y="352"/>
                    <a:pt x="237" y="352"/>
                  </a:cubicBezTo>
                  <a:cubicBezTo>
                    <a:pt x="230" y="354"/>
                    <a:pt x="223" y="357"/>
                    <a:pt x="217" y="360"/>
                  </a:cubicBezTo>
                  <a:cubicBezTo>
                    <a:pt x="192" y="372"/>
                    <a:pt x="168" y="383"/>
                    <a:pt x="141" y="388"/>
                  </a:cubicBezTo>
                  <a:cubicBezTo>
                    <a:pt x="135" y="390"/>
                    <a:pt x="128" y="391"/>
                    <a:pt x="121" y="391"/>
                  </a:cubicBezTo>
                  <a:cubicBezTo>
                    <a:pt x="104" y="393"/>
                    <a:pt x="92" y="386"/>
                    <a:pt x="84" y="371"/>
                  </a:cubicBezTo>
                  <a:cubicBezTo>
                    <a:pt x="76" y="356"/>
                    <a:pt x="68" y="341"/>
                    <a:pt x="62" y="325"/>
                  </a:cubicBezTo>
                  <a:cubicBezTo>
                    <a:pt x="59" y="320"/>
                    <a:pt x="63" y="319"/>
                    <a:pt x="66" y="319"/>
                  </a:cubicBezTo>
                  <a:cubicBezTo>
                    <a:pt x="77" y="318"/>
                    <a:pt x="88" y="318"/>
                    <a:pt x="98" y="315"/>
                  </a:cubicBezTo>
                  <a:cubicBezTo>
                    <a:pt x="114" y="309"/>
                    <a:pt x="129" y="303"/>
                    <a:pt x="144" y="294"/>
                  </a:cubicBezTo>
                  <a:cubicBezTo>
                    <a:pt x="145" y="293"/>
                    <a:pt x="147" y="292"/>
                    <a:pt x="148" y="291"/>
                  </a:cubicBezTo>
                  <a:cubicBezTo>
                    <a:pt x="150" y="289"/>
                    <a:pt x="151" y="286"/>
                    <a:pt x="150" y="283"/>
                  </a:cubicBezTo>
                  <a:cubicBezTo>
                    <a:pt x="149" y="280"/>
                    <a:pt x="146" y="279"/>
                    <a:pt x="144" y="279"/>
                  </a:cubicBezTo>
                  <a:cubicBezTo>
                    <a:pt x="138" y="278"/>
                    <a:pt x="133" y="279"/>
                    <a:pt x="128" y="281"/>
                  </a:cubicBezTo>
                  <a:cubicBezTo>
                    <a:pt x="113" y="286"/>
                    <a:pt x="98" y="291"/>
                    <a:pt x="83" y="296"/>
                  </a:cubicBezTo>
                  <a:cubicBezTo>
                    <a:pt x="78" y="298"/>
                    <a:pt x="72" y="299"/>
                    <a:pt x="66" y="299"/>
                  </a:cubicBezTo>
                  <a:cubicBezTo>
                    <a:pt x="54" y="300"/>
                    <a:pt x="45" y="294"/>
                    <a:pt x="38" y="284"/>
                  </a:cubicBezTo>
                  <a:cubicBezTo>
                    <a:pt x="30" y="270"/>
                    <a:pt x="27" y="254"/>
                    <a:pt x="23" y="239"/>
                  </a:cubicBezTo>
                  <a:cubicBezTo>
                    <a:pt x="16" y="213"/>
                    <a:pt x="10" y="187"/>
                    <a:pt x="1" y="161"/>
                  </a:cubicBezTo>
                  <a:cubicBezTo>
                    <a:pt x="0" y="156"/>
                    <a:pt x="4" y="155"/>
                    <a:pt x="7" y="153"/>
                  </a:cubicBezTo>
                  <a:cubicBezTo>
                    <a:pt x="16" y="147"/>
                    <a:pt x="26" y="142"/>
                    <a:pt x="35" y="135"/>
                  </a:cubicBezTo>
                  <a:cubicBezTo>
                    <a:pt x="56" y="120"/>
                    <a:pt x="75" y="101"/>
                    <a:pt x="94" y="82"/>
                  </a:cubicBezTo>
                  <a:cubicBezTo>
                    <a:pt x="105" y="72"/>
                    <a:pt x="115" y="62"/>
                    <a:pt x="128" y="55"/>
                  </a:cubicBezTo>
                  <a:cubicBezTo>
                    <a:pt x="136" y="50"/>
                    <a:pt x="145" y="47"/>
                    <a:pt x="155" y="47"/>
                  </a:cubicBezTo>
                  <a:cubicBezTo>
                    <a:pt x="172" y="48"/>
                    <a:pt x="184" y="60"/>
                    <a:pt x="194" y="72"/>
                  </a:cubicBezTo>
                  <a:cubicBezTo>
                    <a:pt x="210" y="92"/>
                    <a:pt x="218" y="116"/>
                    <a:pt x="226" y="140"/>
                  </a:cubicBezTo>
                  <a:cubicBezTo>
                    <a:pt x="229" y="150"/>
                    <a:pt x="233" y="160"/>
                    <a:pt x="236" y="171"/>
                  </a:cubicBezTo>
                  <a:cubicBezTo>
                    <a:pt x="237" y="172"/>
                    <a:pt x="238" y="174"/>
                    <a:pt x="239" y="175"/>
                  </a:cubicBezTo>
                  <a:cubicBezTo>
                    <a:pt x="240" y="178"/>
                    <a:pt x="243" y="180"/>
                    <a:pt x="246" y="179"/>
                  </a:cubicBezTo>
                  <a:cubicBezTo>
                    <a:pt x="249" y="178"/>
                    <a:pt x="249" y="175"/>
                    <a:pt x="250" y="172"/>
                  </a:cubicBezTo>
                  <a:cubicBezTo>
                    <a:pt x="250" y="166"/>
                    <a:pt x="250" y="159"/>
                    <a:pt x="249" y="152"/>
                  </a:cubicBezTo>
                  <a:cubicBezTo>
                    <a:pt x="244" y="130"/>
                    <a:pt x="239" y="107"/>
                    <a:pt x="235" y="85"/>
                  </a:cubicBezTo>
                  <a:cubicBezTo>
                    <a:pt x="230" y="57"/>
                    <a:pt x="216" y="37"/>
                    <a:pt x="192" y="23"/>
                  </a:cubicBezTo>
                  <a:cubicBezTo>
                    <a:pt x="188" y="21"/>
                    <a:pt x="185" y="19"/>
                    <a:pt x="183" y="17"/>
                  </a:cubicBezTo>
                  <a:cubicBezTo>
                    <a:pt x="181" y="16"/>
                    <a:pt x="179" y="16"/>
                    <a:pt x="179" y="13"/>
                  </a:cubicBezTo>
                  <a:cubicBezTo>
                    <a:pt x="180" y="12"/>
                    <a:pt x="182" y="11"/>
                    <a:pt x="183" y="11"/>
                  </a:cubicBezTo>
                  <a:cubicBezTo>
                    <a:pt x="198" y="4"/>
                    <a:pt x="214" y="1"/>
                    <a:pt x="231" y="0"/>
                  </a:cubicBezTo>
                  <a:cubicBezTo>
                    <a:pt x="248" y="0"/>
                    <a:pt x="266" y="1"/>
                    <a:pt x="283" y="5"/>
                  </a:cubicBezTo>
                  <a:cubicBezTo>
                    <a:pt x="300" y="9"/>
                    <a:pt x="312" y="20"/>
                    <a:pt x="319" y="37"/>
                  </a:cubicBezTo>
                  <a:cubicBezTo>
                    <a:pt x="326" y="53"/>
                    <a:pt x="328" y="71"/>
                    <a:pt x="330" y="89"/>
                  </a:cubicBezTo>
                  <a:cubicBezTo>
                    <a:pt x="333" y="114"/>
                    <a:pt x="333" y="140"/>
                    <a:pt x="335" y="165"/>
                  </a:cubicBezTo>
                  <a:cubicBezTo>
                    <a:pt x="336" y="175"/>
                    <a:pt x="336" y="186"/>
                    <a:pt x="336" y="196"/>
                  </a:cubicBezTo>
                  <a:cubicBezTo>
                    <a:pt x="336" y="199"/>
                    <a:pt x="337" y="201"/>
                    <a:pt x="339" y="204"/>
                  </a:cubicBezTo>
                  <a:cubicBezTo>
                    <a:pt x="342" y="207"/>
                    <a:pt x="345" y="207"/>
                    <a:pt x="348" y="203"/>
                  </a:cubicBezTo>
                  <a:cubicBezTo>
                    <a:pt x="351" y="199"/>
                    <a:pt x="351" y="195"/>
                    <a:pt x="352" y="191"/>
                  </a:cubicBezTo>
                  <a:cubicBezTo>
                    <a:pt x="354" y="148"/>
                    <a:pt x="357" y="105"/>
                    <a:pt x="352" y="63"/>
                  </a:cubicBezTo>
                  <a:cubicBezTo>
                    <a:pt x="350" y="48"/>
                    <a:pt x="342" y="35"/>
                    <a:pt x="337" y="22"/>
                  </a:cubicBezTo>
                  <a:cubicBezTo>
                    <a:pt x="336" y="20"/>
                    <a:pt x="333" y="17"/>
                    <a:pt x="335" y="15"/>
                  </a:cubicBezTo>
                  <a:cubicBezTo>
                    <a:pt x="337" y="13"/>
                    <a:pt x="341" y="12"/>
                    <a:pt x="344" y="13"/>
                  </a:cubicBezTo>
                  <a:cubicBezTo>
                    <a:pt x="367" y="20"/>
                    <a:pt x="389" y="29"/>
                    <a:pt x="410" y="39"/>
                  </a:cubicBezTo>
                  <a:cubicBezTo>
                    <a:pt x="427" y="47"/>
                    <a:pt x="444" y="55"/>
                    <a:pt x="459" y="66"/>
                  </a:cubicBezTo>
                  <a:cubicBezTo>
                    <a:pt x="480" y="81"/>
                    <a:pt x="498" y="100"/>
                    <a:pt x="511" y="121"/>
                  </a:cubicBezTo>
                  <a:cubicBezTo>
                    <a:pt x="530" y="152"/>
                    <a:pt x="539" y="185"/>
                    <a:pt x="539" y="221"/>
                  </a:cubicBezTo>
                  <a:cubicBezTo>
                    <a:pt x="538" y="252"/>
                    <a:pt x="530" y="280"/>
                    <a:pt x="508" y="302"/>
                  </a:cubicBezTo>
                  <a:cubicBezTo>
                    <a:pt x="494" y="317"/>
                    <a:pt x="475" y="324"/>
                    <a:pt x="455" y="326"/>
                  </a:cubicBezTo>
                  <a:cubicBezTo>
                    <a:pt x="445" y="327"/>
                    <a:pt x="435" y="325"/>
                    <a:pt x="424" y="324"/>
                  </a:cubicBezTo>
                  <a:cubicBezTo>
                    <a:pt x="422" y="323"/>
                    <a:pt x="420" y="322"/>
                    <a:pt x="419" y="324"/>
                  </a:cubicBezTo>
                  <a:cubicBezTo>
                    <a:pt x="417" y="326"/>
                    <a:pt x="419" y="328"/>
                    <a:pt x="420" y="330"/>
                  </a:cubicBezTo>
                  <a:cubicBezTo>
                    <a:pt x="427" y="340"/>
                    <a:pt x="434" y="350"/>
                    <a:pt x="439" y="361"/>
                  </a:cubicBezTo>
                  <a:cubicBezTo>
                    <a:pt x="449" y="383"/>
                    <a:pt x="450" y="404"/>
                    <a:pt x="442" y="427"/>
                  </a:cubicBezTo>
                  <a:cubicBezTo>
                    <a:pt x="435" y="445"/>
                    <a:pt x="424" y="460"/>
                    <a:pt x="408" y="471"/>
                  </a:cubicBezTo>
                  <a:cubicBezTo>
                    <a:pt x="395" y="480"/>
                    <a:pt x="381" y="486"/>
                    <a:pt x="366" y="489"/>
                  </a:cubicBezTo>
                  <a:cubicBezTo>
                    <a:pt x="333" y="497"/>
                    <a:pt x="299" y="499"/>
                    <a:pt x="266" y="490"/>
                  </a:cubicBezTo>
                </a:path>
              </a:pathLst>
            </a:custGeom>
            <a:solidFill>
              <a:srgbClr val="294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6">
              <a:extLst>
                <a:ext uri="{FF2B5EF4-FFF2-40B4-BE49-F238E27FC236}">
                  <a16:creationId xmlns:a16="http://schemas.microsoft.com/office/drawing/2014/main" id="{AC7ED4A8-1ED1-45D3-8A94-5951C83589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376" y="2820988"/>
              <a:ext cx="1439863" cy="1452563"/>
            </a:xfrm>
            <a:custGeom>
              <a:avLst/>
              <a:gdLst>
                <a:gd name="T0" fmla="*/ 347 w 382"/>
                <a:gd name="T1" fmla="*/ 257 h 385"/>
                <a:gd name="T2" fmla="*/ 344 w 382"/>
                <a:gd name="T3" fmla="*/ 245 h 385"/>
                <a:gd name="T4" fmla="*/ 350 w 382"/>
                <a:gd name="T5" fmla="*/ 173 h 385"/>
                <a:gd name="T6" fmla="*/ 353 w 382"/>
                <a:gd name="T7" fmla="*/ 87 h 385"/>
                <a:gd name="T8" fmla="*/ 344 w 382"/>
                <a:gd name="T9" fmla="*/ 43 h 385"/>
                <a:gd name="T10" fmla="*/ 345 w 382"/>
                <a:gd name="T11" fmla="*/ 55 h 385"/>
                <a:gd name="T12" fmla="*/ 347 w 382"/>
                <a:gd name="T13" fmla="*/ 107 h 385"/>
                <a:gd name="T14" fmla="*/ 331 w 382"/>
                <a:gd name="T15" fmla="*/ 191 h 385"/>
                <a:gd name="T16" fmla="*/ 324 w 382"/>
                <a:gd name="T17" fmla="*/ 249 h 385"/>
                <a:gd name="T18" fmla="*/ 263 w 382"/>
                <a:gd name="T19" fmla="*/ 218 h 385"/>
                <a:gd name="T20" fmla="*/ 257 w 382"/>
                <a:gd name="T21" fmla="*/ 132 h 385"/>
                <a:gd name="T22" fmla="*/ 252 w 382"/>
                <a:gd name="T23" fmla="*/ 104 h 385"/>
                <a:gd name="T24" fmla="*/ 238 w 382"/>
                <a:gd name="T25" fmla="*/ 67 h 385"/>
                <a:gd name="T26" fmla="*/ 219 w 382"/>
                <a:gd name="T27" fmla="*/ 34 h 385"/>
                <a:gd name="T28" fmla="*/ 240 w 382"/>
                <a:gd name="T29" fmla="*/ 101 h 385"/>
                <a:gd name="T30" fmla="*/ 243 w 382"/>
                <a:gd name="T31" fmla="*/ 122 h 385"/>
                <a:gd name="T32" fmla="*/ 242 w 382"/>
                <a:gd name="T33" fmla="*/ 192 h 385"/>
                <a:gd name="T34" fmla="*/ 170 w 382"/>
                <a:gd name="T35" fmla="*/ 187 h 385"/>
                <a:gd name="T36" fmla="*/ 169 w 382"/>
                <a:gd name="T37" fmla="*/ 170 h 385"/>
                <a:gd name="T38" fmla="*/ 168 w 382"/>
                <a:gd name="T39" fmla="*/ 164 h 385"/>
                <a:gd name="T40" fmla="*/ 151 w 382"/>
                <a:gd name="T41" fmla="*/ 120 h 385"/>
                <a:gd name="T42" fmla="*/ 127 w 382"/>
                <a:gd name="T43" fmla="*/ 79 h 385"/>
                <a:gd name="T44" fmla="*/ 133 w 382"/>
                <a:gd name="T45" fmla="*/ 100 h 385"/>
                <a:gd name="T46" fmla="*/ 145 w 382"/>
                <a:gd name="T47" fmla="*/ 148 h 385"/>
                <a:gd name="T48" fmla="*/ 148 w 382"/>
                <a:gd name="T49" fmla="*/ 170 h 385"/>
                <a:gd name="T50" fmla="*/ 148 w 382"/>
                <a:gd name="T51" fmla="*/ 175 h 385"/>
                <a:gd name="T52" fmla="*/ 36 w 382"/>
                <a:gd name="T53" fmla="*/ 135 h 385"/>
                <a:gd name="T54" fmla="*/ 0 w 382"/>
                <a:gd name="T55" fmla="*/ 123 h 385"/>
                <a:gd name="T56" fmla="*/ 35 w 382"/>
                <a:gd name="T57" fmla="*/ 137 h 385"/>
                <a:gd name="T58" fmla="*/ 87 w 382"/>
                <a:gd name="T59" fmla="*/ 162 h 385"/>
                <a:gd name="T60" fmla="*/ 57 w 382"/>
                <a:gd name="T61" fmla="*/ 172 h 385"/>
                <a:gd name="T62" fmla="*/ 27 w 382"/>
                <a:gd name="T63" fmla="*/ 184 h 385"/>
                <a:gd name="T64" fmla="*/ 77 w 382"/>
                <a:gd name="T65" fmla="*/ 182 h 385"/>
                <a:gd name="T66" fmla="*/ 106 w 382"/>
                <a:gd name="T67" fmla="*/ 174 h 385"/>
                <a:gd name="T68" fmla="*/ 206 w 382"/>
                <a:gd name="T69" fmla="*/ 215 h 385"/>
                <a:gd name="T70" fmla="*/ 170 w 382"/>
                <a:gd name="T71" fmla="*/ 252 h 385"/>
                <a:gd name="T72" fmla="*/ 136 w 382"/>
                <a:gd name="T73" fmla="*/ 276 h 385"/>
                <a:gd name="T74" fmla="*/ 115 w 382"/>
                <a:gd name="T75" fmla="*/ 289 h 385"/>
                <a:gd name="T76" fmla="*/ 166 w 382"/>
                <a:gd name="T77" fmla="*/ 271 h 385"/>
                <a:gd name="T78" fmla="*/ 210 w 382"/>
                <a:gd name="T79" fmla="*/ 238 h 385"/>
                <a:gd name="T80" fmla="*/ 300 w 382"/>
                <a:gd name="T81" fmla="*/ 259 h 385"/>
                <a:gd name="T82" fmla="*/ 270 w 382"/>
                <a:gd name="T83" fmla="*/ 317 h 385"/>
                <a:gd name="T84" fmla="*/ 258 w 382"/>
                <a:gd name="T85" fmla="*/ 335 h 385"/>
                <a:gd name="T86" fmla="*/ 244 w 382"/>
                <a:gd name="T87" fmla="*/ 350 h 385"/>
                <a:gd name="T88" fmla="*/ 188 w 382"/>
                <a:gd name="T89" fmla="*/ 385 h 385"/>
                <a:gd name="T90" fmla="*/ 249 w 382"/>
                <a:gd name="T91" fmla="*/ 356 h 385"/>
                <a:gd name="T92" fmla="*/ 267 w 382"/>
                <a:gd name="T93" fmla="*/ 342 h 385"/>
                <a:gd name="T94" fmla="*/ 281 w 382"/>
                <a:gd name="T95" fmla="*/ 325 h 385"/>
                <a:gd name="T96" fmla="*/ 320 w 382"/>
                <a:gd name="T97" fmla="*/ 26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82" h="385">
                  <a:moveTo>
                    <a:pt x="382" y="273"/>
                  </a:moveTo>
                  <a:cubicBezTo>
                    <a:pt x="382" y="273"/>
                    <a:pt x="369" y="267"/>
                    <a:pt x="348" y="259"/>
                  </a:cubicBezTo>
                  <a:cubicBezTo>
                    <a:pt x="347" y="258"/>
                    <a:pt x="347" y="258"/>
                    <a:pt x="347" y="257"/>
                  </a:cubicBezTo>
                  <a:cubicBezTo>
                    <a:pt x="347" y="257"/>
                    <a:pt x="347" y="256"/>
                    <a:pt x="346" y="256"/>
                  </a:cubicBezTo>
                  <a:cubicBezTo>
                    <a:pt x="346" y="255"/>
                    <a:pt x="346" y="255"/>
                    <a:pt x="346" y="254"/>
                  </a:cubicBezTo>
                  <a:cubicBezTo>
                    <a:pt x="345" y="252"/>
                    <a:pt x="345" y="249"/>
                    <a:pt x="344" y="245"/>
                  </a:cubicBezTo>
                  <a:cubicBezTo>
                    <a:pt x="344" y="241"/>
                    <a:pt x="343" y="236"/>
                    <a:pt x="344" y="231"/>
                  </a:cubicBezTo>
                  <a:cubicBezTo>
                    <a:pt x="344" y="220"/>
                    <a:pt x="345" y="208"/>
                    <a:pt x="347" y="194"/>
                  </a:cubicBezTo>
                  <a:cubicBezTo>
                    <a:pt x="348" y="187"/>
                    <a:pt x="349" y="181"/>
                    <a:pt x="350" y="173"/>
                  </a:cubicBezTo>
                  <a:cubicBezTo>
                    <a:pt x="351" y="166"/>
                    <a:pt x="352" y="159"/>
                    <a:pt x="353" y="151"/>
                  </a:cubicBezTo>
                  <a:cubicBezTo>
                    <a:pt x="355" y="136"/>
                    <a:pt x="355" y="121"/>
                    <a:pt x="354" y="107"/>
                  </a:cubicBezTo>
                  <a:cubicBezTo>
                    <a:pt x="354" y="100"/>
                    <a:pt x="353" y="94"/>
                    <a:pt x="353" y="87"/>
                  </a:cubicBezTo>
                  <a:cubicBezTo>
                    <a:pt x="352" y="81"/>
                    <a:pt x="351" y="75"/>
                    <a:pt x="350" y="69"/>
                  </a:cubicBezTo>
                  <a:cubicBezTo>
                    <a:pt x="349" y="64"/>
                    <a:pt x="348" y="59"/>
                    <a:pt x="347" y="55"/>
                  </a:cubicBezTo>
                  <a:cubicBezTo>
                    <a:pt x="346" y="50"/>
                    <a:pt x="345" y="46"/>
                    <a:pt x="344" y="43"/>
                  </a:cubicBezTo>
                  <a:cubicBezTo>
                    <a:pt x="342" y="37"/>
                    <a:pt x="341" y="34"/>
                    <a:pt x="341" y="34"/>
                  </a:cubicBezTo>
                  <a:cubicBezTo>
                    <a:pt x="341" y="34"/>
                    <a:pt x="342" y="37"/>
                    <a:pt x="343" y="43"/>
                  </a:cubicBezTo>
                  <a:cubicBezTo>
                    <a:pt x="344" y="47"/>
                    <a:pt x="344" y="51"/>
                    <a:pt x="345" y="55"/>
                  </a:cubicBezTo>
                  <a:cubicBezTo>
                    <a:pt x="346" y="59"/>
                    <a:pt x="346" y="64"/>
                    <a:pt x="347" y="70"/>
                  </a:cubicBezTo>
                  <a:cubicBezTo>
                    <a:pt x="347" y="75"/>
                    <a:pt x="347" y="81"/>
                    <a:pt x="347" y="88"/>
                  </a:cubicBezTo>
                  <a:cubicBezTo>
                    <a:pt x="348" y="94"/>
                    <a:pt x="347" y="100"/>
                    <a:pt x="347" y="107"/>
                  </a:cubicBezTo>
                  <a:cubicBezTo>
                    <a:pt x="346" y="121"/>
                    <a:pt x="345" y="135"/>
                    <a:pt x="342" y="150"/>
                  </a:cubicBezTo>
                  <a:cubicBezTo>
                    <a:pt x="340" y="157"/>
                    <a:pt x="339" y="163"/>
                    <a:pt x="337" y="171"/>
                  </a:cubicBezTo>
                  <a:cubicBezTo>
                    <a:pt x="335" y="178"/>
                    <a:pt x="333" y="185"/>
                    <a:pt x="331" y="191"/>
                  </a:cubicBezTo>
                  <a:cubicBezTo>
                    <a:pt x="328" y="205"/>
                    <a:pt x="326" y="218"/>
                    <a:pt x="324" y="230"/>
                  </a:cubicBezTo>
                  <a:cubicBezTo>
                    <a:pt x="324" y="235"/>
                    <a:pt x="323" y="241"/>
                    <a:pt x="323" y="246"/>
                  </a:cubicBezTo>
                  <a:cubicBezTo>
                    <a:pt x="323" y="247"/>
                    <a:pt x="323" y="248"/>
                    <a:pt x="324" y="249"/>
                  </a:cubicBezTo>
                  <a:cubicBezTo>
                    <a:pt x="306" y="242"/>
                    <a:pt x="286" y="233"/>
                    <a:pt x="264" y="225"/>
                  </a:cubicBezTo>
                  <a:cubicBezTo>
                    <a:pt x="264" y="225"/>
                    <a:pt x="264" y="225"/>
                    <a:pt x="264" y="224"/>
                  </a:cubicBezTo>
                  <a:cubicBezTo>
                    <a:pt x="264" y="223"/>
                    <a:pt x="264" y="221"/>
                    <a:pt x="263" y="218"/>
                  </a:cubicBezTo>
                  <a:cubicBezTo>
                    <a:pt x="263" y="212"/>
                    <a:pt x="262" y="202"/>
                    <a:pt x="261" y="191"/>
                  </a:cubicBezTo>
                  <a:cubicBezTo>
                    <a:pt x="260" y="180"/>
                    <a:pt x="259" y="167"/>
                    <a:pt x="258" y="153"/>
                  </a:cubicBezTo>
                  <a:cubicBezTo>
                    <a:pt x="258" y="146"/>
                    <a:pt x="257" y="139"/>
                    <a:pt x="257" y="132"/>
                  </a:cubicBezTo>
                  <a:cubicBezTo>
                    <a:pt x="256" y="128"/>
                    <a:pt x="256" y="125"/>
                    <a:pt x="255" y="121"/>
                  </a:cubicBezTo>
                  <a:cubicBezTo>
                    <a:pt x="255" y="117"/>
                    <a:pt x="254" y="113"/>
                    <a:pt x="253" y="109"/>
                  </a:cubicBezTo>
                  <a:cubicBezTo>
                    <a:pt x="252" y="104"/>
                    <a:pt x="252" y="104"/>
                    <a:pt x="252" y="104"/>
                  </a:cubicBezTo>
                  <a:cubicBezTo>
                    <a:pt x="250" y="98"/>
                    <a:pt x="250" y="98"/>
                    <a:pt x="250" y="98"/>
                  </a:cubicBezTo>
                  <a:cubicBezTo>
                    <a:pt x="249" y="95"/>
                    <a:pt x="248" y="91"/>
                    <a:pt x="246" y="88"/>
                  </a:cubicBezTo>
                  <a:cubicBezTo>
                    <a:pt x="244" y="81"/>
                    <a:pt x="241" y="74"/>
                    <a:pt x="238" y="67"/>
                  </a:cubicBezTo>
                  <a:cubicBezTo>
                    <a:pt x="233" y="55"/>
                    <a:pt x="227" y="43"/>
                    <a:pt x="222" y="33"/>
                  </a:cubicBezTo>
                  <a:cubicBezTo>
                    <a:pt x="212" y="13"/>
                    <a:pt x="205" y="0"/>
                    <a:pt x="205" y="0"/>
                  </a:cubicBezTo>
                  <a:cubicBezTo>
                    <a:pt x="205" y="0"/>
                    <a:pt x="211" y="14"/>
                    <a:pt x="219" y="34"/>
                  </a:cubicBezTo>
                  <a:cubicBezTo>
                    <a:pt x="223" y="45"/>
                    <a:pt x="227" y="57"/>
                    <a:pt x="232" y="70"/>
                  </a:cubicBezTo>
                  <a:cubicBezTo>
                    <a:pt x="234" y="77"/>
                    <a:pt x="236" y="83"/>
                    <a:pt x="237" y="90"/>
                  </a:cubicBezTo>
                  <a:cubicBezTo>
                    <a:pt x="238" y="94"/>
                    <a:pt x="239" y="97"/>
                    <a:pt x="240" y="101"/>
                  </a:cubicBezTo>
                  <a:cubicBezTo>
                    <a:pt x="241" y="106"/>
                    <a:pt x="241" y="106"/>
                    <a:pt x="241" y="106"/>
                  </a:cubicBezTo>
                  <a:cubicBezTo>
                    <a:pt x="242" y="111"/>
                    <a:pt x="242" y="111"/>
                    <a:pt x="242" y="111"/>
                  </a:cubicBezTo>
                  <a:cubicBezTo>
                    <a:pt x="242" y="115"/>
                    <a:pt x="243" y="118"/>
                    <a:pt x="243" y="122"/>
                  </a:cubicBezTo>
                  <a:cubicBezTo>
                    <a:pt x="243" y="125"/>
                    <a:pt x="243" y="129"/>
                    <a:pt x="243" y="133"/>
                  </a:cubicBezTo>
                  <a:cubicBezTo>
                    <a:pt x="243" y="140"/>
                    <a:pt x="243" y="147"/>
                    <a:pt x="243" y="154"/>
                  </a:cubicBezTo>
                  <a:cubicBezTo>
                    <a:pt x="242" y="168"/>
                    <a:pt x="242" y="181"/>
                    <a:pt x="242" y="192"/>
                  </a:cubicBezTo>
                  <a:cubicBezTo>
                    <a:pt x="241" y="201"/>
                    <a:pt x="241" y="209"/>
                    <a:pt x="241" y="215"/>
                  </a:cubicBezTo>
                  <a:cubicBezTo>
                    <a:pt x="225" y="209"/>
                    <a:pt x="209" y="202"/>
                    <a:pt x="192" y="195"/>
                  </a:cubicBezTo>
                  <a:cubicBezTo>
                    <a:pt x="184" y="192"/>
                    <a:pt x="177" y="190"/>
                    <a:pt x="170" y="187"/>
                  </a:cubicBezTo>
                  <a:cubicBezTo>
                    <a:pt x="170" y="185"/>
                    <a:pt x="170" y="184"/>
                    <a:pt x="170" y="182"/>
                  </a:cubicBezTo>
                  <a:cubicBezTo>
                    <a:pt x="170" y="180"/>
                    <a:pt x="170" y="178"/>
                    <a:pt x="170" y="175"/>
                  </a:cubicBezTo>
                  <a:cubicBezTo>
                    <a:pt x="170" y="173"/>
                    <a:pt x="169" y="172"/>
                    <a:pt x="169" y="170"/>
                  </a:cubicBezTo>
                  <a:cubicBezTo>
                    <a:pt x="169" y="168"/>
                    <a:pt x="169" y="168"/>
                    <a:pt x="169" y="168"/>
                  </a:cubicBezTo>
                  <a:cubicBezTo>
                    <a:pt x="169" y="167"/>
                    <a:pt x="169" y="167"/>
                    <a:pt x="169" y="167"/>
                  </a:cubicBezTo>
                  <a:cubicBezTo>
                    <a:pt x="169" y="166"/>
                    <a:pt x="168" y="165"/>
                    <a:pt x="168" y="164"/>
                  </a:cubicBezTo>
                  <a:cubicBezTo>
                    <a:pt x="167" y="161"/>
                    <a:pt x="166" y="157"/>
                    <a:pt x="164" y="154"/>
                  </a:cubicBezTo>
                  <a:cubicBezTo>
                    <a:pt x="163" y="150"/>
                    <a:pt x="162" y="147"/>
                    <a:pt x="160" y="143"/>
                  </a:cubicBezTo>
                  <a:cubicBezTo>
                    <a:pt x="157" y="136"/>
                    <a:pt x="154" y="128"/>
                    <a:pt x="151" y="120"/>
                  </a:cubicBezTo>
                  <a:cubicBezTo>
                    <a:pt x="149" y="116"/>
                    <a:pt x="148" y="112"/>
                    <a:pt x="146" y="108"/>
                  </a:cubicBezTo>
                  <a:cubicBezTo>
                    <a:pt x="144" y="104"/>
                    <a:pt x="142" y="100"/>
                    <a:pt x="140" y="97"/>
                  </a:cubicBezTo>
                  <a:cubicBezTo>
                    <a:pt x="135" y="90"/>
                    <a:pt x="131" y="84"/>
                    <a:pt x="127" y="79"/>
                  </a:cubicBezTo>
                  <a:cubicBezTo>
                    <a:pt x="120" y="69"/>
                    <a:pt x="114" y="62"/>
                    <a:pt x="114" y="62"/>
                  </a:cubicBezTo>
                  <a:cubicBezTo>
                    <a:pt x="114" y="62"/>
                    <a:pt x="119" y="69"/>
                    <a:pt x="124" y="81"/>
                  </a:cubicBezTo>
                  <a:cubicBezTo>
                    <a:pt x="127" y="86"/>
                    <a:pt x="131" y="93"/>
                    <a:pt x="133" y="100"/>
                  </a:cubicBezTo>
                  <a:cubicBezTo>
                    <a:pt x="135" y="104"/>
                    <a:pt x="136" y="107"/>
                    <a:pt x="138" y="111"/>
                  </a:cubicBezTo>
                  <a:cubicBezTo>
                    <a:pt x="139" y="115"/>
                    <a:pt x="140" y="119"/>
                    <a:pt x="140" y="123"/>
                  </a:cubicBezTo>
                  <a:cubicBezTo>
                    <a:pt x="142" y="131"/>
                    <a:pt x="143" y="140"/>
                    <a:pt x="145" y="148"/>
                  </a:cubicBezTo>
                  <a:cubicBezTo>
                    <a:pt x="145" y="151"/>
                    <a:pt x="146" y="155"/>
                    <a:pt x="147" y="159"/>
                  </a:cubicBezTo>
                  <a:cubicBezTo>
                    <a:pt x="147" y="162"/>
                    <a:pt x="148" y="165"/>
                    <a:pt x="148" y="168"/>
                  </a:cubicBezTo>
                  <a:cubicBezTo>
                    <a:pt x="148" y="169"/>
                    <a:pt x="148" y="169"/>
                    <a:pt x="148" y="170"/>
                  </a:cubicBezTo>
                  <a:cubicBezTo>
                    <a:pt x="148" y="171"/>
                    <a:pt x="148" y="171"/>
                    <a:pt x="148" y="171"/>
                  </a:cubicBezTo>
                  <a:cubicBezTo>
                    <a:pt x="148" y="171"/>
                    <a:pt x="148" y="171"/>
                    <a:pt x="148" y="171"/>
                  </a:cubicBezTo>
                  <a:cubicBezTo>
                    <a:pt x="148" y="172"/>
                    <a:pt x="148" y="174"/>
                    <a:pt x="148" y="175"/>
                  </a:cubicBezTo>
                  <a:cubicBezTo>
                    <a:pt x="148" y="176"/>
                    <a:pt x="148" y="177"/>
                    <a:pt x="148" y="178"/>
                  </a:cubicBezTo>
                  <a:cubicBezTo>
                    <a:pt x="116" y="165"/>
                    <a:pt x="85" y="153"/>
                    <a:pt x="60" y="144"/>
                  </a:cubicBezTo>
                  <a:cubicBezTo>
                    <a:pt x="51" y="140"/>
                    <a:pt x="43" y="138"/>
                    <a:pt x="36" y="135"/>
                  </a:cubicBezTo>
                  <a:cubicBezTo>
                    <a:pt x="28" y="132"/>
                    <a:pt x="22" y="130"/>
                    <a:pt x="17" y="128"/>
                  </a:cubicBezTo>
                  <a:cubicBezTo>
                    <a:pt x="11" y="126"/>
                    <a:pt x="7" y="125"/>
                    <a:pt x="4" y="124"/>
                  </a:cubicBezTo>
                  <a:cubicBezTo>
                    <a:pt x="1" y="123"/>
                    <a:pt x="0" y="123"/>
                    <a:pt x="0" y="123"/>
                  </a:cubicBezTo>
                  <a:cubicBezTo>
                    <a:pt x="0" y="123"/>
                    <a:pt x="1" y="123"/>
                    <a:pt x="4" y="124"/>
                  </a:cubicBezTo>
                  <a:cubicBezTo>
                    <a:pt x="7" y="125"/>
                    <a:pt x="11" y="127"/>
                    <a:pt x="16" y="129"/>
                  </a:cubicBezTo>
                  <a:cubicBezTo>
                    <a:pt x="22" y="131"/>
                    <a:pt x="28" y="134"/>
                    <a:pt x="35" y="137"/>
                  </a:cubicBezTo>
                  <a:cubicBezTo>
                    <a:pt x="42" y="140"/>
                    <a:pt x="50" y="143"/>
                    <a:pt x="59" y="147"/>
                  </a:cubicBezTo>
                  <a:cubicBezTo>
                    <a:pt x="68" y="151"/>
                    <a:pt x="78" y="156"/>
                    <a:pt x="89" y="161"/>
                  </a:cubicBezTo>
                  <a:cubicBezTo>
                    <a:pt x="88" y="161"/>
                    <a:pt x="88" y="161"/>
                    <a:pt x="87" y="162"/>
                  </a:cubicBezTo>
                  <a:cubicBezTo>
                    <a:pt x="83" y="163"/>
                    <a:pt x="79" y="165"/>
                    <a:pt x="73" y="167"/>
                  </a:cubicBezTo>
                  <a:cubicBezTo>
                    <a:pt x="71" y="168"/>
                    <a:pt x="68" y="169"/>
                    <a:pt x="66" y="169"/>
                  </a:cubicBezTo>
                  <a:cubicBezTo>
                    <a:pt x="63" y="170"/>
                    <a:pt x="60" y="171"/>
                    <a:pt x="57" y="172"/>
                  </a:cubicBezTo>
                  <a:cubicBezTo>
                    <a:pt x="46" y="175"/>
                    <a:pt x="35" y="178"/>
                    <a:pt x="26" y="180"/>
                  </a:cubicBezTo>
                  <a:cubicBezTo>
                    <a:pt x="18" y="183"/>
                    <a:pt x="12" y="184"/>
                    <a:pt x="12" y="184"/>
                  </a:cubicBezTo>
                  <a:cubicBezTo>
                    <a:pt x="12" y="184"/>
                    <a:pt x="18" y="184"/>
                    <a:pt x="27" y="184"/>
                  </a:cubicBezTo>
                  <a:cubicBezTo>
                    <a:pt x="36" y="184"/>
                    <a:pt x="47" y="184"/>
                    <a:pt x="59" y="183"/>
                  </a:cubicBezTo>
                  <a:cubicBezTo>
                    <a:pt x="62" y="183"/>
                    <a:pt x="65" y="183"/>
                    <a:pt x="68" y="183"/>
                  </a:cubicBezTo>
                  <a:cubicBezTo>
                    <a:pt x="71" y="183"/>
                    <a:pt x="74" y="182"/>
                    <a:pt x="77" y="182"/>
                  </a:cubicBezTo>
                  <a:cubicBezTo>
                    <a:pt x="82" y="181"/>
                    <a:pt x="87" y="181"/>
                    <a:pt x="92" y="180"/>
                  </a:cubicBezTo>
                  <a:cubicBezTo>
                    <a:pt x="95" y="180"/>
                    <a:pt x="97" y="179"/>
                    <a:pt x="100" y="178"/>
                  </a:cubicBezTo>
                  <a:cubicBezTo>
                    <a:pt x="102" y="177"/>
                    <a:pt x="105" y="176"/>
                    <a:pt x="106" y="174"/>
                  </a:cubicBezTo>
                  <a:cubicBezTo>
                    <a:pt x="108" y="173"/>
                    <a:pt x="109" y="171"/>
                    <a:pt x="110" y="170"/>
                  </a:cubicBezTo>
                  <a:cubicBezTo>
                    <a:pt x="135" y="181"/>
                    <a:pt x="161" y="194"/>
                    <a:pt x="187" y="206"/>
                  </a:cubicBezTo>
                  <a:cubicBezTo>
                    <a:pt x="194" y="209"/>
                    <a:pt x="200" y="212"/>
                    <a:pt x="206" y="215"/>
                  </a:cubicBezTo>
                  <a:cubicBezTo>
                    <a:pt x="203" y="217"/>
                    <a:pt x="200" y="221"/>
                    <a:pt x="197" y="224"/>
                  </a:cubicBezTo>
                  <a:cubicBezTo>
                    <a:pt x="192" y="230"/>
                    <a:pt x="187" y="236"/>
                    <a:pt x="180" y="242"/>
                  </a:cubicBezTo>
                  <a:cubicBezTo>
                    <a:pt x="177" y="245"/>
                    <a:pt x="174" y="249"/>
                    <a:pt x="170" y="252"/>
                  </a:cubicBezTo>
                  <a:cubicBezTo>
                    <a:pt x="167" y="255"/>
                    <a:pt x="164" y="258"/>
                    <a:pt x="160" y="261"/>
                  </a:cubicBezTo>
                  <a:cubicBezTo>
                    <a:pt x="156" y="264"/>
                    <a:pt x="153" y="267"/>
                    <a:pt x="149" y="269"/>
                  </a:cubicBezTo>
                  <a:cubicBezTo>
                    <a:pt x="145" y="271"/>
                    <a:pt x="141" y="274"/>
                    <a:pt x="136" y="276"/>
                  </a:cubicBezTo>
                  <a:cubicBezTo>
                    <a:pt x="128" y="279"/>
                    <a:pt x="121" y="283"/>
                    <a:pt x="114" y="285"/>
                  </a:cubicBezTo>
                  <a:cubicBezTo>
                    <a:pt x="100" y="290"/>
                    <a:pt x="91" y="293"/>
                    <a:pt x="91" y="293"/>
                  </a:cubicBezTo>
                  <a:cubicBezTo>
                    <a:pt x="91" y="293"/>
                    <a:pt x="100" y="292"/>
                    <a:pt x="115" y="289"/>
                  </a:cubicBezTo>
                  <a:cubicBezTo>
                    <a:pt x="122" y="287"/>
                    <a:pt x="130" y="285"/>
                    <a:pt x="139" y="282"/>
                  </a:cubicBezTo>
                  <a:cubicBezTo>
                    <a:pt x="144" y="281"/>
                    <a:pt x="148" y="279"/>
                    <a:pt x="153" y="277"/>
                  </a:cubicBezTo>
                  <a:cubicBezTo>
                    <a:pt x="157" y="276"/>
                    <a:pt x="162" y="273"/>
                    <a:pt x="166" y="271"/>
                  </a:cubicBezTo>
                  <a:cubicBezTo>
                    <a:pt x="171" y="268"/>
                    <a:pt x="175" y="265"/>
                    <a:pt x="179" y="262"/>
                  </a:cubicBezTo>
                  <a:cubicBezTo>
                    <a:pt x="183" y="260"/>
                    <a:pt x="187" y="257"/>
                    <a:pt x="191" y="254"/>
                  </a:cubicBezTo>
                  <a:cubicBezTo>
                    <a:pt x="198" y="248"/>
                    <a:pt x="205" y="243"/>
                    <a:pt x="210" y="238"/>
                  </a:cubicBezTo>
                  <a:cubicBezTo>
                    <a:pt x="216" y="234"/>
                    <a:pt x="221" y="230"/>
                    <a:pt x="224" y="227"/>
                  </a:cubicBezTo>
                  <a:cubicBezTo>
                    <a:pt x="225" y="226"/>
                    <a:pt x="226" y="225"/>
                    <a:pt x="227" y="224"/>
                  </a:cubicBezTo>
                  <a:cubicBezTo>
                    <a:pt x="253" y="237"/>
                    <a:pt x="278" y="249"/>
                    <a:pt x="300" y="259"/>
                  </a:cubicBezTo>
                  <a:cubicBezTo>
                    <a:pt x="298" y="264"/>
                    <a:pt x="295" y="269"/>
                    <a:pt x="292" y="276"/>
                  </a:cubicBezTo>
                  <a:cubicBezTo>
                    <a:pt x="288" y="284"/>
                    <a:pt x="284" y="293"/>
                    <a:pt x="278" y="302"/>
                  </a:cubicBezTo>
                  <a:cubicBezTo>
                    <a:pt x="276" y="307"/>
                    <a:pt x="273" y="312"/>
                    <a:pt x="270" y="317"/>
                  </a:cubicBezTo>
                  <a:cubicBezTo>
                    <a:pt x="269" y="319"/>
                    <a:pt x="267" y="322"/>
                    <a:pt x="266" y="324"/>
                  </a:cubicBezTo>
                  <a:cubicBezTo>
                    <a:pt x="264" y="326"/>
                    <a:pt x="263" y="329"/>
                    <a:pt x="261" y="331"/>
                  </a:cubicBezTo>
                  <a:cubicBezTo>
                    <a:pt x="258" y="335"/>
                    <a:pt x="258" y="335"/>
                    <a:pt x="258" y="335"/>
                  </a:cubicBezTo>
                  <a:cubicBezTo>
                    <a:pt x="258" y="336"/>
                    <a:pt x="257" y="337"/>
                    <a:pt x="256" y="338"/>
                  </a:cubicBezTo>
                  <a:cubicBezTo>
                    <a:pt x="254" y="340"/>
                    <a:pt x="252" y="342"/>
                    <a:pt x="250" y="344"/>
                  </a:cubicBezTo>
                  <a:cubicBezTo>
                    <a:pt x="249" y="346"/>
                    <a:pt x="246" y="348"/>
                    <a:pt x="244" y="350"/>
                  </a:cubicBezTo>
                  <a:cubicBezTo>
                    <a:pt x="242" y="351"/>
                    <a:pt x="240" y="353"/>
                    <a:pt x="238" y="355"/>
                  </a:cubicBezTo>
                  <a:cubicBezTo>
                    <a:pt x="230" y="361"/>
                    <a:pt x="221" y="367"/>
                    <a:pt x="214" y="371"/>
                  </a:cubicBezTo>
                  <a:cubicBezTo>
                    <a:pt x="198" y="380"/>
                    <a:pt x="188" y="385"/>
                    <a:pt x="188" y="385"/>
                  </a:cubicBezTo>
                  <a:cubicBezTo>
                    <a:pt x="188" y="385"/>
                    <a:pt x="199" y="381"/>
                    <a:pt x="215" y="374"/>
                  </a:cubicBezTo>
                  <a:cubicBezTo>
                    <a:pt x="223" y="371"/>
                    <a:pt x="233" y="366"/>
                    <a:pt x="242" y="361"/>
                  </a:cubicBezTo>
                  <a:cubicBezTo>
                    <a:pt x="245" y="359"/>
                    <a:pt x="247" y="358"/>
                    <a:pt x="249" y="356"/>
                  </a:cubicBezTo>
                  <a:cubicBezTo>
                    <a:pt x="252" y="354"/>
                    <a:pt x="254" y="353"/>
                    <a:pt x="257" y="351"/>
                  </a:cubicBezTo>
                  <a:cubicBezTo>
                    <a:pt x="259" y="349"/>
                    <a:pt x="261" y="347"/>
                    <a:pt x="264" y="345"/>
                  </a:cubicBezTo>
                  <a:cubicBezTo>
                    <a:pt x="265" y="344"/>
                    <a:pt x="266" y="343"/>
                    <a:pt x="267" y="342"/>
                  </a:cubicBezTo>
                  <a:cubicBezTo>
                    <a:pt x="270" y="338"/>
                    <a:pt x="270" y="338"/>
                    <a:pt x="270" y="338"/>
                  </a:cubicBezTo>
                  <a:cubicBezTo>
                    <a:pt x="272" y="336"/>
                    <a:pt x="274" y="334"/>
                    <a:pt x="276" y="332"/>
                  </a:cubicBezTo>
                  <a:cubicBezTo>
                    <a:pt x="278" y="329"/>
                    <a:pt x="280" y="327"/>
                    <a:pt x="281" y="325"/>
                  </a:cubicBezTo>
                  <a:cubicBezTo>
                    <a:pt x="285" y="320"/>
                    <a:pt x="288" y="315"/>
                    <a:pt x="292" y="311"/>
                  </a:cubicBezTo>
                  <a:cubicBezTo>
                    <a:pt x="298" y="302"/>
                    <a:pt x="304" y="293"/>
                    <a:pt x="309" y="286"/>
                  </a:cubicBezTo>
                  <a:cubicBezTo>
                    <a:pt x="313" y="279"/>
                    <a:pt x="317" y="273"/>
                    <a:pt x="320" y="268"/>
                  </a:cubicBezTo>
                  <a:cubicBezTo>
                    <a:pt x="352" y="284"/>
                    <a:pt x="373" y="294"/>
                    <a:pt x="373" y="294"/>
                  </a:cubicBezTo>
                  <a:lnTo>
                    <a:pt x="382" y="273"/>
                  </a:lnTo>
                  <a:close/>
                </a:path>
              </a:pathLst>
            </a:custGeom>
            <a:solidFill>
              <a:srgbClr val="FBF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89" name="Group 3088">
            <a:extLst>
              <a:ext uri="{FF2B5EF4-FFF2-40B4-BE49-F238E27FC236}">
                <a16:creationId xmlns:a16="http://schemas.microsoft.com/office/drawing/2014/main" id="{C8AB434B-88B0-475E-8469-FE999004FC0E}"/>
              </a:ext>
            </a:extLst>
          </p:cNvPr>
          <p:cNvGrpSpPr/>
          <p:nvPr/>
        </p:nvGrpSpPr>
        <p:grpSpPr>
          <a:xfrm>
            <a:off x="3022763" y="2831624"/>
            <a:ext cx="2032000" cy="1882775"/>
            <a:chOff x="2935288" y="2651125"/>
            <a:chExt cx="2032000" cy="1882775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E59F237C-C1B6-4EAD-8429-482EB0FB08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288" y="2651125"/>
              <a:ext cx="2032000" cy="1882775"/>
            </a:xfrm>
            <a:custGeom>
              <a:avLst/>
              <a:gdLst>
                <a:gd name="T0" fmla="*/ 143 w 539"/>
                <a:gd name="T1" fmla="*/ 432 h 499"/>
                <a:gd name="T2" fmla="*/ 144 w 539"/>
                <a:gd name="T3" fmla="*/ 426 h 499"/>
                <a:gd name="T4" fmla="*/ 237 w 539"/>
                <a:gd name="T5" fmla="*/ 376 h 499"/>
                <a:gd name="T6" fmla="*/ 246 w 539"/>
                <a:gd name="T7" fmla="*/ 355 h 499"/>
                <a:gd name="T8" fmla="*/ 217 w 539"/>
                <a:gd name="T9" fmla="*/ 360 h 499"/>
                <a:gd name="T10" fmla="*/ 121 w 539"/>
                <a:gd name="T11" fmla="*/ 391 h 499"/>
                <a:gd name="T12" fmla="*/ 62 w 539"/>
                <a:gd name="T13" fmla="*/ 325 h 499"/>
                <a:gd name="T14" fmla="*/ 98 w 539"/>
                <a:gd name="T15" fmla="*/ 315 h 499"/>
                <a:gd name="T16" fmla="*/ 148 w 539"/>
                <a:gd name="T17" fmla="*/ 291 h 499"/>
                <a:gd name="T18" fmla="*/ 144 w 539"/>
                <a:gd name="T19" fmla="*/ 279 h 499"/>
                <a:gd name="T20" fmla="*/ 83 w 539"/>
                <a:gd name="T21" fmla="*/ 296 h 499"/>
                <a:gd name="T22" fmla="*/ 38 w 539"/>
                <a:gd name="T23" fmla="*/ 284 h 499"/>
                <a:gd name="T24" fmla="*/ 1 w 539"/>
                <a:gd name="T25" fmla="*/ 161 h 499"/>
                <a:gd name="T26" fmla="*/ 35 w 539"/>
                <a:gd name="T27" fmla="*/ 135 h 499"/>
                <a:gd name="T28" fmla="*/ 128 w 539"/>
                <a:gd name="T29" fmla="*/ 55 h 499"/>
                <a:gd name="T30" fmla="*/ 194 w 539"/>
                <a:gd name="T31" fmla="*/ 72 h 499"/>
                <a:gd name="T32" fmla="*/ 236 w 539"/>
                <a:gd name="T33" fmla="*/ 171 h 499"/>
                <a:gd name="T34" fmla="*/ 246 w 539"/>
                <a:gd name="T35" fmla="*/ 179 h 499"/>
                <a:gd name="T36" fmla="*/ 249 w 539"/>
                <a:gd name="T37" fmla="*/ 152 h 499"/>
                <a:gd name="T38" fmla="*/ 192 w 539"/>
                <a:gd name="T39" fmla="*/ 23 h 499"/>
                <a:gd name="T40" fmla="*/ 179 w 539"/>
                <a:gd name="T41" fmla="*/ 13 h 499"/>
                <a:gd name="T42" fmla="*/ 231 w 539"/>
                <a:gd name="T43" fmla="*/ 0 h 499"/>
                <a:gd name="T44" fmla="*/ 319 w 539"/>
                <a:gd name="T45" fmla="*/ 37 h 499"/>
                <a:gd name="T46" fmla="*/ 335 w 539"/>
                <a:gd name="T47" fmla="*/ 165 h 499"/>
                <a:gd name="T48" fmla="*/ 339 w 539"/>
                <a:gd name="T49" fmla="*/ 204 h 499"/>
                <a:gd name="T50" fmla="*/ 352 w 539"/>
                <a:gd name="T51" fmla="*/ 191 h 499"/>
                <a:gd name="T52" fmla="*/ 337 w 539"/>
                <a:gd name="T53" fmla="*/ 22 h 499"/>
                <a:gd name="T54" fmla="*/ 344 w 539"/>
                <a:gd name="T55" fmla="*/ 13 h 499"/>
                <a:gd name="T56" fmla="*/ 459 w 539"/>
                <a:gd name="T57" fmla="*/ 66 h 499"/>
                <a:gd name="T58" fmla="*/ 539 w 539"/>
                <a:gd name="T59" fmla="*/ 221 h 499"/>
                <a:gd name="T60" fmla="*/ 455 w 539"/>
                <a:gd name="T61" fmla="*/ 326 h 499"/>
                <a:gd name="T62" fmla="*/ 419 w 539"/>
                <a:gd name="T63" fmla="*/ 324 h 499"/>
                <a:gd name="T64" fmla="*/ 439 w 539"/>
                <a:gd name="T65" fmla="*/ 361 h 499"/>
                <a:gd name="T66" fmla="*/ 408 w 539"/>
                <a:gd name="T67" fmla="*/ 471 h 499"/>
                <a:gd name="T68" fmla="*/ 266 w 539"/>
                <a:gd name="T69" fmla="*/ 49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9" h="499">
                  <a:moveTo>
                    <a:pt x="266" y="490"/>
                  </a:moveTo>
                  <a:cubicBezTo>
                    <a:pt x="222" y="476"/>
                    <a:pt x="180" y="460"/>
                    <a:pt x="143" y="432"/>
                  </a:cubicBezTo>
                  <a:cubicBezTo>
                    <a:pt x="141" y="431"/>
                    <a:pt x="139" y="431"/>
                    <a:pt x="140" y="429"/>
                  </a:cubicBezTo>
                  <a:cubicBezTo>
                    <a:pt x="140" y="427"/>
                    <a:pt x="142" y="427"/>
                    <a:pt x="144" y="426"/>
                  </a:cubicBezTo>
                  <a:cubicBezTo>
                    <a:pt x="154" y="424"/>
                    <a:pt x="163" y="423"/>
                    <a:pt x="172" y="419"/>
                  </a:cubicBezTo>
                  <a:cubicBezTo>
                    <a:pt x="196" y="408"/>
                    <a:pt x="217" y="394"/>
                    <a:pt x="237" y="376"/>
                  </a:cubicBezTo>
                  <a:cubicBezTo>
                    <a:pt x="241" y="373"/>
                    <a:pt x="244" y="369"/>
                    <a:pt x="246" y="364"/>
                  </a:cubicBezTo>
                  <a:cubicBezTo>
                    <a:pt x="247" y="361"/>
                    <a:pt x="248" y="358"/>
                    <a:pt x="246" y="355"/>
                  </a:cubicBezTo>
                  <a:cubicBezTo>
                    <a:pt x="243" y="352"/>
                    <a:pt x="240" y="352"/>
                    <a:pt x="237" y="352"/>
                  </a:cubicBezTo>
                  <a:cubicBezTo>
                    <a:pt x="230" y="354"/>
                    <a:pt x="223" y="357"/>
                    <a:pt x="217" y="360"/>
                  </a:cubicBezTo>
                  <a:cubicBezTo>
                    <a:pt x="192" y="372"/>
                    <a:pt x="168" y="383"/>
                    <a:pt x="141" y="388"/>
                  </a:cubicBezTo>
                  <a:cubicBezTo>
                    <a:pt x="135" y="390"/>
                    <a:pt x="128" y="391"/>
                    <a:pt x="121" y="391"/>
                  </a:cubicBezTo>
                  <a:cubicBezTo>
                    <a:pt x="104" y="393"/>
                    <a:pt x="92" y="386"/>
                    <a:pt x="84" y="371"/>
                  </a:cubicBezTo>
                  <a:cubicBezTo>
                    <a:pt x="76" y="356"/>
                    <a:pt x="68" y="341"/>
                    <a:pt x="62" y="325"/>
                  </a:cubicBezTo>
                  <a:cubicBezTo>
                    <a:pt x="59" y="320"/>
                    <a:pt x="63" y="319"/>
                    <a:pt x="66" y="319"/>
                  </a:cubicBezTo>
                  <a:cubicBezTo>
                    <a:pt x="77" y="318"/>
                    <a:pt x="88" y="318"/>
                    <a:pt x="98" y="315"/>
                  </a:cubicBezTo>
                  <a:cubicBezTo>
                    <a:pt x="114" y="309"/>
                    <a:pt x="129" y="303"/>
                    <a:pt x="144" y="294"/>
                  </a:cubicBezTo>
                  <a:cubicBezTo>
                    <a:pt x="145" y="293"/>
                    <a:pt x="147" y="292"/>
                    <a:pt x="148" y="291"/>
                  </a:cubicBezTo>
                  <a:cubicBezTo>
                    <a:pt x="150" y="289"/>
                    <a:pt x="151" y="286"/>
                    <a:pt x="150" y="283"/>
                  </a:cubicBezTo>
                  <a:cubicBezTo>
                    <a:pt x="149" y="280"/>
                    <a:pt x="146" y="279"/>
                    <a:pt x="144" y="279"/>
                  </a:cubicBezTo>
                  <a:cubicBezTo>
                    <a:pt x="138" y="278"/>
                    <a:pt x="133" y="279"/>
                    <a:pt x="128" y="281"/>
                  </a:cubicBezTo>
                  <a:cubicBezTo>
                    <a:pt x="113" y="286"/>
                    <a:pt x="98" y="291"/>
                    <a:pt x="83" y="296"/>
                  </a:cubicBezTo>
                  <a:cubicBezTo>
                    <a:pt x="78" y="298"/>
                    <a:pt x="72" y="299"/>
                    <a:pt x="66" y="299"/>
                  </a:cubicBezTo>
                  <a:cubicBezTo>
                    <a:pt x="54" y="300"/>
                    <a:pt x="45" y="294"/>
                    <a:pt x="38" y="284"/>
                  </a:cubicBezTo>
                  <a:cubicBezTo>
                    <a:pt x="30" y="270"/>
                    <a:pt x="27" y="254"/>
                    <a:pt x="23" y="239"/>
                  </a:cubicBezTo>
                  <a:cubicBezTo>
                    <a:pt x="16" y="213"/>
                    <a:pt x="10" y="187"/>
                    <a:pt x="1" y="161"/>
                  </a:cubicBezTo>
                  <a:cubicBezTo>
                    <a:pt x="0" y="156"/>
                    <a:pt x="4" y="155"/>
                    <a:pt x="7" y="153"/>
                  </a:cubicBezTo>
                  <a:cubicBezTo>
                    <a:pt x="16" y="147"/>
                    <a:pt x="26" y="142"/>
                    <a:pt x="35" y="135"/>
                  </a:cubicBezTo>
                  <a:cubicBezTo>
                    <a:pt x="56" y="120"/>
                    <a:pt x="75" y="101"/>
                    <a:pt x="94" y="82"/>
                  </a:cubicBezTo>
                  <a:cubicBezTo>
                    <a:pt x="105" y="72"/>
                    <a:pt x="115" y="62"/>
                    <a:pt x="128" y="55"/>
                  </a:cubicBezTo>
                  <a:cubicBezTo>
                    <a:pt x="136" y="50"/>
                    <a:pt x="145" y="47"/>
                    <a:pt x="155" y="47"/>
                  </a:cubicBezTo>
                  <a:cubicBezTo>
                    <a:pt x="172" y="48"/>
                    <a:pt x="184" y="60"/>
                    <a:pt x="194" y="72"/>
                  </a:cubicBezTo>
                  <a:cubicBezTo>
                    <a:pt x="210" y="92"/>
                    <a:pt x="218" y="116"/>
                    <a:pt x="226" y="140"/>
                  </a:cubicBezTo>
                  <a:cubicBezTo>
                    <a:pt x="229" y="150"/>
                    <a:pt x="233" y="160"/>
                    <a:pt x="236" y="171"/>
                  </a:cubicBezTo>
                  <a:cubicBezTo>
                    <a:pt x="237" y="172"/>
                    <a:pt x="238" y="174"/>
                    <a:pt x="239" y="175"/>
                  </a:cubicBezTo>
                  <a:cubicBezTo>
                    <a:pt x="240" y="178"/>
                    <a:pt x="243" y="180"/>
                    <a:pt x="246" y="179"/>
                  </a:cubicBezTo>
                  <a:cubicBezTo>
                    <a:pt x="249" y="178"/>
                    <a:pt x="249" y="175"/>
                    <a:pt x="250" y="172"/>
                  </a:cubicBezTo>
                  <a:cubicBezTo>
                    <a:pt x="250" y="166"/>
                    <a:pt x="250" y="159"/>
                    <a:pt x="249" y="152"/>
                  </a:cubicBezTo>
                  <a:cubicBezTo>
                    <a:pt x="244" y="130"/>
                    <a:pt x="239" y="107"/>
                    <a:pt x="235" y="85"/>
                  </a:cubicBezTo>
                  <a:cubicBezTo>
                    <a:pt x="230" y="57"/>
                    <a:pt x="216" y="37"/>
                    <a:pt x="192" y="23"/>
                  </a:cubicBezTo>
                  <a:cubicBezTo>
                    <a:pt x="188" y="21"/>
                    <a:pt x="185" y="19"/>
                    <a:pt x="183" y="17"/>
                  </a:cubicBezTo>
                  <a:cubicBezTo>
                    <a:pt x="181" y="16"/>
                    <a:pt x="179" y="16"/>
                    <a:pt x="179" y="13"/>
                  </a:cubicBezTo>
                  <a:cubicBezTo>
                    <a:pt x="180" y="12"/>
                    <a:pt x="182" y="11"/>
                    <a:pt x="183" y="11"/>
                  </a:cubicBezTo>
                  <a:cubicBezTo>
                    <a:pt x="198" y="4"/>
                    <a:pt x="214" y="1"/>
                    <a:pt x="231" y="0"/>
                  </a:cubicBezTo>
                  <a:cubicBezTo>
                    <a:pt x="248" y="0"/>
                    <a:pt x="266" y="1"/>
                    <a:pt x="283" y="5"/>
                  </a:cubicBezTo>
                  <a:cubicBezTo>
                    <a:pt x="300" y="9"/>
                    <a:pt x="312" y="20"/>
                    <a:pt x="319" y="37"/>
                  </a:cubicBezTo>
                  <a:cubicBezTo>
                    <a:pt x="326" y="53"/>
                    <a:pt x="328" y="71"/>
                    <a:pt x="330" y="89"/>
                  </a:cubicBezTo>
                  <a:cubicBezTo>
                    <a:pt x="333" y="114"/>
                    <a:pt x="333" y="140"/>
                    <a:pt x="335" y="165"/>
                  </a:cubicBezTo>
                  <a:cubicBezTo>
                    <a:pt x="336" y="175"/>
                    <a:pt x="336" y="186"/>
                    <a:pt x="336" y="196"/>
                  </a:cubicBezTo>
                  <a:cubicBezTo>
                    <a:pt x="336" y="199"/>
                    <a:pt x="337" y="201"/>
                    <a:pt x="339" y="204"/>
                  </a:cubicBezTo>
                  <a:cubicBezTo>
                    <a:pt x="342" y="207"/>
                    <a:pt x="345" y="207"/>
                    <a:pt x="348" y="203"/>
                  </a:cubicBezTo>
                  <a:cubicBezTo>
                    <a:pt x="351" y="199"/>
                    <a:pt x="351" y="195"/>
                    <a:pt x="352" y="191"/>
                  </a:cubicBezTo>
                  <a:cubicBezTo>
                    <a:pt x="354" y="148"/>
                    <a:pt x="357" y="105"/>
                    <a:pt x="352" y="63"/>
                  </a:cubicBezTo>
                  <a:cubicBezTo>
                    <a:pt x="350" y="48"/>
                    <a:pt x="342" y="35"/>
                    <a:pt x="337" y="22"/>
                  </a:cubicBezTo>
                  <a:cubicBezTo>
                    <a:pt x="336" y="20"/>
                    <a:pt x="333" y="17"/>
                    <a:pt x="335" y="15"/>
                  </a:cubicBezTo>
                  <a:cubicBezTo>
                    <a:pt x="337" y="13"/>
                    <a:pt x="341" y="12"/>
                    <a:pt x="344" y="13"/>
                  </a:cubicBezTo>
                  <a:cubicBezTo>
                    <a:pt x="367" y="20"/>
                    <a:pt x="389" y="29"/>
                    <a:pt x="410" y="39"/>
                  </a:cubicBezTo>
                  <a:cubicBezTo>
                    <a:pt x="427" y="47"/>
                    <a:pt x="444" y="55"/>
                    <a:pt x="459" y="66"/>
                  </a:cubicBezTo>
                  <a:cubicBezTo>
                    <a:pt x="480" y="81"/>
                    <a:pt x="498" y="100"/>
                    <a:pt x="511" y="121"/>
                  </a:cubicBezTo>
                  <a:cubicBezTo>
                    <a:pt x="530" y="152"/>
                    <a:pt x="539" y="185"/>
                    <a:pt x="539" y="221"/>
                  </a:cubicBezTo>
                  <a:cubicBezTo>
                    <a:pt x="538" y="252"/>
                    <a:pt x="530" y="280"/>
                    <a:pt x="508" y="302"/>
                  </a:cubicBezTo>
                  <a:cubicBezTo>
                    <a:pt x="494" y="317"/>
                    <a:pt x="475" y="324"/>
                    <a:pt x="455" y="326"/>
                  </a:cubicBezTo>
                  <a:cubicBezTo>
                    <a:pt x="445" y="327"/>
                    <a:pt x="435" y="325"/>
                    <a:pt x="424" y="324"/>
                  </a:cubicBezTo>
                  <a:cubicBezTo>
                    <a:pt x="422" y="323"/>
                    <a:pt x="420" y="322"/>
                    <a:pt x="419" y="324"/>
                  </a:cubicBezTo>
                  <a:cubicBezTo>
                    <a:pt x="417" y="326"/>
                    <a:pt x="419" y="328"/>
                    <a:pt x="420" y="330"/>
                  </a:cubicBezTo>
                  <a:cubicBezTo>
                    <a:pt x="427" y="340"/>
                    <a:pt x="434" y="350"/>
                    <a:pt x="439" y="361"/>
                  </a:cubicBezTo>
                  <a:cubicBezTo>
                    <a:pt x="449" y="383"/>
                    <a:pt x="450" y="404"/>
                    <a:pt x="442" y="427"/>
                  </a:cubicBezTo>
                  <a:cubicBezTo>
                    <a:pt x="435" y="445"/>
                    <a:pt x="424" y="460"/>
                    <a:pt x="408" y="471"/>
                  </a:cubicBezTo>
                  <a:cubicBezTo>
                    <a:pt x="395" y="480"/>
                    <a:pt x="381" y="486"/>
                    <a:pt x="366" y="489"/>
                  </a:cubicBezTo>
                  <a:cubicBezTo>
                    <a:pt x="333" y="497"/>
                    <a:pt x="299" y="499"/>
                    <a:pt x="266" y="490"/>
                  </a:cubicBezTo>
                </a:path>
              </a:pathLst>
            </a:custGeom>
            <a:solidFill>
              <a:srgbClr val="294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1081D7C0-2EB4-4307-8DFB-A998115BB9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376" y="2820988"/>
              <a:ext cx="1439863" cy="1452563"/>
            </a:xfrm>
            <a:custGeom>
              <a:avLst/>
              <a:gdLst>
                <a:gd name="T0" fmla="*/ 347 w 382"/>
                <a:gd name="T1" fmla="*/ 257 h 385"/>
                <a:gd name="T2" fmla="*/ 344 w 382"/>
                <a:gd name="T3" fmla="*/ 245 h 385"/>
                <a:gd name="T4" fmla="*/ 350 w 382"/>
                <a:gd name="T5" fmla="*/ 173 h 385"/>
                <a:gd name="T6" fmla="*/ 353 w 382"/>
                <a:gd name="T7" fmla="*/ 87 h 385"/>
                <a:gd name="T8" fmla="*/ 344 w 382"/>
                <a:gd name="T9" fmla="*/ 43 h 385"/>
                <a:gd name="T10" fmla="*/ 345 w 382"/>
                <a:gd name="T11" fmla="*/ 55 h 385"/>
                <a:gd name="T12" fmla="*/ 347 w 382"/>
                <a:gd name="T13" fmla="*/ 107 h 385"/>
                <a:gd name="T14" fmla="*/ 331 w 382"/>
                <a:gd name="T15" fmla="*/ 191 h 385"/>
                <a:gd name="T16" fmla="*/ 324 w 382"/>
                <a:gd name="T17" fmla="*/ 249 h 385"/>
                <a:gd name="T18" fmla="*/ 263 w 382"/>
                <a:gd name="T19" fmla="*/ 218 h 385"/>
                <a:gd name="T20" fmla="*/ 257 w 382"/>
                <a:gd name="T21" fmla="*/ 132 h 385"/>
                <a:gd name="T22" fmla="*/ 252 w 382"/>
                <a:gd name="T23" fmla="*/ 104 h 385"/>
                <a:gd name="T24" fmla="*/ 238 w 382"/>
                <a:gd name="T25" fmla="*/ 67 h 385"/>
                <a:gd name="T26" fmla="*/ 219 w 382"/>
                <a:gd name="T27" fmla="*/ 34 h 385"/>
                <a:gd name="T28" fmla="*/ 240 w 382"/>
                <a:gd name="T29" fmla="*/ 101 h 385"/>
                <a:gd name="T30" fmla="*/ 243 w 382"/>
                <a:gd name="T31" fmla="*/ 122 h 385"/>
                <a:gd name="T32" fmla="*/ 242 w 382"/>
                <a:gd name="T33" fmla="*/ 192 h 385"/>
                <a:gd name="T34" fmla="*/ 170 w 382"/>
                <a:gd name="T35" fmla="*/ 187 h 385"/>
                <a:gd name="T36" fmla="*/ 169 w 382"/>
                <a:gd name="T37" fmla="*/ 170 h 385"/>
                <a:gd name="T38" fmla="*/ 168 w 382"/>
                <a:gd name="T39" fmla="*/ 164 h 385"/>
                <a:gd name="T40" fmla="*/ 151 w 382"/>
                <a:gd name="T41" fmla="*/ 120 h 385"/>
                <a:gd name="T42" fmla="*/ 127 w 382"/>
                <a:gd name="T43" fmla="*/ 79 h 385"/>
                <a:gd name="T44" fmla="*/ 133 w 382"/>
                <a:gd name="T45" fmla="*/ 100 h 385"/>
                <a:gd name="T46" fmla="*/ 145 w 382"/>
                <a:gd name="T47" fmla="*/ 148 h 385"/>
                <a:gd name="T48" fmla="*/ 148 w 382"/>
                <a:gd name="T49" fmla="*/ 170 h 385"/>
                <a:gd name="T50" fmla="*/ 148 w 382"/>
                <a:gd name="T51" fmla="*/ 175 h 385"/>
                <a:gd name="T52" fmla="*/ 36 w 382"/>
                <a:gd name="T53" fmla="*/ 135 h 385"/>
                <a:gd name="T54" fmla="*/ 0 w 382"/>
                <a:gd name="T55" fmla="*/ 123 h 385"/>
                <a:gd name="T56" fmla="*/ 35 w 382"/>
                <a:gd name="T57" fmla="*/ 137 h 385"/>
                <a:gd name="T58" fmla="*/ 87 w 382"/>
                <a:gd name="T59" fmla="*/ 162 h 385"/>
                <a:gd name="T60" fmla="*/ 57 w 382"/>
                <a:gd name="T61" fmla="*/ 172 h 385"/>
                <a:gd name="T62" fmla="*/ 27 w 382"/>
                <a:gd name="T63" fmla="*/ 184 h 385"/>
                <a:gd name="T64" fmla="*/ 77 w 382"/>
                <a:gd name="T65" fmla="*/ 182 h 385"/>
                <a:gd name="T66" fmla="*/ 106 w 382"/>
                <a:gd name="T67" fmla="*/ 174 h 385"/>
                <a:gd name="T68" fmla="*/ 206 w 382"/>
                <a:gd name="T69" fmla="*/ 215 h 385"/>
                <a:gd name="T70" fmla="*/ 170 w 382"/>
                <a:gd name="T71" fmla="*/ 252 h 385"/>
                <a:gd name="T72" fmla="*/ 136 w 382"/>
                <a:gd name="T73" fmla="*/ 276 h 385"/>
                <a:gd name="T74" fmla="*/ 115 w 382"/>
                <a:gd name="T75" fmla="*/ 289 h 385"/>
                <a:gd name="T76" fmla="*/ 166 w 382"/>
                <a:gd name="T77" fmla="*/ 271 h 385"/>
                <a:gd name="T78" fmla="*/ 210 w 382"/>
                <a:gd name="T79" fmla="*/ 238 h 385"/>
                <a:gd name="T80" fmla="*/ 300 w 382"/>
                <a:gd name="T81" fmla="*/ 259 h 385"/>
                <a:gd name="T82" fmla="*/ 270 w 382"/>
                <a:gd name="T83" fmla="*/ 317 h 385"/>
                <a:gd name="T84" fmla="*/ 258 w 382"/>
                <a:gd name="T85" fmla="*/ 335 h 385"/>
                <a:gd name="T86" fmla="*/ 244 w 382"/>
                <a:gd name="T87" fmla="*/ 350 h 385"/>
                <a:gd name="T88" fmla="*/ 188 w 382"/>
                <a:gd name="T89" fmla="*/ 385 h 385"/>
                <a:gd name="T90" fmla="*/ 249 w 382"/>
                <a:gd name="T91" fmla="*/ 356 h 385"/>
                <a:gd name="T92" fmla="*/ 267 w 382"/>
                <a:gd name="T93" fmla="*/ 342 h 385"/>
                <a:gd name="T94" fmla="*/ 281 w 382"/>
                <a:gd name="T95" fmla="*/ 325 h 385"/>
                <a:gd name="T96" fmla="*/ 320 w 382"/>
                <a:gd name="T97" fmla="*/ 26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82" h="385">
                  <a:moveTo>
                    <a:pt x="382" y="273"/>
                  </a:moveTo>
                  <a:cubicBezTo>
                    <a:pt x="382" y="273"/>
                    <a:pt x="369" y="267"/>
                    <a:pt x="348" y="259"/>
                  </a:cubicBezTo>
                  <a:cubicBezTo>
                    <a:pt x="347" y="258"/>
                    <a:pt x="347" y="258"/>
                    <a:pt x="347" y="257"/>
                  </a:cubicBezTo>
                  <a:cubicBezTo>
                    <a:pt x="347" y="257"/>
                    <a:pt x="347" y="256"/>
                    <a:pt x="346" y="256"/>
                  </a:cubicBezTo>
                  <a:cubicBezTo>
                    <a:pt x="346" y="255"/>
                    <a:pt x="346" y="255"/>
                    <a:pt x="346" y="254"/>
                  </a:cubicBezTo>
                  <a:cubicBezTo>
                    <a:pt x="345" y="252"/>
                    <a:pt x="345" y="249"/>
                    <a:pt x="344" y="245"/>
                  </a:cubicBezTo>
                  <a:cubicBezTo>
                    <a:pt x="344" y="241"/>
                    <a:pt x="343" y="236"/>
                    <a:pt x="344" y="231"/>
                  </a:cubicBezTo>
                  <a:cubicBezTo>
                    <a:pt x="344" y="220"/>
                    <a:pt x="345" y="208"/>
                    <a:pt x="347" y="194"/>
                  </a:cubicBezTo>
                  <a:cubicBezTo>
                    <a:pt x="348" y="187"/>
                    <a:pt x="349" y="181"/>
                    <a:pt x="350" y="173"/>
                  </a:cubicBezTo>
                  <a:cubicBezTo>
                    <a:pt x="351" y="166"/>
                    <a:pt x="352" y="159"/>
                    <a:pt x="353" y="151"/>
                  </a:cubicBezTo>
                  <a:cubicBezTo>
                    <a:pt x="355" y="136"/>
                    <a:pt x="355" y="121"/>
                    <a:pt x="354" y="107"/>
                  </a:cubicBezTo>
                  <a:cubicBezTo>
                    <a:pt x="354" y="100"/>
                    <a:pt x="353" y="94"/>
                    <a:pt x="353" y="87"/>
                  </a:cubicBezTo>
                  <a:cubicBezTo>
                    <a:pt x="352" y="81"/>
                    <a:pt x="351" y="75"/>
                    <a:pt x="350" y="69"/>
                  </a:cubicBezTo>
                  <a:cubicBezTo>
                    <a:pt x="349" y="64"/>
                    <a:pt x="348" y="59"/>
                    <a:pt x="347" y="55"/>
                  </a:cubicBezTo>
                  <a:cubicBezTo>
                    <a:pt x="346" y="50"/>
                    <a:pt x="345" y="46"/>
                    <a:pt x="344" y="43"/>
                  </a:cubicBezTo>
                  <a:cubicBezTo>
                    <a:pt x="342" y="37"/>
                    <a:pt x="341" y="34"/>
                    <a:pt x="341" y="34"/>
                  </a:cubicBezTo>
                  <a:cubicBezTo>
                    <a:pt x="341" y="34"/>
                    <a:pt x="342" y="37"/>
                    <a:pt x="343" y="43"/>
                  </a:cubicBezTo>
                  <a:cubicBezTo>
                    <a:pt x="344" y="47"/>
                    <a:pt x="344" y="51"/>
                    <a:pt x="345" y="55"/>
                  </a:cubicBezTo>
                  <a:cubicBezTo>
                    <a:pt x="346" y="59"/>
                    <a:pt x="346" y="64"/>
                    <a:pt x="347" y="70"/>
                  </a:cubicBezTo>
                  <a:cubicBezTo>
                    <a:pt x="347" y="75"/>
                    <a:pt x="347" y="81"/>
                    <a:pt x="347" y="88"/>
                  </a:cubicBezTo>
                  <a:cubicBezTo>
                    <a:pt x="348" y="94"/>
                    <a:pt x="347" y="100"/>
                    <a:pt x="347" y="107"/>
                  </a:cubicBezTo>
                  <a:cubicBezTo>
                    <a:pt x="346" y="121"/>
                    <a:pt x="345" y="135"/>
                    <a:pt x="342" y="150"/>
                  </a:cubicBezTo>
                  <a:cubicBezTo>
                    <a:pt x="340" y="157"/>
                    <a:pt x="339" y="163"/>
                    <a:pt x="337" y="171"/>
                  </a:cubicBezTo>
                  <a:cubicBezTo>
                    <a:pt x="335" y="178"/>
                    <a:pt x="333" y="185"/>
                    <a:pt x="331" y="191"/>
                  </a:cubicBezTo>
                  <a:cubicBezTo>
                    <a:pt x="328" y="205"/>
                    <a:pt x="326" y="218"/>
                    <a:pt x="324" y="230"/>
                  </a:cubicBezTo>
                  <a:cubicBezTo>
                    <a:pt x="324" y="235"/>
                    <a:pt x="323" y="241"/>
                    <a:pt x="323" y="246"/>
                  </a:cubicBezTo>
                  <a:cubicBezTo>
                    <a:pt x="323" y="247"/>
                    <a:pt x="323" y="248"/>
                    <a:pt x="324" y="249"/>
                  </a:cubicBezTo>
                  <a:cubicBezTo>
                    <a:pt x="306" y="242"/>
                    <a:pt x="286" y="233"/>
                    <a:pt x="264" y="225"/>
                  </a:cubicBezTo>
                  <a:cubicBezTo>
                    <a:pt x="264" y="225"/>
                    <a:pt x="264" y="225"/>
                    <a:pt x="264" y="224"/>
                  </a:cubicBezTo>
                  <a:cubicBezTo>
                    <a:pt x="264" y="223"/>
                    <a:pt x="264" y="221"/>
                    <a:pt x="263" y="218"/>
                  </a:cubicBezTo>
                  <a:cubicBezTo>
                    <a:pt x="263" y="212"/>
                    <a:pt x="262" y="202"/>
                    <a:pt x="261" y="191"/>
                  </a:cubicBezTo>
                  <a:cubicBezTo>
                    <a:pt x="260" y="180"/>
                    <a:pt x="259" y="167"/>
                    <a:pt x="258" y="153"/>
                  </a:cubicBezTo>
                  <a:cubicBezTo>
                    <a:pt x="258" y="146"/>
                    <a:pt x="257" y="139"/>
                    <a:pt x="257" y="132"/>
                  </a:cubicBezTo>
                  <a:cubicBezTo>
                    <a:pt x="256" y="128"/>
                    <a:pt x="256" y="125"/>
                    <a:pt x="255" y="121"/>
                  </a:cubicBezTo>
                  <a:cubicBezTo>
                    <a:pt x="255" y="117"/>
                    <a:pt x="254" y="113"/>
                    <a:pt x="253" y="109"/>
                  </a:cubicBezTo>
                  <a:cubicBezTo>
                    <a:pt x="252" y="104"/>
                    <a:pt x="252" y="104"/>
                    <a:pt x="252" y="104"/>
                  </a:cubicBezTo>
                  <a:cubicBezTo>
                    <a:pt x="250" y="98"/>
                    <a:pt x="250" y="98"/>
                    <a:pt x="250" y="98"/>
                  </a:cubicBezTo>
                  <a:cubicBezTo>
                    <a:pt x="249" y="95"/>
                    <a:pt x="248" y="91"/>
                    <a:pt x="246" y="88"/>
                  </a:cubicBezTo>
                  <a:cubicBezTo>
                    <a:pt x="244" y="81"/>
                    <a:pt x="241" y="74"/>
                    <a:pt x="238" y="67"/>
                  </a:cubicBezTo>
                  <a:cubicBezTo>
                    <a:pt x="233" y="55"/>
                    <a:pt x="227" y="43"/>
                    <a:pt x="222" y="33"/>
                  </a:cubicBezTo>
                  <a:cubicBezTo>
                    <a:pt x="212" y="13"/>
                    <a:pt x="205" y="0"/>
                    <a:pt x="205" y="0"/>
                  </a:cubicBezTo>
                  <a:cubicBezTo>
                    <a:pt x="205" y="0"/>
                    <a:pt x="211" y="14"/>
                    <a:pt x="219" y="34"/>
                  </a:cubicBezTo>
                  <a:cubicBezTo>
                    <a:pt x="223" y="45"/>
                    <a:pt x="227" y="57"/>
                    <a:pt x="232" y="70"/>
                  </a:cubicBezTo>
                  <a:cubicBezTo>
                    <a:pt x="234" y="77"/>
                    <a:pt x="236" y="83"/>
                    <a:pt x="237" y="90"/>
                  </a:cubicBezTo>
                  <a:cubicBezTo>
                    <a:pt x="238" y="94"/>
                    <a:pt x="239" y="97"/>
                    <a:pt x="240" y="101"/>
                  </a:cubicBezTo>
                  <a:cubicBezTo>
                    <a:pt x="241" y="106"/>
                    <a:pt x="241" y="106"/>
                    <a:pt x="241" y="106"/>
                  </a:cubicBezTo>
                  <a:cubicBezTo>
                    <a:pt x="242" y="111"/>
                    <a:pt x="242" y="111"/>
                    <a:pt x="242" y="111"/>
                  </a:cubicBezTo>
                  <a:cubicBezTo>
                    <a:pt x="242" y="115"/>
                    <a:pt x="243" y="118"/>
                    <a:pt x="243" y="122"/>
                  </a:cubicBezTo>
                  <a:cubicBezTo>
                    <a:pt x="243" y="125"/>
                    <a:pt x="243" y="129"/>
                    <a:pt x="243" y="133"/>
                  </a:cubicBezTo>
                  <a:cubicBezTo>
                    <a:pt x="243" y="140"/>
                    <a:pt x="243" y="147"/>
                    <a:pt x="243" y="154"/>
                  </a:cubicBezTo>
                  <a:cubicBezTo>
                    <a:pt x="242" y="168"/>
                    <a:pt x="242" y="181"/>
                    <a:pt x="242" y="192"/>
                  </a:cubicBezTo>
                  <a:cubicBezTo>
                    <a:pt x="241" y="201"/>
                    <a:pt x="241" y="209"/>
                    <a:pt x="241" y="215"/>
                  </a:cubicBezTo>
                  <a:cubicBezTo>
                    <a:pt x="225" y="209"/>
                    <a:pt x="209" y="202"/>
                    <a:pt x="192" y="195"/>
                  </a:cubicBezTo>
                  <a:cubicBezTo>
                    <a:pt x="184" y="192"/>
                    <a:pt x="177" y="190"/>
                    <a:pt x="170" y="187"/>
                  </a:cubicBezTo>
                  <a:cubicBezTo>
                    <a:pt x="170" y="185"/>
                    <a:pt x="170" y="184"/>
                    <a:pt x="170" y="182"/>
                  </a:cubicBezTo>
                  <a:cubicBezTo>
                    <a:pt x="170" y="180"/>
                    <a:pt x="170" y="178"/>
                    <a:pt x="170" y="175"/>
                  </a:cubicBezTo>
                  <a:cubicBezTo>
                    <a:pt x="170" y="173"/>
                    <a:pt x="169" y="172"/>
                    <a:pt x="169" y="170"/>
                  </a:cubicBezTo>
                  <a:cubicBezTo>
                    <a:pt x="169" y="168"/>
                    <a:pt x="169" y="168"/>
                    <a:pt x="169" y="168"/>
                  </a:cubicBezTo>
                  <a:cubicBezTo>
                    <a:pt x="169" y="167"/>
                    <a:pt x="169" y="167"/>
                    <a:pt x="169" y="167"/>
                  </a:cubicBezTo>
                  <a:cubicBezTo>
                    <a:pt x="169" y="166"/>
                    <a:pt x="168" y="165"/>
                    <a:pt x="168" y="164"/>
                  </a:cubicBezTo>
                  <a:cubicBezTo>
                    <a:pt x="167" y="161"/>
                    <a:pt x="166" y="157"/>
                    <a:pt x="164" y="154"/>
                  </a:cubicBezTo>
                  <a:cubicBezTo>
                    <a:pt x="163" y="150"/>
                    <a:pt x="162" y="147"/>
                    <a:pt x="160" y="143"/>
                  </a:cubicBezTo>
                  <a:cubicBezTo>
                    <a:pt x="157" y="136"/>
                    <a:pt x="154" y="128"/>
                    <a:pt x="151" y="120"/>
                  </a:cubicBezTo>
                  <a:cubicBezTo>
                    <a:pt x="149" y="116"/>
                    <a:pt x="148" y="112"/>
                    <a:pt x="146" y="108"/>
                  </a:cubicBezTo>
                  <a:cubicBezTo>
                    <a:pt x="144" y="104"/>
                    <a:pt x="142" y="100"/>
                    <a:pt x="140" y="97"/>
                  </a:cubicBezTo>
                  <a:cubicBezTo>
                    <a:pt x="135" y="90"/>
                    <a:pt x="131" y="84"/>
                    <a:pt x="127" y="79"/>
                  </a:cubicBezTo>
                  <a:cubicBezTo>
                    <a:pt x="120" y="69"/>
                    <a:pt x="114" y="62"/>
                    <a:pt x="114" y="62"/>
                  </a:cubicBezTo>
                  <a:cubicBezTo>
                    <a:pt x="114" y="62"/>
                    <a:pt x="119" y="69"/>
                    <a:pt x="124" y="81"/>
                  </a:cubicBezTo>
                  <a:cubicBezTo>
                    <a:pt x="127" y="86"/>
                    <a:pt x="131" y="93"/>
                    <a:pt x="133" y="100"/>
                  </a:cubicBezTo>
                  <a:cubicBezTo>
                    <a:pt x="135" y="104"/>
                    <a:pt x="136" y="107"/>
                    <a:pt x="138" y="111"/>
                  </a:cubicBezTo>
                  <a:cubicBezTo>
                    <a:pt x="139" y="115"/>
                    <a:pt x="140" y="119"/>
                    <a:pt x="140" y="123"/>
                  </a:cubicBezTo>
                  <a:cubicBezTo>
                    <a:pt x="142" y="131"/>
                    <a:pt x="143" y="140"/>
                    <a:pt x="145" y="148"/>
                  </a:cubicBezTo>
                  <a:cubicBezTo>
                    <a:pt x="145" y="151"/>
                    <a:pt x="146" y="155"/>
                    <a:pt x="147" y="159"/>
                  </a:cubicBezTo>
                  <a:cubicBezTo>
                    <a:pt x="147" y="162"/>
                    <a:pt x="148" y="165"/>
                    <a:pt x="148" y="168"/>
                  </a:cubicBezTo>
                  <a:cubicBezTo>
                    <a:pt x="148" y="169"/>
                    <a:pt x="148" y="169"/>
                    <a:pt x="148" y="170"/>
                  </a:cubicBezTo>
                  <a:cubicBezTo>
                    <a:pt x="148" y="171"/>
                    <a:pt x="148" y="171"/>
                    <a:pt x="148" y="171"/>
                  </a:cubicBezTo>
                  <a:cubicBezTo>
                    <a:pt x="148" y="171"/>
                    <a:pt x="148" y="171"/>
                    <a:pt x="148" y="171"/>
                  </a:cubicBezTo>
                  <a:cubicBezTo>
                    <a:pt x="148" y="172"/>
                    <a:pt x="148" y="174"/>
                    <a:pt x="148" y="175"/>
                  </a:cubicBezTo>
                  <a:cubicBezTo>
                    <a:pt x="148" y="176"/>
                    <a:pt x="148" y="177"/>
                    <a:pt x="148" y="178"/>
                  </a:cubicBezTo>
                  <a:cubicBezTo>
                    <a:pt x="116" y="165"/>
                    <a:pt x="85" y="153"/>
                    <a:pt x="60" y="144"/>
                  </a:cubicBezTo>
                  <a:cubicBezTo>
                    <a:pt x="51" y="140"/>
                    <a:pt x="43" y="138"/>
                    <a:pt x="36" y="135"/>
                  </a:cubicBezTo>
                  <a:cubicBezTo>
                    <a:pt x="28" y="132"/>
                    <a:pt x="22" y="130"/>
                    <a:pt x="17" y="128"/>
                  </a:cubicBezTo>
                  <a:cubicBezTo>
                    <a:pt x="11" y="126"/>
                    <a:pt x="7" y="125"/>
                    <a:pt x="4" y="124"/>
                  </a:cubicBezTo>
                  <a:cubicBezTo>
                    <a:pt x="1" y="123"/>
                    <a:pt x="0" y="123"/>
                    <a:pt x="0" y="123"/>
                  </a:cubicBezTo>
                  <a:cubicBezTo>
                    <a:pt x="0" y="123"/>
                    <a:pt x="1" y="123"/>
                    <a:pt x="4" y="124"/>
                  </a:cubicBezTo>
                  <a:cubicBezTo>
                    <a:pt x="7" y="125"/>
                    <a:pt x="11" y="127"/>
                    <a:pt x="16" y="129"/>
                  </a:cubicBezTo>
                  <a:cubicBezTo>
                    <a:pt x="22" y="131"/>
                    <a:pt x="28" y="134"/>
                    <a:pt x="35" y="137"/>
                  </a:cubicBezTo>
                  <a:cubicBezTo>
                    <a:pt x="42" y="140"/>
                    <a:pt x="50" y="143"/>
                    <a:pt x="59" y="147"/>
                  </a:cubicBezTo>
                  <a:cubicBezTo>
                    <a:pt x="68" y="151"/>
                    <a:pt x="78" y="156"/>
                    <a:pt x="89" y="161"/>
                  </a:cubicBezTo>
                  <a:cubicBezTo>
                    <a:pt x="88" y="161"/>
                    <a:pt x="88" y="161"/>
                    <a:pt x="87" y="162"/>
                  </a:cubicBezTo>
                  <a:cubicBezTo>
                    <a:pt x="83" y="163"/>
                    <a:pt x="79" y="165"/>
                    <a:pt x="73" y="167"/>
                  </a:cubicBezTo>
                  <a:cubicBezTo>
                    <a:pt x="71" y="168"/>
                    <a:pt x="68" y="169"/>
                    <a:pt x="66" y="169"/>
                  </a:cubicBezTo>
                  <a:cubicBezTo>
                    <a:pt x="63" y="170"/>
                    <a:pt x="60" y="171"/>
                    <a:pt x="57" y="172"/>
                  </a:cubicBezTo>
                  <a:cubicBezTo>
                    <a:pt x="46" y="175"/>
                    <a:pt x="35" y="178"/>
                    <a:pt x="26" y="180"/>
                  </a:cubicBezTo>
                  <a:cubicBezTo>
                    <a:pt x="18" y="183"/>
                    <a:pt x="12" y="184"/>
                    <a:pt x="12" y="184"/>
                  </a:cubicBezTo>
                  <a:cubicBezTo>
                    <a:pt x="12" y="184"/>
                    <a:pt x="18" y="184"/>
                    <a:pt x="27" y="184"/>
                  </a:cubicBezTo>
                  <a:cubicBezTo>
                    <a:pt x="36" y="184"/>
                    <a:pt x="47" y="184"/>
                    <a:pt x="59" y="183"/>
                  </a:cubicBezTo>
                  <a:cubicBezTo>
                    <a:pt x="62" y="183"/>
                    <a:pt x="65" y="183"/>
                    <a:pt x="68" y="183"/>
                  </a:cubicBezTo>
                  <a:cubicBezTo>
                    <a:pt x="71" y="183"/>
                    <a:pt x="74" y="182"/>
                    <a:pt x="77" y="182"/>
                  </a:cubicBezTo>
                  <a:cubicBezTo>
                    <a:pt x="82" y="181"/>
                    <a:pt x="87" y="181"/>
                    <a:pt x="92" y="180"/>
                  </a:cubicBezTo>
                  <a:cubicBezTo>
                    <a:pt x="95" y="180"/>
                    <a:pt x="97" y="179"/>
                    <a:pt x="100" y="178"/>
                  </a:cubicBezTo>
                  <a:cubicBezTo>
                    <a:pt x="102" y="177"/>
                    <a:pt x="105" y="176"/>
                    <a:pt x="106" y="174"/>
                  </a:cubicBezTo>
                  <a:cubicBezTo>
                    <a:pt x="108" y="173"/>
                    <a:pt x="109" y="171"/>
                    <a:pt x="110" y="170"/>
                  </a:cubicBezTo>
                  <a:cubicBezTo>
                    <a:pt x="135" y="181"/>
                    <a:pt x="161" y="194"/>
                    <a:pt x="187" y="206"/>
                  </a:cubicBezTo>
                  <a:cubicBezTo>
                    <a:pt x="194" y="209"/>
                    <a:pt x="200" y="212"/>
                    <a:pt x="206" y="215"/>
                  </a:cubicBezTo>
                  <a:cubicBezTo>
                    <a:pt x="203" y="217"/>
                    <a:pt x="200" y="221"/>
                    <a:pt x="197" y="224"/>
                  </a:cubicBezTo>
                  <a:cubicBezTo>
                    <a:pt x="192" y="230"/>
                    <a:pt x="187" y="236"/>
                    <a:pt x="180" y="242"/>
                  </a:cubicBezTo>
                  <a:cubicBezTo>
                    <a:pt x="177" y="245"/>
                    <a:pt x="174" y="249"/>
                    <a:pt x="170" y="252"/>
                  </a:cubicBezTo>
                  <a:cubicBezTo>
                    <a:pt x="167" y="255"/>
                    <a:pt x="164" y="258"/>
                    <a:pt x="160" y="261"/>
                  </a:cubicBezTo>
                  <a:cubicBezTo>
                    <a:pt x="156" y="264"/>
                    <a:pt x="153" y="267"/>
                    <a:pt x="149" y="269"/>
                  </a:cubicBezTo>
                  <a:cubicBezTo>
                    <a:pt x="145" y="271"/>
                    <a:pt x="141" y="274"/>
                    <a:pt x="136" y="276"/>
                  </a:cubicBezTo>
                  <a:cubicBezTo>
                    <a:pt x="128" y="279"/>
                    <a:pt x="121" y="283"/>
                    <a:pt x="114" y="285"/>
                  </a:cubicBezTo>
                  <a:cubicBezTo>
                    <a:pt x="100" y="290"/>
                    <a:pt x="91" y="293"/>
                    <a:pt x="91" y="293"/>
                  </a:cubicBezTo>
                  <a:cubicBezTo>
                    <a:pt x="91" y="293"/>
                    <a:pt x="100" y="292"/>
                    <a:pt x="115" y="289"/>
                  </a:cubicBezTo>
                  <a:cubicBezTo>
                    <a:pt x="122" y="287"/>
                    <a:pt x="130" y="285"/>
                    <a:pt x="139" y="282"/>
                  </a:cubicBezTo>
                  <a:cubicBezTo>
                    <a:pt x="144" y="281"/>
                    <a:pt x="148" y="279"/>
                    <a:pt x="153" y="277"/>
                  </a:cubicBezTo>
                  <a:cubicBezTo>
                    <a:pt x="157" y="276"/>
                    <a:pt x="162" y="273"/>
                    <a:pt x="166" y="271"/>
                  </a:cubicBezTo>
                  <a:cubicBezTo>
                    <a:pt x="171" y="268"/>
                    <a:pt x="175" y="265"/>
                    <a:pt x="179" y="262"/>
                  </a:cubicBezTo>
                  <a:cubicBezTo>
                    <a:pt x="183" y="260"/>
                    <a:pt x="187" y="257"/>
                    <a:pt x="191" y="254"/>
                  </a:cubicBezTo>
                  <a:cubicBezTo>
                    <a:pt x="198" y="248"/>
                    <a:pt x="205" y="243"/>
                    <a:pt x="210" y="238"/>
                  </a:cubicBezTo>
                  <a:cubicBezTo>
                    <a:pt x="216" y="234"/>
                    <a:pt x="221" y="230"/>
                    <a:pt x="224" y="227"/>
                  </a:cubicBezTo>
                  <a:cubicBezTo>
                    <a:pt x="225" y="226"/>
                    <a:pt x="226" y="225"/>
                    <a:pt x="227" y="224"/>
                  </a:cubicBezTo>
                  <a:cubicBezTo>
                    <a:pt x="253" y="237"/>
                    <a:pt x="278" y="249"/>
                    <a:pt x="300" y="259"/>
                  </a:cubicBezTo>
                  <a:cubicBezTo>
                    <a:pt x="298" y="264"/>
                    <a:pt x="295" y="269"/>
                    <a:pt x="292" y="276"/>
                  </a:cubicBezTo>
                  <a:cubicBezTo>
                    <a:pt x="288" y="284"/>
                    <a:pt x="284" y="293"/>
                    <a:pt x="278" y="302"/>
                  </a:cubicBezTo>
                  <a:cubicBezTo>
                    <a:pt x="276" y="307"/>
                    <a:pt x="273" y="312"/>
                    <a:pt x="270" y="317"/>
                  </a:cubicBezTo>
                  <a:cubicBezTo>
                    <a:pt x="269" y="319"/>
                    <a:pt x="267" y="322"/>
                    <a:pt x="266" y="324"/>
                  </a:cubicBezTo>
                  <a:cubicBezTo>
                    <a:pt x="264" y="326"/>
                    <a:pt x="263" y="329"/>
                    <a:pt x="261" y="331"/>
                  </a:cubicBezTo>
                  <a:cubicBezTo>
                    <a:pt x="258" y="335"/>
                    <a:pt x="258" y="335"/>
                    <a:pt x="258" y="335"/>
                  </a:cubicBezTo>
                  <a:cubicBezTo>
                    <a:pt x="258" y="336"/>
                    <a:pt x="257" y="337"/>
                    <a:pt x="256" y="338"/>
                  </a:cubicBezTo>
                  <a:cubicBezTo>
                    <a:pt x="254" y="340"/>
                    <a:pt x="252" y="342"/>
                    <a:pt x="250" y="344"/>
                  </a:cubicBezTo>
                  <a:cubicBezTo>
                    <a:pt x="249" y="346"/>
                    <a:pt x="246" y="348"/>
                    <a:pt x="244" y="350"/>
                  </a:cubicBezTo>
                  <a:cubicBezTo>
                    <a:pt x="242" y="351"/>
                    <a:pt x="240" y="353"/>
                    <a:pt x="238" y="355"/>
                  </a:cubicBezTo>
                  <a:cubicBezTo>
                    <a:pt x="230" y="361"/>
                    <a:pt x="221" y="367"/>
                    <a:pt x="214" y="371"/>
                  </a:cubicBezTo>
                  <a:cubicBezTo>
                    <a:pt x="198" y="380"/>
                    <a:pt x="188" y="385"/>
                    <a:pt x="188" y="385"/>
                  </a:cubicBezTo>
                  <a:cubicBezTo>
                    <a:pt x="188" y="385"/>
                    <a:pt x="199" y="381"/>
                    <a:pt x="215" y="374"/>
                  </a:cubicBezTo>
                  <a:cubicBezTo>
                    <a:pt x="223" y="371"/>
                    <a:pt x="233" y="366"/>
                    <a:pt x="242" y="361"/>
                  </a:cubicBezTo>
                  <a:cubicBezTo>
                    <a:pt x="245" y="359"/>
                    <a:pt x="247" y="358"/>
                    <a:pt x="249" y="356"/>
                  </a:cubicBezTo>
                  <a:cubicBezTo>
                    <a:pt x="252" y="354"/>
                    <a:pt x="254" y="353"/>
                    <a:pt x="257" y="351"/>
                  </a:cubicBezTo>
                  <a:cubicBezTo>
                    <a:pt x="259" y="349"/>
                    <a:pt x="261" y="347"/>
                    <a:pt x="264" y="345"/>
                  </a:cubicBezTo>
                  <a:cubicBezTo>
                    <a:pt x="265" y="344"/>
                    <a:pt x="266" y="343"/>
                    <a:pt x="267" y="342"/>
                  </a:cubicBezTo>
                  <a:cubicBezTo>
                    <a:pt x="270" y="338"/>
                    <a:pt x="270" y="338"/>
                    <a:pt x="270" y="338"/>
                  </a:cubicBezTo>
                  <a:cubicBezTo>
                    <a:pt x="272" y="336"/>
                    <a:pt x="274" y="334"/>
                    <a:pt x="276" y="332"/>
                  </a:cubicBezTo>
                  <a:cubicBezTo>
                    <a:pt x="278" y="329"/>
                    <a:pt x="280" y="327"/>
                    <a:pt x="281" y="325"/>
                  </a:cubicBezTo>
                  <a:cubicBezTo>
                    <a:pt x="285" y="320"/>
                    <a:pt x="288" y="315"/>
                    <a:pt x="292" y="311"/>
                  </a:cubicBezTo>
                  <a:cubicBezTo>
                    <a:pt x="298" y="302"/>
                    <a:pt x="304" y="293"/>
                    <a:pt x="309" y="286"/>
                  </a:cubicBezTo>
                  <a:cubicBezTo>
                    <a:pt x="313" y="279"/>
                    <a:pt x="317" y="273"/>
                    <a:pt x="320" y="268"/>
                  </a:cubicBezTo>
                  <a:cubicBezTo>
                    <a:pt x="352" y="284"/>
                    <a:pt x="373" y="294"/>
                    <a:pt x="373" y="294"/>
                  </a:cubicBezTo>
                  <a:lnTo>
                    <a:pt x="382" y="273"/>
                  </a:lnTo>
                  <a:close/>
                </a:path>
              </a:pathLst>
            </a:custGeom>
            <a:solidFill>
              <a:srgbClr val="FBF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6" name="Rectangle: Rounded Corners 3105">
            <a:extLst>
              <a:ext uri="{FF2B5EF4-FFF2-40B4-BE49-F238E27FC236}">
                <a16:creationId xmlns:a16="http://schemas.microsoft.com/office/drawing/2014/main" id="{6C190DD6-ED0D-495E-81B4-3B8B37042E99}"/>
              </a:ext>
            </a:extLst>
          </p:cNvPr>
          <p:cNvSpPr/>
          <p:nvPr/>
        </p:nvSpPr>
        <p:spPr>
          <a:xfrm>
            <a:off x="3018343" y="1720678"/>
            <a:ext cx="6330264" cy="3777643"/>
          </a:xfrm>
          <a:prstGeom prst="roundRect">
            <a:avLst>
              <a:gd name="adj" fmla="val 8214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88" name="Group 3087">
            <a:extLst>
              <a:ext uri="{FF2B5EF4-FFF2-40B4-BE49-F238E27FC236}">
                <a16:creationId xmlns:a16="http://schemas.microsoft.com/office/drawing/2014/main" id="{3D1F50A2-2496-4C5C-878E-BC4FA381B7A0}"/>
              </a:ext>
            </a:extLst>
          </p:cNvPr>
          <p:cNvGrpSpPr/>
          <p:nvPr/>
        </p:nvGrpSpPr>
        <p:grpSpPr>
          <a:xfrm>
            <a:off x="2628683" y="1083901"/>
            <a:ext cx="1817688" cy="1817688"/>
            <a:chOff x="3700463" y="882650"/>
            <a:chExt cx="1817688" cy="18176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9D5298AF-38CD-4F2E-9359-440ACBD4794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00463" y="882650"/>
              <a:ext cx="1817688" cy="1817688"/>
            </a:xfrm>
            <a:custGeom>
              <a:avLst/>
              <a:gdLst>
                <a:gd name="T0" fmla="*/ 125 w 482"/>
                <a:gd name="T1" fmla="*/ 222 h 482"/>
                <a:gd name="T2" fmla="*/ 241 w 482"/>
                <a:gd name="T3" fmla="*/ 123 h 482"/>
                <a:gd name="T4" fmla="*/ 357 w 482"/>
                <a:gd name="T5" fmla="*/ 222 h 482"/>
                <a:gd name="T6" fmla="*/ 241 w 482"/>
                <a:gd name="T7" fmla="*/ 321 h 482"/>
                <a:gd name="T8" fmla="*/ 125 w 482"/>
                <a:gd name="T9" fmla="*/ 222 h 482"/>
                <a:gd name="T10" fmla="*/ 481 w 482"/>
                <a:gd name="T11" fmla="*/ 222 h 482"/>
                <a:gd name="T12" fmla="*/ 241 w 482"/>
                <a:gd name="T13" fmla="*/ 0 h 482"/>
                <a:gd name="T14" fmla="*/ 1 w 482"/>
                <a:gd name="T15" fmla="*/ 222 h 482"/>
                <a:gd name="T16" fmla="*/ 0 w 482"/>
                <a:gd name="T17" fmla="*/ 241 h 482"/>
                <a:gd name="T18" fmla="*/ 241 w 482"/>
                <a:gd name="T19" fmla="*/ 482 h 482"/>
                <a:gd name="T20" fmla="*/ 482 w 482"/>
                <a:gd name="T21" fmla="*/ 241 h 482"/>
                <a:gd name="T22" fmla="*/ 481 w 482"/>
                <a:gd name="T23" fmla="*/ 22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2" h="482">
                  <a:moveTo>
                    <a:pt x="125" y="222"/>
                  </a:moveTo>
                  <a:cubicBezTo>
                    <a:pt x="134" y="166"/>
                    <a:pt x="183" y="123"/>
                    <a:pt x="241" y="123"/>
                  </a:cubicBezTo>
                  <a:cubicBezTo>
                    <a:pt x="300" y="123"/>
                    <a:pt x="348" y="166"/>
                    <a:pt x="357" y="222"/>
                  </a:cubicBezTo>
                  <a:cubicBezTo>
                    <a:pt x="348" y="278"/>
                    <a:pt x="300" y="321"/>
                    <a:pt x="241" y="321"/>
                  </a:cubicBezTo>
                  <a:cubicBezTo>
                    <a:pt x="183" y="321"/>
                    <a:pt x="134" y="278"/>
                    <a:pt x="125" y="222"/>
                  </a:cubicBezTo>
                  <a:moveTo>
                    <a:pt x="481" y="222"/>
                  </a:moveTo>
                  <a:cubicBezTo>
                    <a:pt x="472" y="98"/>
                    <a:pt x="368" y="0"/>
                    <a:pt x="241" y="0"/>
                  </a:cubicBezTo>
                  <a:cubicBezTo>
                    <a:pt x="114" y="0"/>
                    <a:pt x="11" y="98"/>
                    <a:pt x="1" y="222"/>
                  </a:cubicBezTo>
                  <a:cubicBezTo>
                    <a:pt x="1" y="228"/>
                    <a:pt x="0" y="234"/>
                    <a:pt x="0" y="241"/>
                  </a:cubicBezTo>
                  <a:cubicBezTo>
                    <a:pt x="0" y="374"/>
                    <a:pt x="108" y="482"/>
                    <a:pt x="241" y="482"/>
                  </a:cubicBezTo>
                  <a:cubicBezTo>
                    <a:pt x="374" y="482"/>
                    <a:pt x="482" y="374"/>
                    <a:pt x="482" y="241"/>
                  </a:cubicBezTo>
                  <a:cubicBezTo>
                    <a:pt x="482" y="234"/>
                    <a:pt x="482" y="228"/>
                    <a:pt x="481" y="222"/>
                  </a:cubicBezTo>
                </a:path>
              </a:pathLst>
            </a:custGeom>
            <a:solidFill>
              <a:srgbClr val="FBF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E94C5BA3-F4CA-4AFD-9EC9-C1608E279D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88" y="882650"/>
              <a:ext cx="723900" cy="542925"/>
            </a:xfrm>
            <a:custGeom>
              <a:avLst/>
              <a:gdLst>
                <a:gd name="T0" fmla="*/ 13 w 192"/>
                <a:gd name="T1" fmla="*/ 125 h 144"/>
                <a:gd name="T2" fmla="*/ 33 w 192"/>
                <a:gd name="T3" fmla="*/ 123 h 144"/>
                <a:gd name="T4" fmla="*/ 93 w 192"/>
                <a:gd name="T5" fmla="*/ 140 h 144"/>
                <a:gd name="T6" fmla="*/ 165 w 192"/>
                <a:gd name="T7" fmla="*/ 39 h 144"/>
                <a:gd name="T8" fmla="*/ 33 w 192"/>
                <a:gd name="T9" fmla="*/ 0 h 144"/>
                <a:gd name="T10" fmla="*/ 0 w 192"/>
                <a:gd name="T11" fmla="*/ 2 h 144"/>
                <a:gd name="T12" fmla="*/ 13 w 192"/>
                <a:gd name="T13" fmla="*/ 125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144">
                  <a:moveTo>
                    <a:pt x="13" y="125"/>
                  </a:moveTo>
                  <a:cubicBezTo>
                    <a:pt x="20" y="124"/>
                    <a:pt x="26" y="123"/>
                    <a:pt x="33" y="123"/>
                  </a:cubicBezTo>
                  <a:cubicBezTo>
                    <a:pt x="55" y="123"/>
                    <a:pt x="76" y="129"/>
                    <a:pt x="93" y="140"/>
                  </a:cubicBezTo>
                  <a:cubicBezTo>
                    <a:pt x="145" y="144"/>
                    <a:pt x="192" y="84"/>
                    <a:pt x="165" y="39"/>
                  </a:cubicBezTo>
                  <a:cubicBezTo>
                    <a:pt x="127" y="14"/>
                    <a:pt x="82" y="0"/>
                    <a:pt x="33" y="0"/>
                  </a:cubicBezTo>
                  <a:cubicBezTo>
                    <a:pt x="22" y="0"/>
                    <a:pt x="11" y="1"/>
                    <a:pt x="0" y="2"/>
                  </a:cubicBezTo>
                  <a:cubicBezTo>
                    <a:pt x="50" y="17"/>
                    <a:pt x="57" y="95"/>
                    <a:pt x="13" y="125"/>
                  </a:cubicBezTo>
                </a:path>
              </a:pathLst>
            </a:custGeom>
            <a:solidFill>
              <a:srgbClr val="F285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B2CFF8D3-DF9C-4C54-8567-35002BFBD3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3988" y="2025650"/>
              <a:ext cx="844550" cy="674688"/>
            </a:xfrm>
            <a:custGeom>
              <a:avLst/>
              <a:gdLst>
                <a:gd name="T0" fmla="*/ 193 w 224"/>
                <a:gd name="T1" fmla="*/ 16 h 179"/>
                <a:gd name="T2" fmla="*/ 171 w 224"/>
                <a:gd name="T3" fmla="*/ 18 h 179"/>
                <a:gd name="T4" fmla="*/ 113 w 224"/>
                <a:gd name="T5" fmla="*/ 2 h 179"/>
                <a:gd name="T6" fmla="*/ 26 w 224"/>
                <a:gd name="T7" fmla="*/ 130 h 179"/>
                <a:gd name="T8" fmla="*/ 171 w 224"/>
                <a:gd name="T9" fmla="*/ 179 h 179"/>
                <a:gd name="T10" fmla="*/ 224 w 224"/>
                <a:gd name="T11" fmla="*/ 173 h 179"/>
                <a:gd name="T12" fmla="*/ 193 w 224"/>
                <a:gd name="T13" fmla="*/ 1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179">
                  <a:moveTo>
                    <a:pt x="193" y="16"/>
                  </a:moveTo>
                  <a:cubicBezTo>
                    <a:pt x="186" y="17"/>
                    <a:pt x="179" y="18"/>
                    <a:pt x="171" y="18"/>
                  </a:cubicBezTo>
                  <a:cubicBezTo>
                    <a:pt x="150" y="18"/>
                    <a:pt x="130" y="12"/>
                    <a:pt x="113" y="2"/>
                  </a:cubicBezTo>
                  <a:cubicBezTo>
                    <a:pt x="59" y="0"/>
                    <a:pt x="0" y="80"/>
                    <a:pt x="26" y="130"/>
                  </a:cubicBezTo>
                  <a:cubicBezTo>
                    <a:pt x="66" y="160"/>
                    <a:pt x="116" y="179"/>
                    <a:pt x="171" y="179"/>
                  </a:cubicBezTo>
                  <a:cubicBezTo>
                    <a:pt x="189" y="179"/>
                    <a:pt x="207" y="177"/>
                    <a:pt x="224" y="173"/>
                  </a:cubicBezTo>
                  <a:cubicBezTo>
                    <a:pt x="163" y="162"/>
                    <a:pt x="146" y="51"/>
                    <a:pt x="193" y="16"/>
                  </a:cubicBezTo>
                </a:path>
              </a:pathLst>
            </a:custGeom>
            <a:solidFill>
              <a:srgbClr val="F285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3C4371D1-8E96-4720-974C-EF3613080B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0463" y="1123950"/>
              <a:ext cx="600075" cy="693738"/>
            </a:xfrm>
            <a:custGeom>
              <a:avLst/>
              <a:gdLst>
                <a:gd name="T0" fmla="*/ 127 w 159"/>
                <a:gd name="T1" fmla="*/ 164 h 184"/>
                <a:gd name="T2" fmla="*/ 125 w 159"/>
                <a:gd name="T3" fmla="*/ 158 h 184"/>
                <a:gd name="T4" fmla="*/ 159 w 159"/>
                <a:gd name="T5" fmla="*/ 93 h 184"/>
                <a:gd name="T6" fmla="*/ 55 w 159"/>
                <a:gd name="T7" fmla="*/ 24 h 184"/>
                <a:gd name="T8" fmla="*/ 1 w 159"/>
                <a:gd name="T9" fmla="*/ 158 h 184"/>
                <a:gd name="T10" fmla="*/ 0 w 159"/>
                <a:gd name="T11" fmla="*/ 177 h 184"/>
                <a:gd name="T12" fmla="*/ 0 w 159"/>
                <a:gd name="T13" fmla="*/ 184 h 184"/>
                <a:gd name="T14" fmla="*/ 127 w 159"/>
                <a:gd name="T15" fmla="*/ 16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" h="184">
                  <a:moveTo>
                    <a:pt x="127" y="164"/>
                  </a:moveTo>
                  <a:cubicBezTo>
                    <a:pt x="126" y="162"/>
                    <a:pt x="126" y="160"/>
                    <a:pt x="125" y="158"/>
                  </a:cubicBezTo>
                  <a:cubicBezTo>
                    <a:pt x="129" y="133"/>
                    <a:pt x="142" y="110"/>
                    <a:pt x="159" y="93"/>
                  </a:cubicBezTo>
                  <a:cubicBezTo>
                    <a:pt x="158" y="44"/>
                    <a:pt x="99" y="0"/>
                    <a:pt x="55" y="24"/>
                  </a:cubicBezTo>
                  <a:cubicBezTo>
                    <a:pt x="24" y="61"/>
                    <a:pt x="5" y="107"/>
                    <a:pt x="1" y="158"/>
                  </a:cubicBezTo>
                  <a:cubicBezTo>
                    <a:pt x="1" y="164"/>
                    <a:pt x="0" y="170"/>
                    <a:pt x="0" y="177"/>
                  </a:cubicBezTo>
                  <a:cubicBezTo>
                    <a:pt x="0" y="179"/>
                    <a:pt x="0" y="182"/>
                    <a:pt x="0" y="184"/>
                  </a:cubicBezTo>
                  <a:cubicBezTo>
                    <a:pt x="28" y="153"/>
                    <a:pt x="90" y="143"/>
                    <a:pt x="127" y="164"/>
                  </a:cubicBezTo>
                </a:path>
              </a:pathLst>
            </a:custGeom>
            <a:solidFill>
              <a:srgbClr val="F285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D7F1A3BF-5BC7-45F3-9409-61FA18E58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1251" y="1562100"/>
              <a:ext cx="596900" cy="781050"/>
            </a:xfrm>
            <a:custGeom>
              <a:avLst/>
              <a:gdLst>
                <a:gd name="T0" fmla="*/ 157 w 158"/>
                <a:gd name="T1" fmla="*/ 42 h 207"/>
                <a:gd name="T2" fmla="*/ 150 w 158"/>
                <a:gd name="T3" fmla="*/ 0 h 207"/>
                <a:gd name="T4" fmla="*/ 32 w 158"/>
                <a:gd name="T5" fmla="*/ 37 h 207"/>
                <a:gd name="T6" fmla="*/ 33 w 158"/>
                <a:gd name="T7" fmla="*/ 42 h 207"/>
                <a:gd name="T8" fmla="*/ 0 w 158"/>
                <a:gd name="T9" fmla="*/ 106 h 207"/>
                <a:gd name="T10" fmla="*/ 120 w 158"/>
                <a:gd name="T11" fmla="*/ 191 h 207"/>
                <a:gd name="T12" fmla="*/ 158 w 158"/>
                <a:gd name="T13" fmla="*/ 61 h 207"/>
                <a:gd name="T14" fmla="*/ 157 w 158"/>
                <a:gd name="T15" fmla="*/ 42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8" h="207">
                  <a:moveTo>
                    <a:pt x="157" y="42"/>
                  </a:moveTo>
                  <a:cubicBezTo>
                    <a:pt x="156" y="27"/>
                    <a:pt x="154" y="13"/>
                    <a:pt x="150" y="0"/>
                  </a:cubicBezTo>
                  <a:cubicBezTo>
                    <a:pt x="135" y="44"/>
                    <a:pt x="71" y="59"/>
                    <a:pt x="32" y="37"/>
                  </a:cubicBezTo>
                  <a:cubicBezTo>
                    <a:pt x="33" y="39"/>
                    <a:pt x="33" y="40"/>
                    <a:pt x="33" y="42"/>
                  </a:cubicBezTo>
                  <a:cubicBezTo>
                    <a:pt x="29" y="67"/>
                    <a:pt x="17" y="89"/>
                    <a:pt x="0" y="106"/>
                  </a:cubicBezTo>
                  <a:cubicBezTo>
                    <a:pt x="4" y="156"/>
                    <a:pt x="72" y="207"/>
                    <a:pt x="120" y="191"/>
                  </a:cubicBezTo>
                  <a:cubicBezTo>
                    <a:pt x="144" y="153"/>
                    <a:pt x="158" y="109"/>
                    <a:pt x="158" y="61"/>
                  </a:cubicBezTo>
                  <a:cubicBezTo>
                    <a:pt x="158" y="54"/>
                    <a:pt x="158" y="48"/>
                    <a:pt x="157" y="42"/>
                  </a:cubicBezTo>
                </a:path>
              </a:pathLst>
            </a:custGeom>
            <a:solidFill>
              <a:srgbClr val="F285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2A172AC1-2A84-4880-8C23-F91BEF852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663" y="17208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BEF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A082BAC0-0DA4-4BCB-8AEA-5AF136DCE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3901" y="1206500"/>
              <a:ext cx="430213" cy="204788"/>
            </a:xfrm>
            <a:custGeom>
              <a:avLst/>
              <a:gdLst>
                <a:gd name="T0" fmla="*/ 80 w 114"/>
                <a:gd name="T1" fmla="*/ 54 h 54"/>
                <a:gd name="T2" fmla="*/ 26 w 114"/>
                <a:gd name="T3" fmla="*/ 37 h 54"/>
                <a:gd name="T4" fmla="*/ 26 w 114"/>
                <a:gd name="T5" fmla="*/ 37 h 54"/>
                <a:gd name="T6" fmla="*/ 26 w 114"/>
                <a:gd name="T7" fmla="*/ 37 h 54"/>
                <a:gd name="T8" fmla="*/ 26 w 114"/>
                <a:gd name="T9" fmla="*/ 37 h 54"/>
                <a:gd name="T10" fmla="*/ 25 w 114"/>
                <a:gd name="T11" fmla="*/ 37 h 54"/>
                <a:gd name="T12" fmla="*/ 25 w 114"/>
                <a:gd name="T13" fmla="*/ 37 h 54"/>
                <a:gd name="T14" fmla="*/ 25 w 114"/>
                <a:gd name="T15" fmla="*/ 37 h 54"/>
                <a:gd name="T16" fmla="*/ 25 w 114"/>
                <a:gd name="T17" fmla="*/ 37 h 54"/>
                <a:gd name="T18" fmla="*/ 24 w 114"/>
                <a:gd name="T19" fmla="*/ 37 h 54"/>
                <a:gd name="T20" fmla="*/ 24 w 114"/>
                <a:gd name="T21" fmla="*/ 37 h 54"/>
                <a:gd name="T22" fmla="*/ 24 w 114"/>
                <a:gd name="T23" fmla="*/ 37 h 54"/>
                <a:gd name="T24" fmla="*/ 24 w 114"/>
                <a:gd name="T25" fmla="*/ 37 h 54"/>
                <a:gd name="T26" fmla="*/ 24 w 114"/>
                <a:gd name="T27" fmla="*/ 37 h 54"/>
                <a:gd name="T28" fmla="*/ 24 w 114"/>
                <a:gd name="T29" fmla="*/ 37 h 54"/>
                <a:gd name="T30" fmla="*/ 23 w 114"/>
                <a:gd name="T31" fmla="*/ 37 h 54"/>
                <a:gd name="T32" fmla="*/ 23 w 114"/>
                <a:gd name="T33" fmla="*/ 37 h 54"/>
                <a:gd name="T34" fmla="*/ 23 w 114"/>
                <a:gd name="T35" fmla="*/ 37 h 54"/>
                <a:gd name="T36" fmla="*/ 23 w 114"/>
                <a:gd name="T37" fmla="*/ 37 h 54"/>
                <a:gd name="T38" fmla="*/ 23 w 114"/>
                <a:gd name="T39" fmla="*/ 37 h 54"/>
                <a:gd name="T40" fmla="*/ 23 w 114"/>
                <a:gd name="T41" fmla="*/ 37 h 54"/>
                <a:gd name="T42" fmla="*/ 23 w 114"/>
                <a:gd name="T43" fmla="*/ 37 h 54"/>
                <a:gd name="T44" fmla="*/ 22 w 114"/>
                <a:gd name="T45" fmla="*/ 37 h 54"/>
                <a:gd name="T46" fmla="*/ 22 w 114"/>
                <a:gd name="T47" fmla="*/ 37 h 54"/>
                <a:gd name="T48" fmla="*/ 22 w 114"/>
                <a:gd name="T49" fmla="*/ 37 h 54"/>
                <a:gd name="T50" fmla="*/ 22 w 114"/>
                <a:gd name="T51" fmla="*/ 37 h 54"/>
                <a:gd name="T52" fmla="*/ 22 w 114"/>
                <a:gd name="T53" fmla="*/ 37 h 54"/>
                <a:gd name="T54" fmla="*/ 22 w 114"/>
                <a:gd name="T55" fmla="*/ 37 h 54"/>
                <a:gd name="T56" fmla="*/ 22 w 114"/>
                <a:gd name="T57" fmla="*/ 37 h 54"/>
                <a:gd name="T58" fmla="*/ 22 w 114"/>
                <a:gd name="T59" fmla="*/ 37 h 54"/>
                <a:gd name="T60" fmla="*/ 21 w 114"/>
                <a:gd name="T61" fmla="*/ 37 h 54"/>
                <a:gd name="T62" fmla="*/ 21 w 114"/>
                <a:gd name="T63" fmla="*/ 37 h 54"/>
                <a:gd name="T64" fmla="*/ 21 w 114"/>
                <a:gd name="T65" fmla="*/ 37 h 54"/>
                <a:gd name="T66" fmla="*/ 21 w 114"/>
                <a:gd name="T67" fmla="*/ 37 h 54"/>
                <a:gd name="T68" fmla="*/ 21 w 114"/>
                <a:gd name="T69" fmla="*/ 37 h 54"/>
                <a:gd name="T70" fmla="*/ 21 w 114"/>
                <a:gd name="T71" fmla="*/ 37 h 54"/>
                <a:gd name="T72" fmla="*/ 21 w 114"/>
                <a:gd name="T73" fmla="*/ 37 h 54"/>
                <a:gd name="T74" fmla="*/ 21 w 114"/>
                <a:gd name="T75" fmla="*/ 37 h 54"/>
                <a:gd name="T76" fmla="*/ 20 w 114"/>
                <a:gd name="T77" fmla="*/ 37 h 54"/>
                <a:gd name="T78" fmla="*/ 20 w 114"/>
                <a:gd name="T79" fmla="*/ 37 h 54"/>
                <a:gd name="T80" fmla="*/ 20 w 114"/>
                <a:gd name="T81" fmla="*/ 37 h 54"/>
                <a:gd name="T82" fmla="*/ 20 w 114"/>
                <a:gd name="T83" fmla="*/ 37 h 54"/>
                <a:gd name="T84" fmla="*/ 20 w 114"/>
                <a:gd name="T85" fmla="*/ 37 h 54"/>
                <a:gd name="T86" fmla="*/ 20 w 114"/>
                <a:gd name="T87" fmla="*/ 37 h 54"/>
                <a:gd name="T88" fmla="*/ 0 w 114"/>
                <a:gd name="T89" fmla="*/ 39 h 54"/>
                <a:gd name="T90" fmla="*/ 114 w 114"/>
                <a:gd name="T91" fmla="*/ 4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4" h="54">
                  <a:moveTo>
                    <a:pt x="86" y="54"/>
                  </a:moveTo>
                  <a:cubicBezTo>
                    <a:pt x="84" y="54"/>
                    <a:pt x="82" y="54"/>
                    <a:pt x="80" y="54"/>
                  </a:cubicBezTo>
                  <a:cubicBezTo>
                    <a:pt x="64" y="44"/>
                    <a:pt x="46" y="38"/>
                    <a:pt x="26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7"/>
                    <a:pt x="23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13" y="37"/>
                    <a:pt x="6" y="38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14" y="30"/>
                    <a:pt x="22" y="16"/>
                    <a:pt x="26" y="0"/>
                  </a:cubicBezTo>
                  <a:cubicBezTo>
                    <a:pt x="62" y="2"/>
                    <a:pt x="94" y="20"/>
                    <a:pt x="114" y="48"/>
                  </a:cubicBezTo>
                  <a:cubicBezTo>
                    <a:pt x="105" y="52"/>
                    <a:pt x="96" y="54"/>
                    <a:pt x="86" y="54"/>
                  </a:cubicBezTo>
                </a:path>
              </a:pathLst>
            </a:custGeom>
            <a:solidFill>
              <a:srgbClr val="F47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AA0C89C3-55F8-467B-92BA-9E15C5BC2B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776" y="1365250"/>
              <a:ext cx="131763" cy="355600"/>
            </a:xfrm>
            <a:custGeom>
              <a:avLst/>
              <a:gdLst>
                <a:gd name="T0" fmla="*/ 1 w 35"/>
                <a:gd name="T1" fmla="*/ 94 h 94"/>
                <a:gd name="T2" fmla="*/ 0 w 35"/>
                <a:gd name="T3" fmla="*/ 75 h 94"/>
                <a:gd name="T4" fmla="*/ 28 w 35"/>
                <a:gd name="T5" fmla="*/ 0 h 94"/>
                <a:gd name="T6" fmla="*/ 35 w 35"/>
                <a:gd name="T7" fmla="*/ 29 h 94"/>
                <a:gd name="T8" fmla="*/ 35 w 35"/>
                <a:gd name="T9" fmla="*/ 29 h 94"/>
                <a:gd name="T10" fmla="*/ 1 w 35"/>
                <a:gd name="T11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94">
                  <a:moveTo>
                    <a:pt x="1" y="94"/>
                  </a:moveTo>
                  <a:cubicBezTo>
                    <a:pt x="0" y="88"/>
                    <a:pt x="0" y="82"/>
                    <a:pt x="0" y="75"/>
                  </a:cubicBezTo>
                  <a:cubicBezTo>
                    <a:pt x="0" y="47"/>
                    <a:pt x="10" y="20"/>
                    <a:pt x="28" y="0"/>
                  </a:cubicBezTo>
                  <a:cubicBezTo>
                    <a:pt x="32" y="9"/>
                    <a:pt x="35" y="19"/>
                    <a:pt x="35" y="29"/>
                  </a:cubicBezTo>
                  <a:cubicBezTo>
                    <a:pt x="35" y="29"/>
                    <a:pt x="35" y="29"/>
                    <a:pt x="35" y="29"/>
                  </a:cubicBezTo>
                  <a:cubicBezTo>
                    <a:pt x="18" y="46"/>
                    <a:pt x="5" y="69"/>
                    <a:pt x="1" y="94"/>
                  </a:cubicBezTo>
                </a:path>
              </a:pathLst>
            </a:custGeom>
            <a:solidFill>
              <a:srgbClr val="F47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9484EB3E-BD8C-44CB-B92F-075301F464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1901" y="1701800"/>
              <a:ext cx="7938" cy="19050"/>
            </a:xfrm>
            <a:custGeom>
              <a:avLst/>
              <a:gdLst>
                <a:gd name="T0" fmla="*/ 1 w 2"/>
                <a:gd name="T1" fmla="*/ 5 h 5"/>
                <a:gd name="T2" fmla="*/ 1 w 2"/>
                <a:gd name="T3" fmla="*/ 5 h 5"/>
                <a:gd name="T4" fmla="*/ 1 w 2"/>
                <a:gd name="T5" fmla="*/ 5 h 5"/>
                <a:gd name="T6" fmla="*/ 1 w 2"/>
                <a:gd name="T7" fmla="*/ 5 h 5"/>
                <a:gd name="T8" fmla="*/ 0 w 2"/>
                <a:gd name="T9" fmla="*/ 0 h 5"/>
                <a:gd name="T10" fmla="*/ 2 w 2"/>
                <a:gd name="T11" fmla="*/ 1 h 5"/>
                <a:gd name="T12" fmla="*/ 1 w 2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5"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3"/>
                    <a:pt x="1" y="2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1" y="2"/>
                    <a:pt x="1" y="4"/>
                    <a:pt x="1" y="5"/>
                  </a:cubicBezTo>
                </a:path>
              </a:pathLst>
            </a:custGeom>
            <a:solidFill>
              <a:srgbClr val="F47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E7A3F52E-3AAF-4CD4-ADB3-2B7AB6C5F26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05338" y="1908175"/>
              <a:ext cx="904875" cy="792163"/>
            </a:xfrm>
            <a:custGeom>
              <a:avLst/>
              <a:gdLst>
                <a:gd name="T0" fmla="*/ 0 w 240"/>
                <a:gd name="T1" fmla="*/ 210 h 210"/>
                <a:gd name="T2" fmla="*/ 0 w 240"/>
                <a:gd name="T3" fmla="*/ 210 h 210"/>
                <a:gd name="T4" fmla="*/ 0 w 240"/>
                <a:gd name="T5" fmla="*/ 210 h 210"/>
                <a:gd name="T6" fmla="*/ 2 w 240"/>
                <a:gd name="T7" fmla="*/ 210 h 210"/>
                <a:gd name="T8" fmla="*/ 2 w 240"/>
                <a:gd name="T9" fmla="*/ 210 h 210"/>
                <a:gd name="T10" fmla="*/ 2 w 240"/>
                <a:gd name="T11" fmla="*/ 210 h 210"/>
                <a:gd name="T12" fmla="*/ 3 w 240"/>
                <a:gd name="T13" fmla="*/ 210 h 210"/>
                <a:gd name="T14" fmla="*/ 54 w 240"/>
                <a:gd name="T15" fmla="*/ 204 h 210"/>
                <a:gd name="T16" fmla="*/ 12 w 240"/>
                <a:gd name="T17" fmla="*/ 172 h 210"/>
                <a:gd name="T18" fmla="*/ 173 w 240"/>
                <a:gd name="T19" fmla="*/ 101 h 210"/>
                <a:gd name="T20" fmla="*/ 185 w 240"/>
                <a:gd name="T21" fmla="*/ 102 h 210"/>
                <a:gd name="T22" fmla="*/ 204 w 240"/>
                <a:gd name="T23" fmla="*/ 99 h 210"/>
                <a:gd name="T24" fmla="*/ 240 w 240"/>
                <a:gd name="T25" fmla="*/ 0 h 210"/>
                <a:gd name="T26" fmla="*/ 3 w 240"/>
                <a:gd name="T27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0" h="210">
                  <a:moveTo>
                    <a:pt x="0" y="210"/>
                  </a:moveTo>
                  <a:cubicBezTo>
                    <a:pt x="0" y="210"/>
                    <a:pt x="0" y="210"/>
                    <a:pt x="0" y="210"/>
                  </a:cubicBezTo>
                  <a:cubicBezTo>
                    <a:pt x="0" y="210"/>
                    <a:pt x="0" y="210"/>
                    <a:pt x="0" y="210"/>
                  </a:cubicBezTo>
                  <a:moveTo>
                    <a:pt x="2" y="210"/>
                  </a:moveTo>
                  <a:cubicBezTo>
                    <a:pt x="2" y="210"/>
                    <a:pt x="2" y="210"/>
                    <a:pt x="2" y="210"/>
                  </a:cubicBezTo>
                  <a:cubicBezTo>
                    <a:pt x="2" y="210"/>
                    <a:pt x="2" y="210"/>
                    <a:pt x="2" y="210"/>
                  </a:cubicBezTo>
                  <a:moveTo>
                    <a:pt x="3" y="210"/>
                  </a:moveTo>
                  <a:cubicBezTo>
                    <a:pt x="20" y="210"/>
                    <a:pt x="38" y="207"/>
                    <a:pt x="54" y="204"/>
                  </a:cubicBezTo>
                  <a:cubicBezTo>
                    <a:pt x="36" y="201"/>
                    <a:pt x="22" y="188"/>
                    <a:pt x="12" y="172"/>
                  </a:cubicBezTo>
                  <a:cubicBezTo>
                    <a:pt x="75" y="169"/>
                    <a:pt x="131" y="143"/>
                    <a:pt x="173" y="101"/>
                  </a:cubicBezTo>
                  <a:cubicBezTo>
                    <a:pt x="177" y="101"/>
                    <a:pt x="181" y="102"/>
                    <a:pt x="185" y="102"/>
                  </a:cubicBezTo>
                  <a:cubicBezTo>
                    <a:pt x="191" y="102"/>
                    <a:pt x="198" y="101"/>
                    <a:pt x="204" y="99"/>
                  </a:cubicBezTo>
                  <a:cubicBezTo>
                    <a:pt x="223" y="70"/>
                    <a:pt x="235" y="36"/>
                    <a:pt x="240" y="0"/>
                  </a:cubicBezTo>
                  <a:cubicBezTo>
                    <a:pt x="225" y="118"/>
                    <a:pt x="124" y="209"/>
                    <a:pt x="3" y="210"/>
                  </a:cubicBezTo>
                </a:path>
              </a:pathLst>
            </a:custGeom>
            <a:solidFill>
              <a:srgbClr val="FBEF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A5BC6960-D081-4DAA-AA42-03A98417DD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00463" y="1792288"/>
              <a:ext cx="1809750" cy="908050"/>
            </a:xfrm>
            <a:custGeom>
              <a:avLst/>
              <a:gdLst>
                <a:gd name="T0" fmla="*/ 239 w 480"/>
                <a:gd name="T1" fmla="*/ 241 h 241"/>
                <a:gd name="T2" fmla="*/ 239 w 480"/>
                <a:gd name="T3" fmla="*/ 241 h 241"/>
                <a:gd name="T4" fmla="*/ 239 w 480"/>
                <a:gd name="T5" fmla="*/ 241 h 241"/>
                <a:gd name="T6" fmla="*/ 239 w 480"/>
                <a:gd name="T7" fmla="*/ 241 h 241"/>
                <a:gd name="T8" fmla="*/ 238 w 480"/>
                <a:gd name="T9" fmla="*/ 241 h 241"/>
                <a:gd name="T10" fmla="*/ 239 w 480"/>
                <a:gd name="T11" fmla="*/ 241 h 241"/>
                <a:gd name="T12" fmla="*/ 238 w 480"/>
                <a:gd name="T13" fmla="*/ 241 h 241"/>
                <a:gd name="T14" fmla="*/ 179 w 480"/>
                <a:gd name="T15" fmla="*/ 232 h 241"/>
                <a:gd name="T16" fmla="*/ 172 w 480"/>
                <a:gd name="T17" fmla="*/ 231 h 241"/>
                <a:gd name="T18" fmla="*/ 171 w 480"/>
                <a:gd name="T19" fmla="*/ 230 h 241"/>
                <a:gd name="T20" fmla="*/ 147 w 480"/>
                <a:gd name="T21" fmla="*/ 222 h 241"/>
                <a:gd name="T22" fmla="*/ 1 w 480"/>
                <a:gd name="T23" fmla="*/ 15 h 241"/>
                <a:gd name="T24" fmla="*/ 0 w 480"/>
                <a:gd name="T25" fmla="*/ 0 h 241"/>
                <a:gd name="T26" fmla="*/ 0 w 480"/>
                <a:gd name="T27" fmla="*/ 0 h 241"/>
                <a:gd name="T28" fmla="*/ 0 w 480"/>
                <a:gd name="T29" fmla="*/ 7 h 241"/>
                <a:gd name="T30" fmla="*/ 4 w 480"/>
                <a:gd name="T31" fmla="*/ 4 h 241"/>
                <a:gd name="T32" fmla="*/ 91 w 480"/>
                <a:gd name="T33" fmla="*/ 151 h 241"/>
                <a:gd name="T34" fmla="*/ 96 w 480"/>
                <a:gd name="T35" fmla="*/ 192 h 241"/>
                <a:gd name="T36" fmla="*/ 238 w 480"/>
                <a:gd name="T37" fmla="*/ 241 h 241"/>
                <a:gd name="T38" fmla="*/ 480 w 480"/>
                <a:gd name="T39" fmla="*/ 31 h 241"/>
                <a:gd name="T40" fmla="*/ 480 w 480"/>
                <a:gd name="T41" fmla="*/ 30 h 241"/>
                <a:gd name="T42" fmla="*/ 480 w 480"/>
                <a:gd name="T43" fmla="*/ 31 h 241"/>
                <a:gd name="T44" fmla="*/ 480 w 480"/>
                <a:gd name="T45" fmla="*/ 30 h 241"/>
                <a:gd name="T46" fmla="*/ 480 w 480"/>
                <a:gd name="T47" fmla="*/ 30 h 241"/>
                <a:gd name="T48" fmla="*/ 480 w 480"/>
                <a:gd name="T49" fmla="*/ 30 h 241"/>
                <a:gd name="T50" fmla="*/ 480 w 480"/>
                <a:gd name="T51" fmla="*/ 30 h 241"/>
                <a:gd name="T52" fmla="*/ 480 w 480"/>
                <a:gd name="T53" fmla="*/ 30 h 241"/>
                <a:gd name="T54" fmla="*/ 480 w 480"/>
                <a:gd name="T55" fmla="*/ 3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80" h="241">
                  <a:moveTo>
                    <a:pt x="239" y="241"/>
                  </a:moveTo>
                  <a:cubicBezTo>
                    <a:pt x="239" y="241"/>
                    <a:pt x="239" y="241"/>
                    <a:pt x="239" y="241"/>
                  </a:cubicBezTo>
                  <a:cubicBezTo>
                    <a:pt x="239" y="241"/>
                    <a:pt x="239" y="241"/>
                    <a:pt x="239" y="241"/>
                  </a:cubicBezTo>
                  <a:moveTo>
                    <a:pt x="239" y="241"/>
                  </a:moveTo>
                  <a:cubicBezTo>
                    <a:pt x="238" y="241"/>
                    <a:pt x="238" y="241"/>
                    <a:pt x="238" y="241"/>
                  </a:cubicBezTo>
                  <a:cubicBezTo>
                    <a:pt x="238" y="241"/>
                    <a:pt x="238" y="241"/>
                    <a:pt x="239" y="241"/>
                  </a:cubicBezTo>
                  <a:moveTo>
                    <a:pt x="238" y="241"/>
                  </a:moveTo>
                  <a:cubicBezTo>
                    <a:pt x="218" y="240"/>
                    <a:pt x="198" y="238"/>
                    <a:pt x="179" y="232"/>
                  </a:cubicBezTo>
                  <a:cubicBezTo>
                    <a:pt x="177" y="232"/>
                    <a:pt x="175" y="231"/>
                    <a:pt x="172" y="231"/>
                  </a:cubicBezTo>
                  <a:cubicBezTo>
                    <a:pt x="172" y="230"/>
                    <a:pt x="171" y="230"/>
                    <a:pt x="171" y="230"/>
                  </a:cubicBezTo>
                  <a:cubicBezTo>
                    <a:pt x="163" y="228"/>
                    <a:pt x="155" y="225"/>
                    <a:pt x="147" y="222"/>
                  </a:cubicBezTo>
                  <a:cubicBezTo>
                    <a:pt x="65" y="187"/>
                    <a:pt x="6" y="108"/>
                    <a:pt x="1" y="15"/>
                  </a:cubicBezTo>
                  <a:cubicBezTo>
                    <a:pt x="0" y="10"/>
                    <a:pt x="0" y="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5"/>
                    <a:pt x="0" y="7"/>
                  </a:cubicBezTo>
                  <a:cubicBezTo>
                    <a:pt x="2" y="6"/>
                    <a:pt x="3" y="5"/>
                    <a:pt x="4" y="4"/>
                  </a:cubicBezTo>
                  <a:cubicBezTo>
                    <a:pt x="14" y="63"/>
                    <a:pt x="46" y="115"/>
                    <a:pt x="91" y="151"/>
                  </a:cubicBezTo>
                  <a:cubicBezTo>
                    <a:pt x="88" y="165"/>
                    <a:pt x="89" y="179"/>
                    <a:pt x="96" y="192"/>
                  </a:cubicBezTo>
                  <a:cubicBezTo>
                    <a:pt x="135" y="222"/>
                    <a:pt x="185" y="240"/>
                    <a:pt x="238" y="241"/>
                  </a:cubicBezTo>
                  <a:moveTo>
                    <a:pt x="480" y="31"/>
                  </a:moveTo>
                  <a:cubicBezTo>
                    <a:pt x="480" y="31"/>
                    <a:pt x="480" y="31"/>
                    <a:pt x="480" y="30"/>
                  </a:cubicBezTo>
                  <a:cubicBezTo>
                    <a:pt x="480" y="31"/>
                    <a:pt x="480" y="31"/>
                    <a:pt x="480" y="31"/>
                  </a:cubicBezTo>
                  <a:moveTo>
                    <a:pt x="480" y="30"/>
                  </a:moveTo>
                  <a:cubicBezTo>
                    <a:pt x="480" y="30"/>
                    <a:pt x="480" y="30"/>
                    <a:pt x="480" y="30"/>
                  </a:cubicBezTo>
                  <a:cubicBezTo>
                    <a:pt x="480" y="30"/>
                    <a:pt x="480" y="30"/>
                    <a:pt x="480" y="30"/>
                  </a:cubicBezTo>
                  <a:moveTo>
                    <a:pt x="480" y="30"/>
                  </a:moveTo>
                  <a:cubicBezTo>
                    <a:pt x="480" y="30"/>
                    <a:pt x="480" y="30"/>
                    <a:pt x="480" y="30"/>
                  </a:cubicBezTo>
                  <a:cubicBezTo>
                    <a:pt x="480" y="30"/>
                    <a:pt x="480" y="30"/>
                    <a:pt x="480" y="30"/>
                  </a:cubicBezTo>
                </a:path>
              </a:pathLst>
            </a:custGeom>
            <a:solidFill>
              <a:srgbClr val="FBEF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05DAE35C-0535-4D72-B3FC-22D2295FD6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251" y="2360613"/>
              <a:ext cx="776288" cy="339725"/>
            </a:xfrm>
            <a:custGeom>
              <a:avLst/>
              <a:gdLst>
                <a:gd name="T0" fmla="*/ 153 w 206"/>
                <a:gd name="T1" fmla="*/ 90 h 90"/>
                <a:gd name="T2" fmla="*/ 153 w 206"/>
                <a:gd name="T3" fmla="*/ 90 h 90"/>
                <a:gd name="T4" fmla="*/ 153 w 206"/>
                <a:gd name="T5" fmla="*/ 90 h 90"/>
                <a:gd name="T6" fmla="*/ 153 w 206"/>
                <a:gd name="T7" fmla="*/ 90 h 90"/>
                <a:gd name="T8" fmla="*/ 153 w 206"/>
                <a:gd name="T9" fmla="*/ 90 h 90"/>
                <a:gd name="T10" fmla="*/ 153 w 206"/>
                <a:gd name="T11" fmla="*/ 90 h 90"/>
                <a:gd name="T12" fmla="*/ 153 w 206"/>
                <a:gd name="T13" fmla="*/ 90 h 90"/>
                <a:gd name="T14" fmla="*/ 153 w 206"/>
                <a:gd name="T15" fmla="*/ 90 h 90"/>
                <a:gd name="T16" fmla="*/ 153 w 206"/>
                <a:gd name="T17" fmla="*/ 90 h 90"/>
                <a:gd name="T18" fmla="*/ 152 w 206"/>
                <a:gd name="T19" fmla="*/ 90 h 90"/>
                <a:gd name="T20" fmla="*/ 152 w 206"/>
                <a:gd name="T21" fmla="*/ 90 h 90"/>
                <a:gd name="T22" fmla="*/ 152 w 206"/>
                <a:gd name="T23" fmla="*/ 90 h 90"/>
                <a:gd name="T24" fmla="*/ 152 w 206"/>
                <a:gd name="T25" fmla="*/ 90 h 90"/>
                <a:gd name="T26" fmla="*/ 152 w 206"/>
                <a:gd name="T27" fmla="*/ 90 h 90"/>
                <a:gd name="T28" fmla="*/ 152 w 206"/>
                <a:gd name="T29" fmla="*/ 90 h 90"/>
                <a:gd name="T30" fmla="*/ 152 w 206"/>
                <a:gd name="T31" fmla="*/ 90 h 90"/>
                <a:gd name="T32" fmla="*/ 152 w 206"/>
                <a:gd name="T33" fmla="*/ 90 h 90"/>
                <a:gd name="T34" fmla="*/ 152 w 206"/>
                <a:gd name="T35" fmla="*/ 90 h 90"/>
                <a:gd name="T36" fmla="*/ 152 w 206"/>
                <a:gd name="T37" fmla="*/ 90 h 90"/>
                <a:gd name="T38" fmla="*/ 152 w 206"/>
                <a:gd name="T39" fmla="*/ 90 h 90"/>
                <a:gd name="T40" fmla="*/ 152 w 206"/>
                <a:gd name="T41" fmla="*/ 90 h 90"/>
                <a:gd name="T42" fmla="*/ 151 w 206"/>
                <a:gd name="T43" fmla="*/ 90 h 90"/>
                <a:gd name="T44" fmla="*/ 151 w 206"/>
                <a:gd name="T45" fmla="*/ 90 h 90"/>
                <a:gd name="T46" fmla="*/ 151 w 206"/>
                <a:gd name="T47" fmla="*/ 90 h 90"/>
                <a:gd name="T48" fmla="*/ 151 w 206"/>
                <a:gd name="T49" fmla="*/ 90 h 90"/>
                <a:gd name="T50" fmla="*/ 151 w 206"/>
                <a:gd name="T51" fmla="*/ 90 h 90"/>
                <a:gd name="T52" fmla="*/ 151 w 206"/>
                <a:gd name="T53" fmla="*/ 90 h 90"/>
                <a:gd name="T54" fmla="*/ 151 w 206"/>
                <a:gd name="T55" fmla="*/ 90 h 90"/>
                <a:gd name="T56" fmla="*/ 151 w 206"/>
                <a:gd name="T57" fmla="*/ 90 h 90"/>
                <a:gd name="T58" fmla="*/ 150 w 206"/>
                <a:gd name="T59" fmla="*/ 90 h 90"/>
                <a:gd name="T60" fmla="*/ 150 w 206"/>
                <a:gd name="T61" fmla="*/ 90 h 90"/>
                <a:gd name="T62" fmla="*/ 8 w 206"/>
                <a:gd name="T63" fmla="*/ 41 h 90"/>
                <a:gd name="T64" fmla="*/ 3 w 206"/>
                <a:gd name="T65" fmla="*/ 0 h 90"/>
                <a:gd name="T66" fmla="*/ 153 w 206"/>
                <a:gd name="T67" fmla="*/ 52 h 90"/>
                <a:gd name="T68" fmla="*/ 164 w 206"/>
                <a:gd name="T69" fmla="*/ 52 h 90"/>
                <a:gd name="T70" fmla="*/ 206 w 206"/>
                <a:gd name="T71" fmla="*/ 84 h 90"/>
                <a:gd name="T72" fmla="*/ 155 w 206"/>
                <a:gd name="T73" fmla="*/ 90 h 90"/>
                <a:gd name="T74" fmla="*/ 154 w 206"/>
                <a:gd name="T75" fmla="*/ 90 h 90"/>
                <a:gd name="T76" fmla="*/ 154 w 206"/>
                <a:gd name="T77" fmla="*/ 90 h 90"/>
                <a:gd name="T78" fmla="*/ 154 w 206"/>
                <a:gd name="T79" fmla="*/ 90 h 90"/>
                <a:gd name="T80" fmla="*/ 154 w 206"/>
                <a:gd name="T81" fmla="*/ 90 h 90"/>
                <a:gd name="T82" fmla="*/ 154 w 206"/>
                <a:gd name="T83" fmla="*/ 90 h 90"/>
                <a:gd name="T84" fmla="*/ 154 w 206"/>
                <a:gd name="T85" fmla="*/ 90 h 90"/>
                <a:gd name="T86" fmla="*/ 154 w 206"/>
                <a:gd name="T87" fmla="*/ 90 h 90"/>
                <a:gd name="T88" fmla="*/ 154 w 206"/>
                <a:gd name="T89" fmla="*/ 90 h 90"/>
                <a:gd name="T90" fmla="*/ 154 w 206"/>
                <a:gd name="T91" fmla="*/ 90 h 90"/>
                <a:gd name="T92" fmla="*/ 153 w 206"/>
                <a:gd name="T93" fmla="*/ 90 h 90"/>
                <a:gd name="T94" fmla="*/ 153 w 206"/>
                <a:gd name="T95" fmla="*/ 90 h 90"/>
                <a:gd name="T96" fmla="*/ 153 w 206"/>
                <a:gd name="T97" fmla="*/ 90 h 90"/>
                <a:gd name="T98" fmla="*/ 153 w 206"/>
                <a:gd name="T9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6" h="90">
                  <a:moveTo>
                    <a:pt x="153" y="90"/>
                  </a:moveTo>
                  <a:cubicBezTo>
                    <a:pt x="153" y="90"/>
                    <a:pt x="153" y="90"/>
                    <a:pt x="153" y="90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0" y="90"/>
                    <a:pt x="150" y="90"/>
                    <a:pt x="150" y="90"/>
                  </a:cubicBezTo>
                  <a:cubicBezTo>
                    <a:pt x="150" y="90"/>
                    <a:pt x="150" y="90"/>
                    <a:pt x="150" y="90"/>
                  </a:cubicBezTo>
                  <a:cubicBezTo>
                    <a:pt x="97" y="89"/>
                    <a:pt x="47" y="71"/>
                    <a:pt x="8" y="41"/>
                  </a:cubicBezTo>
                  <a:cubicBezTo>
                    <a:pt x="1" y="28"/>
                    <a:pt x="0" y="14"/>
                    <a:pt x="3" y="0"/>
                  </a:cubicBezTo>
                  <a:cubicBezTo>
                    <a:pt x="44" y="33"/>
                    <a:pt x="96" y="52"/>
                    <a:pt x="153" y="52"/>
                  </a:cubicBezTo>
                  <a:cubicBezTo>
                    <a:pt x="157" y="52"/>
                    <a:pt x="160" y="52"/>
                    <a:pt x="164" y="52"/>
                  </a:cubicBezTo>
                  <a:cubicBezTo>
                    <a:pt x="174" y="68"/>
                    <a:pt x="188" y="81"/>
                    <a:pt x="206" y="84"/>
                  </a:cubicBezTo>
                  <a:cubicBezTo>
                    <a:pt x="190" y="87"/>
                    <a:pt x="172" y="90"/>
                    <a:pt x="155" y="90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90"/>
                    <a:pt x="154" y="90"/>
                    <a:pt x="153" y="90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90"/>
                    <a:pt x="153" y="90"/>
                    <a:pt x="153" y="90"/>
                  </a:cubicBezTo>
                </a:path>
              </a:pathLst>
            </a:custGeom>
            <a:solidFill>
              <a:srgbClr val="F47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6171DF3-C84F-4703-AE49-A88BF535B1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7801" y="1720850"/>
              <a:ext cx="260350" cy="573088"/>
            </a:xfrm>
            <a:custGeom>
              <a:avLst/>
              <a:gdLst>
                <a:gd name="T0" fmla="*/ 12 w 69"/>
                <a:gd name="T1" fmla="*/ 152 h 152"/>
                <a:gd name="T2" fmla="*/ 0 w 69"/>
                <a:gd name="T3" fmla="*/ 151 h 152"/>
                <a:gd name="T4" fmla="*/ 68 w 69"/>
                <a:gd name="T5" fmla="*/ 0 h 152"/>
                <a:gd name="T6" fmla="*/ 69 w 69"/>
                <a:gd name="T7" fmla="*/ 19 h 152"/>
                <a:gd name="T8" fmla="*/ 67 w 69"/>
                <a:gd name="T9" fmla="*/ 49 h 152"/>
                <a:gd name="T10" fmla="*/ 67 w 69"/>
                <a:gd name="T11" fmla="*/ 49 h 152"/>
                <a:gd name="T12" fmla="*/ 67 w 69"/>
                <a:gd name="T13" fmla="*/ 49 h 152"/>
                <a:gd name="T14" fmla="*/ 67 w 69"/>
                <a:gd name="T15" fmla="*/ 49 h 152"/>
                <a:gd name="T16" fmla="*/ 67 w 69"/>
                <a:gd name="T17" fmla="*/ 49 h 152"/>
                <a:gd name="T18" fmla="*/ 67 w 69"/>
                <a:gd name="T19" fmla="*/ 50 h 152"/>
                <a:gd name="T20" fmla="*/ 67 w 69"/>
                <a:gd name="T21" fmla="*/ 50 h 152"/>
                <a:gd name="T22" fmla="*/ 31 w 69"/>
                <a:gd name="T23" fmla="*/ 149 h 152"/>
                <a:gd name="T24" fmla="*/ 12 w 69"/>
                <a:gd name="T25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152">
                  <a:moveTo>
                    <a:pt x="12" y="152"/>
                  </a:moveTo>
                  <a:cubicBezTo>
                    <a:pt x="8" y="152"/>
                    <a:pt x="4" y="151"/>
                    <a:pt x="0" y="151"/>
                  </a:cubicBezTo>
                  <a:cubicBezTo>
                    <a:pt x="38" y="111"/>
                    <a:pt x="64" y="59"/>
                    <a:pt x="68" y="0"/>
                  </a:cubicBezTo>
                  <a:cubicBezTo>
                    <a:pt x="69" y="6"/>
                    <a:pt x="69" y="12"/>
                    <a:pt x="69" y="19"/>
                  </a:cubicBezTo>
                  <a:cubicBezTo>
                    <a:pt x="69" y="29"/>
                    <a:pt x="68" y="39"/>
                    <a:pt x="67" y="49"/>
                  </a:cubicBezTo>
                  <a:cubicBezTo>
                    <a:pt x="67" y="49"/>
                    <a:pt x="67" y="49"/>
                    <a:pt x="67" y="49"/>
                  </a:cubicBezTo>
                  <a:cubicBezTo>
                    <a:pt x="67" y="49"/>
                    <a:pt x="67" y="49"/>
                    <a:pt x="67" y="49"/>
                  </a:cubicBezTo>
                  <a:cubicBezTo>
                    <a:pt x="67" y="49"/>
                    <a:pt x="67" y="49"/>
                    <a:pt x="67" y="49"/>
                  </a:cubicBezTo>
                  <a:cubicBezTo>
                    <a:pt x="67" y="49"/>
                    <a:pt x="67" y="49"/>
                    <a:pt x="67" y="49"/>
                  </a:cubicBezTo>
                  <a:cubicBezTo>
                    <a:pt x="67" y="50"/>
                    <a:pt x="67" y="50"/>
                    <a:pt x="67" y="50"/>
                  </a:cubicBezTo>
                  <a:cubicBezTo>
                    <a:pt x="67" y="50"/>
                    <a:pt x="67" y="50"/>
                    <a:pt x="67" y="50"/>
                  </a:cubicBezTo>
                  <a:cubicBezTo>
                    <a:pt x="62" y="86"/>
                    <a:pt x="50" y="120"/>
                    <a:pt x="31" y="149"/>
                  </a:cubicBezTo>
                  <a:cubicBezTo>
                    <a:pt x="25" y="151"/>
                    <a:pt x="18" y="152"/>
                    <a:pt x="12" y="152"/>
                  </a:cubicBezTo>
                </a:path>
              </a:pathLst>
            </a:custGeom>
            <a:solidFill>
              <a:srgbClr val="F47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93C63DF7-A58F-4A65-BBF5-B3920D692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2226" y="1019175"/>
              <a:ext cx="438150" cy="538163"/>
            </a:xfrm>
            <a:custGeom>
              <a:avLst/>
              <a:gdLst>
                <a:gd name="T0" fmla="*/ 107 w 116"/>
                <a:gd name="T1" fmla="*/ 3 h 143"/>
                <a:gd name="T2" fmla="*/ 6 w 116"/>
                <a:gd name="T3" fmla="*/ 138 h 143"/>
                <a:gd name="T4" fmla="*/ 13 w 116"/>
                <a:gd name="T5" fmla="*/ 140 h 143"/>
                <a:gd name="T6" fmla="*/ 49 w 116"/>
                <a:gd name="T7" fmla="*/ 71 h 143"/>
                <a:gd name="T8" fmla="*/ 111 w 116"/>
                <a:gd name="T9" fmla="*/ 13 h 143"/>
                <a:gd name="T10" fmla="*/ 107 w 116"/>
                <a:gd name="T11" fmla="*/ 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" h="143">
                  <a:moveTo>
                    <a:pt x="107" y="3"/>
                  </a:moveTo>
                  <a:cubicBezTo>
                    <a:pt x="57" y="22"/>
                    <a:pt x="0" y="79"/>
                    <a:pt x="6" y="138"/>
                  </a:cubicBezTo>
                  <a:cubicBezTo>
                    <a:pt x="6" y="141"/>
                    <a:pt x="11" y="143"/>
                    <a:pt x="13" y="140"/>
                  </a:cubicBezTo>
                  <a:cubicBezTo>
                    <a:pt x="26" y="117"/>
                    <a:pt x="34" y="93"/>
                    <a:pt x="49" y="71"/>
                  </a:cubicBezTo>
                  <a:cubicBezTo>
                    <a:pt x="66" y="48"/>
                    <a:pt x="88" y="28"/>
                    <a:pt x="111" y="13"/>
                  </a:cubicBezTo>
                  <a:cubicBezTo>
                    <a:pt x="116" y="9"/>
                    <a:pt x="113" y="0"/>
                    <a:pt x="107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4">
              <a:extLst>
                <a:ext uri="{FF2B5EF4-FFF2-40B4-BE49-F238E27FC236}">
                  <a16:creationId xmlns:a16="http://schemas.microsoft.com/office/drawing/2014/main" id="{1713D1F0-BE4D-436C-907A-BA1EA7B3B6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0951" y="1674813"/>
              <a:ext cx="93663" cy="71438"/>
            </a:xfrm>
            <a:custGeom>
              <a:avLst/>
              <a:gdLst>
                <a:gd name="T0" fmla="*/ 13 w 25"/>
                <a:gd name="T1" fmla="*/ 19 h 19"/>
                <a:gd name="T2" fmla="*/ 13 w 25"/>
                <a:gd name="T3" fmla="*/ 0 h 19"/>
                <a:gd name="T4" fmla="*/ 13 w 2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13" y="19"/>
                  </a:moveTo>
                  <a:cubicBezTo>
                    <a:pt x="25" y="19"/>
                    <a:pt x="25" y="0"/>
                    <a:pt x="13" y="0"/>
                  </a:cubicBezTo>
                  <a:cubicBezTo>
                    <a:pt x="0" y="0"/>
                    <a:pt x="0" y="19"/>
                    <a:pt x="13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5">
              <a:extLst>
                <a:ext uri="{FF2B5EF4-FFF2-40B4-BE49-F238E27FC236}">
                  <a16:creationId xmlns:a16="http://schemas.microsoft.com/office/drawing/2014/main" id="{6CCA572F-6622-40E8-A65D-46C4A6EFC1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5801" y="1844675"/>
              <a:ext cx="633413" cy="460375"/>
            </a:xfrm>
            <a:custGeom>
              <a:avLst/>
              <a:gdLst>
                <a:gd name="T0" fmla="*/ 3 w 168"/>
                <a:gd name="T1" fmla="*/ 99 h 122"/>
                <a:gd name="T2" fmla="*/ 109 w 168"/>
                <a:gd name="T3" fmla="*/ 89 h 122"/>
                <a:gd name="T4" fmla="*/ 146 w 168"/>
                <a:gd name="T5" fmla="*/ 54 h 122"/>
                <a:gd name="T6" fmla="*/ 168 w 168"/>
                <a:gd name="T7" fmla="*/ 3 h 122"/>
                <a:gd name="T8" fmla="*/ 163 w 168"/>
                <a:gd name="T9" fmla="*/ 1 h 122"/>
                <a:gd name="T10" fmla="*/ 141 w 168"/>
                <a:gd name="T11" fmla="*/ 33 h 122"/>
                <a:gd name="T12" fmla="*/ 101 w 168"/>
                <a:gd name="T13" fmla="*/ 69 h 122"/>
                <a:gd name="T14" fmla="*/ 5 w 168"/>
                <a:gd name="T15" fmla="*/ 92 h 122"/>
                <a:gd name="T16" fmla="*/ 3 w 168"/>
                <a:gd name="T17" fmla="*/ 9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" h="122">
                  <a:moveTo>
                    <a:pt x="3" y="99"/>
                  </a:moveTo>
                  <a:cubicBezTo>
                    <a:pt x="35" y="122"/>
                    <a:pt x="77" y="106"/>
                    <a:pt x="109" y="89"/>
                  </a:cubicBezTo>
                  <a:cubicBezTo>
                    <a:pt x="125" y="80"/>
                    <a:pt x="137" y="69"/>
                    <a:pt x="146" y="54"/>
                  </a:cubicBezTo>
                  <a:cubicBezTo>
                    <a:pt x="155" y="39"/>
                    <a:pt x="167" y="21"/>
                    <a:pt x="168" y="3"/>
                  </a:cubicBezTo>
                  <a:cubicBezTo>
                    <a:pt x="168" y="1"/>
                    <a:pt x="165" y="0"/>
                    <a:pt x="163" y="1"/>
                  </a:cubicBezTo>
                  <a:cubicBezTo>
                    <a:pt x="153" y="10"/>
                    <a:pt x="148" y="22"/>
                    <a:pt x="141" y="33"/>
                  </a:cubicBezTo>
                  <a:cubicBezTo>
                    <a:pt x="130" y="47"/>
                    <a:pt x="117" y="60"/>
                    <a:pt x="101" y="69"/>
                  </a:cubicBezTo>
                  <a:cubicBezTo>
                    <a:pt x="72" y="86"/>
                    <a:pt x="39" y="96"/>
                    <a:pt x="5" y="92"/>
                  </a:cubicBezTo>
                  <a:cubicBezTo>
                    <a:pt x="0" y="92"/>
                    <a:pt x="0" y="97"/>
                    <a:pt x="3" y="9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6">
              <a:extLst>
                <a:ext uri="{FF2B5EF4-FFF2-40B4-BE49-F238E27FC236}">
                  <a16:creationId xmlns:a16="http://schemas.microsoft.com/office/drawing/2014/main" id="{21FA0C40-6A50-4CF0-BDE1-548EACD0F3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6988" y="1641475"/>
              <a:ext cx="101600" cy="96838"/>
            </a:xfrm>
            <a:custGeom>
              <a:avLst/>
              <a:gdLst>
                <a:gd name="T0" fmla="*/ 22 w 27"/>
                <a:gd name="T1" fmla="*/ 5 h 26"/>
                <a:gd name="T2" fmla="*/ 22 w 27"/>
                <a:gd name="T3" fmla="*/ 5 h 26"/>
                <a:gd name="T4" fmla="*/ 5 w 27"/>
                <a:gd name="T5" fmla="*/ 5 h 26"/>
                <a:gd name="T6" fmla="*/ 5 w 27"/>
                <a:gd name="T7" fmla="*/ 22 h 26"/>
                <a:gd name="T8" fmla="*/ 5 w 27"/>
                <a:gd name="T9" fmla="*/ 22 h 26"/>
                <a:gd name="T10" fmla="*/ 14 w 27"/>
                <a:gd name="T11" fmla="*/ 26 h 26"/>
                <a:gd name="T12" fmla="*/ 22 w 27"/>
                <a:gd name="T13" fmla="*/ 22 h 26"/>
                <a:gd name="T14" fmla="*/ 22 w 27"/>
                <a:gd name="T15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26">
                  <a:moveTo>
                    <a:pt x="22" y="5"/>
                  </a:moveTo>
                  <a:cubicBezTo>
                    <a:pt x="22" y="5"/>
                    <a:pt x="22" y="5"/>
                    <a:pt x="22" y="5"/>
                  </a:cubicBezTo>
                  <a:cubicBezTo>
                    <a:pt x="18" y="0"/>
                    <a:pt x="9" y="0"/>
                    <a:pt x="5" y="5"/>
                  </a:cubicBezTo>
                  <a:cubicBezTo>
                    <a:pt x="1" y="9"/>
                    <a:pt x="0" y="17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8" y="24"/>
                    <a:pt x="11" y="26"/>
                    <a:pt x="14" y="26"/>
                  </a:cubicBezTo>
                  <a:cubicBezTo>
                    <a:pt x="17" y="26"/>
                    <a:pt x="20" y="24"/>
                    <a:pt x="22" y="22"/>
                  </a:cubicBezTo>
                  <a:cubicBezTo>
                    <a:pt x="27" y="17"/>
                    <a:pt x="27" y="10"/>
                    <a:pt x="22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84" name="Group 3083">
            <a:extLst>
              <a:ext uri="{FF2B5EF4-FFF2-40B4-BE49-F238E27FC236}">
                <a16:creationId xmlns:a16="http://schemas.microsoft.com/office/drawing/2014/main" id="{1EA3C1C1-BBCC-4F97-B7F4-9E86B7BD76AA}"/>
              </a:ext>
            </a:extLst>
          </p:cNvPr>
          <p:cNvGrpSpPr/>
          <p:nvPr/>
        </p:nvGrpSpPr>
        <p:grpSpPr>
          <a:xfrm>
            <a:off x="1708636" y="3304631"/>
            <a:ext cx="3066329" cy="2872842"/>
            <a:chOff x="3481388" y="3810000"/>
            <a:chExt cx="2314576" cy="2168525"/>
          </a:xfrm>
        </p:grpSpPr>
        <p:sp>
          <p:nvSpPr>
            <p:cNvPr id="25" name="Freeform 27">
              <a:extLst>
                <a:ext uri="{FF2B5EF4-FFF2-40B4-BE49-F238E27FC236}">
                  <a16:creationId xmlns:a16="http://schemas.microsoft.com/office/drawing/2014/main" id="{2B2D0802-9167-4C49-B01C-60AEC70B0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1388" y="3810000"/>
              <a:ext cx="2314575" cy="2168525"/>
            </a:xfrm>
            <a:custGeom>
              <a:avLst/>
              <a:gdLst>
                <a:gd name="T0" fmla="*/ 278 w 614"/>
                <a:gd name="T1" fmla="*/ 96 h 575"/>
                <a:gd name="T2" fmla="*/ 5 w 614"/>
                <a:gd name="T3" fmla="*/ 0 h 575"/>
                <a:gd name="T4" fmla="*/ 1 w 614"/>
                <a:gd name="T5" fmla="*/ 4 h 575"/>
                <a:gd name="T6" fmla="*/ 57 w 614"/>
                <a:gd name="T7" fmla="*/ 176 h 575"/>
                <a:gd name="T8" fmla="*/ 138 w 614"/>
                <a:gd name="T9" fmla="*/ 297 h 575"/>
                <a:gd name="T10" fmla="*/ 225 w 614"/>
                <a:gd name="T11" fmla="*/ 386 h 575"/>
                <a:gd name="T12" fmla="*/ 229 w 614"/>
                <a:gd name="T13" fmla="*/ 389 h 575"/>
                <a:gd name="T14" fmla="*/ 411 w 614"/>
                <a:gd name="T15" fmla="*/ 523 h 575"/>
                <a:gd name="T16" fmla="*/ 520 w 614"/>
                <a:gd name="T17" fmla="*/ 569 h 575"/>
                <a:gd name="T18" fmla="*/ 573 w 614"/>
                <a:gd name="T19" fmla="*/ 572 h 575"/>
                <a:gd name="T20" fmla="*/ 579 w 614"/>
                <a:gd name="T21" fmla="*/ 562 h 575"/>
                <a:gd name="T22" fmla="*/ 575 w 614"/>
                <a:gd name="T23" fmla="*/ 541 h 575"/>
                <a:gd name="T24" fmla="*/ 582 w 614"/>
                <a:gd name="T25" fmla="*/ 534 h 575"/>
                <a:gd name="T26" fmla="*/ 604 w 614"/>
                <a:gd name="T27" fmla="*/ 537 h 575"/>
                <a:gd name="T28" fmla="*/ 612 w 614"/>
                <a:gd name="T29" fmla="*/ 531 h 575"/>
                <a:gd name="T30" fmla="*/ 606 w 614"/>
                <a:gd name="T31" fmla="*/ 479 h 575"/>
                <a:gd name="T32" fmla="*/ 552 w 614"/>
                <a:gd name="T33" fmla="*/ 371 h 575"/>
                <a:gd name="T34" fmla="*/ 408 w 614"/>
                <a:gd name="T35" fmla="*/ 201 h 575"/>
                <a:gd name="T36" fmla="*/ 278 w 614"/>
                <a:gd name="T37" fmla="*/ 96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4" h="575">
                  <a:moveTo>
                    <a:pt x="278" y="96"/>
                  </a:moveTo>
                  <a:cubicBezTo>
                    <a:pt x="195" y="42"/>
                    <a:pt x="103" y="13"/>
                    <a:pt x="5" y="0"/>
                  </a:cubicBezTo>
                  <a:cubicBezTo>
                    <a:pt x="2" y="0"/>
                    <a:pt x="0" y="0"/>
                    <a:pt x="1" y="4"/>
                  </a:cubicBezTo>
                  <a:cubicBezTo>
                    <a:pt x="12" y="64"/>
                    <a:pt x="29" y="121"/>
                    <a:pt x="57" y="176"/>
                  </a:cubicBezTo>
                  <a:cubicBezTo>
                    <a:pt x="79" y="219"/>
                    <a:pt x="107" y="259"/>
                    <a:pt x="138" y="297"/>
                  </a:cubicBezTo>
                  <a:cubicBezTo>
                    <a:pt x="165" y="329"/>
                    <a:pt x="194" y="358"/>
                    <a:pt x="225" y="386"/>
                  </a:cubicBezTo>
                  <a:cubicBezTo>
                    <a:pt x="226" y="387"/>
                    <a:pt x="227" y="388"/>
                    <a:pt x="229" y="389"/>
                  </a:cubicBezTo>
                  <a:cubicBezTo>
                    <a:pt x="285" y="440"/>
                    <a:pt x="345" y="485"/>
                    <a:pt x="411" y="523"/>
                  </a:cubicBezTo>
                  <a:cubicBezTo>
                    <a:pt x="445" y="542"/>
                    <a:pt x="481" y="559"/>
                    <a:pt x="520" y="569"/>
                  </a:cubicBezTo>
                  <a:cubicBezTo>
                    <a:pt x="537" y="573"/>
                    <a:pt x="555" y="575"/>
                    <a:pt x="573" y="572"/>
                  </a:cubicBezTo>
                  <a:cubicBezTo>
                    <a:pt x="578" y="571"/>
                    <a:pt x="582" y="569"/>
                    <a:pt x="579" y="562"/>
                  </a:cubicBezTo>
                  <a:cubicBezTo>
                    <a:pt x="577" y="555"/>
                    <a:pt x="577" y="548"/>
                    <a:pt x="575" y="541"/>
                  </a:cubicBezTo>
                  <a:cubicBezTo>
                    <a:pt x="574" y="534"/>
                    <a:pt x="576" y="533"/>
                    <a:pt x="582" y="534"/>
                  </a:cubicBezTo>
                  <a:cubicBezTo>
                    <a:pt x="589" y="535"/>
                    <a:pt x="597" y="536"/>
                    <a:pt x="604" y="537"/>
                  </a:cubicBezTo>
                  <a:cubicBezTo>
                    <a:pt x="610" y="538"/>
                    <a:pt x="611" y="536"/>
                    <a:pt x="612" y="531"/>
                  </a:cubicBezTo>
                  <a:cubicBezTo>
                    <a:pt x="614" y="513"/>
                    <a:pt x="611" y="496"/>
                    <a:pt x="606" y="479"/>
                  </a:cubicBezTo>
                  <a:cubicBezTo>
                    <a:pt x="594" y="440"/>
                    <a:pt x="574" y="405"/>
                    <a:pt x="552" y="371"/>
                  </a:cubicBezTo>
                  <a:cubicBezTo>
                    <a:pt x="510" y="309"/>
                    <a:pt x="461" y="253"/>
                    <a:pt x="408" y="201"/>
                  </a:cubicBezTo>
                  <a:cubicBezTo>
                    <a:pt x="368" y="163"/>
                    <a:pt x="325" y="127"/>
                    <a:pt x="278" y="96"/>
                  </a:cubicBezTo>
                </a:path>
              </a:pathLst>
            </a:custGeom>
            <a:solidFill>
              <a:srgbClr val="FBF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8">
              <a:extLst>
                <a:ext uri="{FF2B5EF4-FFF2-40B4-BE49-F238E27FC236}">
                  <a16:creationId xmlns:a16="http://schemas.microsoft.com/office/drawing/2014/main" id="{3B21CD90-0852-45CE-B296-D17486D05D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1351" y="5106988"/>
              <a:ext cx="312738" cy="314325"/>
            </a:xfrm>
            <a:custGeom>
              <a:avLst/>
              <a:gdLst>
                <a:gd name="T0" fmla="*/ 28 w 83"/>
                <a:gd name="T1" fmla="*/ 6 h 83"/>
                <a:gd name="T2" fmla="*/ 58 w 83"/>
                <a:gd name="T3" fmla="*/ 18 h 83"/>
                <a:gd name="T4" fmla="*/ 76 w 83"/>
                <a:gd name="T5" fmla="*/ 52 h 83"/>
                <a:gd name="T6" fmla="*/ 69 w 83"/>
                <a:gd name="T7" fmla="*/ 63 h 83"/>
                <a:gd name="T8" fmla="*/ 65 w 83"/>
                <a:gd name="T9" fmla="*/ 62 h 83"/>
                <a:gd name="T10" fmla="*/ 65 w 83"/>
                <a:gd name="T11" fmla="*/ 63 h 83"/>
                <a:gd name="T12" fmla="*/ 65 w 83"/>
                <a:gd name="T13" fmla="*/ 63 h 83"/>
                <a:gd name="T14" fmla="*/ 64 w 83"/>
                <a:gd name="T15" fmla="*/ 64 h 83"/>
                <a:gd name="T16" fmla="*/ 72 w 83"/>
                <a:gd name="T17" fmla="*/ 62 h 83"/>
                <a:gd name="T18" fmla="*/ 58 w 83"/>
                <a:gd name="T19" fmla="*/ 17 h 83"/>
                <a:gd name="T20" fmla="*/ 44 w 83"/>
                <a:gd name="T21" fmla="*/ 29 h 83"/>
                <a:gd name="T22" fmla="*/ 44 w 83"/>
                <a:gd name="T23" fmla="*/ 40 h 83"/>
                <a:gd name="T24" fmla="*/ 45 w 83"/>
                <a:gd name="T25" fmla="*/ 40 h 83"/>
                <a:gd name="T26" fmla="*/ 45 w 83"/>
                <a:gd name="T27" fmla="*/ 40 h 83"/>
                <a:gd name="T28" fmla="*/ 43 w 83"/>
                <a:gd name="T29" fmla="*/ 40 h 83"/>
                <a:gd name="T30" fmla="*/ 45 w 83"/>
                <a:gd name="T31" fmla="*/ 32 h 83"/>
                <a:gd name="T32" fmla="*/ 34 w 83"/>
                <a:gd name="T33" fmla="*/ 11 h 83"/>
                <a:gd name="T34" fmla="*/ 17 w 83"/>
                <a:gd name="T35" fmla="*/ 4 h 83"/>
                <a:gd name="T36" fmla="*/ 17 w 83"/>
                <a:gd name="T37" fmla="*/ 28 h 83"/>
                <a:gd name="T38" fmla="*/ 68 w 83"/>
                <a:gd name="T39" fmla="*/ 80 h 83"/>
                <a:gd name="T40" fmla="*/ 68 w 83"/>
                <a:gd name="T41" fmla="*/ 79 h 83"/>
                <a:gd name="T42" fmla="*/ 68 w 83"/>
                <a:gd name="T43" fmla="*/ 79 h 83"/>
                <a:gd name="T44" fmla="*/ 67 w 83"/>
                <a:gd name="T45" fmla="*/ 80 h 83"/>
                <a:gd name="T46" fmla="*/ 22 w 83"/>
                <a:gd name="T47" fmla="*/ 40 h 83"/>
                <a:gd name="T48" fmla="*/ 5 w 83"/>
                <a:gd name="T49" fmla="*/ 36 h 83"/>
                <a:gd name="T50" fmla="*/ 8 w 83"/>
                <a:gd name="T51" fmla="*/ 55 h 83"/>
                <a:gd name="T52" fmla="*/ 8 w 83"/>
                <a:gd name="T53" fmla="*/ 55 h 83"/>
                <a:gd name="T54" fmla="*/ 8 w 83"/>
                <a:gd name="T55" fmla="*/ 55 h 83"/>
                <a:gd name="T56" fmla="*/ 8 w 83"/>
                <a:gd name="T57" fmla="*/ 54 h 83"/>
                <a:gd name="T58" fmla="*/ 8 w 83"/>
                <a:gd name="T59" fmla="*/ 54 h 83"/>
                <a:gd name="T60" fmla="*/ 5 w 83"/>
                <a:gd name="T61" fmla="*/ 49 h 83"/>
                <a:gd name="T62" fmla="*/ 12 w 83"/>
                <a:gd name="T63" fmla="*/ 34 h 83"/>
                <a:gd name="T64" fmla="*/ 15 w 83"/>
                <a:gd name="T65" fmla="*/ 22 h 83"/>
                <a:gd name="T66" fmla="*/ 11 w 83"/>
                <a:gd name="T67" fmla="*/ 24 h 83"/>
                <a:gd name="T68" fmla="*/ 18 w 83"/>
                <a:gd name="T69" fmla="*/ 33 h 83"/>
                <a:gd name="T70" fmla="*/ 0 w 83"/>
                <a:gd name="T71" fmla="*/ 44 h 83"/>
                <a:gd name="T72" fmla="*/ 8 w 83"/>
                <a:gd name="T73" fmla="*/ 59 h 83"/>
                <a:gd name="T74" fmla="*/ 9 w 83"/>
                <a:gd name="T75" fmla="*/ 54 h 83"/>
                <a:gd name="T76" fmla="*/ 8 w 83"/>
                <a:gd name="T77" fmla="*/ 43 h 83"/>
                <a:gd name="T78" fmla="*/ 10 w 83"/>
                <a:gd name="T79" fmla="*/ 37 h 83"/>
                <a:gd name="T80" fmla="*/ 34 w 83"/>
                <a:gd name="T81" fmla="*/ 56 h 83"/>
                <a:gd name="T82" fmla="*/ 68 w 83"/>
                <a:gd name="T83" fmla="*/ 83 h 83"/>
                <a:gd name="T84" fmla="*/ 33 w 83"/>
                <a:gd name="T85" fmla="*/ 43 h 83"/>
                <a:gd name="T86" fmla="*/ 16 w 83"/>
                <a:gd name="T87" fmla="*/ 15 h 83"/>
                <a:gd name="T88" fmla="*/ 22 w 83"/>
                <a:gd name="T89" fmla="*/ 7 h 83"/>
                <a:gd name="T90" fmla="*/ 41 w 83"/>
                <a:gd name="T91" fmla="*/ 30 h 83"/>
                <a:gd name="T92" fmla="*/ 41 w 83"/>
                <a:gd name="T93" fmla="*/ 37 h 83"/>
                <a:gd name="T94" fmla="*/ 45 w 83"/>
                <a:gd name="T95" fmla="*/ 44 h 83"/>
                <a:gd name="T96" fmla="*/ 49 w 83"/>
                <a:gd name="T97" fmla="*/ 34 h 83"/>
                <a:gd name="T98" fmla="*/ 51 w 83"/>
                <a:gd name="T99" fmla="*/ 24 h 83"/>
                <a:gd name="T100" fmla="*/ 76 w 83"/>
                <a:gd name="T101" fmla="*/ 41 h 83"/>
                <a:gd name="T102" fmla="*/ 66 w 83"/>
                <a:gd name="T103" fmla="*/ 61 h 83"/>
                <a:gd name="T104" fmla="*/ 67 w 83"/>
                <a:gd name="T105" fmla="*/ 62 h 83"/>
                <a:gd name="T106" fmla="*/ 67 w 83"/>
                <a:gd name="T107" fmla="*/ 60 h 83"/>
                <a:gd name="T108" fmla="*/ 61 w 83"/>
                <a:gd name="T109" fmla="*/ 63 h 83"/>
                <a:gd name="T110" fmla="*/ 74 w 83"/>
                <a:gd name="T111" fmla="*/ 65 h 83"/>
                <a:gd name="T112" fmla="*/ 82 w 83"/>
                <a:gd name="T113" fmla="*/ 33 h 83"/>
                <a:gd name="T114" fmla="*/ 43 w 83"/>
                <a:gd name="T115" fmla="*/ 23 h 83"/>
                <a:gd name="T116" fmla="*/ 20 w 83"/>
                <a:gd name="T11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3" h="83">
                  <a:moveTo>
                    <a:pt x="13" y="6"/>
                  </a:moveTo>
                  <a:cubicBezTo>
                    <a:pt x="15" y="7"/>
                    <a:pt x="15" y="7"/>
                    <a:pt x="15" y="7"/>
                  </a:cubicBezTo>
                  <a:cubicBezTo>
                    <a:pt x="16" y="7"/>
                    <a:pt x="16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5"/>
                    <a:pt x="19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1" y="4"/>
                    <a:pt x="21" y="4"/>
                    <a:pt x="22" y="4"/>
                  </a:cubicBezTo>
                  <a:cubicBezTo>
                    <a:pt x="23" y="4"/>
                    <a:pt x="23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6" y="5"/>
                    <a:pt x="27" y="5"/>
                    <a:pt x="28" y="6"/>
                  </a:cubicBezTo>
                  <a:cubicBezTo>
                    <a:pt x="30" y="6"/>
                    <a:pt x="31" y="7"/>
                    <a:pt x="32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5" y="10"/>
                    <a:pt x="37" y="12"/>
                    <a:pt x="39" y="15"/>
                  </a:cubicBezTo>
                  <a:cubicBezTo>
                    <a:pt x="41" y="18"/>
                    <a:pt x="42" y="22"/>
                    <a:pt x="43" y="25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7" y="25"/>
                    <a:pt x="47" y="25"/>
                    <a:pt x="47" y="25"/>
                  </a:cubicBezTo>
                  <a:cubicBezTo>
                    <a:pt x="48" y="24"/>
                    <a:pt x="49" y="22"/>
                    <a:pt x="50" y="21"/>
                  </a:cubicBezTo>
                  <a:cubicBezTo>
                    <a:pt x="52" y="20"/>
                    <a:pt x="53" y="19"/>
                    <a:pt x="55" y="19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6" y="18"/>
                    <a:pt x="57" y="18"/>
                    <a:pt x="58" y="18"/>
                  </a:cubicBezTo>
                  <a:cubicBezTo>
                    <a:pt x="59" y="18"/>
                    <a:pt x="60" y="19"/>
                    <a:pt x="61" y="19"/>
                  </a:cubicBezTo>
                  <a:cubicBezTo>
                    <a:pt x="63" y="19"/>
                    <a:pt x="65" y="20"/>
                    <a:pt x="67" y="21"/>
                  </a:cubicBezTo>
                  <a:cubicBezTo>
                    <a:pt x="67" y="21"/>
                    <a:pt x="67" y="21"/>
                    <a:pt x="67" y="21"/>
                  </a:cubicBezTo>
                  <a:cubicBezTo>
                    <a:pt x="67" y="21"/>
                    <a:pt x="67" y="21"/>
                    <a:pt x="67" y="21"/>
                  </a:cubicBezTo>
                  <a:cubicBezTo>
                    <a:pt x="69" y="22"/>
                    <a:pt x="72" y="24"/>
                    <a:pt x="74" y="26"/>
                  </a:cubicBezTo>
                  <a:cubicBezTo>
                    <a:pt x="76" y="29"/>
                    <a:pt x="77" y="31"/>
                    <a:pt x="78" y="34"/>
                  </a:cubicBezTo>
                  <a:cubicBezTo>
                    <a:pt x="78" y="34"/>
                    <a:pt x="78" y="34"/>
                    <a:pt x="78" y="34"/>
                  </a:cubicBezTo>
                  <a:cubicBezTo>
                    <a:pt x="78" y="34"/>
                    <a:pt x="78" y="34"/>
                    <a:pt x="78" y="34"/>
                  </a:cubicBezTo>
                  <a:cubicBezTo>
                    <a:pt x="78" y="36"/>
                    <a:pt x="79" y="39"/>
                    <a:pt x="79" y="41"/>
                  </a:cubicBezTo>
                  <a:cubicBezTo>
                    <a:pt x="79" y="42"/>
                    <a:pt x="79" y="42"/>
                    <a:pt x="78" y="43"/>
                  </a:cubicBezTo>
                  <a:cubicBezTo>
                    <a:pt x="78" y="47"/>
                    <a:pt x="77" y="50"/>
                    <a:pt x="76" y="52"/>
                  </a:cubicBezTo>
                  <a:cubicBezTo>
                    <a:pt x="78" y="53"/>
                    <a:pt x="78" y="53"/>
                    <a:pt x="78" y="53"/>
                  </a:cubicBezTo>
                  <a:cubicBezTo>
                    <a:pt x="76" y="52"/>
                    <a:pt x="76" y="52"/>
                    <a:pt x="76" y="52"/>
                  </a:cubicBezTo>
                  <a:cubicBezTo>
                    <a:pt x="76" y="54"/>
                    <a:pt x="75" y="55"/>
                    <a:pt x="75" y="56"/>
                  </a:cubicBezTo>
                  <a:cubicBezTo>
                    <a:pt x="74" y="57"/>
                    <a:pt x="73" y="58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60"/>
                    <a:pt x="71" y="61"/>
                    <a:pt x="71" y="62"/>
                  </a:cubicBezTo>
                  <a:cubicBezTo>
                    <a:pt x="71" y="62"/>
                    <a:pt x="71" y="62"/>
                    <a:pt x="71" y="62"/>
                  </a:cubicBezTo>
                  <a:cubicBezTo>
                    <a:pt x="70" y="62"/>
                    <a:pt x="69" y="63"/>
                    <a:pt x="69" y="63"/>
                  </a:cubicBezTo>
                  <a:cubicBezTo>
                    <a:pt x="70" y="65"/>
                    <a:pt x="70" y="65"/>
                    <a:pt x="70" y="65"/>
                  </a:cubicBezTo>
                  <a:cubicBezTo>
                    <a:pt x="69" y="63"/>
                    <a:pt x="69" y="63"/>
                    <a:pt x="69" y="63"/>
                  </a:cubicBezTo>
                  <a:cubicBezTo>
                    <a:pt x="68" y="63"/>
                    <a:pt x="67" y="63"/>
                    <a:pt x="67" y="63"/>
                  </a:cubicBezTo>
                  <a:cubicBezTo>
                    <a:pt x="67" y="63"/>
                    <a:pt x="67" y="63"/>
                    <a:pt x="67" y="63"/>
                  </a:cubicBezTo>
                  <a:cubicBezTo>
                    <a:pt x="67" y="63"/>
                    <a:pt x="67" y="63"/>
                    <a:pt x="67" y="63"/>
                  </a:cubicBezTo>
                  <a:cubicBezTo>
                    <a:pt x="67" y="63"/>
                    <a:pt x="66" y="63"/>
                    <a:pt x="66" y="63"/>
                  </a:cubicBezTo>
                  <a:cubicBezTo>
                    <a:pt x="66" y="63"/>
                    <a:pt x="66" y="63"/>
                    <a:pt x="66" y="63"/>
                  </a:cubicBezTo>
                  <a:cubicBezTo>
                    <a:pt x="65" y="63"/>
                    <a:pt x="65" y="62"/>
                    <a:pt x="65" y="62"/>
                  </a:cubicBezTo>
                  <a:cubicBezTo>
                    <a:pt x="63" y="63"/>
                    <a:pt x="63" y="63"/>
                    <a:pt x="63" y="63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5" y="63"/>
                    <a:pt x="65" y="63"/>
                    <a:pt x="65" y="63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65" y="64"/>
                    <a:pt x="65" y="64"/>
                    <a:pt x="65" y="65"/>
                  </a:cubicBezTo>
                  <a:cubicBezTo>
                    <a:pt x="66" y="65"/>
                    <a:pt x="66" y="65"/>
                    <a:pt x="67" y="65"/>
                  </a:cubicBezTo>
                  <a:cubicBezTo>
                    <a:pt x="67" y="65"/>
                    <a:pt x="67" y="65"/>
                    <a:pt x="67" y="65"/>
                  </a:cubicBezTo>
                  <a:cubicBezTo>
                    <a:pt x="67" y="65"/>
                    <a:pt x="67" y="65"/>
                    <a:pt x="67" y="65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70" y="64"/>
                    <a:pt x="71" y="63"/>
                    <a:pt x="72" y="62"/>
                  </a:cubicBezTo>
                  <a:cubicBezTo>
                    <a:pt x="70" y="61"/>
                    <a:pt x="70" y="61"/>
                    <a:pt x="70" y="61"/>
                  </a:cubicBezTo>
                  <a:cubicBezTo>
                    <a:pt x="72" y="62"/>
                    <a:pt x="72" y="62"/>
                    <a:pt x="72" y="62"/>
                  </a:cubicBezTo>
                  <a:cubicBezTo>
                    <a:pt x="74" y="60"/>
                    <a:pt x="76" y="58"/>
                    <a:pt x="77" y="55"/>
                  </a:cubicBezTo>
                  <a:cubicBezTo>
                    <a:pt x="78" y="52"/>
                    <a:pt x="79" y="50"/>
                    <a:pt x="79" y="47"/>
                  </a:cubicBezTo>
                  <a:cubicBezTo>
                    <a:pt x="77" y="46"/>
                    <a:pt x="77" y="46"/>
                    <a:pt x="77" y="46"/>
                  </a:cubicBezTo>
                  <a:cubicBezTo>
                    <a:pt x="79" y="47"/>
                    <a:pt x="79" y="47"/>
                    <a:pt x="79" y="47"/>
                  </a:cubicBezTo>
                  <a:cubicBezTo>
                    <a:pt x="80" y="45"/>
                    <a:pt x="80" y="43"/>
                    <a:pt x="80" y="41"/>
                  </a:cubicBezTo>
                  <a:cubicBezTo>
                    <a:pt x="80" y="39"/>
                    <a:pt x="80" y="38"/>
                    <a:pt x="80" y="36"/>
                  </a:cubicBezTo>
                  <a:cubicBezTo>
                    <a:pt x="79" y="32"/>
                    <a:pt x="77" y="29"/>
                    <a:pt x="75" y="26"/>
                  </a:cubicBezTo>
                  <a:cubicBezTo>
                    <a:pt x="73" y="27"/>
                    <a:pt x="73" y="27"/>
                    <a:pt x="73" y="27"/>
                  </a:cubicBezTo>
                  <a:cubicBezTo>
                    <a:pt x="75" y="26"/>
                    <a:pt x="75" y="26"/>
                    <a:pt x="75" y="26"/>
                  </a:cubicBezTo>
                  <a:cubicBezTo>
                    <a:pt x="73" y="23"/>
                    <a:pt x="70" y="21"/>
                    <a:pt x="67" y="19"/>
                  </a:cubicBezTo>
                  <a:cubicBezTo>
                    <a:pt x="64" y="18"/>
                    <a:pt x="61" y="17"/>
                    <a:pt x="58" y="17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55" y="17"/>
                    <a:pt x="53" y="18"/>
                    <a:pt x="52" y="18"/>
                  </a:cubicBezTo>
                  <a:cubicBezTo>
                    <a:pt x="50" y="19"/>
                    <a:pt x="48" y="20"/>
                    <a:pt x="47" y="22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46" y="24"/>
                    <a:pt x="45" y="25"/>
                    <a:pt x="45" y="27"/>
                  </a:cubicBezTo>
                  <a:cubicBezTo>
                    <a:pt x="45" y="28"/>
                    <a:pt x="45" y="28"/>
                    <a:pt x="44" y="29"/>
                  </a:cubicBezTo>
                  <a:cubicBezTo>
                    <a:pt x="47" y="29"/>
                    <a:pt x="47" y="29"/>
                    <a:pt x="47" y="29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4" y="30"/>
                    <a:pt x="44" y="30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45" y="35"/>
                    <a:pt x="45" y="35"/>
                    <a:pt x="45" y="36"/>
                  </a:cubicBezTo>
                  <a:cubicBezTo>
                    <a:pt x="45" y="37"/>
                    <a:pt x="45" y="37"/>
                    <a:pt x="45" y="37"/>
                  </a:cubicBezTo>
                  <a:cubicBezTo>
                    <a:pt x="45" y="38"/>
                    <a:pt x="44" y="39"/>
                    <a:pt x="44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2"/>
                    <a:pt x="45" y="42"/>
                    <a:pt x="45" y="42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3" y="40"/>
                    <a:pt x="43" y="40"/>
                    <a:pt x="43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39"/>
                    <a:pt x="46" y="38"/>
                    <a:pt x="45" y="38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5" y="38"/>
                    <a:pt x="45" y="37"/>
                    <a:pt x="45" y="37"/>
                  </a:cubicBezTo>
                  <a:cubicBezTo>
                    <a:pt x="45" y="37"/>
                    <a:pt x="45" y="37"/>
                    <a:pt x="45" y="37"/>
                  </a:cubicBezTo>
                  <a:cubicBezTo>
                    <a:pt x="45" y="37"/>
                    <a:pt x="45" y="37"/>
                    <a:pt x="45" y="37"/>
                  </a:cubicBezTo>
                  <a:cubicBezTo>
                    <a:pt x="45" y="36"/>
                    <a:pt x="45" y="36"/>
                    <a:pt x="45" y="35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5" y="35"/>
                    <a:pt x="45" y="35"/>
                    <a:pt x="45" y="35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2"/>
                    <a:pt x="45" y="32"/>
                    <a:pt x="45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5" y="29"/>
                    <a:pt x="45" y="29"/>
                    <a:pt x="45" y="29"/>
                  </a:cubicBezTo>
                  <a:cubicBezTo>
                    <a:pt x="45" y="29"/>
                    <a:pt x="45" y="29"/>
                    <a:pt x="45" y="29"/>
                  </a:cubicBezTo>
                  <a:cubicBezTo>
                    <a:pt x="45" y="26"/>
                    <a:pt x="44" y="22"/>
                    <a:pt x="42" y="19"/>
                  </a:cubicBezTo>
                  <a:cubicBezTo>
                    <a:pt x="40" y="15"/>
                    <a:pt x="38" y="12"/>
                    <a:pt x="36" y="9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3" y="7"/>
                    <a:pt x="31" y="5"/>
                    <a:pt x="28" y="4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26" y="3"/>
                    <a:pt x="24" y="3"/>
                    <a:pt x="23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0" y="3"/>
                    <a:pt x="18" y="3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5" y="5"/>
                    <a:pt x="14" y="6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8"/>
                    <a:pt x="12" y="10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2"/>
                    <a:pt x="12" y="13"/>
                    <a:pt x="12" y="14"/>
                  </a:cubicBezTo>
                  <a:cubicBezTo>
                    <a:pt x="12" y="14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7"/>
                    <a:pt x="12" y="18"/>
                    <a:pt x="13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22"/>
                    <a:pt x="15" y="26"/>
                    <a:pt x="17" y="28"/>
                  </a:cubicBezTo>
                  <a:cubicBezTo>
                    <a:pt x="18" y="31"/>
                    <a:pt x="20" y="34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5" y="40"/>
                    <a:pt x="27" y="43"/>
                    <a:pt x="30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3" y="49"/>
                    <a:pt x="36" y="52"/>
                    <a:pt x="39" y="55"/>
                  </a:cubicBezTo>
                  <a:cubicBezTo>
                    <a:pt x="41" y="57"/>
                    <a:pt x="43" y="58"/>
                    <a:pt x="45" y="60"/>
                  </a:cubicBezTo>
                  <a:cubicBezTo>
                    <a:pt x="47" y="62"/>
                    <a:pt x="49" y="64"/>
                    <a:pt x="51" y="66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68" y="80"/>
                    <a:pt x="68" y="80"/>
                    <a:pt x="68" y="80"/>
                  </a:cubicBezTo>
                  <a:cubicBezTo>
                    <a:pt x="69" y="78"/>
                    <a:pt x="69" y="78"/>
                    <a:pt x="69" y="78"/>
                  </a:cubicBezTo>
                  <a:cubicBezTo>
                    <a:pt x="68" y="80"/>
                    <a:pt x="68" y="80"/>
                    <a:pt x="68" y="80"/>
                  </a:cubicBezTo>
                  <a:cubicBezTo>
                    <a:pt x="68" y="80"/>
                    <a:pt x="68" y="80"/>
                    <a:pt x="68" y="80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80"/>
                    <a:pt x="68" y="80"/>
                    <a:pt x="68" y="80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7" y="80"/>
                    <a:pt x="67" y="80"/>
                    <a:pt x="67" y="80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5" y="76"/>
                    <a:pt x="65" y="76"/>
                    <a:pt x="65" y="76"/>
                  </a:cubicBezTo>
                  <a:cubicBezTo>
                    <a:pt x="65" y="76"/>
                    <a:pt x="65" y="76"/>
                    <a:pt x="65" y="76"/>
                  </a:cubicBezTo>
                  <a:cubicBezTo>
                    <a:pt x="62" y="73"/>
                    <a:pt x="59" y="70"/>
                    <a:pt x="56" y="68"/>
                  </a:cubicBezTo>
                  <a:cubicBezTo>
                    <a:pt x="53" y="65"/>
                    <a:pt x="49" y="63"/>
                    <a:pt x="46" y="60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3" y="57"/>
                    <a:pt x="40" y="55"/>
                    <a:pt x="37" y="52"/>
                  </a:cubicBezTo>
                  <a:cubicBezTo>
                    <a:pt x="34" y="50"/>
                    <a:pt x="31" y="47"/>
                    <a:pt x="28" y="45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26" y="43"/>
                    <a:pt x="24" y="41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19" y="38"/>
                    <a:pt x="17" y="36"/>
                    <a:pt x="15" y="35"/>
                  </a:cubicBezTo>
                  <a:cubicBezTo>
                    <a:pt x="14" y="34"/>
                    <a:pt x="14" y="34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2" y="33"/>
                    <a:pt x="11" y="32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9" y="32"/>
                    <a:pt x="8" y="33"/>
                    <a:pt x="7" y="34"/>
                  </a:cubicBezTo>
                  <a:cubicBezTo>
                    <a:pt x="6" y="34"/>
                    <a:pt x="6" y="35"/>
                    <a:pt x="5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4" y="38"/>
                    <a:pt x="3" y="40"/>
                    <a:pt x="3" y="43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3" y="45"/>
                    <a:pt x="4" y="47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50"/>
                    <a:pt x="5" y="51"/>
                    <a:pt x="5" y="5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3"/>
                    <a:pt x="6" y="54"/>
                    <a:pt x="6" y="54"/>
                  </a:cubicBezTo>
                  <a:cubicBezTo>
                    <a:pt x="7" y="54"/>
                    <a:pt x="7" y="54"/>
                    <a:pt x="7" y="54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10" y="54"/>
                    <a:pt x="10" y="54"/>
                    <a:pt x="10" y="54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9" y="55"/>
                    <a:pt x="9" y="55"/>
                    <a:pt x="9" y="55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9" y="55"/>
                    <a:pt x="9" y="55"/>
                    <a:pt x="9" y="55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9" y="55"/>
                    <a:pt x="9" y="55"/>
                    <a:pt x="9" y="55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9" y="55"/>
                    <a:pt x="9" y="55"/>
                    <a:pt x="9" y="55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7" y="53"/>
                    <a:pt x="7" y="53"/>
                  </a:cubicBezTo>
                  <a:cubicBezTo>
                    <a:pt x="7" y="53"/>
                    <a:pt x="7" y="53"/>
                    <a:pt x="7" y="53"/>
                  </a:cubicBezTo>
                  <a:cubicBezTo>
                    <a:pt x="7" y="53"/>
                    <a:pt x="7" y="53"/>
                    <a:pt x="7" y="53"/>
                  </a:cubicBezTo>
                  <a:cubicBezTo>
                    <a:pt x="6" y="52"/>
                    <a:pt x="6" y="50"/>
                    <a:pt x="5" y="49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5" y="47"/>
                    <a:pt x="5" y="46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2"/>
                    <a:pt x="5" y="40"/>
                    <a:pt x="5" y="39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6" y="38"/>
                    <a:pt x="6" y="37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8" y="34"/>
                    <a:pt x="8" y="34"/>
                    <a:pt x="9" y="3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1" y="34"/>
                    <a:pt x="11" y="34"/>
                    <a:pt x="12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3" y="35"/>
                    <a:pt x="14" y="36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7" y="38"/>
                    <a:pt x="18" y="39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1" y="41"/>
                    <a:pt x="23" y="43"/>
                    <a:pt x="24" y="44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5" y="38"/>
                    <a:pt x="23" y="35"/>
                    <a:pt x="20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18" y="29"/>
                    <a:pt x="17" y="26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4" y="20"/>
                    <a:pt x="13" y="17"/>
                    <a:pt x="13" y="14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1"/>
                    <a:pt x="14" y="9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0" y="7"/>
                    <a:pt x="9" y="10"/>
                    <a:pt x="9" y="13"/>
                  </a:cubicBezTo>
                  <a:cubicBezTo>
                    <a:pt x="9" y="14"/>
                    <a:pt x="9" y="14"/>
                    <a:pt x="9" y="15"/>
                  </a:cubicBezTo>
                  <a:cubicBezTo>
                    <a:pt x="9" y="18"/>
                    <a:pt x="10" y="21"/>
                    <a:pt x="11" y="24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3" y="27"/>
                    <a:pt x="15" y="31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7"/>
                    <a:pt x="22" y="41"/>
                    <a:pt x="24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6" y="39"/>
                    <a:pt x="24" y="38"/>
                    <a:pt x="23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1" y="36"/>
                    <a:pt x="20" y="34"/>
                    <a:pt x="18" y="33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7" y="32"/>
                    <a:pt x="16" y="31"/>
                    <a:pt x="14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3" y="30"/>
                    <a:pt x="12" y="29"/>
                    <a:pt x="10" y="29"/>
                  </a:cubicBezTo>
                  <a:cubicBezTo>
                    <a:pt x="10" y="29"/>
                    <a:pt x="9" y="29"/>
                    <a:pt x="8" y="30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6" y="30"/>
                    <a:pt x="5" y="31"/>
                    <a:pt x="3" y="33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5"/>
                    <a:pt x="2" y="36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1" y="40"/>
                    <a:pt x="0" y="42"/>
                    <a:pt x="0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6"/>
                    <a:pt x="1" y="48"/>
                    <a:pt x="1" y="50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1" y="50"/>
                    <a:pt x="1" y="50"/>
                    <a:pt x="1" y="50"/>
                  </a:cubicBezTo>
                  <a:cubicBezTo>
                    <a:pt x="2" y="52"/>
                    <a:pt x="2" y="54"/>
                    <a:pt x="3" y="55"/>
                  </a:cubicBezTo>
                  <a:cubicBezTo>
                    <a:pt x="5" y="54"/>
                    <a:pt x="5" y="54"/>
                    <a:pt x="5" y="54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4" y="56"/>
                    <a:pt x="4" y="57"/>
                    <a:pt x="5" y="57"/>
                  </a:cubicBezTo>
                  <a:cubicBezTo>
                    <a:pt x="5" y="57"/>
                    <a:pt x="5" y="57"/>
                    <a:pt x="5" y="57"/>
                  </a:cubicBezTo>
                  <a:cubicBezTo>
                    <a:pt x="5" y="57"/>
                    <a:pt x="5" y="57"/>
                    <a:pt x="5" y="57"/>
                  </a:cubicBezTo>
                  <a:cubicBezTo>
                    <a:pt x="6" y="58"/>
                    <a:pt x="7" y="59"/>
                    <a:pt x="8" y="59"/>
                  </a:cubicBezTo>
                  <a:cubicBezTo>
                    <a:pt x="9" y="59"/>
                    <a:pt x="9" y="58"/>
                    <a:pt x="10" y="58"/>
                  </a:cubicBezTo>
                  <a:cubicBezTo>
                    <a:pt x="9" y="56"/>
                    <a:pt x="9" y="56"/>
                    <a:pt x="9" y="56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1" y="57"/>
                    <a:pt x="12" y="57"/>
                    <a:pt x="12" y="56"/>
                  </a:cubicBezTo>
                  <a:cubicBezTo>
                    <a:pt x="12" y="56"/>
                    <a:pt x="12" y="55"/>
                    <a:pt x="12" y="55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1" y="53"/>
                    <a:pt x="11" y="52"/>
                    <a:pt x="10" y="52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1"/>
                    <a:pt x="9" y="51"/>
                    <a:pt x="9" y="51"/>
                  </a:cubicBezTo>
                  <a:cubicBezTo>
                    <a:pt x="8" y="53"/>
                    <a:pt x="8" y="53"/>
                    <a:pt x="8" y="53"/>
                  </a:cubicBezTo>
                  <a:cubicBezTo>
                    <a:pt x="10" y="51"/>
                    <a:pt x="10" y="51"/>
                    <a:pt x="10" y="51"/>
                  </a:cubicBezTo>
                  <a:cubicBezTo>
                    <a:pt x="9" y="51"/>
                    <a:pt x="9" y="51"/>
                    <a:pt x="9" y="50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9" y="50"/>
                    <a:pt x="8" y="49"/>
                    <a:pt x="8" y="48"/>
                  </a:cubicBezTo>
                  <a:cubicBezTo>
                    <a:pt x="6" y="49"/>
                    <a:pt x="6" y="49"/>
                    <a:pt x="6" y="49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7"/>
                    <a:pt x="8" y="45"/>
                    <a:pt x="8" y="43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8" y="41"/>
                    <a:pt x="8" y="39"/>
                    <a:pt x="9" y="38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7"/>
                    <a:pt x="9" y="37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10" y="37"/>
                    <a:pt x="11" y="37"/>
                    <a:pt x="11" y="37"/>
                  </a:cubicBezTo>
                  <a:cubicBezTo>
                    <a:pt x="11" y="37"/>
                    <a:pt x="11" y="37"/>
                    <a:pt x="11" y="37"/>
                  </a:cubicBezTo>
                  <a:cubicBezTo>
                    <a:pt x="11" y="37"/>
                    <a:pt x="12" y="38"/>
                    <a:pt x="13" y="38"/>
                  </a:cubicBezTo>
                  <a:cubicBezTo>
                    <a:pt x="15" y="40"/>
                    <a:pt x="17" y="41"/>
                    <a:pt x="19" y="43"/>
                  </a:cubicBezTo>
                  <a:cubicBezTo>
                    <a:pt x="19" y="43"/>
                    <a:pt x="19" y="43"/>
                    <a:pt x="19" y="43"/>
                  </a:cubicBezTo>
                  <a:cubicBezTo>
                    <a:pt x="21" y="45"/>
                    <a:pt x="23" y="47"/>
                    <a:pt x="25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8" y="51"/>
                    <a:pt x="31" y="53"/>
                    <a:pt x="34" y="56"/>
                  </a:cubicBezTo>
                  <a:cubicBezTo>
                    <a:pt x="37" y="58"/>
                    <a:pt x="40" y="61"/>
                    <a:pt x="44" y="63"/>
                  </a:cubicBezTo>
                  <a:cubicBezTo>
                    <a:pt x="45" y="62"/>
                    <a:pt x="45" y="62"/>
                    <a:pt x="45" y="62"/>
                  </a:cubicBezTo>
                  <a:cubicBezTo>
                    <a:pt x="43" y="63"/>
                    <a:pt x="43" y="63"/>
                    <a:pt x="43" y="63"/>
                  </a:cubicBezTo>
                  <a:cubicBezTo>
                    <a:pt x="47" y="66"/>
                    <a:pt x="50" y="69"/>
                    <a:pt x="53" y="71"/>
                  </a:cubicBezTo>
                  <a:cubicBezTo>
                    <a:pt x="56" y="74"/>
                    <a:pt x="59" y="76"/>
                    <a:pt x="62" y="79"/>
                  </a:cubicBezTo>
                  <a:cubicBezTo>
                    <a:pt x="62" y="79"/>
                    <a:pt x="62" y="79"/>
                    <a:pt x="62" y="79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6" y="82"/>
                    <a:pt x="67" y="82"/>
                    <a:pt x="67" y="83"/>
                  </a:cubicBezTo>
                  <a:cubicBezTo>
                    <a:pt x="68" y="83"/>
                    <a:pt x="68" y="83"/>
                    <a:pt x="68" y="83"/>
                  </a:cubicBezTo>
                  <a:cubicBezTo>
                    <a:pt x="68" y="83"/>
                    <a:pt x="68" y="83"/>
                    <a:pt x="68" y="83"/>
                  </a:cubicBezTo>
                  <a:cubicBezTo>
                    <a:pt x="68" y="83"/>
                    <a:pt x="68" y="83"/>
                    <a:pt x="68" y="83"/>
                  </a:cubicBezTo>
                  <a:cubicBezTo>
                    <a:pt x="69" y="83"/>
                    <a:pt x="70" y="83"/>
                    <a:pt x="70" y="82"/>
                  </a:cubicBezTo>
                  <a:cubicBezTo>
                    <a:pt x="71" y="82"/>
                    <a:pt x="71" y="81"/>
                    <a:pt x="72" y="81"/>
                  </a:cubicBezTo>
                  <a:cubicBezTo>
                    <a:pt x="72" y="80"/>
                    <a:pt x="72" y="80"/>
                    <a:pt x="72" y="79"/>
                  </a:cubicBezTo>
                  <a:cubicBezTo>
                    <a:pt x="72" y="78"/>
                    <a:pt x="71" y="77"/>
                    <a:pt x="71" y="76"/>
                  </a:cubicBezTo>
                  <a:cubicBezTo>
                    <a:pt x="71" y="76"/>
                    <a:pt x="71" y="76"/>
                    <a:pt x="71" y="76"/>
                  </a:cubicBezTo>
                  <a:cubicBezTo>
                    <a:pt x="63" y="70"/>
                    <a:pt x="63" y="70"/>
                    <a:pt x="63" y="7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51" y="61"/>
                    <a:pt x="49" y="59"/>
                    <a:pt x="47" y="57"/>
                  </a:cubicBezTo>
                  <a:cubicBezTo>
                    <a:pt x="46" y="55"/>
                    <a:pt x="44" y="53"/>
                    <a:pt x="42" y="52"/>
                  </a:cubicBezTo>
                  <a:cubicBezTo>
                    <a:pt x="39" y="49"/>
                    <a:pt x="36" y="46"/>
                    <a:pt x="33" y="43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1" y="40"/>
                    <a:pt x="28" y="37"/>
                    <a:pt x="26" y="34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4" y="32"/>
                    <a:pt x="22" y="29"/>
                    <a:pt x="20" y="26"/>
                  </a:cubicBezTo>
                  <a:cubicBezTo>
                    <a:pt x="19" y="24"/>
                    <a:pt x="18" y="21"/>
                    <a:pt x="17" y="18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7"/>
                    <a:pt x="16" y="16"/>
                    <a:pt x="16" y="15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5"/>
                    <a:pt x="16" y="14"/>
                    <a:pt x="16" y="14"/>
                  </a:cubicBezTo>
                  <a:cubicBezTo>
                    <a:pt x="16" y="13"/>
                    <a:pt x="16" y="13"/>
                    <a:pt x="16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7" y="10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8" y="9"/>
                    <a:pt x="18" y="8"/>
                    <a:pt x="19" y="8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0" y="7"/>
                    <a:pt x="21" y="7"/>
                    <a:pt x="22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4" y="7"/>
                    <a:pt x="25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9" y="9"/>
                    <a:pt x="31" y="10"/>
                    <a:pt x="33" y="12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35" y="15"/>
                    <a:pt x="37" y="17"/>
                    <a:pt x="38" y="20"/>
                  </a:cubicBezTo>
                  <a:cubicBezTo>
                    <a:pt x="40" y="24"/>
                    <a:pt x="41" y="27"/>
                    <a:pt x="41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1" y="30"/>
                    <a:pt x="41" y="30"/>
                    <a:pt x="41" y="30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1" y="31"/>
                    <a:pt x="41" y="32"/>
                    <a:pt x="41" y="32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1" y="36"/>
                    <a:pt x="41" y="36"/>
                    <a:pt x="41" y="37"/>
                  </a:cubicBezTo>
                  <a:cubicBezTo>
                    <a:pt x="41" y="37"/>
                    <a:pt x="41" y="37"/>
                    <a:pt x="41" y="37"/>
                  </a:cubicBezTo>
                  <a:cubicBezTo>
                    <a:pt x="41" y="37"/>
                    <a:pt x="41" y="38"/>
                    <a:pt x="41" y="38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1" y="38"/>
                    <a:pt x="41" y="38"/>
                    <a:pt x="41" y="38"/>
                  </a:cubicBezTo>
                  <a:cubicBezTo>
                    <a:pt x="41" y="39"/>
                    <a:pt x="41" y="39"/>
                    <a:pt x="41" y="40"/>
                  </a:cubicBezTo>
                  <a:cubicBezTo>
                    <a:pt x="41" y="40"/>
                    <a:pt x="41" y="40"/>
                    <a:pt x="41" y="40"/>
                  </a:cubicBezTo>
                  <a:cubicBezTo>
                    <a:pt x="41" y="40"/>
                    <a:pt x="41" y="40"/>
                    <a:pt x="41" y="40"/>
                  </a:cubicBezTo>
                  <a:cubicBezTo>
                    <a:pt x="41" y="41"/>
                    <a:pt x="41" y="41"/>
                    <a:pt x="42" y="42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42" y="42"/>
                    <a:pt x="42" y="43"/>
                    <a:pt x="43" y="43"/>
                  </a:cubicBezTo>
                  <a:cubicBezTo>
                    <a:pt x="44" y="44"/>
                    <a:pt x="44" y="44"/>
                    <a:pt x="45" y="44"/>
                  </a:cubicBezTo>
                  <a:cubicBezTo>
                    <a:pt x="46" y="44"/>
                    <a:pt x="46" y="44"/>
                    <a:pt x="46" y="44"/>
                  </a:cubicBezTo>
                  <a:cubicBezTo>
                    <a:pt x="46" y="44"/>
                    <a:pt x="46" y="44"/>
                    <a:pt x="46" y="44"/>
                  </a:cubicBezTo>
                  <a:cubicBezTo>
                    <a:pt x="46" y="44"/>
                    <a:pt x="46" y="44"/>
                    <a:pt x="46" y="44"/>
                  </a:cubicBezTo>
                  <a:cubicBezTo>
                    <a:pt x="47" y="44"/>
                    <a:pt x="47" y="43"/>
                    <a:pt x="48" y="43"/>
                  </a:cubicBezTo>
                  <a:cubicBezTo>
                    <a:pt x="48" y="42"/>
                    <a:pt x="49" y="41"/>
                    <a:pt x="49" y="41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9" y="41"/>
                    <a:pt x="49" y="41"/>
                    <a:pt x="49" y="41"/>
                  </a:cubicBezTo>
                  <a:cubicBezTo>
                    <a:pt x="49" y="39"/>
                    <a:pt x="49" y="38"/>
                    <a:pt x="49" y="37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49" y="35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29"/>
                    <a:pt x="49" y="29"/>
                    <a:pt x="49" y="28"/>
                  </a:cubicBezTo>
                  <a:cubicBezTo>
                    <a:pt x="49" y="27"/>
                    <a:pt x="50" y="26"/>
                    <a:pt x="51" y="24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52" y="23"/>
                    <a:pt x="52" y="23"/>
                    <a:pt x="53" y="22"/>
                  </a:cubicBezTo>
                  <a:cubicBezTo>
                    <a:pt x="54" y="22"/>
                    <a:pt x="56" y="21"/>
                    <a:pt x="57" y="21"/>
                  </a:cubicBezTo>
                  <a:cubicBezTo>
                    <a:pt x="57" y="19"/>
                    <a:pt x="57" y="19"/>
                    <a:pt x="57" y="19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58" y="21"/>
                    <a:pt x="58" y="21"/>
                    <a:pt x="58" y="21"/>
                  </a:cubicBezTo>
                  <a:cubicBezTo>
                    <a:pt x="60" y="21"/>
                    <a:pt x="63" y="22"/>
                    <a:pt x="65" y="23"/>
                  </a:cubicBezTo>
                  <a:cubicBezTo>
                    <a:pt x="68" y="25"/>
                    <a:pt x="70" y="26"/>
                    <a:pt x="72" y="29"/>
                  </a:cubicBezTo>
                  <a:cubicBezTo>
                    <a:pt x="72" y="29"/>
                    <a:pt x="72" y="29"/>
                    <a:pt x="72" y="29"/>
                  </a:cubicBezTo>
                  <a:cubicBezTo>
                    <a:pt x="72" y="29"/>
                    <a:pt x="72" y="29"/>
                    <a:pt x="72" y="29"/>
                  </a:cubicBezTo>
                  <a:cubicBezTo>
                    <a:pt x="74" y="31"/>
                    <a:pt x="75" y="34"/>
                    <a:pt x="75" y="37"/>
                  </a:cubicBezTo>
                  <a:cubicBezTo>
                    <a:pt x="76" y="38"/>
                    <a:pt x="76" y="40"/>
                    <a:pt x="76" y="41"/>
                  </a:cubicBezTo>
                  <a:cubicBezTo>
                    <a:pt x="76" y="43"/>
                    <a:pt x="75" y="44"/>
                    <a:pt x="75" y="46"/>
                  </a:cubicBezTo>
                  <a:cubicBezTo>
                    <a:pt x="75" y="46"/>
                    <a:pt x="75" y="46"/>
                    <a:pt x="75" y="46"/>
                  </a:cubicBezTo>
                  <a:cubicBezTo>
                    <a:pt x="75" y="46"/>
                    <a:pt x="75" y="46"/>
                    <a:pt x="75" y="46"/>
                  </a:cubicBezTo>
                  <a:cubicBezTo>
                    <a:pt x="75" y="48"/>
                    <a:pt x="74" y="51"/>
                    <a:pt x="73" y="53"/>
                  </a:cubicBezTo>
                  <a:cubicBezTo>
                    <a:pt x="72" y="56"/>
                    <a:pt x="70" y="58"/>
                    <a:pt x="69" y="59"/>
                  </a:cubicBezTo>
                  <a:cubicBezTo>
                    <a:pt x="69" y="59"/>
                    <a:pt x="69" y="59"/>
                    <a:pt x="69" y="59"/>
                  </a:cubicBezTo>
                  <a:cubicBezTo>
                    <a:pt x="69" y="59"/>
                    <a:pt x="69" y="59"/>
                    <a:pt x="69" y="59"/>
                  </a:cubicBezTo>
                  <a:cubicBezTo>
                    <a:pt x="68" y="60"/>
                    <a:pt x="68" y="60"/>
                    <a:pt x="67" y="61"/>
                  </a:cubicBezTo>
                  <a:cubicBezTo>
                    <a:pt x="68" y="62"/>
                    <a:pt x="68" y="62"/>
                    <a:pt x="68" y="62"/>
                  </a:cubicBezTo>
                  <a:cubicBezTo>
                    <a:pt x="67" y="60"/>
                    <a:pt x="67" y="60"/>
                    <a:pt x="67" y="60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67" y="63"/>
                    <a:pt x="67" y="63"/>
                    <a:pt x="67" y="63"/>
                  </a:cubicBezTo>
                  <a:cubicBezTo>
                    <a:pt x="67" y="61"/>
                    <a:pt x="67" y="61"/>
                    <a:pt x="67" y="61"/>
                  </a:cubicBezTo>
                  <a:cubicBezTo>
                    <a:pt x="67" y="62"/>
                    <a:pt x="67" y="62"/>
                    <a:pt x="67" y="62"/>
                  </a:cubicBezTo>
                  <a:cubicBezTo>
                    <a:pt x="67" y="61"/>
                    <a:pt x="67" y="61"/>
                    <a:pt x="67" y="61"/>
                  </a:cubicBezTo>
                  <a:cubicBezTo>
                    <a:pt x="67" y="61"/>
                    <a:pt x="67" y="61"/>
                    <a:pt x="67" y="61"/>
                  </a:cubicBezTo>
                  <a:cubicBezTo>
                    <a:pt x="67" y="62"/>
                    <a:pt x="67" y="62"/>
                    <a:pt x="67" y="62"/>
                  </a:cubicBezTo>
                  <a:cubicBezTo>
                    <a:pt x="67" y="61"/>
                    <a:pt x="67" y="61"/>
                    <a:pt x="67" y="61"/>
                  </a:cubicBezTo>
                  <a:cubicBezTo>
                    <a:pt x="67" y="62"/>
                    <a:pt x="67" y="62"/>
                    <a:pt x="67" y="62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7" y="61"/>
                    <a:pt x="67" y="61"/>
                    <a:pt x="67" y="61"/>
                  </a:cubicBezTo>
                  <a:cubicBezTo>
                    <a:pt x="67" y="62"/>
                    <a:pt x="67" y="62"/>
                    <a:pt x="67" y="62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7" y="61"/>
                    <a:pt x="67" y="61"/>
                    <a:pt x="67" y="61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7" y="61"/>
                    <a:pt x="67" y="61"/>
                    <a:pt x="67" y="61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6" y="62"/>
                    <a:pt x="66" y="62"/>
                    <a:pt x="66" y="62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7" y="60"/>
                    <a:pt x="67" y="60"/>
                    <a:pt x="67" y="60"/>
                  </a:cubicBezTo>
                  <a:cubicBezTo>
                    <a:pt x="67" y="60"/>
                    <a:pt x="67" y="60"/>
                    <a:pt x="67" y="60"/>
                  </a:cubicBezTo>
                  <a:cubicBezTo>
                    <a:pt x="67" y="60"/>
                    <a:pt x="67" y="60"/>
                    <a:pt x="67" y="60"/>
                  </a:cubicBezTo>
                  <a:cubicBezTo>
                    <a:pt x="67" y="59"/>
                    <a:pt x="65" y="59"/>
                    <a:pt x="65" y="59"/>
                  </a:cubicBezTo>
                  <a:cubicBezTo>
                    <a:pt x="64" y="59"/>
                    <a:pt x="64" y="59"/>
                    <a:pt x="64" y="59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4" y="59"/>
                    <a:pt x="64" y="59"/>
                    <a:pt x="64" y="59"/>
                  </a:cubicBezTo>
                  <a:cubicBezTo>
                    <a:pt x="64" y="59"/>
                    <a:pt x="63" y="59"/>
                    <a:pt x="63" y="59"/>
                  </a:cubicBezTo>
                  <a:cubicBezTo>
                    <a:pt x="62" y="60"/>
                    <a:pt x="62" y="60"/>
                    <a:pt x="61" y="61"/>
                  </a:cubicBezTo>
                  <a:cubicBezTo>
                    <a:pt x="61" y="61"/>
                    <a:pt x="61" y="61"/>
                    <a:pt x="61" y="61"/>
                  </a:cubicBezTo>
                  <a:cubicBezTo>
                    <a:pt x="61" y="61"/>
                    <a:pt x="61" y="62"/>
                    <a:pt x="61" y="62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65"/>
                    <a:pt x="62" y="66"/>
                    <a:pt x="64" y="67"/>
                  </a:cubicBezTo>
                  <a:cubicBezTo>
                    <a:pt x="64" y="67"/>
                    <a:pt x="64" y="67"/>
                    <a:pt x="64" y="67"/>
                  </a:cubicBezTo>
                  <a:cubicBezTo>
                    <a:pt x="64" y="67"/>
                    <a:pt x="64" y="67"/>
                    <a:pt x="64" y="67"/>
                  </a:cubicBezTo>
                  <a:cubicBezTo>
                    <a:pt x="65" y="67"/>
                    <a:pt x="66" y="68"/>
                    <a:pt x="67" y="68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68" y="68"/>
                    <a:pt x="69" y="67"/>
                    <a:pt x="70" y="67"/>
                  </a:cubicBezTo>
                  <a:cubicBezTo>
                    <a:pt x="71" y="67"/>
                    <a:pt x="71" y="67"/>
                    <a:pt x="71" y="67"/>
                  </a:cubicBezTo>
                  <a:cubicBezTo>
                    <a:pt x="71" y="67"/>
                    <a:pt x="71" y="67"/>
                    <a:pt x="71" y="67"/>
                  </a:cubicBezTo>
                  <a:cubicBezTo>
                    <a:pt x="72" y="66"/>
                    <a:pt x="73" y="65"/>
                    <a:pt x="74" y="65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74" y="64"/>
                    <a:pt x="75" y="63"/>
                    <a:pt x="76" y="62"/>
                  </a:cubicBezTo>
                  <a:cubicBezTo>
                    <a:pt x="74" y="61"/>
                    <a:pt x="74" y="61"/>
                    <a:pt x="74" y="61"/>
                  </a:cubicBezTo>
                  <a:cubicBezTo>
                    <a:pt x="76" y="62"/>
                    <a:pt x="76" y="62"/>
                    <a:pt x="76" y="62"/>
                  </a:cubicBezTo>
                  <a:cubicBezTo>
                    <a:pt x="77" y="61"/>
                    <a:pt x="78" y="59"/>
                    <a:pt x="78" y="58"/>
                  </a:cubicBezTo>
                  <a:cubicBezTo>
                    <a:pt x="79" y="57"/>
                    <a:pt x="80" y="55"/>
                    <a:pt x="80" y="54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1"/>
                    <a:pt x="82" y="47"/>
                    <a:pt x="83" y="44"/>
                  </a:cubicBezTo>
                  <a:cubicBezTo>
                    <a:pt x="83" y="43"/>
                    <a:pt x="83" y="42"/>
                    <a:pt x="83" y="41"/>
                  </a:cubicBezTo>
                  <a:cubicBezTo>
                    <a:pt x="83" y="38"/>
                    <a:pt x="83" y="36"/>
                    <a:pt x="82" y="33"/>
                  </a:cubicBezTo>
                  <a:cubicBezTo>
                    <a:pt x="82" y="33"/>
                    <a:pt x="82" y="33"/>
                    <a:pt x="82" y="33"/>
                  </a:cubicBezTo>
                  <a:cubicBezTo>
                    <a:pt x="81" y="30"/>
                    <a:pt x="79" y="26"/>
                    <a:pt x="77" y="24"/>
                  </a:cubicBezTo>
                  <a:cubicBezTo>
                    <a:pt x="75" y="21"/>
                    <a:pt x="72" y="19"/>
                    <a:pt x="69" y="17"/>
                  </a:cubicBezTo>
                  <a:cubicBezTo>
                    <a:pt x="68" y="19"/>
                    <a:pt x="68" y="19"/>
                    <a:pt x="68" y="19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7" y="16"/>
                    <a:pt x="64" y="15"/>
                    <a:pt x="62" y="14"/>
                  </a:cubicBezTo>
                  <a:cubicBezTo>
                    <a:pt x="61" y="14"/>
                    <a:pt x="59" y="14"/>
                    <a:pt x="58" y="14"/>
                  </a:cubicBezTo>
                  <a:cubicBezTo>
                    <a:pt x="57" y="14"/>
                    <a:pt x="56" y="14"/>
                    <a:pt x="54" y="14"/>
                  </a:cubicBezTo>
                  <a:cubicBezTo>
                    <a:pt x="54" y="14"/>
                    <a:pt x="54" y="14"/>
                    <a:pt x="54" y="14"/>
                  </a:cubicBezTo>
                  <a:cubicBezTo>
                    <a:pt x="52" y="15"/>
                    <a:pt x="50" y="16"/>
                    <a:pt x="48" y="18"/>
                  </a:cubicBezTo>
                  <a:cubicBezTo>
                    <a:pt x="46" y="19"/>
                    <a:pt x="44" y="21"/>
                    <a:pt x="43" y="23"/>
                  </a:cubicBezTo>
                  <a:cubicBezTo>
                    <a:pt x="45" y="24"/>
                    <a:pt x="45" y="24"/>
                    <a:pt x="45" y="24"/>
                  </a:cubicBezTo>
                  <a:cubicBezTo>
                    <a:pt x="47" y="24"/>
                    <a:pt x="47" y="24"/>
                    <a:pt x="47" y="24"/>
                  </a:cubicBezTo>
                  <a:cubicBezTo>
                    <a:pt x="46" y="20"/>
                    <a:pt x="45" y="16"/>
                    <a:pt x="42" y="13"/>
                  </a:cubicBezTo>
                  <a:cubicBezTo>
                    <a:pt x="40" y="10"/>
                    <a:pt x="38" y="7"/>
                    <a:pt x="34" y="4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3" y="3"/>
                    <a:pt x="32" y="3"/>
                    <a:pt x="30" y="2"/>
                  </a:cubicBezTo>
                  <a:cubicBezTo>
                    <a:pt x="28" y="1"/>
                    <a:pt x="27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3" y="0"/>
                    <a:pt x="22" y="0"/>
                  </a:cubicBezTo>
                  <a:cubicBezTo>
                    <a:pt x="21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6" y="1"/>
                    <a:pt x="14" y="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3" y="3"/>
                    <a:pt x="12" y="4"/>
                    <a:pt x="12" y="5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3" y="6"/>
                    <a:pt x="13" y="6"/>
                    <a:pt x="13" y="6"/>
                  </a:cubicBezTo>
                  <a:close/>
                </a:path>
              </a:pathLst>
            </a:custGeom>
            <a:solidFill>
              <a:srgbClr val="294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9">
              <a:extLst>
                <a:ext uri="{FF2B5EF4-FFF2-40B4-BE49-F238E27FC236}">
                  <a16:creationId xmlns:a16="http://schemas.microsoft.com/office/drawing/2014/main" id="{C6EDD14D-1802-4C2A-8286-694AC2EFB0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57726" y="5043488"/>
              <a:ext cx="136525" cy="142875"/>
            </a:xfrm>
            <a:custGeom>
              <a:avLst/>
              <a:gdLst>
                <a:gd name="T0" fmla="*/ 6 w 36"/>
                <a:gd name="T1" fmla="*/ 20 h 38"/>
                <a:gd name="T2" fmla="*/ 17 w 36"/>
                <a:gd name="T3" fmla="*/ 27 h 38"/>
                <a:gd name="T4" fmla="*/ 12 w 36"/>
                <a:gd name="T5" fmla="*/ 11 h 38"/>
                <a:gd name="T6" fmla="*/ 8 w 36"/>
                <a:gd name="T7" fmla="*/ 5 h 38"/>
                <a:gd name="T8" fmla="*/ 5 w 36"/>
                <a:gd name="T9" fmla="*/ 11 h 38"/>
                <a:gd name="T10" fmla="*/ 8 w 36"/>
                <a:gd name="T11" fmla="*/ 9 h 38"/>
                <a:gd name="T12" fmla="*/ 8 w 36"/>
                <a:gd name="T13" fmla="*/ 9 h 38"/>
                <a:gd name="T14" fmla="*/ 8 w 36"/>
                <a:gd name="T15" fmla="*/ 9 h 38"/>
                <a:gd name="T16" fmla="*/ 8 w 36"/>
                <a:gd name="T17" fmla="*/ 10 h 38"/>
                <a:gd name="T18" fmla="*/ 12 w 36"/>
                <a:gd name="T19" fmla="*/ 19 h 38"/>
                <a:gd name="T20" fmla="*/ 9 w 36"/>
                <a:gd name="T21" fmla="*/ 18 h 38"/>
                <a:gd name="T22" fmla="*/ 7 w 36"/>
                <a:gd name="T23" fmla="*/ 11 h 38"/>
                <a:gd name="T24" fmla="*/ 23 w 36"/>
                <a:gd name="T25" fmla="*/ 4 h 38"/>
                <a:gd name="T26" fmla="*/ 23 w 36"/>
                <a:gd name="T27" fmla="*/ 3 h 38"/>
                <a:gd name="T28" fmla="*/ 23 w 36"/>
                <a:gd name="T29" fmla="*/ 3 h 38"/>
                <a:gd name="T30" fmla="*/ 26 w 36"/>
                <a:gd name="T31" fmla="*/ 9 h 38"/>
                <a:gd name="T32" fmla="*/ 31 w 36"/>
                <a:gd name="T33" fmla="*/ 15 h 38"/>
                <a:gd name="T34" fmla="*/ 31 w 36"/>
                <a:gd name="T35" fmla="*/ 30 h 38"/>
                <a:gd name="T36" fmla="*/ 27 w 36"/>
                <a:gd name="T37" fmla="*/ 34 h 38"/>
                <a:gd name="T38" fmla="*/ 19 w 36"/>
                <a:gd name="T39" fmla="*/ 32 h 38"/>
                <a:gd name="T40" fmla="*/ 6 w 36"/>
                <a:gd name="T41" fmla="*/ 18 h 38"/>
                <a:gd name="T42" fmla="*/ 4 w 36"/>
                <a:gd name="T43" fmla="*/ 11 h 38"/>
                <a:gd name="T44" fmla="*/ 8 w 36"/>
                <a:gd name="T45" fmla="*/ 7 h 38"/>
                <a:gd name="T46" fmla="*/ 12 w 36"/>
                <a:gd name="T47" fmla="*/ 9 h 38"/>
                <a:gd name="T48" fmla="*/ 14 w 36"/>
                <a:gd name="T49" fmla="*/ 14 h 38"/>
                <a:gd name="T50" fmla="*/ 15 w 36"/>
                <a:gd name="T51" fmla="*/ 19 h 38"/>
                <a:gd name="T52" fmla="*/ 18 w 36"/>
                <a:gd name="T53" fmla="*/ 26 h 38"/>
                <a:gd name="T54" fmla="*/ 15 w 36"/>
                <a:gd name="T55" fmla="*/ 27 h 38"/>
                <a:gd name="T56" fmla="*/ 16 w 36"/>
                <a:gd name="T57" fmla="*/ 31 h 38"/>
                <a:gd name="T58" fmla="*/ 23 w 36"/>
                <a:gd name="T59" fmla="*/ 35 h 38"/>
                <a:gd name="T60" fmla="*/ 29 w 36"/>
                <a:gd name="T61" fmla="*/ 35 h 38"/>
                <a:gd name="T62" fmla="*/ 32 w 36"/>
                <a:gd name="T63" fmla="*/ 31 h 38"/>
                <a:gd name="T64" fmla="*/ 33 w 36"/>
                <a:gd name="T65" fmla="*/ 22 h 38"/>
                <a:gd name="T66" fmla="*/ 28 w 36"/>
                <a:gd name="T67" fmla="*/ 9 h 38"/>
                <a:gd name="T68" fmla="*/ 24 w 36"/>
                <a:gd name="T69" fmla="*/ 3 h 38"/>
                <a:gd name="T70" fmla="*/ 23 w 36"/>
                <a:gd name="T71" fmla="*/ 3 h 38"/>
                <a:gd name="T72" fmla="*/ 23 w 36"/>
                <a:gd name="T73" fmla="*/ 3 h 38"/>
                <a:gd name="T74" fmla="*/ 23 w 36"/>
                <a:gd name="T75" fmla="*/ 4 h 38"/>
                <a:gd name="T76" fmla="*/ 22 w 36"/>
                <a:gd name="T77" fmla="*/ 2 h 38"/>
                <a:gd name="T78" fmla="*/ 22 w 36"/>
                <a:gd name="T79" fmla="*/ 4 h 38"/>
                <a:gd name="T80" fmla="*/ 24 w 36"/>
                <a:gd name="T81" fmla="*/ 11 h 38"/>
                <a:gd name="T82" fmla="*/ 29 w 36"/>
                <a:gd name="T83" fmla="*/ 23 h 38"/>
                <a:gd name="T84" fmla="*/ 28 w 36"/>
                <a:gd name="T85" fmla="*/ 29 h 38"/>
                <a:gd name="T86" fmla="*/ 27 w 36"/>
                <a:gd name="T87" fmla="*/ 31 h 38"/>
                <a:gd name="T88" fmla="*/ 24 w 36"/>
                <a:gd name="T89" fmla="*/ 33 h 38"/>
                <a:gd name="T90" fmla="*/ 19 w 36"/>
                <a:gd name="T91" fmla="*/ 28 h 38"/>
                <a:gd name="T92" fmla="*/ 20 w 36"/>
                <a:gd name="T93" fmla="*/ 29 h 38"/>
                <a:gd name="T94" fmla="*/ 20 w 36"/>
                <a:gd name="T95" fmla="*/ 27 h 38"/>
                <a:gd name="T96" fmla="*/ 20 w 36"/>
                <a:gd name="T97" fmla="*/ 26 h 38"/>
                <a:gd name="T98" fmla="*/ 19 w 36"/>
                <a:gd name="T99" fmla="*/ 19 h 38"/>
                <a:gd name="T100" fmla="*/ 17 w 36"/>
                <a:gd name="T101" fmla="*/ 10 h 38"/>
                <a:gd name="T102" fmla="*/ 8 w 36"/>
                <a:gd name="T103" fmla="*/ 2 h 38"/>
                <a:gd name="T104" fmla="*/ 0 w 36"/>
                <a:gd name="T105" fmla="*/ 10 h 38"/>
                <a:gd name="T106" fmla="*/ 1 w 36"/>
                <a:gd name="T107" fmla="*/ 15 h 38"/>
                <a:gd name="T108" fmla="*/ 17 w 36"/>
                <a:gd name="T109" fmla="*/ 35 h 38"/>
                <a:gd name="T110" fmla="*/ 27 w 36"/>
                <a:gd name="T111" fmla="*/ 38 h 38"/>
                <a:gd name="T112" fmla="*/ 35 w 36"/>
                <a:gd name="T113" fmla="*/ 32 h 38"/>
                <a:gd name="T114" fmla="*/ 33 w 36"/>
                <a:gd name="T115" fmla="*/ 14 h 38"/>
                <a:gd name="T116" fmla="*/ 27 w 36"/>
                <a:gd name="T117" fmla="*/ 3 h 38"/>
                <a:gd name="T118" fmla="*/ 21 w 36"/>
                <a:gd name="T11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6" h="38">
                  <a:moveTo>
                    <a:pt x="5" y="11"/>
                  </a:move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3" y="13"/>
                    <a:pt x="3" y="14"/>
                    <a:pt x="4" y="16"/>
                  </a:cubicBezTo>
                  <a:cubicBezTo>
                    <a:pt x="4" y="17"/>
                    <a:pt x="5" y="19"/>
                    <a:pt x="6" y="20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8" y="23"/>
                    <a:pt x="10" y="26"/>
                    <a:pt x="13" y="29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7" y="26"/>
                    <a:pt x="17" y="25"/>
                  </a:cubicBezTo>
                  <a:cubicBezTo>
                    <a:pt x="17" y="23"/>
                    <a:pt x="17" y="21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5"/>
                    <a:pt x="15" y="12"/>
                    <a:pt x="14" y="10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3" y="8"/>
                    <a:pt x="12" y="7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9" y="5"/>
                    <a:pt x="8" y="5"/>
                    <a:pt x="8" y="5"/>
                  </a:cubicBezTo>
                  <a:cubicBezTo>
                    <a:pt x="7" y="5"/>
                    <a:pt x="5" y="6"/>
                    <a:pt x="5" y="7"/>
                  </a:cubicBezTo>
                  <a:cubicBezTo>
                    <a:pt x="4" y="8"/>
                    <a:pt x="3" y="9"/>
                    <a:pt x="3" y="10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0"/>
                    <a:pt x="8" y="10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9" y="10"/>
                    <a:pt x="9" y="11"/>
                    <a:pt x="1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4"/>
                    <a:pt x="12" y="16"/>
                    <a:pt x="12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21"/>
                    <a:pt x="12" y="23"/>
                    <a:pt x="12" y="25"/>
                  </a:cubicBezTo>
                  <a:cubicBezTo>
                    <a:pt x="12" y="26"/>
                    <a:pt x="12" y="26"/>
                    <a:pt x="12" y="27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3" y="23"/>
                    <a:pt x="11" y="21"/>
                    <a:pt x="9" y="18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8" y="16"/>
                    <a:pt x="8" y="14"/>
                  </a:cubicBezTo>
                  <a:cubicBezTo>
                    <a:pt x="7" y="14"/>
                    <a:pt x="7" y="13"/>
                    <a:pt x="7" y="12"/>
                  </a:cubicBezTo>
                  <a:cubicBezTo>
                    <a:pt x="7" y="12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5" y="11"/>
                    <a:pt x="5" y="11"/>
                    <a:pt x="5" y="11"/>
                  </a:cubicBezTo>
                  <a:close/>
                  <a:moveTo>
                    <a:pt x="22" y="2"/>
                  </a:moveTo>
                  <a:cubicBezTo>
                    <a:pt x="23" y="4"/>
                    <a:pt x="23" y="4"/>
                    <a:pt x="23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3" y="4"/>
                    <a:pt x="23" y="5"/>
                    <a:pt x="23" y="5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10"/>
                    <a:pt x="27" y="11"/>
                    <a:pt x="28" y="12"/>
                  </a:cubicBezTo>
                  <a:cubicBezTo>
                    <a:pt x="28" y="13"/>
                    <a:pt x="29" y="15"/>
                    <a:pt x="29" y="16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8"/>
                    <a:pt x="31" y="21"/>
                    <a:pt x="32" y="23"/>
                  </a:cubicBezTo>
                  <a:cubicBezTo>
                    <a:pt x="32" y="24"/>
                    <a:pt x="32" y="25"/>
                    <a:pt x="32" y="26"/>
                  </a:cubicBezTo>
                  <a:cubicBezTo>
                    <a:pt x="32" y="28"/>
                    <a:pt x="32" y="29"/>
                    <a:pt x="31" y="30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1" y="31"/>
                    <a:pt x="30" y="32"/>
                    <a:pt x="29" y="33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9" y="33"/>
                    <a:pt x="28" y="34"/>
                    <a:pt x="27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4" y="34"/>
                    <a:pt x="23" y="33"/>
                  </a:cubicBezTo>
                  <a:cubicBezTo>
                    <a:pt x="22" y="33"/>
                    <a:pt x="20" y="32"/>
                    <a:pt x="19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6" y="30"/>
                    <a:pt x="14" y="28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9" y="23"/>
                    <a:pt x="7" y="21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7"/>
                    <a:pt x="5" y="15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4" y="13"/>
                    <a:pt x="4" y="13"/>
                    <a:pt x="4" y="12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5" y="10"/>
                    <a:pt x="5" y="9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7"/>
                    <a:pt x="7" y="7"/>
                    <a:pt x="8" y="7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9" y="7"/>
                    <a:pt x="9" y="7"/>
                    <a:pt x="10" y="7"/>
                  </a:cubicBezTo>
                  <a:cubicBezTo>
                    <a:pt x="10" y="8"/>
                    <a:pt x="11" y="8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10"/>
                    <a:pt x="13" y="11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4" y="13"/>
                    <a:pt x="14" y="14"/>
                    <a:pt x="14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5" y="16"/>
                    <a:pt x="15" y="18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21"/>
                    <a:pt x="15" y="22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6"/>
                    <a:pt x="15" y="26"/>
                    <a:pt x="15" y="27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9" y="33"/>
                    <a:pt x="21" y="34"/>
                    <a:pt x="23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4" y="35"/>
                    <a:pt x="25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7" y="35"/>
                    <a:pt x="28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31" y="34"/>
                    <a:pt x="32" y="32"/>
                    <a:pt x="32" y="31"/>
                  </a:cubicBezTo>
                  <a:cubicBezTo>
                    <a:pt x="30" y="30"/>
                    <a:pt x="30" y="30"/>
                    <a:pt x="30" y="30"/>
                  </a:cubicBezTo>
                  <a:cubicBezTo>
                    <a:pt x="32" y="31"/>
                    <a:pt x="32" y="31"/>
                    <a:pt x="32" y="31"/>
                  </a:cubicBezTo>
                  <a:cubicBezTo>
                    <a:pt x="33" y="30"/>
                    <a:pt x="33" y="28"/>
                    <a:pt x="33" y="27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3" y="25"/>
                    <a:pt x="33" y="24"/>
                    <a:pt x="33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20"/>
                    <a:pt x="32" y="19"/>
                    <a:pt x="31" y="17"/>
                  </a:cubicBezTo>
                  <a:cubicBezTo>
                    <a:pt x="31" y="15"/>
                    <a:pt x="30" y="14"/>
                    <a:pt x="29" y="12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9" y="12"/>
                    <a:pt x="29" y="12"/>
                    <a:pt x="29" y="12"/>
                  </a:cubicBezTo>
                  <a:cubicBezTo>
                    <a:pt x="29" y="11"/>
                    <a:pt x="28" y="10"/>
                    <a:pt x="28" y="9"/>
                  </a:cubicBezTo>
                  <a:cubicBezTo>
                    <a:pt x="27" y="8"/>
                    <a:pt x="26" y="7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1"/>
                    <a:pt x="20" y="1"/>
                    <a:pt x="20" y="2"/>
                  </a:cubicBezTo>
                  <a:cubicBezTo>
                    <a:pt x="20" y="2"/>
                    <a:pt x="19" y="3"/>
                    <a:pt x="19" y="3"/>
                  </a:cubicBezTo>
                  <a:cubicBezTo>
                    <a:pt x="19" y="4"/>
                    <a:pt x="20" y="5"/>
                    <a:pt x="20" y="6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3" y="9"/>
                    <a:pt x="23" y="10"/>
                    <a:pt x="24" y="11"/>
                  </a:cubicBezTo>
                  <a:cubicBezTo>
                    <a:pt x="24" y="12"/>
                    <a:pt x="25" y="13"/>
                    <a:pt x="25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6" y="15"/>
                    <a:pt x="27" y="17"/>
                    <a:pt x="27" y="19"/>
                  </a:cubicBezTo>
                  <a:cubicBezTo>
                    <a:pt x="28" y="20"/>
                    <a:pt x="28" y="22"/>
                    <a:pt x="29" y="23"/>
                  </a:cubicBezTo>
                  <a:cubicBezTo>
                    <a:pt x="31" y="23"/>
                    <a:pt x="31" y="23"/>
                    <a:pt x="31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4"/>
                    <a:pt x="29" y="25"/>
                    <a:pt x="29" y="26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9" y="27"/>
                    <a:pt x="29" y="28"/>
                    <a:pt x="28" y="29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28" y="30"/>
                    <a:pt x="28" y="30"/>
                    <a:pt x="27" y="31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5" y="31"/>
                    <a:pt x="25" y="31"/>
                    <a:pt x="24" y="31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3" y="30"/>
                    <a:pt x="21" y="29"/>
                    <a:pt x="19" y="28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25"/>
                    <a:pt x="20" y="25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2"/>
                    <a:pt x="20" y="20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7"/>
                    <a:pt x="19" y="15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2"/>
                    <a:pt x="18" y="11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11" y="3"/>
                    <a:pt x="9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5" y="2"/>
                    <a:pt x="3" y="3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0" y="9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0" y="11"/>
                    <a:pt x="0" y="12"/>
                  </a:cubicBezTo>
                  <a:cubicBezTo>
                    <a:pt x="0" y="13"/>
                    <a:pt x="0" y="14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7"/>
                    <a:pt x="2" y="18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4" y="23"/>
                    <a:pt x="6" y="26"/>
                    <a:pt x="8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11" y="31"/>
                    <a:pt x="14" y="34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8" y="36"/>
                    <a:pt x="20" y="37"/>
                    <a:pt x="22" y="38"/>
                  </a:cubicBezTo>
                  <a:cubicBezTo>
                    <a:pt x="23" y="38"/>
                    <a:pt x="24" y="38"/>
                    <a:pt x="26" y="38"/>
                  </a:cubicBezTo>
                  <a:cubicBezTo>
                    <a:pt x="26" y="38"/>
                    <a:pt x="27" y="38"/>
                    <a:pt x="27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8"/>
                    <a:pt x="31" y="37"/>
                    <a:pt x="32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3" y="35"/>
                    <a:pt x="34" y="34"/>
                    <a:pt x="35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6" y="30"/>
                    <a:pt x="36" y="28"/>
                    <a:pt x="36" y="26"/>
                  </a:cubicBezTo>
                  <a:cubicBezTo>
                    <a:pt x="36" y="25"/>
                    <a:pt x="36" y="24"/>
                    <a:pt x="36" y="23"/>
                  </a:cubicBezTo>
                  <a:cubicBezTo>
                    <a:pt x="35" y="19"/>
                    <a:pt x="34" y="17"/>
                    <a:pt x="33" y="14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3" y="13"/>
                    <a:pt x="32" y="11"/>
                    <a:pt x="31" y="10"/>
                  </a:cubicBezTo>
                  <a:cubicBezTo>
                    <a:pt x="31" y="9"/>
                    <a:pt x="30" y="8"/>
                    <a:pt x="30" y="7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2"/>
                    <a:pt x="26" y="1"/>
                    <a:pt x="26" y="1"/>
                  </a:cubicBezTo>
                  <a:cubicBezTo>
                    <a:pt x="25" y="0"/>
                    <a:pt x="24" y="0"/>
                    <a:pt x="23" y="0"/>
                  </a:cubicBezTo>
                  <a:cubicBezTo>
                    <a:pt x="22" y="0"/>
                    <a:pt x="22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2" y="2"/>
                    <a:pt x="22" y="2"/>
                    <a:pt x="22" y="2"/>
                  </a:cubicBezTo>
                  <a:close/>
                </a:path>
              </a:pathLst>
            </a:custGeom>
            <a:solidFill>
              <a:srgbClr val="294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id="{9700B575-AD5E-4472-A70E-AFB519C810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95826" y="4892675"/>
              <a:ext cx="150813" cy="200025"/>
            </a:xfrm>
            <a:custGeom>
              <a:avLst/>
              <a:gdLst>
                <a:gd name="T0" fmla="*/ 28 w 40"/>
                <a:gd name="T1" fmla="*/ 33 h 53"/>
                <a:gd name="T2" fmla="*/ 19 w 40"/>
                <a:gd name="T3" fmla="*/ 25 h 53"/>
                <a:gd name="T4" fmla="*/ 17 w 40"/>
                <a:gd name="T5" fmla="*/ 20 h 53"/>
                <a:gd name="T6" fmla="*/ 5 w 40"/>
                <a:gd name="T7" fmla="*/ 12 h 53"/>
                <a:gd name="T8" fmla="*/ 7 w 40"/>
                <a:gd name="T9" fmla="*/ 35 h 53"/>
                <a:gd name="T10" fmla="*/ 19 w 40"/>
                <a:gd name="T11" fmla="*/ 49 h 53"/>
                <a:gd name="T12" fmla="*/ 27 w 40"/>
                <a:gd name="T13" fmla="*/ 50 h 53"/>
                <a:gd name="T14" fmla="*/ 31 w 40"/>
                <a:gd name="T15" fmla="*/ 43 h 53"/>
                <a:gd name="T16" fmla="*/ 26 w 40"/>
                <a:gd name="T17" fmla="*/ 45 h 53"/>
                <a:gd name="T18" fmla="*/ 24 w 40"/>
                <a:gd name="T19" fmla="*/ 46 h 53"/>
                <a:gd name="T20" fmla="*/ 11 w 40"/>
                <a:gd name="T21" fmla="*/ 33 h 53"/>
                <a:gd name="T22" fmla="*/ 7 w 40"/>
                <a:gd name="T23" fmla="*/ 18 h 53"/>
                <a:gd name="T24" fmla="*/ 11 w 40"/>
                <a:gd name="T25" fmla="*/ 20 h 53"/>
                <a:gd name="T26" fmla="*/ 17 w 40"/>
                <a:gd name="T27" fmla="*/ 25 h 53"/>
                <a:gd name="T28" fmla="*/ 18 w 40"/>
                <a:gd name="T29" fmla="*/ 27 h 53"/>
                <a:gd name="T30" fmla="*/ 27 w 40"/>
                <a:gd name="T31" fmla="*/ 43 h 53"/>
                <a:gd name="T32" fmla="*/ 26 w 40"/>
                <a:gd name="T33" fmla="*/ 3 h 53"/>
                <a:gd name="T34" fmla="*/ 26 w 40"/>
                <a:gd name="T35" fmla="*/ 3 h 53"/>
                <a:gd name="T36" fmla="*/ 26 w 40"/>
                <a:gd name="T37" fmla="*/ 4 h 53"/>
                <a:gd name="T38" fmla="*/ 26 w 40"/>
                <a:gd name="T39" fmla="*/ 4 h 53"/>
                <a:gd name="T40" fmla="*/ 25 w 40"/>
                <a:gd name="T41" fmla="*/ 4 h 53"/>
                <a:gd name="T42" fmla="*/ 25 w 40"/>
                <a:gd name="T43" fmla="*/ 4 h 53"/>
                <a:gd name="T44" fmla="*/ 32 w 40"/>
                <a:gd name="T45" fmla="*/ 15 h 53"/>
                <a:gd name="T46" fmla="*/ 34 w 40"/>
                <a:gd name="T47" fmla="*/ 28 h 53"/>
                <a:gd name="T48" fmla="*/ 20 w 40"/>
                <a:gd name="T49" fmla="*/ 24 h 53"/>
                <a:gd name="T50" fmla="*/ 30 w 40"/>
                <a:gd name="T51" fmla="*/ 42 h 53"/>
                <a:gd name="T52" fmla="*/ 25 w 40"/>
                <a:gd name="T53" fmla="*/ 49 h 53"/>
                <a:gd name="T54" fmla="*/ 15 w 40"/>
                <a:gd name="T55" fmla="*/ 44 h 53"/>
                <a:gd name="T56" fmla="*/ 8 w 40"/>
                <a:gd name="T57" fmla="*/ 34 h 53"/>
                <a:gd name="T58" fmla="*/ 4 w 40"/>
                <a:gd name="T59" fmla="*/ 18 h 53"/>
                <a:gd name="T60" fmla="*/ 7 w 40"/>
                <a:gd name="T61" fmla="*/ 10 h 53"/>
                <a:gd name="T62" fmla="*/ 6 w 40"/>
                <a:gd name="T63" fmla="*/ 10 h 53"/>
                <a:gd name="T64" fmla="*/ 6 w 40"/>
                <a:gd name="T65" fmla="*/ 11 h 53"/>
                <a:gd name="T66" fmla="*/ 8 w 40"/>
                <a:gd name="T67" fmla="*/ 12 h 53"/>
                <a:gd name="T68" fmla="*/ 16 w 40"/>
                <a:gd name="T69" fmla="*/ 20 h 53"/>
                <a:gd name="T70" fmla="*/ 20 w 40"/>
                <a:gd name="T71" fmla="*/ 24 h 53"/>
                <a:gd name="T72" fmla="*/ 28 w 40"/>
                <a:gd name="T73" fmla="*/ 27 h 53"/>
                <a:gd name="T74" fmla="*/ 36 w 40"/>
                <a:gd name="T75" fmla="*/ 28 h 53"/>
                <a:gd name="T76" fmla="*/ 37 w 40"/>
                <a:gd name="T77" fmla="*/ 23 h 53"/>
                <a:gd name="T78" fmla="*/ 33 w 40"/>
                <a:gd name="T79" fmla="*/ 15 h 53"/>
                <a:gd name="T80" fmla="*/ 26 w 40"/>
                <a:gd name="T81" fmla="*/ 11 h 53"/>
                <a:gd name="T82" fmla="*/ 32 w 40"/>
                <a:gd name="T83" fmla="*/ 22 h 53"/>
                <a:gd name="T84" fmla="*/ 32 w 40"/>
                <a:gd name="T85" fmla="*/ 26 h 53"/>
                <a:gd name="T86" fmla="*/ 32 w 40"/>
                <a:gd name="T87" fmla="*/ 26 h 53"/>
                <a:gd name="T88" fmla="*/ 29 w 40"/>
                <a:gd name="T89" fmla="*/ 25 h 53"/>
                <a:gd name="T90" fmla="*/ 23 w 40"/>
                <a:gd name="T91" fmla="*/ 21 h 53"/>
                <a:gd name="T92" fmla="*/ 18 w 40"/>
                <a:gd name="T93" fmla="*/ 18 h 53"/>
                <a:gd name="T94" fmla="*/ 10 w 40"/>
                <a:gd name="T95" fmla="*/ 8 h 53"/>
                <a:gd name="T96" fmla="*/ 6 w 40"/>
                <a:gd name="T97" fmla="*/ 6 h 53"/>
                <a:gd name="T98" fmla="*/ 2 w 40"/>
                <a:gd name="T99" fmla="*/ 9 h 53"/>
                <a:gd name="T100" fmla="*/ 0 w 40"/>
                <a:gd name="T101" fmla="*/ 25 h 53"/>
                <a:gd name="T102" fmla="*/ 7 w 40"/>
                <a:gd name="T103" fmla="*/ 41 h 53"/>
                <a:gd name="T104" fmla="*/ 21 w 40"/>
                <a:gd name="T105" fmla="*/ 53 h 53"/>
                <a:gd name="T106" fmla="*/ 34 w 40"/>
                <a:gd name="T107" fmla="*/ 46 h 53"/>
                <a:gd name="T108" fmla="*/ 32 w 40"/>
                <a:gd name="T109" fmla="*/ 34 h 53"/>
                <a:gd name="T110" fmla="*/ 31 w 40"/>
                <a:gd name="T111" fmla="*/ 33 h 53"/>
                <a:gd name="T112" fmla="*/ 38 w 40"/>
                <a:gd name="T113" fmla="*/ 19 h 53"/>
                <a:gd name="T114" fmla="*/ 32 w 40"/>
                <a:gd name="T115" fmla="*/ 7 h 53"/>
                <a:gd name="T116" fmla="*/ 28 w 40"/>
                <a:gd name="T117" fmla="*/ 1 h 53"/>
                <a:gd name="T118" fmla="*/ 22 w 40"/>
                <a:gd name="T11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0" h="53">
                  <a:moveTo>
                    <a:pt x="29" y="43"/>
                  </a:moveTo>
                  <a:cubicBezTo>
                    <a:pt x="31" y="43"/>
                    <a:pt x="31" y="43"/>
                    <a:pt x="31" y="43"/>
                  </a:cubicBezTo>
                  <a:cubicBezTo>
                    <a:pt x="31" y="43"/>
                    <a:pt x="31" y="43"/>
                    <a:pt x="31" y="43"/>
                  </a:cubicBezTo>
                  <a:cubicBezTo>
                    <a:pt x="31" y="41"/>
                    <a:pt x="31" y="39"/>
                    <a:pt x="30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30" y="36"/>
                    <a:pt x="29" y="35"/>
                    <a:pt x="28" y="33"/>
                  </a:cubicBezTo>
                  <a:cubicBezTo>
                    <a:pt x="27" y="32"/>
                    <a:pt x="26" y="30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4" y="27"/>
                    <a:pt x="23" y="26"/>
                    <a:pt x="22" y="24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5"/>
                    <a:pt x="22" y="25"/>
                    <a:pt x="22" y="25"/>
                  </a:cubicBezTo>
                  <a:cubicBezTo>
                    <a:pt x="22" y="24"/>
                    <a:pt x="21" y="23"/>
                    <a:pt x="21" y="23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0" y="23"/>
                    <a:pt x="20" y="22"/>
                    <a:pt x="19" y="22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6" y="19"/>
                    <a:pt x="15" y="18"/>
                  </a:cubicBezTo>
                  <a:cubicBezTo>
                    <a:pt x="15" y="18"/>
                    <a:pt x="14" y="17"/>
                    <a:pt x="14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6"/>
                    <a:pt x="12" y="15"/>
                    <a:pt x="11" y="14"/>
                  </a:cubicBezTo>
                  <a:cubicBezTo>
                    <a:pt x="10" y="13"/>
                    <a:pt x="9" y="12"/>
                    <a:pt x="8" y="11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4"/>
                    <a:pt x="3" y="16"/>
                    <a:pt x="3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9"/>
                    <a:pt x="3" y="20"/>
                    <a:pt x="3" y="20"/>
                  </a:cubicBezTo>
                  <a:cubicBezTo>
                    <a:pt x="3" y="22"/>
                    <a:pt x="3" y="23"/>
                    <a:pt x="3" y="24"/>
                  </a:cubicBezTo>
                  <a:cubicBezTo>
                    <a:pt x="3" y="26"/>
                    <a:pt x="4" y="28"/>
                    <a:pt x="5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2"/>
                    <a:pt x="6" y="34"/>
                    <a:pt x="7" y="35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8" y="37"/>
                    <a:pt x="9" y="39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2" y="43"/>
                    <a:pt x="14" y="45"/>
                    <a:pt x="15" y="46"/>
                  </a:cubicBezTo>
                  <a:cubicBezTo>
                    <a:pt x="16" y="47"/>
                    <a:pt x="18" y="48"/>
                    <a:pt x="19" y="49"/>
                  </a:cubicBezTo>
                  <a:cubicBezTo>
                    <a:pt x="21" y="50"/>
                    <a:pt x="22" y="50"/>
                    <a:pt x="24" y="50"/>
                  </a:cubicBezTo>
                  <a:cubicBezTo>
                    <a:pt x="24" y="50"/>
                    <a:pt x="24" y="50"/>
                    <a:pt x="24" y="50"/>
                  </a:cubicBezTo>
                  <a:cubicBezTo>
                    <a:pt x="24" y="50"/>
                    <a:pt x="24" y="50"/>
                    <a:pt x="24" y="50"/>
                  </a:cubicBezTo>
                  <a:cubicBezTo>
                    <a:pt x="24" y="50"/>
                    <a:pt x="24" y="50"/>
                    <a:pt x="24" y="50"/>
                  </a:cubicBezTo>
                  <a:cubicBezTo>
                    <a:pt x="25" y="50"/>
                    <a:pt x="26" y="50"/>
                    <a:pt x="27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8" y="50"/>
                    <a:pt x="29" y="49"/>
                    <a:pt x="29" y="49"/>
                  </a:cubicBezTo>
                  <a:cubicBezTo>
                    <a:pt x="29" y="48"/>
                    <a:pt x="29" y="48"/>
                    <a:pt x="29" y="48"/>
                  </a:cubicBezTo>
                  <a:cubicBezTo>
                    <a:pt x="29" y="48"/>
                    <a:pt x="29" y="48"/>
                    <a:pt x="29" y="48"/>
                  </a:cubicBezTo>
                  <a:cubicBezTo>
                    <a:pt x="30" y="48"/>
                    <a:pt x="30" y="47"/>
                    <a:pt x="31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31" y="45"/>
                    <a:pt x="31" y="45"/>
                    <a:pt x="31" y="45"/>
                  </a:cubicBezTo>
                  <a:cubicBezTo>
                    <a:pt x="31" y="45"/>
                    <a:pt x="31" y="44"/>
                    <a:pt x="31" y="43"/>
                  </a:cubicBezTo>
                  <a:cubicBezTo>
                    <a:pt x="31" y="43"/>
                    <a:pt x="31" y="43"/>
                    <a:pt x="31" y="43"/>
                  </a:cubicBezTo>
                  <a:cubicBezTo>
                    <a:pt x="31" y="43"/>
                    <a:pt x="31" y="43"/>
                    <a:pt x="31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27" y="43"/>
                    <a:pt x="27" y="43"/>
                    <a:pt x="27" y="43"/>
                  </a:cubicBezTo>
                  <a:cubicBezTo>
                    <a:pt x="27" y="43"/>
                    <a:pt x="27" y="44"/>
                    <a:pt x="26" y="45"/>
                  </a:cubicBezTo>
                  <a:cubicBezTo>
                    <a:pt x="26" y="45"/>
                    <a:pt x="26" y="45"/>
                    <a:pt x="26" y="45"/>
                  </a:cubicBezTo>
                  <a:cubicBezTo>
                    <a:pt x="26" y="45"/>
                    <a:pt x="26" y="45"/>
                    <a:pt x="26" y="45"/>
                  </a:cubicBezTo>
                  <a:cubicBezTo>
                    <a:pt x="26" y="45"/>
                    <a:pt x="26" y="46"/>
                    <a:pt x="26" y="46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5" y="46"/>
                    <a:pt x="25" y="46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3" y="46"/>
                    <a:pt x="22" y="46"/>
                    <a:pt x="21" y="45"/>
                  </a:cubicBezTo>
                  <a:cubicBezTo>
                    <a:pt x="20" y="44"/>
                    <a:pt x="19" y="44"/>
                    <a:pt x="18" y="43"/>
                  </a:cubicBezTo>
                  <a:cubicBezTo>
                    <a:pt x="17" y="42"/>
                    <a:pt x="15" y="40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3" y="37"/>
                    <a:pt x="12" y="35"/>
                    <a:pt x="11" y="33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0" y="32"/>
                    <a:pt x="9" y="30"/>
                    <a:pt x="9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8" y="27"/>
                    <a:pt x="8" y="25"/>
                    <a:pt x="7" y="24"/>
                  </a:cubicBezTo>
                  <a:cubicBezTo>
                    <a:pt x="7" y="23"/>
                    <a:pt x="7" y="21"/>
                    <a:pt x="7" y="20"/>
                  </a:cubicBezTo>
                  <a:cubicBezTo>
                    <a:pt x="7" y="20"/>
                    <a:pt x="7" y="19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7"/>
                    <a:pt x="8" y="15"/>
                    <a:pt x="8" y="13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6" y="15"/>
                    <a:pt x="7" y="16"/>
                    <a:pt x="8" y="17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1" y="21"/>
                    <a:pt x="12" y="21"/>
                    <a:pt x="13" y="22"/>
                  </a:cubicBezTo>
                  <a:cubicBezTo>
                    <a:pt x="13" y="22"/>
                    <a:pt x="14" y="23"/>
                    <a:pt x="15" y="24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20" y="28"/>
                    <a:pt x="21" y="30"/>
                    <a:pt x="22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3" y="33"/>
                    <a:pt x="24" y="34"/>
                    <a:pt x="24" y="35"/>
                  </a:cubicBezTo>
                  <a:cubicBezTo>
                    <a:pt x="25" y="37"/>
                    <a:pt x="26" y="38"/>
                    <a:pt x="26" y="3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6" y="40"/>
                    <a:pt x="27" y="41"/>
                    <a:pt x="27" y="43"/>
                  </a:cubicBezTo>
                  <a:cubicBezTo>
                    <a:pt x="27" y="43"/>
                    <a:pt x="27" y="43"/>
                    <a:pt x="27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27" y="43"/>
                    <a:pt x="27" y="43"/>
                    <a:pt x="27" y="43"/>
                  </a:cubicBezTo>
                  <a:cubicBezTo>
                    <a:pt x="29" y="43"/>
                    <a:pt x="29" y="43"/>
                    <a:pt x="29" y="43"/>
                  </a:cubicBezTo>
                  <a:close/>
                  <a:moveTo>
                    <a:pt x="24" y="4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6" y="5"/>
                    <a:pt x="26" y="6"/>
                    <a:pt x="2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8" y="9"/>
                    <a:pt x="28" y="9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9" y="11"/>
                    <a:pt x="31" y="13"/>
                    <a:pt x="32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3" y="17"/>
                    <a:pt x="34" y="19"/>
                    <a:pt x="34" y="21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22"/>
                    <a:pt x="35" y="23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6"/>
                    <a:pt x="35" y="27"/>
                    <a:pt x="34" y="28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34" y="29"/>
                    <a:pt x="33" y="29"/>
                    <a:pt x="32" y="29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30" y="29"/>
                    <a:pt x="29" y="28"/>
                    <a:pt x="27" y="27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6" y="32"/>
                    <a:pt x="27" y="34"/>
                    <a:pt x="2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9" y="37"/>
                    <a:pt x="29" y="39"/>
                    <a:pt x="30" y="41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30" y="41"/>
                    <a:pt x="30" y="42"/>
                    <a:pt x="30" y="42"/>
                  </a:cubicBezTo>
                  <a:cubicBezTo>
                    <a:pt x="30" y="43"/>
                    <a:pt x="30" y="44"/>
                    <a:pt x="29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6"/>
                    <a:pt x="29" y="47"/>
                    <a:pt x="28" y="48"/>
                  </a:cubicBezTo>
                  <a:cubicBezTo>
                    <a:pt x="28" y="48"/>
                    <a:pt x="28" y="48"/>
                    <a:pt x="28" y="48"/>
                  </a:cubicBezTo>
                  <a:cubicBezTo>
                    <a:pt x="28" y="48"/>
                    <a:pt x="28" y="48"/>
                    <a:pt x="28" y="48"/>
                  </a:cubicBezTo>
                  <a:cubicBezTo>
                    <a:pt x="27" y="49"/>
                    <a:pt x="26" y="49"/>
                    <a:pt x="25" y="49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24" y="49"/>
                    <a:pt x="23" y="49"/>
                    <a:pt x="22" y="49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2" y="49"/>
                    <a:pt x="22" y="49"/>
                    <a:pt x="22" y="49"/>
                  </a:cubicBezTo>
                  <a:cubicBezTo>
                    <a:pt x="21" y="48"/>
                    <a:pt x="19" y="48"/>
                    <a:pt x="18" y="47"/>
                  </a:cubicBezTo>
                  <a:cubicBezTo>
                    <a:pt x="17" y="46"/>
                    <a:pt x="16" y="45"/>
                    <a:pt x="15" y="44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3" y="42"/>
                    <a:pt x="12" y="41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0" y="37"/>
                    <a:pt x="9" y="36"/>
                    <a:pt x="8" y="34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7" y="32"/>
                    <a:pt x="6" y="30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5" y="27"/>
                    <a:pt x="5" y="26"/>
                    <a:pt x="4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3"/>
                    <a:pt x="4" y="21"/>
                    <a:pt x="4" y="20"/>
                  </a:cubicBezTo>
                  <a:cubicBezTo>
                    <a:pt x="4" y="19"/>
                    <a:pt x="4" y="19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6"/>
                    <a:pt x="5" y="14"/>
                    <a:pt x="6" y="12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2"/>
                    <a:pt x="6" y="11"/>
                    <a:pt x="6" y="11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7" y="10"/>
                    <a:pt x="7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2"/>
                    <a:pt x="8" y="12"/>
                    <a:pt x="8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9" y="14"/>
                    <a:pt x="11" y="15"/>
                    <a:pt x="12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3" y="17"/>
                    <a:pt x="15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7" y="21"/>
                    <a:pt x="17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9" y="23"/>
                    <a:pt x="19" y="23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5"/>
                    <a:pt x="21" y="25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22" y="26"/>
                    <a:pt x="23" y="26"/>
                    <a:pt x="24" y="27"/>
                  </a:cubicBezTo>
                  <a:cubicBezTo>
                    <a:pt x="25" y="28"/>
                    <a:pt x="26" y="28"/>
                    <a:pt x="27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7" y="29"/>
                    <a:pt x="28" y="29"/>
                    <a:pt x="29" y="30"/>
                  </a:cubicBezTo>
                  <a:cubicBezTo>
                    <a:pt x="30" y="30"/>
                    <a:pt x="31" y="30"/>
                    <a:pt x="32" y="30"/>
                  </a:cubicBezTo>
                  <a:cubicBezTo>
                    <a:pt x="32" y="30"/>
                    <a:pt x="33" y="30"/>
                    <a:pt x="33" y="30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4" y="30"/>
                    <a:pt x="35" y="29"/>
                    <a:pt x="36" y="28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6" y="27"/>
                    <a:pt x="37" y="26"/>
                    <a:pt x="37" y="25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4"/>
                    <a:pt x="37" y="24"/>
                    <a:pt x="37" y="23"/>
                  </a:cubicBezTo>
                  <a:cubicBezTo>
                    <a:pt x="37" y="22"/>
                    <a:pt x="36" y="21"/>
                    <a:pt x="36" y="20"/>
                  </a:cubicBezTo>
                  <a:cubicBezTo>
                    <a:pt x="36" y="20"/>
                    <a:pt x="36" y="20"/>
                    <a:pt x="36" y="20"/>
                  </a:cubicBezTo>
                  <a:cubicBezTo>
                    <a:pt x="36" y="20"/>
                    <a:pt x="36" y="20"/>
                    <a:pt x="36" y="20"/>
                  </a:cubicBezTo>
                  <a:cubicBezTo>
                    <a:pt x="36" y="20"/>
                    <a:pt x="35" y="19"/>
                    <a:pt x="35" y="18"/>
                  </a:cubicBezTo>
                  <a:cubicBezTo>
                    <a:pt x="34" y="17"/>
                    <a:pt x="34" y="16"/>
                    <a:pt x="33" y="15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2" y="13"/>
                    <a:pt x="31" y="11"/>
                    <a:pt x="30" y="9"/>
                  </a:cubicBezTo>
                  <a:cubicBezTo>
                    <a:pt x="28" y="7"/>
                    <a:pt x="27" y="5"/>
                    <a:pt x="26" y="3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4" y="7"/>
                    <a:pt x="25" y="9"/>
                    <a:pt x="26" y="11"/>
                  </a:cubicBezTo>
                  <a:cubicBezTo>
                    <a:pt x="27" y="13"/>
                    <a:pt x="29" y="15"/>
                    <a:pt x="30" y="17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0" y="18"/>
                    <a:pt x="30" y="18"/>
                    <a:pt x="30" y="18"/>
                  </a:cubicBezTo>
                  <a:cubicBezTo>
                    <a:pt x="30" y="18"/>
                    <a:pt x="31" y="19"/>
                    <a:pt x="31" y="20"/>
                  </a:cubicBezTo>
                  <a:cubicBezTo>
                    <a:pt x="31" y="21"/>
                    <a:pt x="32" y="21"/>
                    <a:pt x="32" y="22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32" y="23"/>
                    <a:pt x="32" y="23"/>
                    <a:pt x="32" y="24"/>
                  </a:cubicBezTo>
                  <a:cubicBezTo>
                    <a:pt x="32" y="24"/>
                    <a:pt x="33" y="24"/>
                    <a:pt x="33" y="25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0" y="25"/>
                    <a:pt x="29" y="25"/>
                    <a:pt x="29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8" y="24"/>
                    <a:pt x="27" y="24"/>
                    <a:pt x="26" y="23"/>
                  </a:cubicBezTo>
                  <a:cubicBezTo>
                    <a:pt x="25" y="23"/>
                    <a:pt x="25" y="22"/>
                    <a:pt x="24" y="2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2" y="20"/>
                    <a:pt x="22" y="20"/>
                    <a:pt x="21" y="20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21" y="19"/>
                    <a:pt x="21" y="19"/>
                    <a:pt x="20" y="18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0" y="18"/>
                    <a:pt x="19" y="17"/>
                    <a:pt x="19" y="17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8" y="16"/>
                    <a:pt x="16" y="14"/>
                    <a:pt x="15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4" y="12"/>
                    <a:pt x="12" y="10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9" y="8"/>
                    <a:pt x="9" y="7"/>
                    <a:pt x="8" y="7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7" y="6"/>
                    <a:pt x="6" y="6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5" y="6"/>
                    <a:pt x="5" y="7"/>
                    <a:pt x="4" y="7"/>
                  </a:cubicBezTo>
                  <a:cubicBezTo>
                    <a:pt x="4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13"/>
                    <a:pt x="0" y="15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8"/>
                    <a:pt x="0" y="19"/>
                    <a:pt x="0" y="20"/>
                  </a:cubicBezTo>
                  <a:cubicBezTo>
                    <a:pt x="0" y="22"/>
                    <a:pt x="0" y="23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7"/>
                    <a:pt x="1" y="28"/>
                    <a:pt x="2" y="30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2" y="32"/>
                    <a:pt x="3" y="34"/>
                    <a:pt x="4" y="35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5" y="38"/>
                    <a:pt x="6" y="40"/>
                    <a:pt x="7" y="41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8" y="43"/>
                    <a:pt x="10" y="45"/>
                    <a:pt x="12" y="47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3" y="48"/>
                    <a:pt x="14" y="49"/>
                    <a:pt x="16" y="50"/>
                  </a:cubicBezTo>
                  <a:cubicBezTo>
                    <a:pt x="17" y="51"/>
                    <a:pt x="19" y="52"/>
                    <a:pt x="20" y="53"/>
                  </a:cubicBezTo>
                  <a:cubicBezTo>
                    <a:pt x="21" y="53"/>
                    <a:pt x="21" y="53"/>
                    <a:pt x="21" y="53"/>
                  </a:cubicBezTo>
                  <a:cubicBezTo>
                    <a:pt x="21" y="53"/>
                    <a:pt x="21" y="53"/>
                    <a:pt x="21" y="53"/>
                  </a:cubicBezTo>
                  <a:cubicBezTo>
                    <a:pt x="22" y="53"/>
                    <a:pt x="23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7" y="53"/>
                    <a:pt x="29" y="53"/>
                    <a:pt x="30" y="51"/>
                  </a:cubicBezTo>
                  <a:cubicBezTo>
                    <a:pt x="30" y="51"/>
                    <a:pt x="30" y="51"/>
                    <a:pt x="30" y="51"/>
                  </a:cubicBezTo>
                  <a:cubicBezTo>
                    <a:pt x="32" y="50"/>
                    <a:pt x="33" y="48"/>
                    <a:pt x="34" y="4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4" y="45"/>
                    <a:pt x="34" y="43"/>
                    <a:pt x="34" y="42"/>
                  </a:cubicBezTo>
                  <a:cubicBezTo>
                    <a:pt x="34" y="42"/>
                    <a:pt x="34" y="41"/>
                    <a:pt x="34" y="40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3" y="38"/>
                    <a:pt x="33" y="36"/>
                    <a:pt x="32" y="34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1" y="32"/>
                    <a:pt x="29" y="30"/>
                    <a:pt x="28" y="28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7" y="32"/>
                    <a:pt x="29" y="33"/>
                    <a:pt x="31" y="33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4" y="33"/>
                    <a:pt x="36" y="32"/>
                    <a:pt x="38" y="31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38" y="31"/>
                    <a:pt x="38" y="31"/>
                    <a:pt x="38" y="31"/>
                  </a:cubicBezTo>
                  <a:cubicBezTo>
                    <a:pt x="39" y="29"/>
                    <a:pt x="40" y="27"/>
                    <a:pt x="40" y="25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2"/>
                    <a:pt x="39" y="21"/>
                    <a:pt x="38" y="19"/>
                  </a:cubicBezTo>
                  <a:cubicBezTo>
                    <a:pt x="36" y="20"/>
                    <a:pt x="36" y="20"/>
                    <a:pt x="36" y="20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17"/>
                    <a:pt x="37" y="15"/>
                    <a:pt x="35" y="1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4" y="11"/>
                    <a:pt x="33" y="9"/>
                    <a:pt x="32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1" y="6"/>
                    <a:pt x="31" y="5"/>
                    <a:pt x="30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0" y="4"/>
                    <a:pt x="29" y="3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6" y="0"/>
                    <a:pt x="25" y="0"/>
                  </a:cubicBezTo>
                  <a:cubicBezTo>
                    <a:pt x="24" y="0"/>
                    <a:pt x="23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1"/>
                    <a:pt x="22" y="2"/>
                    <a:pt x="22" y="3"/>
                  </a:cubicBezTo>
                  <a:cubicBezTo>
                    <a:pt x="22" y="4"/>
                    <a:pt x="22" y="5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4" y="4"/>
                    <a:pt x="24" y="4"/>
                    <a:pt x="24" y="4"/>
                  </a:cubicBezTo>
                  <a:close/>
                </a:path>
              </a:pathLst>
            </a:custGeom>
            <a:solidFill>
              <a:srgbClr val="294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id="{591BBAA6-5C93-49E6-956C-4654827FA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4779963"/>
              <a:ext cx="136525" cy="157163"/>
            </a:xfrm>
            <a:custGeom>
              <a:avLst/>
              <a:gdLst>
                <a:gd name="T0" fmla="*/ 24 w 36"/>
                <a:gd name="T1" fmla="*/ 3 h 42"/>
                <a:gd name="T2" fmla="*/ 24 w 36"/>
                <a:gd name="T3" fmla="*/ 4 h 42"/>
                <a:gd name="T4" fmla="*/ 24 w 36"/>
                <a:gd name="T5" fmla="*/ 4 h 42"/>
                <a:gd name="T6" fmla="*/ 23 w 36"/>
                <a:gd name="T7" fmla="*/ 5 h 42"/>
                <a:gd name="T8" fmla="*/ 24 w 36"/>
                <a:gd name="T9" fmla="*/ 5 h 42"/>
                <a:gd name="T10" fmla="*/ 23 w 36"/>
                <a:gd name="T11" fmla="*/ 5 h 42"/>
                <a:gd name="T12" fmla="*/ 23 w 36"/>
                <a:gd name="T13" fmla="*/ 4 h 42"/>
                <a:gd name="T14" fmla="*/ 23 w 36"/>
                <a:gd name="T15" fmla="*/ 4 h 42"/>
                <a:gd name="T16" fmla="*/ 28 w 36"/>
                <a:gd name="T17" fmla="*/ 10 h 42"/>
                <a:gd name="T18" fmla="*/ 32 w 36"/>
                <a:gd name="T19" fmla="*/ 31 h 42"/>
                <a:gd name="T20" fmla="*/ 28 w 36"/>
                <a:gd name="T21" fmla="*/ 37 h 42"/>
                <a:gd name="T22" fmla="*/ 22 w 36"/>
                <a:gd name="T23" fmla="*/ 37 h 42"/>
                <a:gd name="T24" fmla="*/ 7 w 36"/>
                <a:gd name="T25" fmla="*/ 24 h 42"/>
                <a:gd name="T26" fmla="*/ 5 w 36"/>
                <a:gd name="T27" fmla="*/ 16 h 42"/>
                <a:gd name="T28" fmla="*/ 6 w 36"/>
                <a:gd name="T29" fmla="*/ 13 h 42"/>
                <a:gd name="T30" fmla="*/ 9 w 36"/>
                <a:gd name="T31" fmla="*/ 12 h 42"/>
                <a:gd name="T32" fmla="*/ 10 w 36"/>
                <a:gd name="T33" fmla="*/ 12 h 42"/>
                <a:gd name="T34" fmla="*/ 9 w 36"/>
                <a:gd name="T35" fmla="*/ 12 h 42"/>
                <a:gd name="T36" fmla="*/ 11 w 36"/>
                <a:gd name="T37" fmla="*/ 12 h 42"/>
                <a:gd name="T38" fmla="*/ 10 w 36"/>
                <a:gd name="T39" fmla="*/ 12 h 42"/>
                <a:gd name="T40" fmla="*/ 9 w 36"/>
                <a:gd name="T41" fmla="*/ 11 h 42"/>
                <a:gd name="T42" fmla="*/ 9 w 36"/>
                <a:gd name="T43" fmla="*/ 11 h 42"/>
                <a:gd name="T44" fmla="*/ 10 w 36"/>
                <a:gd name="T45" fmla="*/ 11 h 42"/>
                <a:gd name="T46" fmla="*/ 10 w 36"/>
                <a:gd name="T47" fmla="*/ 11 h 42"/>
                <a:gd name="T48" fmla="*/ 5 w 36"/>
                <a:gd name="T49" fmla="*/ 11 h 42"/>
                <a:gd name="T50" fmla="*/ 3 w 36"/>
                <a:gd name="T51" fmla="*/ 15 h 42"/>
                <a:gd name="T52" fmla="*/ 5 w 36"/>
                <a:gd name="T53" fmla="*/ 21 h 42"/>
                <a:gd name="T54" fmla="*/ 15 w 36"/>
                <a:gd name="T55" fmla="*/ 32 h 42"/>
                <a:gd name="T56" fmla="*/ 22 w 36"/>
                <a:gd name="T57" fmla="*/ 36 h 42"/>
                <a:gd name="T58" fmla="*/ 26 w 36"/>
                <a:gd name="T59" fmla="*/ 39 h 42"/>
                <a:gd name="T60" fmla="*/ 33 w 36"/>
                <a:gd name="T61" fmla="*/ 31 h 42"/>
                <a:gd name="T62" fmla="*/ 33 w 36"/>
                <a:gd name="T63" fmla="*/ 25 h 42"/>
                <a:gd name="T64" fmla="*/ 22 w 36"/>
                <a:gd name="T65" fmla="*/ 5 h 42"/>
                <a:gd name="T66" fmla="*/ 29 w 36"/>
                <a:gd name="T67" fmla="*/ 28 h 42"/>
                <a:gd name="T68" fmla="*/ 27 w 36"/>
                <a:gd name="T69" fmla="*/ 34 h 42"/>
                <a:gd name="T70" fmla="*/ 26 w 36"/>
                <a:gd name="T71" fmla="*/ 35 h 42"/>
                <a:gd name="T72" fmla="*/ 19 w 36"/>
                <a:gd name="T73" fmla="*/ 32 h 42"/>
                <a:gd name="T74" fmla="*/ 10 w 36"/>
                <a:gd name="T75" fmla="*/ 22 h 42"/>
                <a:gd name="T76" fmla="*/ 8 w 36"/>
                <a:gd name="T77" fmla="*/ 17 h 42"/>
                <a:gd name="T78" fmla="*/ 8 w 36"/>
                <a:gd name="T79" fmla="*/ 15 h 42"/>
                <a:gd name="T80" fmla="*/ 7 w 36"/>
                <a:gd name="T81" fmla="*/ 15 h 42"/>
                <a:gd name="T82" fmla="*/ 7 w 36"/>
                <a:gd name="T83" fmla="*/ 15 h 42"/>
                <a:gd name="T84" fmla="*/ 8 w 36"/>
                <a:gd name="T85" fmla="*/ 15 h 42"/>
                <a:gd name="T86" fmla="*/ 10 w 36"/>
                <a:gd name="T87" fmla="*/ 15 h 42"/>
                <a:gd name="T88" fmla="*/ 13 w 36"/>
                <a:gd name="T89" fmla="*/ 13 h 42"/>
                <a:gd name="T90" fmla="*/ 11 w 36"/>
                <a:gd name="T91" fmla="*/ 8 h 42"/>
                <a:gd name="T92" fmla="*/ 8 w 36"/>
                <a:gd name="T93" fmla="*/ 10 h 42"/>
                <a:gd name="T94" fmla="*/ 0 w 36"/>
                <a:gd name="T95" fmla="*/ 14 h 42"/>
                <a:gd name="T96" fmla="*/ 4 w 36"/>
                <a:gd name="T97" fmla="*/ 26 h 42"/>
                <a:gd name="T98" fmla="*/ 20 w 36"/>
                <a:gd name="T99" fmla="*/ 41 h 42"/>
                <a:gd name="T100" fmla="*/ 25 w 36"/>
                <a:gd name="T101" fmla="*/ 42 h 42"/>
                <a:gd name="T102" fmla="*/ 34 w 36"/>
                <a:gd name="T103" fmla="*/ 37 h 42"/>
                <a:gd name="T104" fmla="*/ 35 w 36"/>
                <a:gd name="T105" fmla="*/ 19 h 42"/>
                <a:gd name="T106" fmla="*/ 26 w 36"/>
                <a:gd name="T107" fmla="*/ 2 h 42"/>
                <a:gd name="T108" fmla="*/ 23 w 36"/>
                <a:gd name="T109" fmla="*/ 2 h 42"/>
                <a:gd name="T110" fmla="*/ 20 w 36"/>
                <a:gd name="T111" fmla="*/ 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" h="42">
                  <a:moveTo>
                    <a:pt x="22" y="5"/>
                  </a:moveTo>
                  <a:cubicBezTo>
                    <a:pt x="24" y="3"/>
                    <a:pt x="24" y="3"/>
                    <a:pt x="24" y="3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8" y="14"/>
                    <a:pt x="30" y="17"/>
                    <a:pt x="31" y="21"/>
                  </a:cubicBezTo>
                  <a:cubicBezTo>
                    <a:pt x="31" y="23"/>
                    <a:pt x="32" y="25"/>
                    <a:pt x="32" y="28"/>
                  </a:cubicBezTo>
                  <a:cubicBezTo>
                    <a:pt x="32" y="29"/>
                    <a:pt x="32" y="30"/>
                    <a:pt x="32" y="31"/>
                  </a:cubicBezTo>
                  <a:cubicBezTo>
                    <a:pt x="32" y="31"/>
                    <a:pt x="32" y="31"/>
                    <a:pt x="32" y="31"/>
                  </a:cubicBezTo>
                  <a:cubicBezTo>
                    <a:pt x="31" y="32"/>
                    <a:pt x="31" y="34"/>
                    <a:pt x="30" y="35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0" y="36"/>
                    <a:pt x="29" y="37"/>
                    <a:pt x="28" y="37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7" y="38"/>
                    <a:pt x="26" y="38"/>
                    <a:pt x="25" y="38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4" y="38"/>
                    <a:pt x="23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19" y="36"/>
                    <a:pt x="16" y="34"/>
                    <a:pt x="14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1" y="29"/>
                    <a:pt x="9" y="26"/>
                    <a:pt x="7" y="24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7" y="22"/>
                    <a:pt x="6" y="21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8"/>
                    <a:pt x="5" y="17"/>
                    <a:pt x="5" y="16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4"/>
                    <a:pt x="5" y="14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3"/>
                    <a:pt x="7" y="12"/>
                    <a:pt x="8" y="1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6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2"/>
                    <a:pt x="4" y="12"/>
                    <a:pt x="4" y="13"/>
                  </a:cubicBezTo>
                  <a:cubicBezTo>
                    <a:pt x="4" y="13"/>
                    <a:pt x="3" y="14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7"/>
                    <a:pt x="3" y="18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4" y="19"/>
                    <a:pt x="4" y="20"/>
                    <a:pt x="5" y="21"/>
                  </a:cubicBezTo>
                  <a:cubicBezTo>
                    <a:pt x="5" y="22"/>
                    <a:pt x="6" y="23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8" y="27"/>
                    <a:pt x="11" y="30"/>
                    <a:pt x="13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5" y="34"/>
                    <a:pt x="16" y="35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9" y="37"/>
                    <a:pt x="20" y="38"/>
                    <a:pt x="22" y="38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3" y="39"/>
                    <a:pt x="24" y="39"/>
                    <a:pt x="26" y="3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8" y="39"/>
                    <a:pt x="30" y="38"/>
                    <a:pt x="31" y="37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6"/>
                    <a:pt x="32" y="35"/>
                    <a:pt x="32" y="34"/>
                  </a:cubicBezTo>
                  <a:cubicBezTo>
                    <a:pt x="33" y="33"/>
                    <a:pt x="33" y="32"/>
                    <a:pt x="33" y="31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33" y="30"/>
                    <a:pt x="33" y="29"/>
                    <a:pt x="33" y="28"/>
                  </a:cubicBezTo>
                  <a:cubicBezTo>
                    <a:pt x="33" y="27"/>
                    <a:pt x="33" y="26"/>
                    <a:pt x="33" y="25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2" y="21"/>
                    <a:pt x="31" y="17"/>
                    <a:pt x="29" y="13"/>
                  </a:cubicBezTo>
                  <a:cubicBezTo>
                    <a:pt x="28" y="10"/>
                    <a:pt x="26" y="7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2" y="9"/>
                    <a:pt x="24" y="12"/>
                    <a:pt x="26" y="15"/>
                  </a:cubicBezTo>
                  <a:cubicBezTo>
                    <a:pt x="27" y="19"/>
                    <a:pt x="28" y="22"/>
                    <a:pt x="29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26"/>
                    <a:pt x="29" y="27"/>
                    <a:pt x="29" y="28"/>
                  </a:cubicBezTo>
                  <a:cubicBezTo>
                    <a:pt x="29" y="29"/>
                    <a:pt x="29" y="30"/>
                    <a:pt x="29" y="30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9" y="31"/>
                    <a:pt x="28" y="32"/>
                    <a:pt x="28" y="32"/>
                  </a:cubicBezTo>
                  <a:cubicBezTo>
                    <a:pt x="28" y="33"/>
                    <a:pt x="28" y="33"/>
                    <a:pt x="27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7" y="34"/>
                    <a:pt x="27" y="35"/>
                    <a:pt x="26" y="35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4" y="35"/>
                    <a:pt x="23" y="34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22" y="34"/>
                    <a:pt x="21" y="33"/>
                    <a:pt x="19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8" y="32"/>
                    <a:pt x="17" y="31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4" y="28"/>
                    <a:pt x="12" y="25"/>
                    <a:pt x="10" y="22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9" y="21"/>
                    <a:pt x="9" y="20"/>
                    <a:pt x="8" y="19"/>
                  </a:cubicBezTo>
                  <a:cubicBezTo>
                    <a:pt x="8" y="18"/>
                    <a:pt x="8" y="18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10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1" y="15"/>
                    <a:pt x="11" y="15"/>
                    <a:pt x="12" y="15"/>
                  </a:cubicBezTo>
                  <a:cubicBezTo>
                    <a:pt x="12" y="14"/>
                    <a:pt x="13" y="14"/>
                    <a:pt x="13" y="14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2"/>
                    <a:pt x="14" y="12"/>
                  </a:cubicBezTo>
                  <a:cubicBezTo>
                    <a:pt x="14" y="11"/>
                    <a:pt x="13" y="10"/>
                    <a:pt x="13" y="10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9"/>
                    <a:pt x="12" y="9"/>
                    <a:pt x="11" y="8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6" y="8"/>
                    <a:pt x="4" y="9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1" y="11"/>
                    <a:pt x="1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6"/>
                  </a:cubicBezTo>
                  <a:cubicBezTo>
                    <a:pt x="0" y="17"/>
                    <a:pt x="1" y="19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2" y="22"/>
                    <a:pt x="3" y="24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6" y="29"/>
                    <a:pt x="8" y="32"/>
                    <a:pt x="11" y="34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13" y="37"/>
                    <a:pt x="16" y="39"/>
                    <a:pt x="20" y="41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1" y="41"/>
                    <a:pt x="23" y="42"/>
                    <a:pt x="24" y="42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7" y="42"/>
                    <a:pt x="28" y="42"/>
                    <a:pt x="30" y="41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2" y="40"/>
                    <a:pt x="33" y="39"/>
                    <a:pt x="34" y="37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5" y="35"/>
                    <a:pt x="36" y="33"/>
                    <a:pt x="36" y="31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36" y="30"/>
                    <a:pt x="36" y="29"/>
                    <a:pt x="36" y="28"/>
                  </a:cubicBezTo>
                  <a:cubicBezTo>
                    <a:pt x="36" y="25"/>
                    <a:pt x="36" y="22"/>
                    <a:pt x="35" y="19"/>
                  </a:cubicBezTo>
                  <a:cubicBezTo>
                    <a:pt x="34" y="16"/>
                    <a:pt x="32" y="12"/>
                    <a:pt x="30" y="9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1"/>
                    <a:pt x="25" y="1"/>
                    <a:pt x="25" y="1"/>
                  </a:cubicBezTo>
                  <a:cubicBezTo>
                    <a:pt x="24" y="0"/>
                    <a:pt x="24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0"/>
                    <a:pt x="21" y="1"/>
                    <a:pt x="20" y="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2"/>
                    <a:pt x="20" y="3"/>
                    <a:pt x="20" y="4"/>
                  </a:cubicBezTo>
                  <a:cubicBezTo>
                    <a:pt x="20" y="5"/>
                    <a:pt x="20" y="5"/>
                    <a:pt x="20" y="6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2" y="5"/>
                    <a:pt x="22" y="5"/>
                    <a:pt x="22" y="5"/>
                  </a:cubicBezTo>
                  <a:close/>
                </a:path>
              </a:pathLst>
            </a:custGeom>
            <a:solidFill>
              <a:srgbClr val="294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2">
              <a:extLst>
                <a:ext uri="{FF2B5EF4-FFF2-40B4-BE49-F238E27FC236}">
                  <a16:creationId xmlns:a16="http://schemas.microsoft.com/office/drawing/2014/main" id="{C216033F-4773-46A2-A3C5-4A6578A9CB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9788" y="4583113"/>
              <a:ext cx="279400" cy="246063"/>
            </a:xfrm>
            <a:custGeom>
              <a:avLst/>
              <a:gdLst>
                <a:gd name="T0" fmla="*/ 29 w 74"/>
                <a:gd name="T1" fmla="*/ 35 h 65"/>
                <a:gd name="T2" fmla="*/ 9 w 74"/>
                <a:gd name="T3" fmla="*/ 3 h 65"/>
                <a:gd name="T4" fmla="*/ 3 w 74"/>
                <a:gd name="T5" fmla="*/ 7 h 65"/>
                <a:gd name="T6" fmla="*/ 8 w 74"/>
                <a:gd name="T7" fmla="*/ 9 h 65"/>
                <a:gd name="T8" fmla="*/ 7 w 74"/>
                <a:gd name="T9" fmla="*/ 7 h 65"/>
                <a:gd name="T10" fmla="*/ 7 w 74"/>
                <a:gd name="T11" fmla="*/ 8 h 65"/>
                <a:gd name="T12" fmla="*/ 21 w 74"/>
                <a:gd name="T13" fmla="*/ 23 h 65"/>
                <a:gd name="T14" fmla="*/ 13 w 74"/>
                <a:gd name="T15" fmla="*/ 15 h 65"/>
                <a:gd name="T16" fmla="*/ 60 w 74"/>
                <a:gd name="T17" fmla="*/ 13 h 65"/>
                <a:gd name="T18" fmla="*/ 60 w 74"/>
                <a:gd name="T19" fmla="*/ 14 h 65"/>
                <a:gd name="T20" fmla="*/ 59 w 74"/>
                <a:gd name="T21" fmla="*/ 14 h 65"/>
                <a:gd name="T22" fmla="*/ 59 w 74"/>
                <a:gd name="T23" fmla="*/ 14 h 65"/>
                <a:gd name="T24" fmla="*/ 64 w 74"/>
                <a:gd name="T25" fmla="*/ 21 h 65"/>
                <a:gd name="T26" fmla="*/ 69 w 74"/>
                <a:gd name="T27" fmla="*/ 36 h 65"/>
                <a:gd name="T28" fmla="*/ 55 w 74"/>
                <a:gd name="T29" fmla="*/ 28 h 65"/>
                <a:gd name="T30" fmla="*/ 38 w 74"/>
                <a:gd name="T31" fmla="*/ 26 h 65"/>
                <a:gd name="T32" fmla="*/ 45 w 74"/>
                <a:gd name="T33" fmla="*/ 44 h 65"/>
                <a:gd name="T34" fmla="*/ 61 w 74"/>
                <a:gd name="T35" fmla="*/ 61 h 65"/>
                <a:gd name="T36" fmla="*/ 63 w 74"/>
                <a:gd name="T37" fmla="*/ 61 h 65"/>
                <a:gd name="T38" fmla="*/ 63 w 74"/>
                <a:gd name="T39" fmla="*/ 61 h 65"/>
                <a:gd name="T40" fmla="*/ 63 w 74"/>
                <a:gd name="T41" fmla="*/ 61 h 65"/>
                <a:gd name="T42" fmla="*/ 64 w 74"/>
                <a:gd name="T43" fmla="*/ 61 h 65"/>
                <a:gd name="T44" fmla="*/ 46 w 74"/>
                <a:gd name="T45" fmla="*/ 56 h 65"/>
                <a:gd name="T46" fmla="*/ 46 w 74"/>
                <a:gd name="T47" fmla="*/ 56 h 65"/>
                <a:gd name="T48" fmla="*/ 46 w 74"/>
                <a:gd name="T49" fmla="*/ 56 h 65"/>
                <a:gd name="T50" fmla="*/ 46 w 74"/>
                <a:gd name="T51" fmla="*/ 55 h 65"/>
                <a:gd name="T52" fmla="*/ 46 w 74"/>
                <a:gd name="T53" fmla="*/ 56 h 65"/>
                <a:gd name="T54" fmla="*/ 47 w 74"/>
                <a:gd name="T55" fmla="*/ 56 h 65"/>
                <a:gd name="T56" fmla="*/ 38 w 74"/>
                <a:gd name="T57" fmla="*/ 42 h 65"/>
                <a:gd name="T58" fmla="*/ 25 w 74"/>
                <a:gd name="T59" fmla="*/ 29 h 65"/>
                <a:gd name="T60" fmla="*/ 6 w 74"/>
                <a:gd name="T61" fmla="*/ 12 h 65"/>
                <a:gd name="T62" fmla="*/ 8 w 74"/>
                <a:gd name="T63" fmla="*/ 5 h 65"/>
                <a:gd name="T64" fmla="*/ 31 w 74"/>
                <a:gd name="T65" fmla="*/ 28 h 65"/>
                <a:gd name="T66" fmla="*/ 48 w 74"/>
                <a:gd name="T67" fmla="*/ 45 h 65"/>
                <a:gd name="T68" fmla="*/ 40 w 74"/>
                <a:gd name="T69" fmla="*/ 21 h 65"/>
                <a:gd name="T70" fmla="*/ 55 w 74"/>
                <a:gd name="T71" fmla="*/ 30 h 65"/>
                <a:gd name="T72" fmla="*/ 67 w 74"/>
                <a:gd name="T73" fmla="*/ 38 h 65"/>
                <a:gd name="T74" fmla="*/ 70 w 74"/>
                <a:gd name="T75" fmla="*/ 29 h 65"/>
                <a:gd name="T76" fmla="*/ 62 w 74"/>
                <a:gd name="T77" fmla="*/ 23 h 65"/>
                <a:gd name="T78" fmla="*/ 67 w 74"/>
                <a:gd name="T79" fmla="*/ 34 h 65"/>
                <a:gd name="T80" fmla="*/ 67 w 74"/>
                <a:gd name="T81" fmla="*/ 34 h 65"/>
                <a:gd name="T82" fmla="*/ 68 w 74"/>
                <a:gd name="T83" fmla="*/ 34 h 65"/>
                <a:gd name="T84" fmla="*/ 58 w 74"/>
                <a:gd name="T85" fmla="*/ 26 h 65"/>
                <a:gd name="T86" fmla="*/ 44 w 74"/>
                <a:gd name="T87" fmla="*/ 18 h 65"/>
                <a:gd name="T88" fmla="*/ 36 w 74"/>
                <a:gd name="T89" fmla="*/ 33 h 65"/>
                <a:gd name="T90" fmla="*/ 38 w 74"/>
                <a:gd name="T91" fmla="*/ 36 h 65"/>
                <a:gd name="T92" fmla="*/ 15 w 74"/>
                <a:gd name="T93" fmla="*/ 4 h 65"/>
                <a:gd name="T94" fmla="*/ 0 w 74"/>
                <a:gd name="T95" fmla="*/ 9 h 65"/>
                <a:gd name="T96" fmla="*/ 30 w 74"/>
                <a:gd name="T97" fmla="*/ 40 h 65"/>
                <a:gd name="T98" fmla="*/ 36 w 74"/>
                <a:gd name="T99" fmla="*/ 46 h 65"/>
                <a:gd name="T100" fmla="*/ 43 w 74"/>
                <a:gd name="T101" fmla="*/ 58 h 65"/>
                <a:gd name="T102" fmla="*/ 50 w 74"/>
                <a:gd name="T103" fmla="*/ 56 h 65"/>
                <a:gd name="T104" fmla="*/ 57 w 74"/>
                <a:gd name="T105" fmla="*/ 61 h 65"/>
                <a:gd name="T106" fmla="*/ 63 w 74"/>
                <a:gd name="T107" fmla="*/ 65 h 65"/>
                <a:gd name="T108" fmla="*/ 61 w 74"/>
                <a:gd name="T109" fmla="*/ 55 h 65"/>
                <a:gd name="T110" fmla="*/ 42 w 74"/>
                <a:gd name="T111" fmla="*/ 33 h 65"/>
                <a:gd name="T112" fmla="*/ 43 w 74"/>
                <a:gd name="T113" fmla="*/ 25 h 65"/>
                <a:gd name="T114" fmla="*/ 45 w 74"/>
                <a:gd name="T115" fmla="*/ 26 h 65"/>
                <a:gd name="T116" fmla="*/ 64 w 74"/>
                <a:gd name="T117" fmla="*/ 40 h 65"/>
                <a:gd name="T118" fmla="*/ 74 w 74"/>
                <a:gd name="T119" fmla="*/ 34 h 65"/>
                <a:gd name="T120" fmla="*/ 63 w 74"/>
                <a:gd name="T121" fmla="*/ 12 h 65"/>
                <a:gd name="T122" fmla="*/ 56 w 74"/>
                <a:gd name="T123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4" h="65">
                  <a:moveTo>
                    <a:pt x="8" y="12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7" y="15"/>
                    <a:pt x="9" y="17"/>
                    <a:pt x="10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1" y="20"/>
                    <a:pt x="13" y="21"/>
                    <a:pt x="14" y="22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7" y="24"/>
                    <a:pt x="19" y="26"/>
                    <a:pt x="22" y="29"/>
                  </a:cubicBezTo>
                  <a:cubicBezTo>
                    <a:pt x="24" y="31"/>
                    <a:pt x="26" y="33"/>
                    <a:pt x="29" y="35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0" y="28"/>
                    <a:pt x="27" y="24"/>
                    <a:pt x="25" y="21"/>
                  </a:cubicBezTo>
                  <a:cubicBezTo>
                    <a:pt x="23" y="17"/>
                    <a:pt x="20" y="13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6" y="9"/>
                    <a:pt x="15" y="8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2" y="5"/>
                    <a:pt x="11" y="4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7" y="3"/>
                    <a:pt x="6" y="3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4" y="4"/>
                    <a:pt x="4" y="5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9"/>
                    <a:pt x="3" y="10"/>
                    <a:pt x="4" y="11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5" y="12"/>
                    <a:pt x="5" y="13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0"/>
                    <a:pt x="8" y="10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7" y="8"/>
                    <a:pt x="7" y="8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8"/>
                    <a:pt x="9" y="8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11"/>
                    <a:pt x="12" y="12"/>
                    <a:pt x="13" y="13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6" y="16"/>
                    <a:pt x="19" y="20"/>
                    <a:pt x="21" y="23"/>
                  </a:cubicBezTo>
                  <a:cubicBezTo>
                    <a:pt x="24" y="27"/>
                    <a:pt x="26" y="30"/>
                    <a:pt x="28" y="34"/>
                  </a:cubicBezTo>
                  <a:cubicBezTo>
                    <a:pt x="30" y="33"/>
                    <a:pt x="30" y="33"/>
                    <a:pt x="30" y="33"/>
                  </a:cubicBezTo>
                  <a:cubicBezTo>
                    <a:pt x="32" y="31"/>
                    <a:pt x="32" y="31"/>
                    <a:pt x="32" y="31"/>
                  </a:cubicBezTo>
                  <a:cubicBezTo>
                    <a:pt x="29" y="29"/>
                    <a:pt x="27" y="27"/>
                    <a:pt x="24" y="25"/>
                  </a:cubicBezTo>
                  <a:cubicBezTo>
                    <a:pt x="22" y="23"/>
                    <a:pt x="20" y="21"/>
                    <a:pt x="17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6" y="18"/>
                    <a:pt x="14" y="16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2" y="14"/>
                    <a:pt x="10" y="12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8" y="12"/>
                    <a:pt x="8" y="12"/>
                    <a:pt x="8" y="12"/>
                  </a:cubicBezTo>
                  <a:moveTo>
                    <a:pt x="58" y="14"/>
                  </a:moveTo>
                  <a:cubicBezTo>
                    <a:pt x="60" y="13"/>
                    <a:pt x="60" y="13"/>
                    <a:pt x="60" y="13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4"/>
                    <a:pt x="59" y="15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60" y="15"/>
                    <a:pt x="60" y="16"/>
                    <a:pt x="60" y="16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60" y="16"/>
                    <a:pt x="60" y="16"/>
                    <a:pt x="60" y="16"/>
                  </a:cubicBezTo>
                  <a:cubicBezTo>
                    <a:pt x="61" y="17"/>
                    <a:pt x="62" y="18"/>
                    <a:pt x="62" y="19"/>
                  </a:cubicBezTo>
                  <a:cubicBezTo>
                    <a:pt x="62" y="19"/>
                    <a:pt x="63" y="20"/>
                    <a:pt x="64" y="21"/>
                  </a:cubicBezTo>
                  <a:cubicBezTo>
                    <a:pt x="64" y="21"/>
                    <a:pt x="64" y="21"/>
                    <a:pt x="64" y="21"/>
                  </a:cubicBezTo>
                  <a:cubicBezTo>
                    <a:pt x="64" y="21"/>
                    <a:pt x="64" y="21"/>
                    <a:pt x="64" y="21"/>
                  </a:cubicBezTo>
                  <a:cubicBezTo>
                    <a:pt x="65" y="23"/>
                    <a:pt x="66" y="26"/>
                    <a:pt x="68" y="28"/>
                  </a:cubicBezTo>
                  <a:cubicBezTo>
                    <a:pt x="69" y="30"/>
                    <a:pt x="70" y="32"/>
                    <a:pt x="70" y="34"/>
                  </a:cubicBezTo>
                  <a:cubicBezTo>
                    <a:pt x="72" y="34"/>
                    <a:pt x="72" y="34"/>
                    <a:pt x="72" y="34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35"/>
                    <a:pt x="70" y="35"/>
                    <a:pt x="69" y="3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8" y="36"/>
                    <a:pt x="68" y="36"/>
                    <a:pt x="67" y="36"/>
                  </a:cubicBezTo>
                  <a:cubicBezTo>
                    <a:pt x="67" y="36"/>
                    <a:pt x="66" y="36"/>
                    <a:pt x="66" y="36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6" y="36"/>
                    <a:pt x="66" y="36"/>
                    <a:pt x="66" y="36"/>
                  </a:cubicBezTo>
                  <a:cubicBezTo>
                    <a:pt x="64" y="35"/>
                    <a:pt x="62" y="34"/>
                    <a:pt x="60" y="32"/>
                  </a:cubicBezTo>
                  <a:cubicBezTo>
                    <a:pt x="58" y="31"/>
                    <a:pt x="57" y="29"/>
                    <a:pt x="55" y="28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4" y="27"/>
                    <a:pt x="53" y="26"/>
                    <a:pt x="52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0" y="24"/>
                    <a:pt x="49" y="23"/>
                    <a:pt x="47" y="22"/>
                  </a:cubicBezTo>
                  <a:cubicBezTo>
                    <a:pt x="46" y="21"/>
                    <a:pt x="44" y="21"/>
                    <a:pt x="43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1" y="21"/>
                    <a:pt x="40" y="22"/>
                    <a:pt x="39" y="23"/>
                  </a:cubicBezTo>
                  <a:cubicBezTo>
                    <a:pt x="39" y="24"/>
                    <a:pt x="38" y="25"/>
                    <a:pt x="38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7"/>
                    <a:pt x="38" y="27"/>
                  </a:cubicBezTo>
                  <a:cubicBezTo>
                    <a:pt x="38" y="28"/>
                    <a:pt x="38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2"/>
                    <a:pt x="39" y="33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1" y="38"/>
                    <a:pt x="43" y="41"/>
                    <a:pt x="45" y="44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8" y="48"/>
                    <a:pt x="51" y="52"/>
                    <a:pt x="55" y="55"/>
                  </a:cubicBezTo>
                  <a:cubicBezTo>
                    <a:pt x="56" y="54"/>
                    <a:pt x="56" y="54"/>
                    <a:pt x="56" y="54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6" y="56"/>
                    <a:pt x="57" y="58"/>
                    <a:pt x="58" y="58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9" y="59"/>
                    <a:pt x="60" y="60"/>
                    <a:pt x="61" y="61"/>
                  </a:cubicBezTo>
                  <a:cubicBezTo>
                    <a:pt x="61" y="61"/>
                    <a:pt x="61" y="61"/>
                    <a:pt x="61" y="61"/>
                  </a:cubicBezTo>
                  <a:cubicBezTo>
                    <a:pt x="61" y="61"/>
                    <a:pt x="61" y="61"/>
                    <a:pt x="61" y="61"/>
                  </a:cubicBezTo>
                  <a:cubicBezTo>
                    <a:pt x="62" y="62"/>
                    <a:pt x="63" y="62"/>
                    <a:pt x="63" y="62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3" y="61"/>
                    <a:pt x="63" y="60"/>
                    <a:pt x="62" y="60"/>
                  </a:cubicBezTo>
                  <a:cubicBezTo>
                    <a:pt x="62" y="60"/>
                    <a:pt x="62" y="60"/>
                    <a:pt x="62" y="60"/>
                  </a:cubicBezTo>
                  <a:cubicBezTo>
                    <a:pt x="62" y="60"/>
                    <a:pt x="62" y="60"/>
                    <a:pt x="62" y="60"/>
                  </a:cubicBezTo>
                  <a:cubicBezTo>
                    <a:pt x="61" y="59"/>
                    <a:pt x="60" y="58"/>
                    <a:pt x="60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59" y="57"/>
                    <a:pt x="58" y="56"/>
                    <a:pt x="57" y="55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7" y="57"/>
                    <a:pt x="47" y="57"/>
                    <a:pt x="47" y="57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6" y="55"/>
                    <a:pt x="46" y="55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6" y="55"/>
                    <a:pt x="46" y="55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6" y="55"/>
                    <a:pt x="46" y="55"/>
                  </a:cubicBezTo>
                  <a:cubicBezTo>
                    <a:pt x="46" y="55"/>
                    <a:pt x="46" y="55"/>
                    <a:pt x="46" y="55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6" y="55"/>
                    <a:pt x="46" y="55"/>
                  </a:cubicBezTo>
                  <a:cubicBezTo>
                    <a:pt x="46" y="55"/>
                    <a:pt x="46" y="55"/>
                    <a:pt x="46" y="55"/>
                  </a:cubicBezTo>
                  <a:cubicBezTo>
                    <a:pt x="46" y="55"/>
                    <a:pt x="46" y="55"/>
                    <a:pt x="46" y="55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6" y="55"/>
                    <a:pt x="46" y="55"/>
                    <a:pt x="46" y="55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7" y="55"/>
                    <a:pt x="47" y="55"/>
                    <a:pt x="47" y="55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6" y="54"/>
                    <a:pt x="45" y="52"/>
                    <a:pt x="44" y="51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43" y="49"/>
                    <a:pt x="42" y="48"/>
                    <a:pt x="41" y="46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40" y="45"/>
                    <a:pt x="40" y="44"/>
                    <a:pt x="39" y="44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39" y="43"/>
                    <a:pt x="39" y="42"/>
                    <a:pt x="38" y="42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7" y="40"/>
                    <a:pt x="37" y="39"/>
                    <a:pt x="36" y="39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5" y="38"/>
                    <a:pt x="34" y="37"/>
                    <a:pt x="33" y="36"/>
                  </a:cubicBezTo>
                  <a:cubicBezTo>
                    <a:pt x="33" y="36"/>
                    <a:pt x="33" y="36"/>
                    <a:pt x="33" y="36"/>
                  </a:cubicBezTo>
                  <a:cubicBezTo>
                    <a:pt x="30" y="34"/>
                    <a:pt x="28" y="32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2" y="27"/>
                    <a:pt x="19" y="25"/>
                    <a:pt x="17" y="22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8" y="14"/>
                    <a:pt x="7" y="13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6"/>
                    <a:pt x="5" y="6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6" y="5"/>
                    <a:pt x="6" y="5"/>
                    <a:pt x="7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5"/>
                    <a:pt x="11" y="6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3" y="8"/>
                    <a:pt x="15" y="10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8" y="14"/>
                    <a:pt x="21" y="17"/>
                    <a:pt x="23" y="20"/>
                  </a:cubicBezTo>
                  <a:cubicBezTo>
                    <a:pt x="25" y="23"/>
                    <a:pt x="27" y="26"/>
                    <a:pt x="29" y="29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6" y="40"/>
                    <a:pt x="37" y="42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41" y="45"/>
                    <a:pt x="43" y="46"/>
                    <a:pt x="44" y="4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48" y="45"/>
                    <a:pt x="48" y="45"/>
                    <a:pt x="48" y="45"/>
                  </a:cubicBezTo>
                  <a:cubicBezTo>
                    <a:pt x="46" y="43"/>
                    <a:pt x="45" y="40"/>
                    <a:pt x="43" y="38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2" y="36"/>
                    <a:pt x="41" y="34"/>
                    <a:pt x="40" y="32"/>
                  </a:cubicBezTo>
                  <a:cubicBezTo>
                    <a:pt x="40" y="31"/>
                    <a:pt x="40" y="31"/>
                    <a:pt x="40" y="31"/>
                  </a:cubicBezTo>
                  <a:cubicBezTo>
                    <a:pt x="40" y="31"/>
                    <a:pt x="40" y="31"/>
                    <a:pt x="40" y="31"/>
                  </a:cubicBezTo>
                  <a:cubicBezTo>
                    <a:pt x="40" y="30"/>
                    <a:pt x="40" y="28"/>
                    <a:pt x="40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0" y="25"/>
                    <a:pt x="40" y="24"/>
                    <a:pt x="41" y="23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1" y="23"/>
                    <a:pt x="41" y="23"/>
                    <a:pt x="41" y="23"/>
                  </a:cubicBezTo>
                  <a:cubicBezTo>
                    <a:pt x="42" y="22"/>
                    <a:pt x="42" y="22"/>
                    <a:pt x="43" y="22"/>
                  </a:cubicBezTo>
                  <a:cubicBezTo>
                    <a:pt x="43" y="22"/>
                    <a:pt x="43" y="22"/>
                    <a:pt x="43" y="22"/>
                  </a:cubicBezTo>
                  <a:cubicBezTo>
                    <a:pt x="43" y="22"/>
                    <a:pt x="43" y="22"/>
                    <a:pt x="43" y="22"/>
                  </a:cubicBezTo>
                  <a:cubicBezTo>
                    <a:pt x="45" y="22"/>
                    <a:pt x="46" y="23"/>
                    <a:pt x="47" y="23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9" y="24"/>
                    <a:pt x="50" y="25"/>
                    <a:pt x="51" y="26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3" y="28"/>
                    <a:pt x="54" y="29"/>
                    <a:pt x="55" y="30"/>
                  </a:cubicBezTo>
                  <a:cubicBezTo>
                    <a:pt x="55" y="29"/>
                    <a:pt x="55" y="29"/>
                    <a:pt x="55" y="29"/>
                  </a:cubicBezTo>
                  <a:cubicBezTo>
                    <a:pt x="56" y="30"/>
                    <a:pt x="57" y="31"/>
                    <a:pt x="58" y="32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9" y="33"/>
                    <a:pt x="60" y="34"/>
                    <a:pt x="61" y="35"/>
                  </a:cubicBezTo>
                  <a:cubicBezTo>
                    <a:pt x="61" y="35"/>
                    <a:pt x="61" y="35"/>
                    <a:pt x="61" y="35"/>
                  </a:cubicBezTo>
                  <a:cubicBezTo>
                    <a:pt x="62" y="35"/>
                    <a:pt x="63" y="36"/>
                    <a:pt x="64" y="37"/>
                  </a:cubicBezTo>
                  <a:cubicBezTo>
                    <a:pt x="64" y="37"/>
                    <a:pt x="64" y="37"/>
                    <a:pt x="64" y="37"/>
                  </a:cubicBezTo>
                  <a:cubicBezTo>
                    <a:pt x="65" y="37"/>
                    <a:pt x="66" y="38"/>
                    <a:pt x="67" y="38"/>
                  </a:cubicBezTo>
                  <a:cubicBezTo>
                    <a:pt x="67" y="38"/>
                    <a:pt x="67" y="38"/>
                    <a:pt x="67" y="38"/>
                  </a:cubicBezTo>
                  <a:cubicBezTo>
                    <a:pt x="67" y="38"/>
                    <a:pt x="67" y="38"/>
                    <a:pt x="67" y="38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8" y="38"/>
                    <a:pt x="69" y="38"/>
                    <a:pt x="69" y="37"/>
                  </a:cubicBezTo>
                  <a:cubicBezTo>
                    <a:pt x="70" y="37"/>
                    <a:pt x="71" y="36"/>
                    <a:pt x="71" y="36"/>
                  </a:cubicBezTo>
                  <a:cubicBezTo>
                    <a:pt x="71" y="35"/>
                    <a:pt x="71" y="35"/>
                    <a:pt x="71" y="34"/>
                  </a:cubicBezTo>
                  <a:cubicBezTo>
                    <a:pt x="71" y="34"/>
                    <a:pt x="71" y="33"/>
                    <a:pt x="71" y="33"/>
                  </a:cubicBezTo>
                  <a:cubicBezTo>
                    <a:pt x="71" y="32"/>
                    <a:pt x="71" y="31"/>
                    <a:pt x="70" y="31"/>
                  </a:cubicBezTo>
                  <a:cubicBezTo>
                    <a:pt x="70" y="31"/>
                    <a:pt x="70" y="31"/>
                    <a:pt x="70" y="31"/>
                  </a:cubicBezTo>
                  <a:cubicBezTo>
                    <a:pt x="70" y="30"/>
                    <a:pt x="70" y="30"/>
                    <a:pt x="70" y="29"/>
                  </a:cubicBezTo>
                  <a:cubicBezTo>
                    <a:pt x="70" y="29"/>
                    <a:pt x="70" y="29"/>
                    <a:pt x="70" y="29"/>
                  </a:cubicBezTo>
                  <a:cubicBezTo>
                    <a:pt x="70" y="29"/>
                    <a:pt x="70" y="29"/>
                    <a:pt x="70" y="29"/>
                  </a:cubicBezTo>
                  <a:cubicBezTo>
                    <a:pt x="68" y="26"/>
                    <a:pt x="67" y="23"/>
                    <a:pt x="65" y="21"/>
                  </a:cubicBezTo>
                  <a:cubicBezTo>
                    <a:pt x="65" y="21"/>
                    <a:pt x="65" y="21"/>
                    <a:pt x="65" y="21"/>
                  </a:cubicBezTo>
                  <a:cubicBezTo>
                    <a:pt x="63" y="18"/>
                    <a:pt x="62" y="16"/>
                    <a:pt x="60" y="13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8" y="18"/>
                    <a:pt x="60" y="21"/>
                    <a:pt x="62" y="23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3" y="26"/>
                    <a:pt x="65" y="28"/>
                    <a:pt x="66" y="31"/>
                  </a:cubicBezTo>
                  <a:cubicBezTo>
                    <a:pt x="68" y="30"/>
                    <a:pt x="68" y="30"/>
                    <a:pt x="68" y="30"/>
                  </a:cubicBezTo>
                  <a:cubicBezTo>
                    <a:pt x="66" y="31"/>
                    <a:pt x="66" y="31"/>
                    <a:pt x="66" y="31"/>
                  </a:cubicBezTo>
                  <a:cubicBezTo>
                    <a:pt x="66" y="31"/>
                    <a:pt x="66" y="32"/>
                    <a:pt x="66" y="32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6" y="33"/>
                    <a:pt x="67" y="33"/>
                    <a:pt x="67" y="34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8" y="35"/>
                    <a:pt x="68" y="35"/>
                    <a:pt x="68" y="35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7" y="36"/>
                    <a:pt x="67" y="36"/>
                    <a:pt x="67" y="36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7" y="34"/>
                    <a:pt x="67" y="33"/>
                    <a:pt x="66" y="33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65" y="32"/>
                    <a:pt x="65" y="32"/>
                    <a:pt x="64" y="31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2" y="30"/>
                    <a:pt x="61" y="29"/>
                  </a:cubicBezTo>
                  <a:cubicBezTo>
                    <a:pt x="61" y="29"/>
                    <a:pt x="61" y="29"/>
                    <a:pt x="61" y="29"/>
                  </a:cubicBezTo>
                  <a:cubicBezTo>
                    <a:pt x="60" y="28"/>
                    <a:pt x="59" y="27"/>
                    <a:pt x="58" y="26"/>
                  </a:cubicBezTo>
                  <a:cubicBezTo>
                    <a:pt x="58" y="26"/>
                    <a:pt x="58" y="26"/>
                    <a:pt x="58" y="26"/>
                  </a:cubicBezTo>
                  <a:cubicBezTo>
                    <a:pt x="58" y="26"/>
                    <a:pt x="58" y="26"/>
                    <a:pt x="58" y="26"/>
                  </a:cubicBezTo>
                  <a:cubicBezTo>
                    <a:pt x="57" y="25"/>
                    <a:pt x="56" y="24"/>
                    <a:pt x="54" y="23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3" y="22"/>
                    <a:pt x="51" y="21"/>
                    <a:pt x="50" y="20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48" y="19"/>
                    <a:pt x="46" y="18"/>
                    <a:pt x="44" y="18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18"/>
                    <a:pt x="43" y="18"/>
                    <a:pt x="43" y="18"/>
                  </a:cubicBezTo>
                  <a:cubicBezTo>
                    <a:pt x="41" y="18"/>
                    <a:pt x="40" y="18"/>
                    <a:pt x="38" y="20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6" y="21"/>
                    <a:pt x="35" y="24"/>
                    <a:pt x="35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9"/>
                    <a:pt x="36" y="31"/>
                    <a:pt x="36" y="33"/>
                  </a:cubicBezTo>
                  <a:cubicBezTo>
                    <a:pt x="38" y="32"/>
                    <a:pt x="38" y="32"/>
                    <a:pt x="38" y="32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7" y="35"/>
                    <a:pt x="38" y="38"/>
                    <a:pt x="40" y="40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41" y="43"/>
                    <a:pt x="42" y="45"/>
                    <a:pt x="44" y="47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5" y="43"/>
                    <a:pt x="44" y="41"/>
                    <a:pt x="42" y="40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0" y="39"/>
                    <a:pt x="39" y="37"/>
                    <a:pt x="38" y="36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8" y="36"/>
                    <a:pt x="38" y="36"/>
                    <a:pt x="38" y="36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30" y="24"/>
                    <a:pt x="28" y="21"/>
                    <a:pt x="26" y="17"/>
                  </a:cubicBezTo>
                  <a:cubicBezTo>
                    <a:pt x="24" y="14"/>
                    <a:pt x="22" y="11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7"/>
                    <a:pt x="16" y="5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3" y="2"/>
                    <a:pt x="11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8" y="0"/>
                    <a:pt x="8" y="0"/>
                    <a:pt x="7" y="0"/>
                  </a:cubicBezTo>
                  <a:cubicBezTo>
                    <a:pt x="5" y="0"/>
                    <a:pt x="3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4"/>
                    <a:pt x="0" y="5"/>
                    <a:pt x="0" y="7"/>
                  </a:cubicBezTo>
                  <a:cubicBezTo>
                    <a:pt x="0" y="8"/>
                    <a:pt x="0" y="9"/>
                    <a:pt x="0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1" y="11"/>
                    <a:pt x="2" y="13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6"/>
                    <a:pt x="5" y="17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7" y="28"/>
                    <a:pt x="19" y="30"/>
                    <a:pt x="22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5" y="35"/>
                    <a:pt x="28" y="37"/>
                    <a:pt x="30" y="40"/>
                  </a:cubicBezTo>
                  <a:cubicBezTo>
                    <a:pt x="30" y="40"/>
                    <a:pt x="30" y="40"/>
                    <a:pt x="30" y="40"/>
                  </a:cubicBezTo>
                  <a:cubicBezTo>
                    <a:pt x="30" y="40"/>
                    <a:pt x="30" y="40"/>
                    <a:pt x="30" y="40"/>
                  </a:cubicBezTo>
                  <a:cubicBezTo>
                    <a:pt x="31" y="40"/>
                    <a:pt x="32" y="41"/>
                    <a:pt x="33" y="42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3" y="42"/>
                    <a:pt x="34" y="43"/>
                    <a:pt x="34" y="44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34" y="44"/>
                    <a:pt x="34" y="44"/>
                    <a:pt x="34" y="44"/>
                  </a:cubicBezTo>
                  <a:cubicBezTo>
                    <a:pt x="35" y="45"/>
                    <a:pt x="35" y="45"/>
                    <a:pt x="36" y="46"/>
                  </a:cubicBezTo>
                  <a:cubicBezTo>
                    <a:pt x="36" y="46"/>
                    <a:pt x="36" y="46"/>
                    <a:pt x="36" y="46"/>
                  </a:cubicBezTo>
                  <a:cubicBezTo>
                    <a:pt x="36" y="47"/>
                    <a:pt x="37" y="48"/>
                    <a:pt x="37" y="48"/>
                  </a:cubicBezTo>
                  <a:cubicBezTo>
                    <a:pt x="39" y="47"/>
                    <a:pt x="39" y="47"/>
                    <a:pt x="39" y="47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8" y="50"/>
                    <a:pt x="39" y="51"/>
                    <a:pt x="40" y="53"/>
                  </a:cubicBezTo>
                  <a:cubicBezTo>
                    <a:pt x="40" y="53"/>
                    <a:pt x="40" y="53"/>
                    <a:pt x="40" y="53"/>
                  </a:cubicBezTo>
                  <a:cubicBezTo>
                    <a:pt x="40" y="53"/>
                    <a:pt x="40" y="53"/>
                    <a:pt x="40" y="53"/>
                  </a:cubicBezTo>
                  <a:cubicBezTo>
                    <a:pt x="41" y="55"/>
                    <a:pt x="42" y="56"/>
                    <a:pt x="43" y="58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44" y="59"/>
                    <a:pt x="45" y="59"/>
                    <a:pt x="46" y="60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7" y="60"/>
                    <a:pt x="48" y="59"/>
                    <a:pt x="48" y="59"/>
                  </a:cubicBezTo>
                  <a:cubicBezTo>
                    <a:pt x="48" y="59"/>
                    <a:pt x="48" y="59"/>
                    <a:pt x="48" y="59"/>
                  </a:cubicBezTo>
                  <a:cubicBezTo>
                    <a:pt x="48" y="59"/>
                    <a:pt x="48" y="59"/>
                    <a:pt x="48" y="59"/>
                  </a:cubicBezTo>
                  <a:cubicBezTo>
                    <a:pt x="49" y="59"/>
                    <a:pt x="49" y="58"/>
                    <a:pt x="50" y="57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0" y="55"/>
                    <a:pt x="50" y="54"/>
                    <a:pt x="49" y="54"/>
                  </a:cubicBezTo>
                  <a:cubicBezTo>
                    <a:pt x="47" y="55"/>
                    <a:pt x="47" y="55"/>
                    <a:pt x="47" y="55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44" y="45"/>
                    <a:pt x="44" y="45"/>
                    <a:pt x="44" y="45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1" y="48"/>
                    <a:pt x="41" y="48"/>
                    <a:pt x="41" y="48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5" y="60"/>
                    <a:pt x="56" y="60"/>
                    <a:pt x="57" y="61"/>
                  </a:cubicBezTo>
                  <a:cubicBezTo>
                    <a:pt x="57" y="61"/>
                    <a:pt x="57" y="61"/>
                    <a:pt x="57" y="61"/>
                  </a:cubicBezTo>
                  <a:cubicBezTo>
                    <a:pt x="57" y="61"/>
                    <a:pt x="57" y="61"/>
                    <a:pt x="57" y="61"/>
                  </a:cubicBezTo>
                  <a:cubicBezTo>
                    <a:pt x="58" y="62"/>
                    <a:pt x="59" y="63"/>
                    <a:pt x="60" y="63"/>
                  </a:cubicBezTo>
                  <a:cubicBezTo>
                    <a:pt x="61" y="62"/>
                    <a:pt x="61" y="62"/>
                    <a:pt x="61" y="62"/>
                  </a:cubicBezTo>
                  <a:cubicBezTo>
                    <a:pt x="60" y="63"/>
                    <a:pt x="60" y="63"/>
                    <a:pt x="60" y="63"/>
                  </a:cubicBezTo>
                  <a:cubicBezTo>
                    <a:pt x="60" y="64"/>
                    <a:pt x="61" y="64"/>
                    <a:pt x="62" y="65"/>
                  </a:cubicBezTo>
                  <a:cubicBezTo>
                    <a:pt x="63" y="63"/>
                    <a:pt x="63" y="63"/>
                    <a:pt x="63" y="63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3" y="65"/>
                    <a:pt x="63" y="65"/>
                  </a:cubicBezTo>
                  <a:cubicBezTo>
                    <a:pt x="64" y="65"/>
                    <a:pt x="65" y="64"/>
                    <a:pt x="66" y="64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6" y="64"/>
                    <a:pt x="66" y="64"/>
                    <a:pt x="66" y="64"/>
                  </a:cubicBezTo>
                  <a:cubicBezTo>
                    <a:pt x="66" y="63"/>
                    <a:pt x="67" y="62"/>
                    <a:pt x="67" y="61"/>
                  </a:cubicBezTo>
                  <a:cubicBezTo>
                    <a:pt x="67" y="60"/>
                    <a:pt x="66" y="59"/>
                    <a:pt x="66" y="59"/>
                  </a:cubicBezTo>
                  <a:cubicBezTo>
                    <a:pt x="65" y="59"/>
                    <a:pt x="65" y="58"/>
                    <a:pt x="64" y="58"/>
                  </a:cubicBezTo>
                  <a:cubicBezTo>
                    <a:pt x="63" y="59"/>
                    <a:pt x="63" y="59"/>
                    <a:pt x="63" y="59"/>
                  </a:cubicBezTo>
                  <a:cubicBezTo>
                    <a:pt x="64" y="58"/>
                    <a:pt x="64" y="58"/>
                    <a:pt x="64" y="58"/>
                  </a:cubicBezTo>
                  <a:cubicBezTo>
                    <a:pt x="63" y="57"/>
                    <a:pt x="62" y="56"/>
                    <a:pt x="61" y="55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60" y="54"/>
                    <a:pt x="59" y="53"/>
                    <a:pt x="58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5" y="49"/>
                    <a:pt x="52" y="46"/>
                    <a:pt x="49" y="42"/>
                  </a:cubicBezTo>
                  <a:cubicBezTo>
                    <a:pt x="49" y="42"/>
                    <a:pt x="49" y="42"/>
                    <a:pt x="49" y="42"/>
                  </a:cubicBezTo>
                  <a:cubicBezTo>
                    <a:pt x="47" y="39"/>
                    <a:pt x="45" y="36"/>
                    <a:pt x="44" y="32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3" y="31"/>
                    <a:pt x="43" y="30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2" y="29"/>
                    <a:pt x="42" y="28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3" y="26"/>
                    <a:pt x="43" y="25"/>
                    <a:pt x="43" y="25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25"/>
                    <a:pt x="44" y="25"/>
                    <a:pt x="45" y="26"/>
                  </a:cubicBezTo>
                  <a:cubicBezTo>
                    <a:pt x="46" y="26"/>
                    <a:pt x="48" y="27"/>
                    <a:pt x="49" y="28"/>
                  </a:cubicBezTo>
                  <a:cubicBezTo>
                    <a:pt x="49" y="28"/>
                    <a:pt x="49" y="28"/>
                    <a:pt x="49" y="28"/>
                  </a:cubicBezTo>
                  <a:cubicBezTo>
                    <a:pt x="49" y="28"/>
                    <a:pt x="49" y="28"/>
                    <a:pt x="49" y="28"/>
                  </a:cubicBezTo>
                  <a:cubicBezTo>
                    <a:pt x="50" y="30"/>
                    <a:pt x="51" y="30"/>
                    <a:pt x="52" y="31"/>
                  </a:cubicBezTo>
                  <a:cubicBezTo>
                    <a:pt x="53" y="29"/>
                    <a:pt x="53" y="29"/>
                    <a:pt x="53" y="29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3"/>
                    <a:pt x="56" y="34"/>
                    <a:pt x="57" y="36"/>
                  </a:cubicBezTo>
                  <a:cubicBezTo>
                    <a:pt x="59" y="37"/>
                    <a:pt x="61" y="39"/>
                    <a:pt x="64" y="40"/>
                  </a:cubicBezTo>
                  <a:cubicBezTo>
                    <a:pt x="64" y="40"/>
                    <a:pt x="64" y="40"/>
                    <a:pt x="64" y="40"/>
                  </a:cubicBezTo>
                  <a:cubicBezTo>
                    <a:pt x="64" y="40"/>
                    <a:pt x="64" y="40"/>
                    <a:pt x="64" y="40"/>
                  </a:cubicBezTo>
                  <a:cubicBezTo>
                    <a:pt x="65" y="40"/>
                    <a:pt x="66" y="41"/>
                    <a:pt x="67" y="41"/>
                  </a:cubicBezTo>
                  <a:cubicBezTo>
                    <a:pt x="68" y="41"/>
                    <a:pt x="69" y="41"/>
                    <a:pt x="70" y="40"/>
                  </a:cubicBezTo>
                  <a:cubicBezTo>
                    <a:pt x="70" y="40"/>
                    <a:pt x="70" y="40"/>
                    <a:pt x="70" y="40"/>
                  </a:cubicBezTo>
                  <a:cubicBezTo>
                    <a:pt x="71" y="40"/>
                    <a:pt x="72" y="39"/>
                    <a:pt x="73" y="38"/>
                  </a:cubicBezTo>
                  <a:cubicBezTo>
                    <a:pt x="74" y="37"/>
                    <a:pt x="74" y="36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1"/>
                    <a:pt x="73" y="29"/>
                    <a:pt x="71" y="26"/>
                  </a:cubicBezTo>
                  <a:cubicBezTo>
                    <a:pt x="70" y="23"/>
                    <a:pt x="69" y="21"/>
                    <a:pt x="67" y="19"/>
                  </a:cubicBezTo>
                  <a:cubicBezTo>
                    <a:pt x="66" y="20"/>
                    <a:pt x="66" y="20"/>
                    <a:pt x="66" y="20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67" y="18"/>
                    <a:pt x="66" y="17"/>
                    <a:pt x="66" y="16"/>
                  </a:cubicBezTo>
                  <a:cubicBezTo>
                    <a:pt x="65" y="15"/>
                    <a:pt x="65" y="15"/>
                    <a:pt x="64" y="14"/>
                  </a:cubicBezTo>
                  <a:cubicBezTo>
                    <a:pt x="64" y="14"/>
                    <a:pt x="64" y="14"/>
                    <a:pt x="64" y="14"/>
                  </a:cubicBezTo>
                  <a:cubicBezTo>
                    <a:pt x="64" y="14"/>
                    <a:pt x="64" y="14"/>
                    <a:pt x="64" y="14"/>
                  </a:cubicBezTo>
                  <a:cubicBezTo>
                    <a:pt x="64" y="13"/>
                    <a:pt x="63" y="13"/>
                    <a:pt x="63" y="12"/>
                  </a:cubicBezTo>
                  <a:cubicBezTo>
                    <a:pt x="63" y="12"/>
                    <a:pt x="63" y="12"/>
                    <a:pt x="63" y="12"/>
                  </a:cubicBezTo>
                  <a:cubicBezTo>
                    <a:pt x="63" y="12"/>
                    <a:pt x="63" y="12"/>
                    <a:pt x="63" y="12"/>
                  </a:cubicBezTo>
                  <a:cubicBezTo>
                    <a:pt x="62" y="11"/>
                    <a:pt x="62" y="11"/>
                    <a:pt x="61" y="10"/>
                  </a:cubicBezTo>
                  <a:cubicBezTo>
                    <a:pt x="61" y="10"/>
                    <a:pt x="61" y="10"/>
                    <a:pt x="61" y="10"/>
                  </a:cubicBezTo>
                  <a:cubicBezTo>
                    <a:pt x="61" y="10"/>
                    <a:pt x="61" y="10"/>
                    <a:pt x="61" y="10"/>
                  </a:cubicBezTo>
                  <a:cubicBezTo>
                    <a:pt x="60" y="10"/>
                    <a:pt x="60" y="10"/>
                    <a:pt x="59" y="10"/>
                  </a:cubicBezTo>
                  <a:cubicBezTo>
                    <a:pt x="58" y="10"/>
                    <a:pt x="57" y="11"/>
                    <a:pt x="57" y="11"/>
                  </a:cubicBezTo>
                  <a:cubicBezTo>
                    <a:pt x="56" y="12"/>
                    <a:pt x="56" y="13"/>
                    <a:pt x="56" y="14"/>
                  </a:cubicBezTo>
                  <a:cubicBezTo>
                    <a:pt x="56" y="14"/>
                    <a:pt x="56" y="15"/>
                    <a:pt x="56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8" y="14"/>
                    <a:pt x="58" y="14"/>
                    <a:pt x="58" y="14"/>
                  </a:cubicBezTo>
                </a:path>
              </a:pathLst>
            </a:custGeom>
            <a:solidFill>
              <a:srgbClr val="294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id="{036F091B-6913-4A62-A434-4D89D3131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3926" y="4873625"/>
              <a:ext cx="200025" cy="641350"/>
            </a:xfrm>
            <a:custGeom>
              <a:avLst/>
              <a:gdLst>
                <a:gd name="T0" fmla="*/ 53 w 53"/>
                <a:gd name="T1" fmla="*/ 0 h 170"/>
                <a:gd name="T2" fmla="*/ 0 w 53"/>
                <a:gd name="T3" fmla="*/ 169 h 170"/>
                <a:gd name="T4" fmla="*/ 18 w 53"/>
                <a:gd name="T5" fmla="*/ 170 h 170"/>
                <a:gd name="T6" fmla="*/ 53 w 53"/>
                <a:gd name="T7" fmla="*/ 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170">
                  <a:moveTo>
                    <a:pt x="53" y="0"/>
                  </a:moveTo>
                  <a:cubicBezTo>
                    <a:pt x="40" y="53"/>
                    <a:pt x="0" y="169"/>
                    <a:pt x="0" y="169"/>
                  </a:cubicBezTo>
                  <a:cubicBezTo>
                    <a:pt x="18" y="170"/>
                    <a:pt x="18" y="170"/>
                    <a:pt x="18" y="170"/>
                  </a:cubicBezTo>
                  <a:cubicBezTo>
                    <a:pt x="18" y="170"/>
                    <a:pt x="52" y="4"/>
                    <a:pt x="53" y="1"/>
                  </a:cubicBezTo>
                </a:path>
              </a:pathLst>
            </a:custGeom>
            <a:solidFill>
              <a:srgbClr val="294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id="{684D3C8B-9598-4237-9959-5358E7ED0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8701" y="3889375"/>
              <a:ext cx="1100138" cy="1343025"/>
            </a:xfrm>
            <a:custGeom>
              <a:avLst/>
              <a:gdLst>
                <a:gd name="T0" fmla="*/ 245 w 292"/>
                <a:gd name="T1" fmla="*/ 90 h 356"/>
                <a:gd name="T2" fmla="*/ 0 w 292"/>
                <a:gd name="T3" fmla="*/ 0 h 356"/>
                <a:gd name="T4" fmla="*/ 50 w 292"/>
                <a:gd name="T5" fmla="*/ 146 h 356"/>
                <a:gd name="T6" fmla="*/ 129 w 292"/>
                <a:gd name="T7" fmla="*/ 264 h 356"/>
                <a:gd name="T8" fmla="*/ 214 w 292"/>
                <a:gd name="T9" fmla="*/ 351 h 356"/>
                <a:gd name="T10" fmla="*/ 216 w 292"/>
                <a:gd name="T11" fmla="*/ 353 h 356"/>
                <a:gd name="T12" fmla="*/ 218 w 292"/>
                <a:gd name="T13" fmla="*/ 354 h 356"/>
                <a:gd name="T14" fmla="*/ 219 w 292"/>
                <a:gd name="T15" fmla="*/ 356 h 356"/>
                <a:gd name="T16" fmla="*/ 292 w 292"/>
                <a:gd name="T17" fmla="*/ 124 h 356"/>
                <a:gd name="T18" fmla="*/ 245 w 292"/>
                <a:gd name="T19" fmla="*/ 9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56">
                  <a:moveTo>
                    <a:pt x="245" y="90"/>
                  </a:moveTo>
                  <a:cubicBezTo>
                    <a:pt x="175" y="44"/>
                    <a:pt x="94" y="14"/>
                    <a:pt x="0" y="0"/>
                  </a:cubicBezTo>
                  <a:cubicBezTo>
                    <a:pt x="12" y="56"/>
                    <a:pt x="28" y="104"/>
                    <a:pt x="50" y="146"/>
                  </a:cubicBezTo>
                  <a:cubicBezTo>
                    <a:pt x="71" y="187"/>
                    <a:pt x="97" y="226"/>
                    <a:pt x="129" y="264"/>
                  </a:cubicBezTo>
                  <a:cubicBezTo>
                    <a:pt x="152" y="292"/>
                    <a:pt x="179" y="320"/>
                    <a:pt x="214" y="351"/>
                  </a:cubicBezTo>
                  <a:cubicBezTo>
                    <a:pt x="216" y="353"/>
                    <a:pt x="216" y="353"/>
                    <a:pt x="216" y="353"/>
                  </a:cubicBezTo>
                  <a:cubicBezTo>
                    <a:pt x="216" y="353"/>
                    <a:pt x="217" y="354"/>
                    <a:pt x="218" y="354"/>
                  </a:cubicBezTo>
                  <a:cubicBezTo>
                    <a:pt x="218" y="355"/>
                    <a:pt x="219" y="355"/>
                    <a:pt x="219" y="356"/>
                  </a:cubicBezTo>
                  <a:cubicBezTo>
                    <a:pt x="292" y="124"/>
                    <a:pt x="292" y="124"/>
                    <a:pt x="292" y="124"/>
                  </a:cubicBezTo>
                  <a:cubicBezTo>
                    <a:pt x="277" y="112"/>
                    <a:pt x="261" y="101"/>
                    <a:pt x="245" y="90"/>
                  </a:cubicBezTo>
                </a:path>
              </a:pathLst>
            </a:custGeom>
            <a:solidFill>
              <a:srgbClr val="F285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id="{76E22739-6198-4FC3-8BEF-416A33FBC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7938" y="5300663"/>
              <a:ext cx="496888" cy="466725"/>
            </a:xfrm>
            <a:custGeom>
              <a:avLst/>
              <a:gdLst>
                <a:gd name="T0" fmla="*/ 132 w 132"/>
                <a:gd name="T1" fmla="*/ 124 h 124"/>
                <a:gd name="T2" fmla="*/ 109 w 132"/>
                <a:gd name="T3" fmla="*/ 107 h 124"/>
                <a:gd name="T4" fmla="*/ 87 w 132"/>
                <a:gd name="T5" fmla="*/ 88 h 124"/>
                <a:gd name="T6" fmla="*/ 63 w 132"/>
                <a:gd name="T7" fmla="*/ 65 h 124"/>
                <a:gd name="T8" fmla="*/ 19 w 132"/>
                <a:gd name="T9" fmla="*/ 21 h 124"/>
                <a:gd name="T10" fmla="*/ 0 w 132"/>
                <a:gd name="T11" fmla="*/ 1 h 124"/>
                <a:gd name="T12" fmla="*/ 0 w 132"/>
                <a:gd name="T13" fmla="*/ 0 h 124"/>
                <a:gd name="T14" fmla="*/ 22 w 132"/>
                <a:gd name="T15" fmla="*/ 18 h 124"/>
                <a:gd name="T16" fmla="*/ 69 w 132"/>
                <a:gd name="T17" fmla="*/ 59 h 124"/>
                <a:gd name="T18" fmla="*/ 94 w 132"/>
                <a:gd name="T19" fmla="*/ 80 h 124"/>
                <a:gd name="T20" fmla="*/ 114 w 132"/>
                <a:gd name="T21" fmla="*/ 101 h 124"/>
                <a:gd name="T22" fmla="*/ 132 w 132"/>
                <a:gd name="T23" fmla="*/ 123 h 124"/>
                <a:gd name="T24" fmla="*/ 132 w 132"/>
                <a:gd name="T2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124">
                  <a:moveTo>
                    <a:pt x="132" y="124"/>
                  </a:moveTo>
                  <a:cubicBezTo>
                    <a:pt x="132" y="124"/>
                    <a:pt x="122" y="118"/>
                    <a:pt x="109" y="107"/>
                  </a:cubicBezTo>
                  <a:cubicBezTo>
                    <a:pt x="102" y="102"/>
                    <a:pt x="94" y="96"/>
                    <a:pt x="87" y="88"/>
                  </a:cubicBezTo>
                  <a:cubicBezTo>
                    <a:pt x="79" y="81"/>
                    <a:pt x="71" y="73"/>
                    <a:pt x="63" y="65"/>
                  </a:cubicBezTo>
                  <a:cubicBezTo>
                    <a:pt x="47" y="49"/>
                    <a:pt x="31" y="33"/>
                    <a:pt x="19" y="21"/>
                  </a:cubicBezTo>
                  <a:cubicBezTo>
                    <a:pt x="7" y="9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9" y="7"/>
                    <a:pt x="22" y="18"/>
                  </a:cubicBezTo>
                  <a:cubicBezTo>
                    <a:pt x="35" y="29"/>
                    <a:pt x="52" y="44"/>
                    <a:pt x="69" y="59"/>
                  </a:cubicBezTo>
                  <a:cubicBezTo>
                    <a:pt x="77" y="66"/>
                    <a:pt x="86" y="73"/>
                    <a:pt x="94" y="80"/>
                  </a:cubicBezTo>
                  <a:cubicBezTo>
                    <a:pt x="102" y="88"/>
                    <a:pt x="109" y="95"/>
                    <a:pt x="114" y="101"/>
                  </a:cubicBezTo>
                  <a:cubicBezTo>
                    <a:pt x="126" y="114"/>
                    <a:pt x="132" y="123"/>
                    <a:pt x="132" y="123"/>
                  </a:cubicBezTo>
                  <a:cubicBezTo>
                    <a:pt x="132" y="124"/>
                    <a:pt x="132" y="124"/>
                    <a:pt x="132" y="124"/>
                  </a:cubicBezTo>
                </a:path>
              </a:pathLst>
            </a:custGeom>
            <a:solidFill>
              <a:srgbClr val="F285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">
              <a:extLst>
                <a:ext uri="{FF2B5EF4-FFF2-40B4-BE49-F238E27FC236}">
                  <a16:creationId xmlns:a16="http://schemas.microsoft.com/office/drawing/2014/main" id="{84E5EC85-5699-4BF9-876C-8ED3B841B9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86151" y="3810000"/>
              <a:ext cx="2309813" cy="2162175"/>
            </a:xfrm>
            <a:custGeom>
              <a:avLst/>
              <a:gdLst>
                <a:gd name="T0" fmla="*/ 549 w 613"/>
                <a:gd name="T1" fmla="*/ 573 h 573"/>
                <a:gd name="T2" fmla="*/ 533 w 613"/>
                <a:gd name="T3" fmla="*/ 502 h 573"/>
                <a:gd name="T4" fmla="*/ 557 w 613"/>
                <a:gd name="T5" fmla="*/ 519 h 573"/>
                <a:gd name="T6" fmla="*/ 539 w 613"/>
                <a:gd name="T7" fmla="*/ 496 h 573"/>
                <a:gd name="T8" fmla="*/ 504 w 613"/>
                <a:gd name="T9" fmla="*/ 436 h 573"/>
                <a:gd name="T10" fmla="*/ 396 w 613"/>
                <a:gd name="T11" fmla="*/ 230 h 573"/>
                <a:gd name="T12" fmla="*/ 383 w 613"/>
                <a:gd name="T13" fmla="*/ 199 h 573"/>
                <a:gd name="T14" fmla="*/ 372 w 613"/>
                <a:gd name="T15" fmla="*/ 194 h 573"/>
                <a:gd name="T16" fmla="*/ 360 w 613"/>
                <a:gd name="T17" fmla="*/ 205 h 573"/>
                <a:gd name="T18" fmla="*/ 361 w 613"/>
                <a:gd name="T19" fmla="*/ 210 h 573"/>
                <a:gd name="T20" fmla="*/ 365 w 613"/>
                <a:gd name="T21" fmla="*/ 220 h 573"/>
                <a:gd name="T22" fmla="*/ 367 w 613"/>
                <a:gd name="T23" fmla="*/ 219 h 573"/>
                <a:gd name="T24" fmla="*/ 365 w 613"/>
                <a:gd name="T25" fmla="*/ 220 h 573"/>
                <a:gd name="T26" fmla="*/ 371 w 613"/>
                <a:gd name="T27" fmla="*/ 228 h 573"/>
                <a:gd name="T28" fmla="*/ 375 w 613"/>
                <a:gd name="T29" fmla="*/ 237 h 573"/>
                <a:gd name="T30" fmla="*/ 375 w 613"/>
                <a:gd name="T31" fmla="*/ 237 h 573"/>
                <a:gd name="T32" fmla="*/ 375 w 613"/>
                <a:gd name="T33" fmla="*/ 238 h 573"/>
                <a:gd name="T34" fmla="*/ 373 w 613"/>
                <a:gd name="T35" fmla="*/ 236 h 573"/>
                <a:gd name="T36" fmla="*/ 370 w 613"/>
                <a:gd name="T37" fmla="*/ 234 h 573"/>
                <a:gd name="T38" fmla="*/ 370 w 613"/>
                <a:gd name="T39" fmla="*/ 234 h 573"/>
                <a:gd name="T40" fmla="*/ 367 w 613"/>
                <a:gd name="T41" fmla="*/ 231 h 573"/>
                <a:gd name="T42" fmla="*/ 363 w 613"/>
                <a:gd name="T43" fmla="*/ 228 h 573"/>
                <a:gd name="T44" fmla="*/ 363 w 613"/>
                <a:gd name="T45" fmla="*/ 228 h 573"/>
                <a:gd name="T46" fmla="*/ 306 w 613"/>
                <a:gd name="T47" fmla="*/ 170 h 573"/>
                <a:gd name="T48" fmla="*/ 267 w 613"/>
                <a:gd name="T49" fmla="*/ 111 h 573"/>
                <a:gd name="T50" fmla="*/ 4 w 613"/>
                <a:gd name="T51" fmla="*/ 5 h 573"/>
                <a:gd name="T52" fmla="*/ 0 w 613"/>
                <a:gd name="T53" fmla="*/ 5 h 573"/>
                <a:gd name="T54" fmla="*/ 0 w 613"/>
                <a:gd name="T55" fmla="*/ 4 h 573"/>
                <a:gd name="T56" fmla="*/ 0 w 613"/>
                <a:gd name="T57" fmla="*/ 4 h 573"/>
                <a:gd name="T58" fmla="*/ 0 w 613"/>
                <a:gd name="T59" fmla="*/ 4 h 573"/>
                <a:gd name="T60" fmla="*/ 1 w 613"/>
                <a:gd name="T61" fmla="*/ 0 h 573"/>
                <a:gd name="T62" fmla="*/ 2 w 613"/>
                <a:gd name="T63" fmla="*/ 0 h 573"/>
                <a:gd name="T64" fmla="*/ 277 w 613"/>
                <a:gd name="T65" fmla="*/ 96 h 573"/>
                <a:gd name="T66" fmla="*/ 551 w 613"/>
                <a:gd name="T67" fmla="*/ 371 h 573"/>
                <a:gd name="T68" fmla="*/ 611 w 613"/>
                <a:gd name="T69" fmla="*/ 531 h 573"/>
                <a:gd name="T70" fmla="*/ 603 w 613"/>
                <a:gd name="T71" fmla="*/ 537 h 573"/>
                <a:gd name="T72" fmla="*/ 578 w 613"/>
                <a:gd name="T73" fmla="*/ 534 h 573"/>
                <a:gd name="T74" fmla="*/ 574 w 613"/>
                <a:gd name="T75" fmla="*/ 541 h 573"/>
                <a:gd name="T76" fmla="*/ 578 w 613"/>
                <a:gd name="T77" fmla="*/ 569 h 573"/>
                <a:gd name="T78" fmla="*/ 578 w 613"/>
                <a:gd name="T79" fmla="*/ 569 h 573"/>
                <a:gd name="T80" fmla="*/ 569 w 613"/>
                <a:gd name="T81" fmla="*/ 572 h 573"/>
                <a:gd name="T82" fmla="*/ 386 w 613"/>
                <a:gd name="T83" fmla="*/ 257 h 573"/>
                <a:gd name="T84" fmla="*/ 376 w 613"/>
                <a:gd name="T85" fmla="*/ 246 h 573"/>
                <a:gd name="T86" fmla="*/ 379 w 613"/>
                <a:gd name="T87" fmla="*/ 245 h 573"/>
                <a:gd name="T88" fmla="*/ 383 w 613"/>
                <a:gd name="T89" fmla="*/ 239 h 573"/>
                <a:gd name="T90" fmla="*/ 383 w 613"/>
                <a:gd name="T91" fmla="*/ 239 h 573"/>
                <a:gd name="T92" fmla="*/ 380 w 613"/>
                <a:gd name="T93" fmla="*/ 231 h 573"/>
                <a:gd name="T94" fmla="*/ 375 w 613"/>
                <a:gd name="T95" fmla="*/ 221 h 573"/>
                <a:gd name="T96" fmla="*/ 373 w 613"/>
                <a:gd name="T97" fmla="*/ 219 h 573"/>
                <a:gd name="T98" fmla="*/ 372 w 613"/>
                <a:gd name="T99" fmla="*/ 217 h 573"/>
                <a:gd name="T100" fmla="*/ 372 w 613"/>
                <a:gd name="T101" fmla="*/ 217 h 573"/>
                <a:gd name="T102" fmla="*/ 369 w 613"/>
                <a:gd name="T103" fmla="*/ 211 h 573"/>
                <a:gd name="T104" fmla="*/ 367 w 613"/>
                <a:gd name="T105" fmla="*/ 205 h 573"/>
                <a:gd name="T106" fmla="*/ 372 w 613"/>
                <a:gd name="T107" fmla="*/ 201 h 573"/>
                <a:gd name="T108" fmla="*/ 386 w 613"/>
                <a:gd name="T109" fmla="*/ 213 h 573"/>
                <a:gd name="T110" fmla="*/ 386 w 613"/>
                <a:gd name="T111" fmla="*/ 257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13" h="573">
                  <a:moveTo>
                    <a:pt x="553" y="573"/>
                  </a:moveTo>
                  <a:cubicBezTo>
                    <a:pt x="552" y="573"/>
                    <a:pt x="550" y="573"/>
                    <a:pt x="549" y="573"/>
                  </a:cubicBezTo>
                  <a:cubicBezTo>
                    <a:pt x="548" y="565"/>
                    <a:pt x="547" y="557"/>
                    <a:pt x="546" y="550"/>
                  </a:cubicBezTo>
                  <a:cubicBezTo>
                    <a:pt x="543" y="533"/>
                    <a:pt x="539" y="517"/>
                    <a:pt x="533" y="502"/>
                  </a:cubicBezTo>
                  <a:cubicBezTo>
                    <a:pt x="533" y="502"/>
                    <a:pt x="533" y="502"/>
                    <a:pt x="534" y="502"/>
                  </a:cubicBezTo>
                  <a:cubicBezTo>
                    <a:pt x="547" y="513"/>
                    <a:pt x="557" y="519"/>
                    <a:pt x="557" y="519"/>
                  </a:cubicBezTo>
                  <a:cubicBezTo>
                    <a:pt x="557" y="518"/>
                    <a:pt x="557" y="518"/>
                    <a:pt x="557" y="518"/>
                  </a:cubicBezTo>
                  <a:cubicBezTo>
                    <a:pt x="557" y="518"/>
                    <a:pt x="551" y="509"/>
                    <a:pt x="539" y="496"/>
                  </a:cubicBezTo>
                  <a:cubicBezTo>
                    <a:pt x="535" y="492"/>
                    <a:pt x="531" y="487"/>
                    <a:pt x="526" y="482"/>
                  </a:cubicBezTo>
                  <a:cubicBezTo>
                    <a:pt x="519" y="466"/>
                    <a:pt x="512" y="451"/>
                    <a:pt x="504" y="436"/>
                  </a:cubicBezTo>
                  <a:cubicBezTo>
                    <a:pt x="473" y="375"/>
                    <a:pt x="435" y="318"/>
                    <a:pt x="392" y="264"/>
                  </a:cubicBezTo>
                  <a:cubicBezTo>
                    <a:pt x="395" y="250"/>
                    <a:pt x="396" y="239"/>
                    <a:pt x="396" y="230"/>
                  </a:cubicBezTo>
                  <a:cubicBezTo>
                    <a:pt x="396" y="221"/>
                    <a:pt x="395" y="215"/>
                    <a:pt x="392" y="210"/>
                  </a:cubicBezTo>
                  <a:cubicBezTo>
                    <a:pt x="390" y="205"/>
                    <a:pt x="387" y="202"/>
                    <a:pt x="383" y="199"/>
                  </a:cubicBezTo>
                  <a:cubicBezTo>
                    <a:pt x="380" y="195"/>
                    <a:pt x="376" y="194"/>
                    <a:pt x="372" y="194"/>
                  </a:cubicBezTo>
                  <a:cubicBezTo>
                    <a:pt x="372" y="194"/>
                    <a:pt x="372" y="194"/>
                    <a:pt x="372" y="194"/>
                  </a:cubicBezTo>
                  <a:cubicBezTo>
                    <a:pt x="368" y="194"/>
                    <a:pt x="365" y="195"/>
                    <a:pt x="363" y="198"/>
                  </a:cubicBezTo>
                  <a:cubicBezTo>
                    <a:pt x="362" y="200"/>
                    <a:pt x="360" y="202"/>
                    <a:pt x="360" y="205"/>
                  </a:cubicBezTo>
                  <a:cubicBezTo>
                    <a:pt x="360" y="205"/>
                    <a:pt x="360" y="205"/>
                    <a:pt x="360" y="205"/>
                  </a:cubicBezTo>
                  <a:cubicBezTo>
                    <a:pt x="360" y="207"/>
                    <a:pt x="361" y="209"/>
                    <a:pt x="361" y="210"/>
                  </a:cubicBezTo>
                  <a:cubicBezTo>
                    <a:pt x="362" y="214"/>
                    <a:pt x="364" y="218"/>
                    <a:pt x="365" y="219"/>
                  </a:cubicBezTo>
                  <a:cubicBezTo>
                    <a:pt x="365" y="220"/>
                    <a:pt x="365" y="220"/>
                    <a:pt x="365" y="220"/>
                  </a:cubicBezTo>
                  <a:cubicBezTo>
                    <a:pt x="365" y="220"/>
                    <a:pt x="365" y="220"/>
                    <a:pt x="365" y="220"/>
                  </a:cubicBezTo>
                  <a:cubicBezTo>
                    <a:pt x="367" y="219"/>
                    <a:pt x="367" y="219"/>
                    <a:pt x="367" y="219"/>
                  </a:cubicBezTo>
                  <a:cubicBezTo>
                    <a:pt x="367" y="219"/>
                    <a:pt x="367" y="219"/>
                    <a:pt x="367" y="219"/>
                  </a:cubicBezTo>
                  <a:cubicBezTo>
                    <a:pt x="365" y="220"/>
                    <a:pt x="365" y="220"/>
                    <a:pt x="365" y="220"/>
                  </a:cubicBezTo>
                  <a:cubicBezTo>
                    <a:pt x="367" y="223"/>
                    <a:pt x="369" y="226"/>
                    <a:pt x="371" y="228"/>
                  </a:cubicBezTo>
                  <a:cubicBezTo>
                    <a:pt x="371" y="228"/>
                    <a:pt x="371" y="228"/>
                    <a:pt x="371" y="228"/>
                  </a:cubicBezTo>
                  <a:cubicBezTo>
                    <a:pt x="372" y="231"/>
                    <a:pt x="374" y="233"/>
                    <a:pt x="375" y="236"/>
                  </a:cubicBezTo>
                  <a:cubicBezTo>
                    <a:pt x="375" y="236"/>
                    <a:pt x="375" y="237"/>
                    <a:pt x="375" y="237"/>
                  </a:cubicBezTo>
                  <a:cubicBezTo>
                    <a:pt x="375" y="237"/>
                    <a:pt x="375" y="237"/>
                    <a:pt x="375" y="237"/>
                  </a:cubicBezTo>
                  <a:cubicBezTo>
                    <a:pt x="375" y="237"/>
                    <a:pt x="375" y="237"/>
                    <a:pt x="375" y="237"/>
                  </a:cubicBezTo>
                  <a:cubicBezTo>
                    <a:pt x="375" y="238"/>
                    <a:pt x="376" y="238"/>
                    <a:pt x="376" y="238"/>
                  </a:cubicBezTo>
                  <a:cubicBezTo>
                    <a:pt x="375" y="238"/>
                    <a:pt x="375" y="238"/>
                    <a:pt x="375" y="238"/>
                  </a:cubicBezTo>
                  <a:cubicBezTo>
                    <a:pt x="375" y="238"/>
                    <a:pt x="375" y="238"/>
                    <a:pt x="375" y="238"/>
                  </a:cubicBezTo>
                  <a:cubicBezTo>
                    <a:pt x="374" y="237"/>
                    <a:pt x="374" y="237"/>
                    <a:pt x="373" y="236"/>
                  </a:cubicBezTo>
                  <a:cubicBezTo>
                    <a:pt x="373" y="236"/>
                    <a:pt x="373" y="236"/>
                    <a:pt x="373" y="236"/>
                  </a:cubicBezTo>
                  <a:cubicBezTo>
                    <a:pt x="372" y="236"/>
                    <a:pt x="371" y="235"/>
                    <a:pt x="370" y="234"/>
                  </a:cubicBezTo>
                  <a:cubicBezTo>
                    <a:pt x="370" y="234"/>
                    <a:pt x="370" y="234"/>
                    <a:pt x="370" y="234"/>
                  </a:cubicBezTo>
                  <a:cubicBezTo>
                    <a:pt x="370" y="234"/>
                    <a:pt x="370" y="234"/>
                    <a:pt x="370" y="234"/>
                  </a:cubicBezTo>
                  <a:cubicBezTo>
                    <a:pt x="369" y="233"/>
                    <a:pt x="368" y="232"/>
                    <a:pt x="367" y="231"/>
                  </a:cubicBezTo>
                  <a:cubicBezTo>
                    <a:pt x="367" y="231"/>
                    <a:pt x="367" y="231"/>
                    <a:pt x="367" y="231"/>
                  </a:cubicBezTo>
                  <a:cubicBezTo>
                    <a:pt x="367" y="231"/>
                    <a:pt x="367" y="231"/>
                    <a:pt x="367" y="231"/>
                  </a:cubicBezTo>
                  <a:cubicBezTo>
                    <a:pt x="366" y="230"/>
                    <a:pt x="365" y="229"/>
                    <a:pt x="363" y="228"/>
                  </a:cubicBezTo>
                  <a:cubicBezTo>
                    <a:pt x="363" y="228"/>
                    <a:pt x="363" y="228"/>
                    <a:pt x="363" y="228"/>
                  </a:cubicBezTo>
                  <a:cubicBezTo>
                    <a:pt x="363" y="228"/>
                    <a:pt x="363" y="228"/>
                    <a:pt x="363" y="228"/>
                  </a:cubicBezTo>
                  <a:cubicBezTo>
                    <a:pt x="362" y="227"/>
                    <a:pt x="360" y="226"/>
                    <a:pt x="359" y="225"/>
                  </a:cubicBezTo>
                  <a:cubicBezTo>
                    <a:pt x="342" y="206"/>
                    <a:pt x="325" y="187"/>
                    <a:pt x="306" y="170"/>
                  </a:cubicBezTo>
                  <a:cubicBezTo>
                    <a:pt x="314" y="145"/>
                    <a:pt x="314" y="145"/>
                    <a:pt x="314" y="145"/>
                  </a:cubicBezTo>
                  <a:cubicBezTo>
                    <a:pt x="299" y="133"/>
                    <a:pt x="283" y="122"/>
                    <a:pt x="267" y="111"/>
                  </a:cubicBezTo>
                  <a:cubicBezTo>
                    <a:pt x="222" y="81"/>
                    <a:pt x="172" y="58"/>
                    <a:pt x="116" y="42"/>
                  </a:cubicBezTo>
                  <a:cubicBezTo>
                    <a:pt x="81" y="26"/>
                    <a:pt x="43" y="14"/>
                    <a:pt x="4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0" y="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102" y="13"/>
                    <a:pt x="194" y="42"/>
                    <a:pt x="277" y="96"/>
                  </a:cubicBezTo>
                  <a:cubicBezTo>
                    <a:pt x="324" y="127"/>
                    <a:pt x="367" y="163"/>
                    <a:pt x="407" y="201"/>
                  </a:cubicBezTo>
                  <a:cubicBezTo>
                    <a:pt x="460" y="253"/>
                    <a:pt x="509" y="309"/>
                    <a:pt x="551" y="371"/>
                  </a:cubicBezTo>
                  <a:cubicBezTo>
                    <a:pt x="573" y="405"/>
                    <a:pt x="593" y="440"/>
                    <a:pt x="605" y="479"/>
                  </a:cubicBezTo>
                  <a:cubicBezTo>
                    <a:pt x="610" y="496"/>
                    <a:pt x="613" y="513"/>
                    <a:pt x="611" y="531"/>
                  </a:cubicBezTo>
                  <a:cubicBezTo>
                    <a:pt x="610" y="535"/>
                    <a:pt x="609" y="537"/>
                    <a:pt x="606" y="537"/>
                  </a:cubicBezTo>
                  <a:cubicBezTo>
                    <a:pt x="605" y="537"/>
                    <a:pt x="604" y="537"/>
                    <a:pt x="603" y="537"/>
                  </a:cubicBezTo>
                  <a:cubicBezTo>
                    <a:pt x="596" y="536"/>
                    <a:pt x="588" y="535"/>
                    <a:pt x="581" y="534"/>
                  </a:cubicBezTo>
                  <a:cubicBezTo>
                    <a:pt x="580" y="534"/>
                    <a:pt x="579" y="534"/>
                    <a:pt x="578" y="534"/>
                  </a:cubicBezTo>
                  <a:cubicBezTo>
                    <a:pt x="575" y="534"/>
                    <a:pt x="574" y="535"/>
                    <a:pt x="574" y="537"/>
                  </a:cubicBezTo>
                  <a:cubicBezTo>
                    <a:pt x="574" y="538"/>
                    <a:pt x="574" y="540"/>
                    <a:pt x="574" y="541"/>
                  </a:cubicBezTo>
                  <a:cubicBezTo>
                    <a:pt x="576" y="548"/>
                    <a:pt x="576" y="555"/>
                    <a:pt x="578" y="562"/>
                  </a:cubicBezTo>
                  <a:cubicBezTo>
                    <a:pt x="580" y="566"/>
                    <a:pt x="579" y="568"/>
                    <a:pt x="578" y="569"/>
                  </a:cubicBezTo>
                  <a:cubicBezTo>
                    <a:pt x="578" y="569"/>
                    <a:pt x="578" y="569"/>
                    <a:pt x="578" y="569"/>
                  </a:cubicBezTo>
                  <a:cubicBezTo>
                    <a:pt x="578" y="569"/>
                    <a:pt x="578" y="569"/>
                    <a:pt x="578" y="569"/>
                  </a:cubicBezTo>
                  <a:cubicBezTo>
                    <a:pt x="577" y="571"/>
                    <a:pt x="574" y="571"/>
                    <a:pt x="572" y="572"/>
                  </a:cubicBezTo>
                  <a:cubicBezTo>
                    <a:pt x="571" y="572"/>
                    <a:pt x="570" y="572"/>
                    <a:pt x="569" y="572"/>
                  </a:cubicBezTo>
                  <a:cubicBezTo>
                    <a:pt x="564" y="573"/>
                    <a:pt x="559" y="573"/>
                    <a:pt x="553" y="573"/>
                  </a:cubicBezTo>
                  <a:moveTo>
                    <a:pt x="386" y="257"/>
                  </a:moveTo>
                  <a:cubicBezTo>
                    <a:pt x="384" y="255"/>
                    <a:pt x="382" y="253"/>
                    <a:pt x="381" y="251"/>
                  </a:cubicBezTo>
                  <a:cubicBezTo>
                    <a:pt x="379" y="249"/>
                    <a:pt x="378" y="247"/>
                    <a:pt x="376" y="246"/>
                  </a:cubicBezTo>
                  <a:cubicBezTo>
                    <a:pt x="377" y="246"/>
                    <a:pt x="378" y="246"/>
                    <a:pt x="379" y="245"/>
                  </a:cubicBezTo>
                  <a:cubicBezTo>
                    <a:pt x="379" y="245"/>
                    <a:pt x="379" y="245"/>
                    <a:pt x="379" y="245"/>
                  </a:cubicBezTo>
                  <a:cubicBezTo>
                    <a:pt x="380" y="245"/>
                    <a:pt x="381" y="244"/>
                    <a:pt x="382" y="243"/>
                  </a:cubicBezTo>
                  <a:cubicBezTo>
                    <a:pt x="383" y="242"/>
                    <a:pt x="383" y="241"/>
                    <a:pt x="383" y="239"/>
                  </a:cubicBezTo>
                  <a:cubicBezTo>
                    <a:pt x="383" y="239"/>
                    <a:pt x="383" y="239"/>
                    <a:pt x="383" y="239"/>
                  </a:cubicBezTo>
                  <a:cubicBezTo>
                    <a:pt x="383" y="239"/>
                    <a:pt x="383" y="239"/>
                    <a:pt x="383" y="239"/>
                  </a:cubicBezTo>
                  <a:cubicBezTo>
                    <a:pt x="383" y="239"/>
                    <a:pt x="383" y="239"/>
                    <a:pt x="383" y="239"/>
                  </a:cubicBezTo>
                  <a:cubicBezTo>
                    <a:pt x="383" y="236"/>
                    <a:pt x="382" y="234"/>
                    <a:pt x="380" y="231"/>
                  </a:cubicBezTo>
                  <a:cubicBezTo>
                    <a:pt x="379" y="229"/>
                    <a:pt x="378" y="226"/>
                    <a:pt x="376" y="224"/>
                  </a:cubicBezTo>
                  <a:cubicBezTo>
                    <a:pt x="376" y="223"/>
                    <a:pt x="375" y="222"/>
                    <a:pt x="375" y="221"/>
                  </a:cubicBezTo>
                  <a:cubicBezTo>
                    <a:pt x="374" y="220"/>
                    <a:pt x="374" y="220"/>
                    <a:pt x="373" y="219"/>
                  </a:cubicBezTo>
                  <a:cubicBezTo>
                    <a:pt x="373" y="219"/>
                    <a:pt x="373" y="219"/>
                    <a:pt x="373" y="219"/>
                  </a:cubicBezTo>
                  <a:cubicBezTo>
                    <a:pt x="373" y="219"/>
                    <a:pt x="373" y="219"/>
                    <a:pt x="373" y="219"/>
                  </a:cubicBezTo>
                  <a:cubicBezTo>
                    <a:pt x="373" y="218"/>
                    <a:pt x="372" y="218"/>
                    <a:pt x="372" y="217"/>
                  </a:cubicBezTo>
                  <a:cubicBezTo>
                    <a:pt x="372" y="217"/>
                    <a:pt x="372" y="217"/>
                    <a:pt x="372" y="217"/>
                  </a:cubicBezTo>
                  <a:cubicBezTo>
                    <a:pt x="372" y="217"/>
                    <a:pt x="372" y="217"/>
                    <a:pt x="372" y="217"/>
                  </a:cubicBezTo>
                  <a:cubicBezTo>
                    <a:pt x="372" y="217"/>
                    <a:pt x="371" y="217"/>
                    <a:pt x="371" y="216"/>
                  </a:cubicBezTo>
                  <a:cubicBezTo>
                    <a:pt x="371" y="215"/>
                    <a:pt x="370" y="213"/>
                    <a:pt x="369" y="211"/>
                  </a:cubicBezTo>
                  <a:cubicBezTo>
                    <a:pt x="368" y="209"/>
                    <a:pt x="367" y="206"/>
                    <a:pt x="367" y="205"/>
                  </a:cubicBezTo>
                  <a:cubicBezTo>
                    <a:pt x="367" y="205"/>
                    <a:pt x="367" y="205"/>
                    <a:pt x="367" y="205"/>
                  </a:cubicBezTo>
                  <a:cubicBezTo>
                    <a:pt x="367" y="204"/>
                    <a:pt x="368" y="203"/>
                    <a:pt x="368" y="202"/>
                  </a:cubicBezTo>
                  <a:cubicBezTo>
                    <a:pt x="369" y="201"/>
                    <a:pt x="371" y="201"/>
                    <a:pt x="372" y="201"/>
                  </a:cubicBezTo>
                  <a:cubicBezTo>
                    <a:pt x="374" y="201"/>
                    <a:pt x="376" y="201"/>
                    <a:pt x="379" y="204"/>
                  </a:cubicBezTo>
                  <a:cubicBezTo>
                    <a:pt x="382" y="206"/>
                    <a:pt x="384" y="209"/>
                    <a:pt x="386" y="213"/>
                  </a:cubicBezTo>
                  <a:cubicBezTo>
                    <a:pt x="388" y="217"/>
                    <a:pt x="389" y="222"/>
                    <a:pt x="389" y="230"/>
                  </a:cubicBezTo>
                  <a:cubicBezTo>
                    <a:pt x="389" y="237"/>
                    <a:pt x="388" y="246"/>
                    <a:pt x="386" y="257"/>
                  </a:cubicBezTo>
                </a:path>
              </a:pathLst>
            </a:custGeom>
            <a:solidFill>
              <a:srgbClr val="FB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7">
              <a:extLst>
                <a:ext uri="{FF2B5EF4-FFF2-40B4-BE49-F238E27FC236}">
                  <a16:creationId xmlns:a16="http://schemas.microsoft.com/office/drawing/2014/main" id="{807C0244-9920-467E-8DB7-9008DDADD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2713" y="3968750"/>
              <a:ext cx="746125" cy="482600"/>
            </a:xfrm>
            <a:custGeom>
              <a:avLst/>
              <a:gdLst>
                <a:gd name="T0" fmla="*/ 190 w 198"/>
                <a:gd name="T1" fmla="*/ 128 h 128"/>
                <a:gd name="T2" fmla="*/ 148 w 198"/>
                <a:gd name="T3" fmla="*/ 90 h 128"/>
                <a:gd name="T4" fmla="*/ 0 w 198"/>
                <a:gd name="T5" fmla="*/ 0 h 128"/>
                <a:gd name="T6" fmla="*/ 151 w 198"/>
                <a:gd name="T7" fmla="*/ 69 h 128"/>
                <a:gd name="T8" fmla="*/ 198 w 198"/>
                <a:gd name="T9" fmla="*/ 103 h 128"/>
                <a:gd name="T10" fmla="*/ 190 w 198"/>
                <a:gd name="T11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" h="128">
                  <a:moveTo>
                    <a:pt x="190" y="128"/>
                  </a:moveTo>
                  <a:cubicBezTo>
                    <a:pt x="177" y="114"/>
                    <a:pt x="163" y="102"/>
                    <a:pt x="148" y="90"/>
                  </a:cubicBezTo>
                  <a:cubicBezTo>
                    <a:pt x="103" y="52"/>
                    <a:pt x="53" y="22"/>
                    <a:pt x="0" y="0"/>
                  </a:cubicBezTo>
                  <a:cubicBezTo>
                    <a:pt x="56" y="16"/>
                    <a:pt x="106" y="39"/>
                    <a:pt x="151" y="69"/>
                  </a:cubicBezTo>
                  <a:cubicBezTo>
                    <a:pt x="167" y="80"/>
                    <a:pt x="183" y="91"/>
                    <a:pt x="198" y="103"/>
                  </a:cubicBezTo>
                  <a:cubicBezTo>
                    <a:pt x="190" y="128"/>
                    <a:pt x="190" y="128"/>
                    <a:pt x="190" y="128"/>
                  </a:cubicBezTo>
                </a:path>
              </a:pathLst>
            </a:custGeom>
            <a:solidFill>
              <a:srgbClr val="F477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id="{0342B630-16F5-4614-B605-CD90CFF44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8938" y="5627688"/>
              <a:ext cx="115888" cy="139700"/>
            </a:xfrm>
            <a:custGeom>
              <a:avLst/>
              <a:gdLst>
                <a:gd name="T0" fmla="*/ 31 w 31"/>
                <a:gd name="T1" fmla="*/ 37 h 37"/>
                <a:gd name="T2" fmla="*/ 8 w 31"/>
                <a:gd name="T3" fmla="*/ 20 h 37"/>
                <a:gd name="T4" fmla="*/ 7 w 31"/>
                <a:gd name="T5" fmla="*/ 20 h 37"/>
                <a:gd name="T6" fmla="*/ 0 w 31"/>
                <a:gd name="T7" fmla="*/ 0 h 37"/>
                <a:gd name="T8" fmla="*/ 13 w 31"/>
                <a:gd name="T9" fmla="*/ 14 h 37"/>
                <a:gd name="T10" fmla="*/ 31 w 31"/>
                <a:gd name="T11" fmla="*/ 36 h 37"/>
                <a:gd name="T12" fmla="*/ 31 w 31"/>
                <a:gd name="T13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7">
                  <a:moveTo>
                    <a:pt x="31" y="37"/>
                  </a:moveTo>
                  <a:cubicBezTo>
                    <a:pt x="31" y="37"/>
                    <a:pt x="21" y="31"/>
                    <a:pt x="8" y="20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5" y="13"/>
                    <a:pt x="2" y="7"/>
                    <a:pt x="0" y="0"/>
                  </a:cubicBezTo>
                  <a:cubicBezTo>
                    <a:pt x="5" y="5"/>
                    <a:pt x="9" y="10"/>
                    <a:pt x="13" y="14"/>
                  </a:cubicBezTo>
                  <a:cubicBezTo>
                    <a:pt x="25" y="27"/>
                    <a:pt x="31" y="36"/>
                    <a:pt x="31" y="36"/>
                  </a:cubicBezTo>
                  <a:cubicBezTo>
                    <a:pt x="31" y="37"/>
                    <a:pt x="31" y="37"/>
                    <a:pt x="31" y="37"/>
                  </a:cubicBezTo>
                </a:path>
              </a:pathLst>
            </a:custGeom>
            <a:solidFill>
              <a:srgbClr val="F477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01B0A90-5C42-4643-ADE6-8327039F50BE}"/>
              </a:ext>
            </a:extLst>
          </p:cNvPr>
          <p:cNvGrpSpPr/>
          <p:nvPr/>
        </p:nvGrpSpPr>
        <p:grpSpPr>
          <a:xfrm rot="1621765">
            <a:off x="1787971" y="1985737"/>
            <a:ext cx="2032000" cy="1882775"/>
            <a:chOff x="2935288" y="2651125"/>
            <a:chExt cx="2032000" cy="1882775"/>
          </a:xfrm>
        </p:grpSpPr>
        <p:sp>
          <p:nvSpPr>
            <p:cNvPr id="136" name="Freeform 5">
              <a:extLst>
                <a:ext uri="{FF2B5EF4-FFF2-40B4-BE49-F238E27FC236}">
                  <a16:creationId xmlns:a16="http://schemas.microsoft.com/office/drawing/2014/main" id="{7C27E394-1613-4473-9968-11016C79E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288" y="2651125"/>
              <a:ext cx="2032000" cy="1882775"/>
            </a:xfrm>
            <a:custGeom>
              <a:avLst/>
              <a:gdLst>
                <a:gd name="T0" fmla="*/ 143 w 539"/>
                <a:gd name="T1" fmla="*/ 432 h 499"/>
                <a:gd name="T2" fmla="*/ 144 w 539"/>
                <a:gd name="T3" fmla="*/ 426 h 499"/>
                <a:gd name="T4" fmla="*/ 237 w 539"/>
                <a:gd name="T5" fmla="*/ 376 h 499"/>
                <a:gd name="T6" fmla="*/ 246 w 539"/>
                <a:gd name="T7" fmla="*/ 355 h 499"/>
                <a:gd name="T8" fmla="*/ 217 w 539"/>
                <a:gd name="T9" fmla="*/ 360 h 499"/>
                <a:gd name="T10" fmla="*/ 121 w 539"/>
                <a:gd name="T11" fmla="*/ 391 h 499"/>
                <a:gd name="T12" fmla="*/ 62 w 539"/>
                <a:gd name="T13" fmla="*/ 325 h 499"/>
                <a:gd name="T14" fmla="*/ 98 w 539"/>
                <a:gd name="T15" fmla="*/ 315 h 499"/>
                <a:gd name="T16" fmla="*/ 148 w 539"/>
                <a:gd name="T17" fmla="*/ 291 h 499"/>
                <a:gd name="T18" fmla="*/ 144 w 539"/>
                <a:gd name="T19" fmla="*/ 279 h 499"/>
                <a:gd name="T20" fmla="*/ 83 w 539"/>
                <a:gd name="T21" fmla="*/ 296 h 499"/>
                <a:gd name="T22" fmla="*/ 38 w 539"/>
                <a:gd name="T23" fmla="*/ 284 h 499"/>
                <a:gd name="T24" fmla="*/ 1 w 539"/>
                <a:gd name="T25" fmla="*/ 161 h 499"/>
                <a:gd name="T26" fmla="*/ 35 w 539"/>
                <a:gd name="T27" fmla="*/ 135 h 499"/>
                <a:gd name="T28" fmla="*/ 128 w 539"/>
                <a:gd name="T29" fmla="*/ 55 h 499"/>
                <a:gd name="T30" fmla="*/ 194 w 539"/>
                <a:gd name="T31" fmla="*/ 72 h 499"/>
                <a:gd name="T32" fmla="*/ 236 w 539"/>
                <a:gd name="T33" fmla="*/ 171 h 499"/>
                <a:gd name="T34" fmla="*/ 246 w 539"/>
                <a:gd name="T35" fmla="*/ 179 h 499"/>
                <a:gd name="T36" fmla="*/ 249 w 539"/>
                <a:gd name="T37" fmla="*/ 152 h 499"/>
                <a:gd name="T38" fmla="*/ 192 w 539"/>
                <a:gd name="T39" fmla="*/ 23 h 499"/>
                <a:gd name="T40" fmla="*/ 179 w 539"/>
                <a:gd name="T41" fmla="*/ 13 h 499"/>
                <a:gd name="T42" fmla="*/ 231 w 539"/>
                <a:gd name="T43" fmla="*/ 0 h 499"/>
                <a:gd name="T44" fmla="*/ 319 w 539"/>
                <a:gd name="T45" fmla="*/ 37 h 499"/>
                <a:gd name="T46" fmla="*/ 335 w 539"/>
                <a:gd name="T47" fmla="*/ 165 h 499"/>
                <a:gd name="T48" fmla="*/ 339 w 539"/>
                <a:gd name="T49" fmla="*/ 204 h 499"/>
                <a:gd name="T50" fmla="*/ 352 w 539"/>
                <a:gd name="T51" fmla="*/ 191 h 499"/>
                <a:gd name="T52" fmla="*/ 337 w 539"/>
                <a:gd name="T53" fmla="*/ 22 h 499"/>
                <a:gd name="T54" fmla="*/ 344 w 539"/>
                <a:gd name="T55" fmla="*/ 13 h 499"/>
                <a:gd name="T56" fmla="*/ 459 w 539"/>
                <a:gd name="T57" fmla="*/ 66 h 499"/>
                <a:gd name="T58" fmla="*/ 539 w 539"/>
                <a:gd name="T59" fmla="*/ 221 h 499"/>
                <a:gd name="T60" fmla="*/ 455 w 539"/>
                <a:gd name="T61" fmla="*/ 326 h 499"/>
                <a:gd name="T62" fmla="*/ 419 w 539"/>
                <a:gd name="T63" fmla="*/ 324 h 499"/>
                <a:gd name="T64" fmla="*/ 439 w 539"/>
                <a:gd name="T65" fmla="*/ 361 h 499"/>
                <a:gd name="T66" fmla="*/ 408 w 539"/>
                <a:gd name="T67" fmla="*/ 471 h 499"/>
                <a:gd name="T68" fmla="*/ 266 w 539"/>
                <a:gd name="T69" fmla="*/ 49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9" h="499">
                  <a:moveTo>
                    <a:pt x="266" y="490"/>
                  </a:moveTo>
                  <a:cubicBezTo>
                    <a:pt x="222" y="476"/>
                    <a:pt x="180" y="460"/>
                    <a:pt x="143" y="432"/>
                  </a:cubicBezTo>
                  <a:cubicBezTo>
                    <a:pt x="141" y="431"/>
                    <a:pt x="139" y="431"/>
                    <a:pt x="140" y="429"/>
                  </a:cubicBezTo>
                  <a:cubicBezTo>
                    <a:pt x="140" y="427"/>
                    <a:pt x="142" y="427"/>
                    <a:pt x="144" y="426"/>
                  </a:cubicBezTo>
                  <a:cubicBezTo>
                    <a:pt x="154" y="424"/>
                    <a:pt x="163" y="423"/>
                    <a:pt x="172" y="419"/>
                  </a:cubicBezTo>
                  <a:cubicBezTo>
                    <a:pt x="196" y="408"/>
                    <a:pt x="217" y="394"/>
                    <a:pt x="237" y="376"/>
                  </a:cubicBezTo>
                  <a:cubicBezTo>
                    <a:pt x="241" y="373"/>
                    <a:pt x="244" y="369"/>
                    <a:pt x="246" y="364"/>
                  </a:cubicBezTo>
                  <a:cubicBezTo>
                    <a:pt x="247" y="361"/>
                    <a:pt x="248" y="358"/>
                    <a:pt x="246" y="355"/>
                  </a:cubicBezTo>
                  <a:cubicBezTo>
                    <a:pt x="243" y="352"/>
                    <a:pt x="240" y="352"/>
                    <a:pt x="237" y="352"/>
                  </a:cubicBezTo>
                  <a:cubicBezTo>
                    <a:pt x="230" y="354"/>
                    <a:pt x="223" y="357"/>
                    <a:pt x="217" y="360"/>
                  </a:cubicBezTo>
                  <a:cubicBezTo>
                    <a:pt x="192" y="372"/>
                    <a:pt x="168" y="383"/>
                    <a:pt x="141" y="388"/>
                  </a:cubicBezTo>
                  <a:cubicBezTo>
                    <a:pt x="135" y="390"/>
                    <a:pt x="128" y="391"/>
                    <a:pt x="121" y="391"/>
                  </a:cubicBezTo>
                  <a:cubicBezTo>
                    <a:pt x="104" y="393"/>
                    <a:pt x="92" y="386"/>
                    <a:pt x="84" y="371"/>
                  </a:cubicBezTo>
                  <a:cubicBezTo>
                    <a:pt x="76" y="356"/>
                    <a:pt x="68" y="341"/>
                    <a:pt x="62" y="325"/>
                  </a:cubicBezTo>
                  <a:cubicBezTo>
                    <a:pt x="59" y="320"/>
                    <a:pt x="63" y="319"/>
                    <a:pt x="66" y="319"/>
                  </a:cubicBezTo>
                  <a:cubicBezTo>
                    <a:pt x="77" y="318"/>
                    <a:pt x="88" y="318"/>
                    <a:pt x="98" y="315"/>
                  </a:cubicBezTo>
                  <a:cubicBezTo>
                    <a:pt x="114" y="309"/>
                    <a:pt x="129" y="303"/>
                    <a:pt x="144" y="294"/>
                  </a:cubicBezTo>
                  <a:cubicBezTo>
                    <a:pt x="145" y="293"/>
                    <a:pt x="147" y="292"/>
                    <a:pt x="148" y="291"/>
                  </a:cubicBezTo>
                  <a:cubicBezTo>
                    <a:pt x="150" y="289"/>
                    <a:pt x="151" y="286"/>
                    <a:pt x="150" y="283"/>
                  </a:cubicBezTo>
                  <a:cubicBezTo>
                    <a:pt x="149" y="280"/>
                    <a:pt x="146" y="279"/>
                    <a:pt x="144" y="279"/>
                  </a:cubicBezTo>
                  <a:cubicBezTo>
                    <a:pt x="138" y="278"/>
                    <a:pt x="133" y="279"/>
                    <a:pt x="128" y="281"/>
                  </a:cubicBezTo>
                  <a:cubicBezTo>
                    <a:pt x="113" y="286"/>
                    <a:pt x="98" y="291"/>
                    <a:pt x="83" y="296"/>
                  </a:cubicBezTo>
                  <a:cubicBezTo>
                    <a:pt x="78" y="298"/>
                    <a:pt x="72" y="299"/>
                    <a:pt x="66" y="299"/>
                  </a:cubicBezTo>
                  <a:cubicBezTo>
                    <a:pt x="54" y="300"/>
                    <a:pt x="45" y="294"/>
                    <a:pt x="38" y="284"/>
                  </a:cubicBezTo>
                  <a:cubicBezTo>
                    <a:pt x="30" y="270"/>
                    <a:pt x="27" y="254"/>
                    <a:pt x="23" y="239"/>
                  </a:cubicBezTo>
                  <a:cubicBezTo>
                    <a:pt x="16" y="213"/>
                    <a:pt x="10" y="187"/>
                    <a:pt x="1" y="161"/>
                  </a:cubicBezTo>
                  <a:cubicBezTo>
                    <a:pt x="0" y="156"/>
                    <a:pt x="4" y="155"/>
                    <a:pt x="7" y="153"/>
                  </a:cubicBezTo>
                  <a:cubicBezTo>
                    <a:pt x="16" y="147"/>
                    <a:pt x="26" y="142"/>
                    <a:pt x="35" y="135"/>
                  </a:cubicBezTo>
                  <a:cubicBezTo>
                    <a:pt x="56" y="120"/>
                    <a:pt x="75" y="101"/>
                    <a:pt x="94" y="82"/>
                  </a:cubicBezTo>
                  <a:cubicBezTo>
                    <a:pt x="105" y="72"/>
                    <a:pt x="115" y="62"/>
                    <a:pt x="128" y="55"/>
                  </a:cubicBezTo>
                  <a:cubicBezTo>
                    <a:pt x="136" y="50"/>
                    <a:pt x="145" y="47"/>
                    <a:pt x="155" y="47"/>
                  </a:cubicBezTo>
                  <a:cubicBezTo>
                    <a:pt x="172" y="48"/>
                    <a:pt x="184" y="60"/>
                    <a:pt x="194" y="72"/>
                  </a:cubicBezTo>
                  <a:cubicBezTo>
                    <a:pt x="210" y="92"/>
                    <a:pt x="218" y="116"/>
                    <a:pt x="226" y="140"/>
                  </a:cubicBezTo>
                  <a:cubicBezTo>
                    <a:pt x="229" y="150"/>
                    <a:pt x="233" y="160"/>
                    <a:pt x="236" y="171"/>
                  </a:cubicBezTo>
                  <a:cubicBezTo>
                    <a:pt x="237" y="172"/>
                    <a:pt x="238" y="174"/>
                    <a:pt x="239" y="175"/>
                  </a:cubicBezTo>
                  <a:cubicBezTo>
                    <a:pt x="240" y="178"/>
                    <a:pt x="243" y="180"/>
                    <a:pt x="246" y="179"/>
                  </a:cubicBezTo>
                  <a:cubicBezTo>
                    <a:pt x="249" y="178"/>
                    <a:pt x="249" y="175"/>
                    <a:pt x="250" y="172"/>
                  </a:cubicBezTo>
                  <a:cubicBezTo>
                    <a:pt x="250" y="166"/>
                    <a:pt x="250" y="159"/>
                    <a:pt x="249" y="152"/>
                  </a:cubicBezTo>
                  <a:cubicBezTo>
                    <a:pt x="244" y="130"/>
                    <a:pt x="239" y="107"/>
                    <a:pt x="235" y="85"/>
                  </a:cubicBezTo>
                  <a:cubicBezTo>
                    <a:pt x="230" y="57"/>
                    <a:pt x="216" y="37"/>
                    <a:pt x="192" y="23"/>
                  </a:cubicBezTo>
                  <a:cubicBezTo>
                    <a:pt x="188" y="21"/>
                    <a:pt x="185" y="19"/>
                    <a:pt x="183" y="17"/>
                  </a:cubicBezTo>
                  <a:cubicBezTo>
                    <a:pt x="181" y="16"/>
                    <a:pt x="179" y="16"/>
                    <a:pt x="179" y="13"/>
                  </a:cubicBezTo>
                  <a:cubicBezTo>
                    <a:pt x="180" y="12"/>
                    <a:pt x="182" y="11"/>
                    <a:pt x="183" y="11"/>
                  </a:cubicBezTo>
                  <a:cubicBezTo>
                    <a:pt x="198" y="4"/>
                    <a:pt x="214" y="1"/>
                    <a:pt x="231" y="0"/>
                  </a:cubicBezTo>
                  <a:cubicBezTo>
                    <a:pt x="248" y="0"/>
                    <a:pt x="266" y="1"/>
                    <a:pt x="283" y="5"/>
                  </a:cubicBezTo>
                  <a:cubicBezTo>
                    <a:pt x="300" y="9"/>
                    <a:pt x="312" y="20"/>
                    <a:pt x="319" y="37"/>
                  </a:cubicBezTo>
                  <a:cubicBezTo>
                    <a:pt x="326" y="53"/>
                    <a:pt x="328" y="71"/>
                    <a:pt x="330" y="89"/>
                  </a:cubicBezTo>
                  <a:cubicBezTo>
                    <a:pt x="333" y="114"/>
                    <a:pt x="333" y="140"/>
                    <a:pt x="335" y="165"/>
                  </a:cubicBezTo>
                  <a:cubicBezTo>
                    <a:pt x="336" y="175"/>
                    <a:pt x="336" y="186"/>
                    <a:pt x="336" y="196"/>
                  </a:cubicBezTo>
                  <a:cubicBezTo>
                    <a:pt x="336" y="199"/>
                    <a:pt x="337" y="201"/>
                    <a:pt x="339" y="204"/>
                  </a:cubicBezTo>
                  <a:cubicBezTo>
                    <a:pt x="342" y="207"/>
                    <a:pt x="345" y="207"/>
                    <a:pt x="348" y="203"/>
                  </a:cubicBezTo>
                  <a:cubicBezTo>
                    <a:pt x="351" y="199"/>
                    <a:pt x="351" y="195"/>
                    <a:pt x="352" y="191"/>
                  </a:cubicBezTo>
                  <a:cubicBezTo>
                    <a:pt x="354" y="148"/>
                    <a:pt x="357" y="105"/>
                    <a:pt x="352" y="63"/>
                  </a:cubicBezTo>
                  <a:cubicBezTo>
                    <a:pt x="350" y="48"/>
                    <a:pt x="342" y="35"/>
                    <a:pt x="337" y="22"/>
                  </a:cubicBezTo>
                  <a:cubicBezTo>
                    <a:pt x="336" y="20"/>
                    <a:pt x="333" y="17"/>
                    <a:pt x="335" y="15"/>
                  </a:cubicBezTo>
                  <a:cubicBezTo>
                    <a:pt x="337" y="13"/>
                    <a:pt x="341" y="12"/>
                    <a:pt x="344" y="13"/>
                  </a:cubicBezTo>
                  <a:cubicBezTo>
                    <a:pt x="367" y="20"/>
                    <a:pt x="389" y="29"/>
                    <a:pt x="410" y="39"/>
                  </a:cubicBezTo>
                  <a:cubicBezTo>
                    <a:pt x="427" y="47"/>
                    <a:pt x="444" y="55"/>
                    <a:pt x="459" y="66"/>
                  </a:cubicBezTo>
                  <a:cubicBezTo>
                    <a:pt x="480" y="81"/>
                    <a:pt x="498" y="100"/>
                    <a:pt x="511" y="121"/>
                  </a:cubicBezTo>
                  <a:cubicBezTo>
                    <a:pt x="530" y="152"/>
                    <a:pt x="539" y="185"/>
                    <a:pt x="539" y="221"/>
                  </a:cubicBezTo>
                  <a:cubicBezTo>
                    <a:pt x="538" y="252"/>
                    <a:pt x="530" y="280"/>
                    <a:pt x="508" y="302"/>
                  </a:cubicBezTo>
                  <a:cubicBezTo>
                    <a:pt x="494" y="317"/>
                    <a:pt x="475" y="324"/>
                    <a:pt x="455" y="326"/>
                  </a:cubicBezTo>
                  <a:cubicBezTo>
                    <a:pt x="445" y="327"/>
                    <a:pt x="435" y="325"/>
                    <a:pt x="424" y="324"/>
                  </a:cubicBezTo>
                  <a:cubicBezTo>
                    <a:pt x="422" y="323"/>
                    <a:pt x="420" y="322"/>
                    <a:pt x="419" y="324"/>
                  </a:cubicBezTo>
                  <a:cubicBezTo>
                    <a:pt x="417" y="326"/>
                    <a:pt x="419" y="328"/>
                    <a:pt x="420" y="330"/>
                  </a:cubicBezTo>
                  <a:cubicBezTo>
                    <a:pt x="427" y="340"/>
                    <a:pt x="434" y="350"/>
                    <a:pt x="439" y="361"/>
                  </a:cubicBezTo>
                  <a:cubicBezTo>
                    <a:pt x="449" y="383"/>
                    <a:pt x="450" y="404"/>
                    <a:pt x="442" y="427"/>
                  </a:cubicBezTo>
                  <a:cubicBezTo>
                    <a:pt x="435" y="445"/>
                    <a:pt x="424" y="460"/>
                    <a:pt x="408" y="471"/>
                  </a:cubicBezTo>
                  <a:cubicBezTo>
                    <a:pt x="395" y="480"/>
                    <a:pt x="381" y="486"/>
                    <a:pt x="366" y="489"/>
                  </a:cubicBezTo>
                  <a:cubicBezTo>
                    <a:pt x="333" y="497"/>
                    <a:pt x="299" y="499"/>
                    <a:pt x="266" y="490"/>
                  </a:cubicBezTo>
                </a:path>
              </a:pathLst>
            </a:custGeom>
            <a:solidFill>
              <a:srgbClr val="294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6">
              <a:extLst>
                <a:ext uri="{FF2B5EF4-FFF2-40B4-BE49-F238E27FC236}">
                  <a16:creationId xmlns:a16="http://schemas.microsoft.com/office/drawing/2014/main" id="{A2D55A4D-8AA4-46C8-99B8-4BA35DBD2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376" y="2820988"/>
              <a:ext cx="1439863" cy="1452563"/>
            </a:xfrm>
            <a:custGeom>
              <a:avLst/>
              <a:gdLst>
                <a:gd name="T0" fmla="*/ 347 w 382"/>
                <a:gd name="T1" fmla="*/ 257 h 385"/>
                <a:gd name="T2" fmla="*/ 344 w 382"/>
                <a:gd name="T3" fmla="*/ 245 h 385"/>
                <a:gd name="T4" fmla="*/ 350 w 382"/>
                <a:gd name="T5" fmla="*/ 173 h 385"/>
                <a:gd name="T6" fmla="*/ 353 w 382"/>
                <a:gd name="T7" fmla="*/ 87 h 385"/>
                <a:gd name="T8" fmla="*/ 344 w 382"/>
                <a:gd name="T9" fmla="*/ 43 h 385"/>
                <a:gd name="T10" fmla="*/ 345 w 382"/>
                <a:gd name="T11" fmla="*/ 55 h 385"/>
                <a:gd name="T12" fmla="*/ 347 w 382"/>
                <a:gd name="T13" fmla="*/ 107 h 385"/>
                <a:gd name="T14" fmla="*/ 331 w 382"/>
                <a:gd name="T15" fmla="*/ 191 h 385"/>
                <a:gd name="T16" fmla="*/ 324 w 382"/>
                <a:gd name="T17" fmla="*/ 249 h 385"/>
                <a:gd name="T18" fmla="*/ 263 w 382"/>
                <a:gd name="T19" fmla="*/ 218 h 385"/>
                <a:gd name="T20" fmla="*/ 257 w 382"/>
                <a:gd name="T21" fmla="*/ 132 h 385"/>
                <a:gd name="T22" fmla="*/ 252 w 382"/>
                <a:gd name="T23" fmla="*/ 104 h 385"/>
                <a:gd name="T24" fmla="*/ 238 w 382"/>
                <a:gd name="T25" fmla="*/ 67 h 385"/>
                <a:gd name="T26" fmla="*/ 219 w 382"/>
                <a:gd name="T27" fmla="*/ 34 h 385"/>
                <a:gd name="T28" fmla="*/ 240 w 382"/>
                <a:gd name="T29" fmla="*/ 101 h 385"/>
                <a:gd name="T30" fmla="*/ 243 w 382"/>
                <a:gd name="T31" fmla="*/ 122 h 385"/>
                <a:gd name="T32" fmla="*/ 242 w 382"/>
                <a:gd name="T33" fmla="*/ 192 h 385"/>
                <a:gd name="T34" fmla="*/ 170 w 382"/>
                <a:gd name="T35" fmla="*/ 187 h 385"/>
                <a:gd name="T36" fmla="*/ 169 w 382"/>
                <a:gd name="T37" fmla="*/ 170 h 385"/>
                <a:gd name="T38" fmla="*/ 168 w 382"/>
                <a:gd name="T39" fmla="*/ 164 h 385"/>
                <a:gd name="T40" fmla="*/ 151 w 382"/>
                <a:gd name="T41" fmla="*/ 120 h 385"/>
                <a:gd name="T42" fmla="*/ 127 w 382"/>
                <a:gd name="T43" fmla="*/ 79 h 385"/>
                <a:gd name="T44" fmla="*/ 133 w 382"/>
                <a:gd name="T45" fmla="*/ 100 h 385"/>
                <a:gd name="T46" fmla="*/ 145 w 382"/>
                <a:gd name="T47" fmla="*/ 148 h 385"/>
                <a:gd name="T48" fmla="*/ 148 w 382"/>
                <a:gd name="T49" fmla="*/ 170 h 385"/>
                <a:gd name="T50" fmla="*/ 148 w 382"/>
                <a:gd name="T51" fmla="*/ 175 h 385"/>
                <a:gd name="T52" fmla="*/ 36 w 382"/>
                <a:gd name="T53" fmla="*/ 135 h 385"/>
                <a:gd name="T54" fmla="*/ 0 w 382"/>
                <a:gd name="T55" fmla="*/ 123 h 385"/>
                <a:gd name="T56" fmla="*/ 35 w 382"/>
                <a:gd name="T57" fmla="*/ 137 h 385"/>
                <a:gd name="T58" fmla="*/ 87 w 382"/>
                <a:gd name="T59" fmla="*/ 162 h 385"/>
                <a:gd name="T60" fmla="*/ 57 w 382"/>
                <a:gd name="T61" fmla="*/ 172 h 385"/>
                <a:gd name="T62" fmla="*/ 27 w 382"/>
                <a:gd name="T63" fmla="*/ 184 h 385"/>
                <a:gd name="T64" fmla="*/ 77 w 382"/>
                <a:gd name="T65" fmla="*/ 182 h 385"/>
                <a:gd name="T66" fmla="*/ 106 w 382"/>
                <a:gd name="T67" fmla="*/ 174 h 385"/>
                <a:gd name="T68" fmla="*/ 206 w 382"/>
                <a:gd name="T69" fmla="*/ 215 h 385"/>
                <a:gd name="T70" fmla="*/ 170 w 382"/>
                <a:gd name="T71" fmla="*/ 252 h 385"/>
                <a:gd name="T72" fmla="*/ 136 w 382"/>
                <a:gd name="T73" fmla="*/ 276 h 385"/>
                <a:gd name="T74" fmla="*/ 115 w 382"/>
                <a:gd name="T75" fmla="*/ 289 h 385"/>
                <a:gd name="T76" fmla="*/ 166 w 382"/>
                <a:gd name="T77" fmla="*/ 271 h 385"/>
                <a:gd name="T78" fmla="*/ 210 w 382"/>
                <a:gd name="T79" fmla="*/ 238 h 385"/>
                <a:gd name="T80" fmla="*/ 300 w 382"/>
                <a:gd name="T81" fmla="*/ 259 h 385"/>
                <a:gd name="T82" fmla="*/ 270 w 382"/>
                <a:gd name="T83" fmla="*/ 317 h 385"/>
                <a:gd name="T84" fmla="*/ 258 w 382"/>
                <a:gd name="T85" fmla="*/ 335 h 385"/>
                <a:gd name="T86" fmla="*/ 244 w 382"/>
                <a:gd name="T87" fmla="*/ 350 h 385"/>
                <a:gd name="T88" fmla="*/ 188 w 382"/>
                <a:gd name="T89" fmla="*/ 385 h 385"/>
                <a:gd name="T90" fmla="*/ 249 w 382"/>
                <a:gd name="T91" fmla="*/ 356 h 385"/>
                <a:gd name="T92" fmla="*/ 267 w 382"/>
                <a:gd name="T93" fmla="*/ 342 h 385"/>
                <a:gd name="T94" fmla="*/ 281 w 382"/>
                <a:gd name="T95" fmla="*/ 325 h 385"/>
                <a:gd name="T96" fmla="*/ 320 w 382"/>
                <a:gd name="T97" fmla="*/ 26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82" h="385">
                  <a:moveTo>
                    <a:pt x="382" y="273"/>
                  </a:moveTo>
                  <a:cubicBezTo>
                    <a:pt x="382" y="273"/>
                    <a:pt x="369" y="267"/>
                    <a:pt x="348" y="259"/>
                  </a:cubicBezTo>
                  <a:cubicBezTo>
                    <a:pt x="347" y="258"/>
                    <a:pt x="347" y="258"/>
                    <a:pt x="347" y="257"/>
                  </a:cubicBezTo>
                  <a:cubicBezTo>
                    <a:pt x="347" y="257"/>
                    <a:pt x="347" y="256"/>
                    <a:pt x="346" y="256"/>
                  </a:cubicBezTo>
                  <a:cubicBezTo>
                    <a:pt x="346" y="255"/>
                    <a:pt x="346" y="255"/>
                    <a:pt x="346" y="254"/>
                  </a:cubicBezTo>
                  <a:cubicBezTo>
                    <a:pt x="345" y="252"/>
                    <a:pt x="345" y="249"/>
                    <a:pt x="344" y="245"/>
                  </a:cubicBezTo>
                  <a:cubicBezTo>
                    <a:pt x="344" y="241"/>
                    <a:pt x="343" y="236"/>
                    <a:pt x="344" y="231"/>
                  </a:cubicBezTo>
                  <a:cubicBezTo>
                    <a:pt x="344" y="220"/>
                    <a:pt x="345" y="208"/>
                    <a:pt x="347" y="194"/>
                  </a:cubicBezTo>
                  <a:cubicBezTo>
                    <a:pt x="348" y="187"/>
                    <a:pt x="349" y="181"/>
                    <a:pt x="350" y="173"/>
                  </a:cubicBezTo>
                  <a:cubicBezTo>
                    <a:pt x="351" y="166"/>
                    <a:pt x="352" y="159"/>
                    <a:pt x="353" y="151"/>
                  </a:cubicBezTo>
                  <a:cubicBezTo>
                    <a:pt x="355" y="136"/>
                    <a:pt x="355" y="121"/>
                    <a:pt x="354" y="107"/>
                  </a:cubicBezTo>
                  <a:cubicBezTo>
                    <a:pt x="354" y="100"/>
                    <a:pt x="353" y="94"/>
                    <a:pt x="353" y="87"/>
                  </a:cubicBezTo>
                  <a:cubicBezTo>
                    <a:pt x="352" y="81"/>
                    <a:pt x="351" y="75"/>
                    <a:pt x="350" y="69"/>
                  </a:cubicBezTo>
                  <a:cubicBezTo>
                    <a:pt x="349" y="64"/>
                    <a:pt x="348" y="59"/>
                    <a:pt x="347" y="55"/>
                  </a:cubicBezTo>
                  <a:cubicBezTo>
                    <a:pt x="346" y="50"/>
                    <a:pt x="345" y="46"/>
                    <a:pt x="344" y="43"/>
                  </a:cubicBezTo>
                  <a:cubicBezTo>
                    <a:pt x="342" y="37"/>
                    <a:pt x="341" y="34"/>
                    <a:pt x="341" y="34"/>
                  </a:cubicBezTo>
                  <a:cubicBezTo>
                    <a:pt x="341" y="34"/>
                    <a:pt x="342" y="37"/>
                    <a:pt x="343" y="43"/>
                  </a:cubicBezTo>
                  <a:cubicBezTo>
                    <a:pt x="344" y="47"/>
                    <a:pt x="344" y="51"/>
                    <a:pt x="345" y="55"/>
                  </a:cubicBezTo>
                  <a:cubicBezTo>
                    <a:pt x="346" y="59"/>
                    <a:pt x="346" y="64"/>
                    <a:pt x="347" y="70"/>
                  </a:cubicBezTo>
                  <a:cubicBezTo>
                    <a:pt x="347" y="75"/>
                    <a:pt x="347" y="81"/>
                    <a:pt x="347" y="88"/>
                  </a:cubicBezTo>
                  <a:cubicBezTo>
                    <a:pt x="348" y="94"/>
                    <a:pt x="347" y="100"/>
                    <a:pt x="347" y="107"/>
                  </a:cubicBezTo>
                  <a:cubicBezTo>
                    <a:pt x="346" y="121"/>
                    <a:pt x="345" y="135"/>
                    <a:pt x="342" y="150"/>
                  </a:cubicBezTo>
                  <a:cubicBezTo>
                    <a:pt x="340" y="157"/>
                    <a:pt x="339" y="163"/>
                    <a:pt x="337" y="171"/>
                  </a:cubicBezTo>
                  <a:cubicBezTo>
                    <a:pt x="335" y="178"/>
                    <a:pt x="333" y="185"/>
                    <a:pt x="331" y="191"/>
                  </a:cubicBezTo>
                  <a:cubicBezTo>
                    <a:pt x="328" y="205"/>
                    <a:pt x="326" y="218"/>
                    <a:pt x="324" y="230"/>
                  </a:cubicBezTo>
                  <a:cubicBezTo>
                    <a:pt x="324" y="235"/>
                    <a:pt x="323" y="241"/>
                    <a:pt x="323" y="246"/>
                  </a:cubicBezTo>
                  <a:cubicBezTo>
                    <a:pt x="323" y="247"/>
                    <a:pt x="323" y="248"/>
                    <a:pt x="324" y="249"/>
                  </a:cubicBezTo>
                  <a:cubicBezTo>
                    <a:pt x="306" y="242"/>
                    <a:pt x="286" y="233"/>
                    <a:pt x="264" y="225"/>
                  </a:cubicBezTo>
                  <a:cubicBezTo>
                    <a:pt x="264" y="225"/>
                    <a:pt x="264" y="225"/>
                    <a:pt x="264" y="224"/>
                  </a:cubicBezTo>
                  <a:cubicBezTo>
                    <a:pt x="264" y="223"/>
                    <a:pt x="264" y="221"/>
                    <a:pt x="263" y="218"/>
                  </a:cubicBezTo>
                  <a:cubicBezTo>
                    <a:pt x="263" y="212"/>
                    <a:pt x="262" y="202"/>
                    <a:pt x="261" y="191"/>
                  </a:cubicBezTo>
                  <a:cubicBezTo>
                    <a:pt x="260" y="180"/>
                    <a:pt x="259" y="167"/>
                    <a:pt x="258" y="153"/>
                  </a:cubicBezTo>
                  <a:cubicBezTo>
                    <a:pt x="258" y="146"/>
                    <a:pt x="257" y="139"/>
                    <a:pt x="257" y="132"/>
                  </a:cubicBezTo>
                  <a:cubicBezTo>
                    <a:pt x="256" y="128"/>
                    <a:pt x="256" y="125"/>
                    <a:pt x="255" y="121"/>
                  </a:cubicBezTo>
                  <a:cubicBezTo>
                    <a:pt x="255" y="117"/>
                    <a:pt x="254" y="113"/>
                    <a:pt x="253" y="109"/>
                  </a:cubicBezTo>
                  <a:cubicBezTo>
                    <a:pt x="252" y="104"/>
                    <a:pt x="252" y="104"/>
                    <a:pt x="252" y="104"/>
                  </a:cubicBezTo>
                  <a:cubicBezTo>
                    <a:pt x="250" y="98"/>
                    <a:pt x="250" y="98"/>
                    <a:pt x="250" y="98"/>
                  </a:cubicBezTo>
                  <a:cubicBezTo>
                    <a:pt x="249" y="95"/>
                    <a:pt x="248" y="91"/>
                    <a:pt x="246" y="88"/>
                  </a:cubicBezTo>
                  <a:cubicBezTo>
                    <a:pt x="244" y="81"/>
                    <a:pt x="241" y="74"/>
                    <a:pt x="238" y="67"/>
                  </a:cubicBezTo>
                  <a:cubicBezTo>
                    <a:pt x="233" y="55"/>
                    <a:pt x="227" y="43"/>
                    <a:pt x="222" y="33"/>
                  </a:cubicBezTo>
                  <a:cubicBezTo>
                    <a:pt x="212" y="13"/>
                    <a:pt x="205" y="0"/>
                    <a:pt x="205" y="0"/>
                  </a:cubicBezTo>
                  <a:cubicBezTo>
                    <a:pt x="205" y="0"/>
                    <a:pt x="211" y="14"/>
                    <a:pt x="219" y="34"/>
                  </a:cubicBezTo>
                  <a:cubicBezTo>
                    <a:pt x="223" y="45"/>
                    <a:pt x="227" y="57"/>
                    <a:pt x="232" y="70"/>
                  </a:cubicBezTo>
                  <a:cubicBezTo>
                    <a:pt x="234" y="77"/>
                    <a:pt x="236" y="83"/>
                    <a:pt x="237" y="90"/>
                  </a:cubicBezTo>
                  <a:cubicBezTo>
                    <a:pt x="238" y="94"/>
                    <a:pt x="239" y="97"/>
                    <a:pt x="240" y="101"/>
                  </a:cubicBezTo>
                  <a:cubicBezTo>
                    <a:pt x="241" y="106"/>
                    <a:pt x="241" y="106"/>
                    <a:pt x="241" y="106"/>
                  </a:cubicBezTo>
                  <a:cubicBezTo>
                    <a:pt x="242" y="111"/>
                    <a:pt x="242" y="111"/>
                    <a:pt x="242" y="111"/>
                  </a:cubicBezTo>
                  <a:cubicBezTo>
                    <a:pt x="242" y="115"/>
                    <a:pt x="243" y="118"/>
                    <a:pt x="243" y="122"/>
                  </a:cubicBezTo>
                  <a:cubicBezTo>
                    <a:pt x="243" y="125"/>
                    <a:pt x="243" y="129"/>
                    <a:pt x="243" y="133"/>
                  </a:cubicBezTo>
                  <a:cubicBezTo>
                    <a:pt x="243" y="140"/>
                    <a:pt x="243" y="147"/>
                    <a:pt x="243" y="154"/>
                  </a:cubicBezTo>
                  <a:cubicBezTo>
                    <a:pt x="242" y="168"/>
                    <a:pt x="242" y="181"/>
                    <a:pt x="242" y="192"/>
                  </a:cubicBezTo>
                  <a:cubicBezTo>
                    <a:pt x="241" y="201"/>
                    <a:pt x="241" y="209"/>
                    <a:pt x="241" y="215"/>
                  </a:cubicBezTo>
                  <a:cubicBezTo>
                    <a:pt x="225" y="209"/>
                    <a:pt x="209" y="202"/>
                    <a:pt x="192" y="195"/>
                  </a:cubicBezTo>
                  <a:cubicBezTo>
                    <a:pt x="184" y="192"/>
                    <a:pt x="177" y="190"/>
                    <a:pt x="170" y="187"/>
                  </a:cubicBezTo>
                  <a:cubicBezTo>
                    <a:pt x="170" y="185"/>
                    <a:pt x="170" y="184"/>
                    <a:pt x="170" y="182"/>
                  </a:cubicBezTo>
                  <a:cubicBezTo>
                    <a:pt x="170" y="180"/>
                    <a:pt x="170" y="178"/>
                    <a:pt x="170" y="175"/>
                  </a:cubicBezTo>
                  <a:cubicBezTo>
                    <a:pt x="170" y="173"/>
                    <a:pt x="169" y="172"/>
                    <a:pt x="169" y="170"/>
                  </a:cubicBezTo>
                  <a:cubicBezTo>
                    <a:pt x="169" y="168"/>
                    <a:pt x="169" y="168"/>
                    <a:pt x="169" y="168"/>
                  </a:cubicBezTo>
                  <a:cubicBezTo>
                    <a:pt x="169" y="167"/>
                    <a:pt x="169" y="167"/>
                    <a:pt x="169" y="167"/>
                  </a:cubicBezTo>
                  <a:cubicBezTo>
                    <a:pt x="169" y="166"/>
                    <a:pt x="168" y="165"/>
                    <a:pt x="168" y="164"/>
                  </a:cubicBezTo>
                  <a:cubicBezTo>
                    <a:pt x="167" y="161"/>
                    <a:pt x="166" y="157"/>
                    <a:pt x="164" y="154"/>
                  </a:cubicBezTo>
                  <a:cubicBezTo>
                    <a:pt x="163" y="150"/>
                    <a:pt x="162" y="147"/>
                    <a:pt x="160" y="143"/>
                  </a:cubicBezTo>
                  <a:cubicBezTo>
                    <a:pt x="157" y="136"/>
                    <a:pt x="154" y="128"/>
                    <a:pt x="151" y="120"/>
                  </a:cubicBezTo>
                  <a:cubicBezTo>
                    <a:pt x="149" y="116"/>
                    <a:pt x="148" y="112"/>
                    <a:pt x="146" y="108"/>
                  </a:cubicBezTo>
                  <a:cubicBezTo>
                    <a:pt x="144" y="104"/>
                    <a:pt x="142" y="100"/>
                    <a:pt x="140" y="97"/>
                  </a:cubicBezTo>
                  <a:cubicBezTo>
                    <a:pt x="135" y="90"/>
                    <a:pt x="131" y="84"/>
                    <a:pt x="127" y="79"/>
                  </a:cubicBezTo>
                  <a:cubicBezTo>
                    <a:pt x="120" y="69"/>
                    <a:pt x="114" y="62"/>
                    <a:pt x="114" y="62"/>
                  </a:cubicBezTo>
                  <a:cubicBezTo>
                    <a:pt x="114" y="62"/>
                    <a:pt x="119" y="69"/>
                    <a:pt x="124" y="81"/>
                  </a:cubicBezTo>
                  <a:cubicBezTo>
                    <a:pt x="127" y="86"/>
                    <a:pt x="131" y="93"/>
                    <a:pt x="133" y="100"/>
                  </a:cubicBezTo>
                  <a:cubicBezTo>
                    <a:pt x="135" y="104"/>
                    <a:pt x="136" y="107"/>
                    <a:pt x="138" y="111"/>
                  </a:cubicBezTo>
                  <a:cubicBezTo>
                    <a:pt x="139" y="115"/>
                    <a:pt x="140" y="119"/>
                    <a:pt x="140" y="123"/>
                  </a:cubicBezTo>
                  <a:cubicBezTo>
                    <a:pt x="142" y="131"/>
                    <a:pt x="143" y="140"/>
                    <a:pt x="145" y="148"/>
                  </a:cubicBezTo>
                  <a:cubicBezTo>
                    <a:pt x="145" y="151"/>
                    <a:pt x="146" y="155"/>
                    <a:pt x="147" y="159"/>
                  </a:cubicBezTo>
                  <a:cubicBezTo>
                    <a:pt x="147" y="162"/>
                    <a:pt x="148" y="165"/>
                    <a:pt x="148" y="168"/>
                  </a:cubicBezTo>
                  <a:cubicBezTo>
                    <a:pt x="148" y="169"/>
                    <a:pt x="148" y="169"/>
                    <a:pt x="148" y="170"/>
                  </a:cubicBezTo>
                  <a:cubicBezTo>
                    <a:pt x="148" y="171"/>
                    <a:pt x="148" y="171"/>
                    <a:pt x="148" y="171"/>
                  </a:cubicBezTo>
                  <a:cubicBezTo>
                    <a:pt x="148" y="171"/>
                    <a:pt x="148" y="171"/>
                    <a:pt x="148" y="171"/>
                  </a:cubicBezTo>
                  <a:cubicBezTo>
                    <a:pt x="148" y="172"/>
                    <a:pt x="148" y="174"/>
                    <a:pt x="148" y="175"/>
                  </a:cubicBezTo>
                  <a:cubicBezTo>
                    <a:pt x="148" y="176"/>
                    <a:pt x="148" y="177"/>
                    <a:pt x="148" y="178"/>
                  </a:cubicBezTo>
                  <a:cubicBezTo>
                    <a:pt x="116" y="165"/>
                    <a:pt x="85" y="153"/>
                    <a:pt x="60" y="144"/>
                  </a:cubicBezTo>
                  <a:cubicBezTo>
                    <a:pt x="51" y="140"/>
                    <a:pt x="43" y="138"/>
                    <a:pt x="36" y="135"/>
                  </a:cubicBezTo>
                  <a:cubicBezTo>
                    <a:pt x="28" y="132"/>
                    <a:pt x="22" y="130"/>
                    <a:pt x="17" y="128"/>
                  </a:cubicBezTo>
                  <a:cubicBezTo>
                    <a:pt x="11" y="126"/>
                    <a:pt x="7" y="125"/>
                    <a:pt x="4" y="124"/>
                  </a:cubicBezTo>
                  <a:cubicBezTo>
                    <a:pt x="1" y="123"/>
                    <a:pt x="0" y="123"/>
                    <a:pt x="0" y="123"/>
                  </a:cubicBezTo>
                  <a:cubicBezTo>
                    <a:pt x="0" y="123"/>
                    <a:pt x="1" y="123"/>
                    <a:pt x="4" y="124"/>
                  </a:cubicBezTo>
                  <a:cubicBezTo>
                    <a:pt x="7" y="125"/>
                    <a:pt x="11" y="127"/>
                    <a:pt x="16" y="129"/>
                  </a:cubicBezTo>
                  <a:cubicBezTo>
                    <a:pt x="22" y="131"/>
                    <a:pt x="28" y="134"/>
                    <a:pt x="35" y="137"/>
                  </a:cubicBezTo>
                  <a:cubicBezTo>
                    <a:pt x="42" y="140"/>
                    <a:pt x="50" y="143"/>
                    <a:pt x="59" y="147"/>
                  </a:cubicBezTo>
                  <a:cubicBezTo>
                    <a:pt x="68" y="151"/>
                    <a:pt x="78" y="156"/>
                    <a:pt x="89" y="161"/>
                  </a:cubicBezTo>
                  <a:cubicBezTo>
                    <a:pt x="88" y="161"/>
                    <a:pt x="88" y="161"/>
                    <a:pt x="87" y="162"/>
                  </a:cubicBezTo>
                  <a:cubicBezTo>
                    <a:pt x="83" y="163"/>
                    <a:pt x="79" y="165"/>
                    <a:pt x="73" y="167"/>
                  </a:cubicBezTo>
                  <a:cubicBezTo>
                    <a:pt x="71" y="168"/>
                    <a:pt x="68" y="169"/>
                    <a:pt x="66" y="169"/>
                  </a:cubicBezTo>
                  <a:cubicBezTo>
                    <a:pt x="63" y="170"/>
                    <a:pt x="60" y="171"/>
                    <a:pt x="57" y="172"/>
                  </a:cubicBezTo>
                  <a:cubicBezTo>
                    <a:pt x="46" y="175"/>
                    <a:pt x="35" y="178"/>
                    <a:pt x="26" y="180"/>
                  </a:cubicBezTo>
                  <a:cubicBezTo>
                    <a:pt x="18" y="183"/>
                    <a:pt x="12" y="184"/>
                    <a:pt x="12" y="184"/>
                  </a:cubicBezTo>
                  <a:cubicBezTo>
                    <a:pt x="12" y="184"/>
                    <a:pt x="18" y="184"/>
                    <a:pt x="27" y="184"/>
                  </a:cubicBezTo>
                  <a:cubicBezTo>
                    <a:pt x="36" y="184"/>
                    <a:pt x="47" y="184"/>
                    <a:pt x="59" y="183"/>
                  </a:cubicBezTo>
                  <a:cubicBezTo>
                    <a:pt x="62" y="183"/>
                    <a:pt x="65" y="183"/>
                    <a:pt x="68" y="183"/>
                  </a:cubicBezTo>
                  <a:cubicBezTo>
                    <a:pt x="71" y="183"/>
                    <a:pt x="74" y="182"/>
                    <a:pt x="77" y="182"/>
                  </a:cubicBezTo>
                  <a:cubicBezTo>
                    <a:pt x="82" y="181"/>
                    <a:pt x="87" y="181"/>
                    <a:pt x="92" y="180"/>
                  </a:cubicBezTo>
                  <a:cubicBezTo>
                    <a:pt x="95" y="180"/>
                    <a:pt x="97" y="179"/>
                    <a:pt x="100" y="178"/>
                  </a:cubicBezTo>
                  <a:cubicBezTo>
                    <a:pt x="102" y="177"/>
                    <a:pt x="105" y="176"/>
                    <a:pt x="106" y="174"/>
                  </a:cubicBezTo>
                  <a:cubicBezTo>
                    <a:pt x="108" y="173"/>
                    <a:pt x="109" y="171"/>
                    <a:pt x="110" y="170"/>
                  </a:cubicBezTo>
                  <a:cubicBezTo>
                    <a:pt x="135" y="181"/>
                    <a:pt x="161" y="194"/>
                    <a:pt x="187" y="206"/>
                  </a:cubicBezTo>
                  <a:cubicBezTo>
                    <a:pt x="194" y="209"/>
                    <a:pt x="200" y="212"/>
                    <a:pt x="206" y="215"/>
                  </a:cubicBezTo>
                  <a:cubicBezTo>
                    <a:pt x="203" y="217"/>
                    <a:pt x="200" y="221"/>
                    <a:pt x="197" y="224"/>
                  </a:cubicBezTo>
                  <a:cubicBezTo>
                    <a:pt x="192" y="230"/>
                    <a:pt x="187" y="236"/>
                    <a:pt x="180" y="242"/>
                  </a:cubicBezTo>
                  <a:cubicBezTo>
                    <a:pt x="177" y="245"/>
                    <a:pt x="174" y="249"/>
                    <a:pt x="170" y="252"/>
                  </a:cubicBezTo>
                  <a:cubicBezTo>
                    <a:pt x="167" y="255"/>
                    <a:pt x="164" y="258"/>
                    <a:pt x="160" y="261"/>
                  </a:cubicBezTo>
                  <a:cubicBezTo>
                    <a:pt x="156" y="264"/>
                    <a:pt x="153" y="267"/>
                    <a:pt x="149" y="269"/>
                  </a:cubicBezTo>
                  <a:cubicBezTo>
                    <a:pt x="145" y="271"/>
                    <a:pt x="141" y="274"/>
                    <a:pt x="136" y="276"/>
                  </a:cubicBezTo>
                  <a:cubicBezTo>
                    <a:pt x="128" y="279"/>
                    <a:pt x="121" y="283"/>
                    <a:pt x="114" y="285"/>
                  </a:cubicBezTo>
                  <a:cubicBezTo>
                    <a:pt x="100" y="290"/>
                    <a:pt x="91" y="293"/>
                    <a:pt x="91" y="293"/>
                  </a:cubicBezTo>
                  <a:cubicBezTo>
                    <a:pt x="91" y="293"/>
                    <a:pt x="100" y="292"/>
                    <a:pt x="115" y="289"/>
                  </a:cubicBezTo>
                  <a:cubicBezTo>
                    <a:pt x="122" y="287"/>
                    <a:pt x="130" y="285"/>
                    <a:pt x="139" y="282"/>
                  </a:cubicBezTo>
                  <a:cubicBezTo>
                    <a:pt x="144" y="281"/>
                    <a:pt x="148" y="279"/>
                    <a:pt x="153" y="277"/>
                  </a:cubicBezTo>
                  <a:cubicBezTo>
                    <a:pt x="157" y="276"/>
                    <a:pt x="162" y="273"/>
                    <a:pt x="166" y="271"/>
                  </a:cubicBezTo>
                  <a:cubicBezTo>
                    <a:pt x="171" y="268"/>
                    <a:pt x="175" y="265"/>
                    <a:pt x="179" y="262"/>
                  </a:cubicBezTo>
                  <a:cubicBezTo>
                    <a:pt x="183" y="260"/>
                    <a:pt x="187" y="257"/>
                    <a:pt x="191" y="254"/>
                  </a:cubicBezTo>
                  <a:cubicBezTo>
                    <a:pt x="198" y="248"/>
                    <a:pt x="205" y="243"/>
                    <a:pt x="210" y="238"/>
                  </a:cubicBezTo>
                  <a:cubicBezTo>
                    <a:pt x="216" y="234"/>
                    <a:pt x="221" y="230"/>
                    <a:pt x="224" y="227"/>
                  </a:cubicBezTo>
                  <a:cubicBezTo>
                    <a:pt x="225" y="226"/>
                    <a:pt x="226" y="225"/>
                    <a:pt x="227" y="224"/>
                  </a:cubicBezTo>
                  <a:cubicBezTo>
                    <a:pt x="253" y="237"/>
                    <a:pt x="278" y="249"/>
                    <a:pt x="300" y="259"/>
                  </a:cubicBezTo>
                  <a:cubicBezTo>
                    <a:pt x="298" y="264"/>
                    <a:pt x="295" y="269"/>
                    <a:pt x="292" y="276"/>
                  </a:cubicBezTo>
                  <a:cubicBezTo>
                    <a:pt x="288" y="284"/>
                    <a:pt x="284" y="293"/>
                    <a:pt x="278" y="302"/>
                  </a:cubicBezTo>
                  <a:cubicBezTo>
                    <a:pt x="276" y="307"/>
                    <a:pt x="273" y="312"/>
                    <a:pt x="270" y="317"/>
                  </a:cubicBezTo>
                  <a:cubicBezTo>
                    <a:pt x="269" y="319"/>
                    <a:pt x="267" y="322"/>
                    <a:pt x="266" y="324"/>
                  </a:cubicBezTo>
                  <a:cubicBezTo>
                    <a:pt x="264" y="326"/>
                    <a:pt x="263" y="329"/>
                    <a:pt x="261" y="331"/>
                  </a:cubicBezTo>
                  <a:cubicBezTo>
                    <a:pt x="258" y="335"/>
                    <a:pt x="258" y="335"/>
                    <a:pt x="258" y="335"/>
                  </a:cubicBezTo>
                  <a:cubicBezTo>
                    <a:pt x="258" y="336"/>
                    <a:pt x="257" y="337"/>
                    <a:pt x="256" y="338"/>
                  </a:cubicBezTo>
                  <a:cubicBezTo>
                    <a:pt x="254" y="340"/>
                    <a:pt x="252" y="342"/>
                    <a:pt x="250" y="344"/>
                  </a:cubicBezTo>
                  <a:cubicBezTo>
                    <a:pt x="249" y="346"/>
                    <a:pt x="246" y="348"/>
                    <a:pt x="244" y="350"/>
                  </a:cubicBezTo>
                  <a:cubicBezTo>
                    <a:pt x="242" y="351"/>
                    <a:pt x="240" y="353"/>
                    <a:pt x="238" y="355"/>
                  </a:cubicBezTo>
                  <a:cubicBezTo>
                    <a:pt x="230" y="361"/>
                    <a:pt x="221" y="367"/>
                    <a:pt x="214" y="371"/>
                  </a:cubicBezTo>
                  <a:cubicBezTo>
                    <a:pt x="198" y="380"/>
                    <a:pt x="188" y="385"/>
                    <a:pt x="188" y="385"/>
                  </a:cubicBezTo>
                  <a:cubicBezTo>
                    <a:pt x="188" y="385"/>
                    <a:pt x="199" y="381"/>
                    <a:pt x="215" y="374"/>
                  </a:cubicBezTo>
                  <a:cubicBezTo>
                    <a:pt x="223" y="371"/>
                    <a:pt x="233" y="366"/>
                    <a:pt x="242" y="361"/>
                  </a:cubicBezTo>
                  <a:cubicBezTo>
                    <a:pt x="245" y="359"/>
                    <a:pt x="247" y="358"/>
                    <a:pt x="249" y="356"/>
                  </a:cubicBezTo>
                  <a:cubicBezTo>
                    <a:pt x="252" y="354"/>
                    <a:pt x="254" y="353"/>
                    <a:pt x="257" y="351"/>
                  </a:cubicBezTo>
                  <a:cubicBezTo>
                    <a:pt x="259" y="349"/>
                    <a:pt x="261" y="347"/>
                    <a:pt x="264" y="345"/>
                  </a:cubicBezTo>
                  <a:cubicBezTo>
                    <a:pt x="265" y="344"/>
                    <a:pt x="266" y="343"/>
                    <a:pt x="267" y="342"/>
                  </a:cubicBezTo>
                  <a:cubicBezTo>
                    <a:pt x="270" y="338"/>
                    <a:pt x="270" y="338"/>
                    <a:pt x="270" y="338"/>
                  </a:cubicBezTo>
                  <a:cubicBezTo>
                    <a:pt x="272" y="336"/>
                    <a:pt x="274" y="334"/>
                    <a:pt x="276" y="332"/>
                  </a:cubicBezTo>
                  <a:cubicBezTo>
                    <a:pt x="278" y="329"/>
                    <a:pt x="280" y="327"/>
                    <a:pt x="281" y="325"/>
                  </a:cubicBezTo>
                  <a:cubicBezTo>
                    <a:pt x="285" y="320"/>
                    <a:pt x="288" y="315"/>
                    <a:pt x="292" y="311"/>
                  </a:cubicBezTo>
                  <a:cubicBezTo>
                    <a:pt x="298" y="302"/>
                    <a:pt x="304" y="293"/>
                    <a:pt x="309" y="286"/>
                  </a:cubicBezTo>
                  <a:cubicBezTo>
                    <a:pt x="313" y="279"/>
                    <a:pt x="317" y="273"/>
                    <a:pt x="320" y="268"/>
                  </a:cubicBezTo>
                  <a:cubicBezTo>
                    <a:pt x="352" y="284"/>
                    <a:pt x="373" y="294"/>
                    <a:pt x="373" y="294"/>
                  </a:cubicBezTo>
                  <a:lnTo>
                    <a:pt x="382" y="273"/>
                  </a:lnTo>
                  <a:close/>
                </a:path>
              </a:pathLst>
            </a:custGeom>
            <a:solidFill>
              <a:srgbClr val="FBF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9" name="TextBox 138">
            <a:extLst>
              <a:ext uri="{FF2B5EF4-FFF2-40B4-BE49-F238E27FC236}">
                <a16:creationId xmlns:a16="http://schemas.microsoft.com/office/drawing/2014/main" id="{4CDAF4B5-EB01-4D1D-8724-4C4E8305E4F0}"/>
              </a:ext>
            </a:extLst>
          </p:cNvPr>
          <p:cNvSpPr txBox="1"/>
          <p:nvPr/>
        </p:nvSpPr>
        <p:spPr>
          <a:xfrm>
            <a:off x="3949318" y="2259426"/>
            <a:ext cx="4293364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7200" b="1" dirty="0">
                <a:solidFill>
                  <a:srgbClr val="4B4B4D"/>
                </a:solidFill>
                <a:latin typeface="Century Gothic" panose="020B0502020202020204" pitchFamily="34" charset="0"/>
              </a:rPr>
              <a:t>THANK</a:t>
            </a:r>
          </a:p>
          <a:p>
            <a:pPr algn="ctr"/>
            <a:r>
              <a:rPr lang="en-US" sz="7200" b="1" dirty="0">
                <a:solidFill>
                  <a:srgbClr val="4B4B4D"/>
                </a:solidFill>
                <a:latin typeface="Century Gothic" panose="020B0502020202020204" pitchFamily="34" charset="0"/>
              </a:rPr>
              <a:t>YOU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D3B5C842-D647-44BD-BEFE-CCF16C05C14F}"/>
              </a:ext>
            </a:extLst>
          </p:cNvPr>
          <p:cNvGrpSpPr/>
          <p:nvPr/>
        </p:nvGrpSpPr>
        <p:grpSpPr>
          <a:xfrm rot="5400000">
            <a:off x="7733059" y="864844"/>
            <a:ext cx="2032000" cy="1882775"/>
            <a:chOff x="2935288" y="2651125"/>
            <a:chExt cx="2032000" cy="1882775"/>
          </a:xfrm>
        </p:grpSpPr>
        <p:sp>
          <p:nvSpPr>
            <p:cNvPr id="97" name="Freeform 5">
              <a:extLst>
                <a:ext uri="{FF2B5EF4-FFF2-40B4-BE49-F238E27FC236}">
                  <a16:creationId xmlns:a16="http://schemas.microsoft.com/office/drawing/2014/main" id="{6F09D9F1-3137-4E87-9908-2096F0BE83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288" y="2651125"/>
              <a:ext cx="2032000" cy="1882775"/>
            </a:xfrm>
            <a:custGeom>
              <a:avLst/>
              <a:gdLst>
                <a:gd name="T0" fmla="*/ 143 w 539"/>
                <a:gd name="T1" fmla="*/ 432 h 499"/>
                <a:gd name="T2" fmla="*/ 144 w 539"/>
                <a:gd name="T3" fmla="*/ 426 h 499"/>
                <a:gd name="T4" fmla="*/ 237 w 539"/>
                <a:gd name="T5" fmla="*/ 376 h 499"/>
                <a:gd name="T6" fmla="*/ 246 w 539"/>
                <a:gd name="T7" fmla="*/ 355 h 499"/>
                <a:gd name="T8" fmla="*/ 217 w 539"/>
                <a:gd name="T9" fmla="*/ 360 h 499"/>
                <a:gd name="T10" fmla="*/ 121 w 539"/>
                <a:gd name="T11" fmla="*/ 391 h 499"/>
                <a:gd name="T12" fmla="*/ 62 w 539"/>
                <a:gd name="T13" fmla="*/ 325 h 499"/>
                <a:gd name="T14" fmla="*/ 98 w 539"/>
                <a:gd name="T15" fmla="*/ 315 h 499"/>
                <a:gd name="T16" fmla="*/ 148 w 539"/>
                <a:gd name="T17" fmla="*/ 291 h 499"/>
                <a:gd name="T18" fmla="*/ 144 w 539"/>
                <a:gd name="T19" fmla="*/ 279 h 499"/>
                <a:gd name="T20" fmla="*/ 83 w 539"/>
                <a:gd name="T21" fmla="*/ 296 h 499"/>
                <a:gd name="T22" fmla="*/ 38 w 539"/>
                <a:gd name="T23" fmla="*/ 284 h 499"/>
                <a:gd name="T24" fmla="*/ 1 w 539"/>
                <a:gd name="T25" fmla="*/ 161 h 499"/>
                <a:gd name="T26" fmla="*/ 35 w 539"/>
                <a:gd name="T27" fmla="*/ 135 h 499"/>
                <a:gd name="T28" fmla="*/ 128 w 539"/>
                <a:gd name="T29" fmla="*/ 55 h 499"/>
                <a:gd name="T30" fmla="*/ 194 w 539"/>
                <a:gd name="T31" fmla="*/ 72 h 499"/>
                <a:gd name="T32" fmla="*/ 236 w 539"/>
                <a:gd name="T33" fmla="*/ 171 h 499"/>
                <a:gd name="T34" fmla="*/ 246 w 539"/>
                <a:gd name="T35" fmla="*/ 179 h 499"/>
                <a:gd name="T36" fmla="*/ 249 w 539"/>
                <a:gd name="T37" fmla="*/ 152 h 499"/>
                <a:gd name="T38" fmla="*/ 192 w 539"/>
                <a:gd name="T39" fmla="*/ 23 h 499"/>
                <a:gd name="T40" fmla="*/ 179 w 539"/>
                <a:gd name="T41" fmla="*/ 13 h 499"/>
                <a:gd name="T42" fmla="*/ 231 w 539"/>
                <a:gd name="T43" fmla="*/ 0 h 499"/>
                <a:gd name="T44" fmla="*/ 319 w 539"/>
                <a:gd name="T45" fmla="*/ 37 h 499"/>
                <a:gd name="T46" fmla="*/ 335 w 539"/>
                <a:gd name="T47" fmla="*/ 165 h 499"/>
                <a:gd name="T48" fmla="*/ 339 w 539"/>
                <a:gd name="T49" fmla="*/ 204 h 499"/>
                <a:gd name="T50" fmla="*/ 352 w 539"/>
                <a:gd name="T51" fmla="*/ 191 h 499"/>
                <a:gd name="T52" fmla="*/ 337 w 539"/>
                <a:gd name="T53" fmla="*/ 22 h 499"/>
                <a:gd name="T54" fmla="*/ 344 w 539"/>
                <a:gd name="T55" fmla="*/ 13 h 499"/>
                <a:gd name="T56" fmla="*/ 459 w 539"/>
                <a:gd name="T57" fmla="*/ 66 h 499"/>
                <a:gd name="T58" fmla="*/ 539 w 539"/>
                <a:gd name="T59" fmla="*/ 221 h 499"/>
                <a:gd name="T60" fmla="*/ 455 w 539"/>
                <a:gd name="T61" fmla="*/ 326 h 499"/>
                <a:gd name="T62" fmla="*/ 419 w 539"/>
                <a:gd name="T63" fmla="*/ 324 h 499"/>
                <a:gd name="T64" fmla="*/ 439 w 539"/>
                <a:gd name="T65" fmla="*/ 361 h 499"/>
                <a:gd name="T66" fmla="*/ 408 w 539"/>
                <a:gd name="T67" fmla="*/ 471 h 499"/>
                <a:gd name="T68" fmla="*/ 266 w 539"/>
                <a:gd name="T69" fmla="*/ 49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9" h="499">
                  <a:moveTo>
                    <a:pt x="266" y="490"/>
                  </a:moveTo>
                  <a:cubicBezTo>
                    <a:pt x="222" y="476"/>
                    <a:pt x="180" y="460"/>
                    <a:pt x="143" y="432"/>
                  </a:cubicBezTo>
                  <a:cubicBezTo>
                    <a:pt x="141" y="431"/>
                    <a:pt x="139" y="431"/>
                    <a:pt x="140" y="429"/>
                  </a:cubicBezTo>
                  <a:cubicBezTo>
                    <a:pt x="140" y="427"/>
                    <a:pt x="142" y="427"/>
                    <a:pt x="144" y="426"/>
                  </a:cubicBezTo>
                  <a:cubicBezTo>
                    <a:pt x="154" y="424"/>
                    <a:pt x="163" y="423"/>
                    <a:pt x="172" y="419"/>
                  </a:cubicBezTo>
                  <a:cubicBezTo>
                    <a:pt x="196" y="408"/>
                    <a:pt x="217" y="394"/>
                    <a:pt x="237" y="376"/>
                  </a:cubicBezTo>
                  <a:cubicBezTo>
                    <a:pt x="241" y="373"/>
                    <a:pt x="244" y="369"/>
                    <a:pt x="246" y="364"/>
                  </a:cubicBezTo>
                  <a:cubicBezTo>
                    <a:pt x="247" y="361"/>
                    <a:pt x="248" y="358"/>
                    <a:pt x="246" y="355"/>
                  </a:cubicBezTo>
                  <a:cubicBezTo>
                    <a:pt x="243" y="352"/>
                    <a:pt x="240" y="352"/>
                    <a:pt x="237" y="352"/>
                  </a:cubicBezTo>
                  <a:cubicBezTo>
                    <a:pt x="230" y="354"/>
                    <a:pt x="223" y="357"/>
                    <a:pt x="217" y="360"/>
                  </a:cubicBezTo>
                  <a:cubicBezTo>
                    <a:pt x="192" y="372"/>
                    <a:pt x="168" y="383"/>
                    <a:pt x="141" y="388"/>
                  </a:cubicBezTo>
                  <a:cubicBezTo>
                    <a:pt x="135" y="390"/>
                    <a:pt x="128" y="391"/>
                    <a:pt x="121" y="391"/>
                  </a:cubicBezTo>
                  <a:cubicBezTo>
                    <a:pt x="104" y="393"/>
                    <a:pt x="92" y="386"/>
                    <a:pt x="84" y="371"/>
                  </a:cubicBezTo>
                  <a:cubicBezTo>
                    <a:pt x="76" y="356"/>
                    <a:pt x="68" y="341"/>
                    <a:pt x="62" y="325"/>
                  </a:cubicBezTo>
                  <a:cubicBezTo>
                    <a:pt x="59" y="320"/>
                    <a:pt x="63" y="319"/>
                    <a:pt x="66" y="319"/>
                  </a:cubicBezTo>
                  <a:cubicBezTo>
                    <a:pt x="77" y="318"/>
                    <a:pt x="88" y="318"/>
                    <a:pt x="98" y="315"/>
                  </a:cubicBezTo>
                  <a:cubicBezTo>
                    <a:pt x="114" y="309"/>
                    <a:pt x="129" y="303"/>
                    <a:pt x="144" y="294"/>
                  </a:cubicBezTo>
                  <a:cubicBezTo>
                    <a:pt x="145" y="293"/>
                    <a:pt x="147" y="292"/>
                    <a:pt x="148" y="291"/>
                  </a:cubicBezTo>
                  <a:cubicBezTo>
                    <a:pt x="150" y="289"/>
                    <a:pt x="151" y="286"/>
                    <a:pt x="150" y="283"/>
                  </a:cubicBezTo>
                  <a:cubicBezTo>
                    <a:pt x="149" y="280"/>
                    <a:pt x="146" y="279"/>
                    <a:pt x="144" y="279"/>
                  </a:cubicBezTo>
                  <a:cubicBezTo>
                    <a:pt x="138" y="278"/>
                    <a:pt x="133" y="279"/>
                    <a:pt x="128" y="281"/>
                  </a:cubicBezTo>
                  <a:cubicBezTo>
                    <a:pt x="113" y="286"/>
                    <a:pt x="98" y="291"/>
                    <a:pt x="83" y="296"/>
                  </a:cubicBezTo>
                  <a:cubicBezTo>
                    <a:pt x="78" y="298"/>
                    <a:pt x="72" y="299"/>
                    <a:pt x="66" y="299"/>
                  </a:cubicBezTo>
                  <a:cubicBezTo>
                    <a:pt x="54" y="300"/>
                    <a:pt x="45" y="294"/>
                    <a:pt x="38" y="284"/>
                  </a:cubicBezTo>
                  <a:cubicBezTo>
                    <a:pt x="30" y="270"/>
                    <a:pt x="27" y="254"/>
                    <a:pt x="23" y="239"/>
                  </a:cubicBezTo>
                  <a:cubicBezTo>
                    <a:pt x="16" y="213"/>
                    <a:pt x="10" y="187"/>
                    <a:pt x="1" y="161"/>
                  </a:cubicBezTo>
                  <a:cubicBezTo>
                    <a:pt x="0" y="156"/>
                    <a:pt x="4" y="155"/>
                    <a:pt x="7" y="153"/>
                  </a:cubicBezTo>
                  <a:cubicBezTo>
                    <a:pt x="16" y="147"/>
                    <a:pt x="26" y="142"/>
                    <a:pt x="35" y="135"/>
                  </a:cubicBezTo>
                  <a:cubicBezTo>
                    <a:pt x="56" y="120"/>
                    <a:pt x="75" y="101"/>
                    <a:pt x="94" y="82"/>
                  </a:cubicBezTo>
                  <a:cubicBezTo>
                    <a:pt x="105" y="72"/>
                    <a:pt x="115" y="62"/>
                    <a:pt x="128" y="55"/>
                  </a:cubicBezTo>
                  <a:cubicBezTo>
                    <a:pt x="136" y="50"/>
                    <a:pt x="145" y="47"/>
                    <a:pt x="155" y="47"/>
                  </a:cubicBezTo>
                  <a:cubicBezTo>
                    <a:pt x="172" y="48"/>
                    <a:pt x="184" y="60"/>
                    <a:pt x="194" y="72"/>
                  </a:cubicBezTo>
                  <a:cubicBezTo>
                    <a:pt x="210" y="92"/>
                    <a:pt x="218" y="116"/>
                    <a:pt x="226" y="140"/>
                  </a:cubicBezTo>
                  <a:cubicBezTo>
                    <a:pt x="229" y="150"/>
                    <a:pt x="233" y="160"/>
                    <a:pt x="236" y="171"/>
                  </a:cubicBezTo>
                  <a:cubicBezTo>
                    <a:pt x="237" y="172"/>
                    <a:pt x="238" y="174"/>
                    <a:pt x="239" y="175"/>
                  </a:cubicBezTo>
                  <a:cubicBezTo>
                    <a:pt x="240" y="178"/>
                    <a:pt x="243" y="180"/>
                    <a:pt x="246" y="179"/>
                  </a:cubicBezTo>
                  <a:cubicBezTo>
                    <a:pt x="249" y="178"/>
                    <a:pt x="249" y="175"/>
                    <a:pt x="250" y="172"/>
                  </a:cubicBezTo>
                  <a:cubicBezTo>
                    <a:pt x="250" y="166"/>
                    <a:pt x="250" y="159"/>
                    <a:pt x="249" y="152"/>
                  </a:cubicBezTo>
                  <a:cubicBezTo>
                    <a:pt x="244" y="130"/>
                    <a:pt x="239" y="107"/>
                    <a:pt x="235" y="85"/>
                  </a:cubicBezTo>
                  <a:cubicBezTo>
                    <a:pt x="230" y="57"/>
                    <a:pt x="216" y="37"/>
                    <a:pt x="192" y="23"/>
                  </a:cubicBezTo>
                  <a:cubicBezTo>
                    <a:pt x="188" y="21"/>
                    <a:pt x="185" y="19"/>
                    <a:pt x="183" y="17"/>
                  </a:cubicBezTo>
                  <a:cubicBezTo>
                    <a:pt x="181" y="16"/>
                    <a:pt x="179" y="16"/>
                    <a:pt x="179" y="13"/>
                  </a:cubicBezTo>
                  <a:cubicBezTo>
                    <a:pt x="180" y="12"/>
                    <a:pt x="182" y="11"/>
                    <a:pt x="183" y="11"/>
                  </a:cubicBezTo>
                  <a:cubicBezTo>
                    <a:pt x="198" y="4"/>
                    <a:pt x="214" y="1"/>
                    <a:pt x="231" y="0"/>
                  </a:cubicBezTo>
                  <a:cubicBezTo>
                    <a:pt x="248" y="0"/>
                    <a:pt x="266" y="1"/>
                    <a:pt x="283" y="5"/>
                  </a:cubicBezTo>
                  <a:cubicBezTo>
                    <a:pt x="300" y="9"/>
                    <a:pt x="312" y="20"/>
                    <a:pt x="319" y="37"/>
                  </a:cubicBezTo>
                  <a:cubicBezTo>
                    <a:pt x="326" y="53"/>
                    <a:pt x="328" y="71"/>
                    <a:pt x="330" y="89"/>
                  </a:cubicBezTo>
                  <a:cubicBezTo>
                    <a:pt x="333" y="114"/>
                    <a:pt x="333" y="140"/>
                    <a:pt x="335" y="165"/>
                  </a:cubicBezTo>
                  <a:cubicBezTo>
                    <a:pt x="336" y="175"/>
                    <a:pt x="336" y="186"/>
                    <a:pt x="336" y="196"/>
                  </a:cubicBezTo>
                  <a:cubicBezTo>
                    <a:pt x="336" y="199"/>
                    <a:pt x="337" y="201"/>
                    <a:pt x="339" y="204"/>
                  </a:cubicBezTo>
                  <a:cubicBezTo>
                    <a:pt x="342" y="207"/>
                    <a:pt x="345" y="207"/>
                    <a:pt x="348" y="203"/>
                  </a:cubicBezTo>
                  <a:cubicBezTo>
                    <a:pt x="351" y="199"/>
                    <a:pt x="351" y="195"/>
                    <a:pt x="352" y="191"/>
                  </a:cubicBezTo>
                  <a:cubicBezTo>
                    <a:pt x="354" y="148"/>
                    <a:pt x="357" y="105"/>
                    <a:pt x="352" y="63"/>
                  </a:cubicBezTo>
                  <a:cubicBezTo>
                    <a:pt x="350" y="48"/>
                    <a:pt x="342" y="35"/>
                    <a:pt x="337" y="22"/>
                  </a:cubicBezTo>
                  <a:cubicBezTo>
                    <a:pt x="336" y="20"/>
                    <a:pt x="333" y="17"/>
                    <a:pt x="335" y="15"/>
                  </a:cubicBezTo>
                  <a:cubicBezTo>
                    <a:pt x="337" y="13"/>
                    <a:pt x="341" y="12"/>
                    <a:pt x="344" y="13"/>
                  </a:cubicBezTo>
                  <a:cubicBezTo>
                    <a:pt x="367" y="20"/>
                    <a:pt x="389" y="29"/>
                    <a:pt x="410" y="39"/>
                  </a:cubicBezTo>
                  <a:cubicBezTo>
                    <a:pt x="427" y="47"/>
                    <a:pt x="444" y="55"/>
                    <a:pt x="459" y="66"/>
                  </a:cubicBezTo>
                  <a:cubicBezTo>
                    <a:pt x="480" y="81"/>
                    <a:pt x="498" y="100"/>
                    <a:pt x="511" y="121"/>
                  </a:cubicBezTo>
                  <a:cubicBezTo>
                    <a:pt x="530" y="152"/>
                    <a:pt x="539" y="185"/>
                    <a:pt x="539" y="221"/>
                  </a:cubicBezTo>
                  <a:cubicBezTo>
                    <a:pt x="538" y="252"/>
                    <a:pt x="530" y="280"/>
                    <a:pt x="508" y="302"/>
                  </a:cubicBezTo>
                  <a:cubicBezTo>
                    <a:pt x="494" y="317"/>
                    <a:pt x="475" y="324"/>
                    <a:pt x="455" y="326"/>
                  </a:cubicBezTo>
                  <a:cubicBezTo>
                    <a:pt x="445" y="327"/>
                    <a:pt x="435" y="325"/>
                    <a:pt x="424" y="324"/>
                  </a:cubicBezTo>
                  <a:cubicBezTo>
                    <a:pt x="422" y="323"/>
                    <a:pt x="420" y="322"/>
                    <a:pt x="419" y="324"/>
                  </a:cubicBezTo>
                  <a:cubicBezTo>
                    <a:pt x="417" y="326"/>
                    <a:pt x="419" y="328"/>
                    <a:pt x="420" y="330"/>
                  </a:cubicBezTo>
                  <a:cubicBezTo>
                    <a:pt x="427" y="340"/>
                    <a:pt x="434" y="350"/>
                    <a:pt x="439" y="361"/>
                  </a:cubicBezTo>
                  <a:cubicBezTo>
                    <a:pt x="449" y="383"/>
                    <a:pt x="450" y="404"/>
                    <a:pt x="442" y="427"/>
                  </a:cubicBezTo>
                  <a:cubicBezTo>
                    <a:pt x="435" y="445"/>
                    <a:pt x="424" y="460"/>
                    <a:pt x="408" y="471"/>
                  </a:cubicBezTo>
                  <a:cubicBezTo>
                    <a:pt x="395" y="480"/>
                    <a:pt x="381" y="486"/>
                    <a:pt x="366" y="489"/>
                  </a:cubicBezTo>
                  <a:cubicBezTo>
                    <a:pt x="333" y="497"/>
                    <a:pt x="299" y="499"/>
                    <a:pt x="266" y="490"/>
                  </a:cubicBezTo>
                </a:path>
              </a:pathLst>
            </a:custGeom>
            <a:solidFill>
              <a:srgbClr val="294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6">
              <a:extLst>
                <a:ext uri="{FF2B5EF4-FFF2-40B4-BE49-F238E27FC236}">
                  <a16:creationId xmlns:a16="http://schemas.microsoft.com/office/drawing/2014/main" id="{7AF1EBAE-3C64-4448-9E8C-06E9214EA0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376" y="2820988"/>
              <a:ext cx="1439863" cy="1452563"/>
            </a:xfrm>
            <a:custGeom>
              <a:avLst/>
              <a:gdLst>
                <a:gd name="T0" fmla="*/ 347 w 382"/>
                <a:gd name="T1" fmla="*/ 257 h 385"/>
                <a:gd name="T2" fmla="*/ 344 w 382"/>
                <a:gd name="T3" fmla="*/ 245 h 385"/>
                <a:gd name="T4" fmla="*/ 350 w 382"/>
                <a:gd name="T5" fmla="*/ 173 h 385"/>
                <a:gd name="T6" fmla="*/ 353 w 382"/>
                <a:gd name="T7" fmla="*/ 87 h 385"/>
                <a:gd name="T8" fmla="*/ 344 w 382"/>
                <a:gd name="T9" fmla="*/ 43 h 385"/>
                <a:gd name="T10" fmla="*/ 345 w 382"/>
                <a:gd name="T11" fmla="*/ 55 h 385"/>
                <a:gd name="T12" fmla="*/ 347 w 382"/>
                <a:gd name="T13" fmla="*/ 107 h 385"/>
                <a:gd name="T14" fmla="*/ 331 w 382"/>
                <a:gd name="T15" fmla="*/ 191 h 385"/>
                <a:gd name="T16" fmla="*/ 324 w 382"/>
                <a:gd name="T17" fmla="*/ 249 h 385"/>
                <a:gd name="T18" fmla="*/ 263 w 382"/>
                <a:gd name="T19" fmla="*/ 218 h 385"/>
                <a:gd name="T20" fmla="*/ 257 w 382"/>
                <a:gd name="T21" fmla="*/ 132 h 385"/>
                <a:gd name="T22" fmla="*/ 252 w 382"/>
                <a:gd name="T23" fmla="*/ 104 h 385"/>
                <a:gd name="T24" fmla="*/ 238 w 382"/>
                <a:gd name="T25" fmla="*/ 67 h 385"/>
                <a:gd name="T26" fmla="*/ 219 w 382"/>
                <a:gd name="T27" fmla="*/ 34 h 385"/>
                <a:gd name="T28" fmla="*/ 240 w 382"/>
                <a:gd name="T29" fmla="*/ 101 h 385"/>
                <a:gd name="T30" fmla="*/ 243 w 382"/>
                <a:gd name="T31" fmla="*/ 122 h 385"/>
                <a:gd name="T32" fmla="*/ 242 w 382"/>
                <a:gd name="T33" fmla="*/ 192 h 385"/>
                <a:gd name="T34" fmla="*/ 170 w 382"/>
                <a:gd name="T35" fmla="*/ 187 h 385"/>
                <a:gd name="T36" fmla="*/ 169 w 382"/>
                <a:gd name="T37" fmla="*/ 170 h 385"/>
                <a:gd name="T38" fmla="*/ 168 w 382"/>
                <a:gd name="T39" fmla="*/ 164 h 385"/>
                <a:gd name="T40" fmla="*/ 151 w 382"/>
                <a:gd name="T41" fmla="*/ 120 h 385"/>
                <a:gd name="T42" fmla="*/ 127 w 382"/>
                <a:gd name="T43" fmla="*/ 79 h 385"/>
                <a:gd name="T44" fmla="*/ 133 w 382"/>
                <a:gd name="T45" fmla="*/ 100 h 385"/>
                <a:gd name="T46" fmla="*/ 145 w 382"/>
                <a:gd name="T47" fmla="*/ 148 h 385"/>
                <a:gd name="T48" fmla="*/ 148 w 382"/>
                <a:gd name="T49" fmla="*/ 170 h 385"/>
                <a:gd name="T50" fmla="*/ 148 w 382"/>
                <a:gd name="T51" fmla="*/ 175 h 385"/>
                <a:gd name="T52" fmla="*/ 36 w 382"/>
                <a:gd name="T53" fmla="*/ 135 h 385"/>
                <a:gd name="T54" fmla="*/ 0 w 382"/>
                <a:gd name="T55" fmla="*/ 123 h 385"/>
                <a:gd name="T56" fmla="*/ 35 w 382"/>
                <a:gd name="T57" fmla="*/ 137 h 385"/>
                <a:gd name="T58" fmla="*/ 87 w 382"/>
                <a:gd name="T59" fmla="*/ 162 h 385"/>
                <a:gd name="T60" fmla="*/ 57 w 382"/>
                <a:gd name="T61" fmla="*/ 172 h 385"/>
                <a:gd name="T62" fmla="*/ 27 w 382"/>
                <a:gd name="T63" fmla="*/ 184 h 385"/>
                <a:gd name="T64" fmla="*/ 77 w 382"/>
                <a:gd name="T65" fmla="*/ 182 h 385"/>
                <a:gd name="T66" fmla="*/ 106 w 382"/>
                <a:gd name="T67" fmla="*/ 174 h 385"/>
                <a:gd name="T68" fmla="*/ 206 w 382"/>
                <a:gd name="T69" fmla="*/ 215 h 385"/>
                <a:gd name="T70" fmla="*/ 170 w 382"/>
                <a:gd name="T71" fmla="*/ 252 h 385"/>
                <a:gd name="T72" fmla="*/ 136 w 382"/>
                <a:gd name="T73" fmla="*/ 276 h 385"/>
                <a:gd name="T74" fmla="*/ 115 w 382"/>
                <a:gd name="T75" fmla="*/ 289 h 385"/>
                <a:gd name="T76" fmla="*/ 166 w 382"/>
                <a:gd name="T77" fmla="*/ 271 h 385"/>
                <a:gd name="T78" fmla="*/ 210 w 382"/>
                <a:gd name="T79" fmla="*/ 238 h 385"/>
                <a:gd name="T80" fmla="*/ 300 w 382"/>
                <a:gd name="T81" fmla="*/ 259 h 385"/>
                <a:gd name="T82" fmla="*/ 270 w 382"/>
                <a:gd name="T83" fmla="*/ 317 h 385"/>
                <a:gd name="T84" fmla="*/ 258 w 382"/>
                <a:gd name="T85" fmla="*/ 335 h 385"/>
                <a:gd name="T86" fmla="*/ 244 w 382"/>
                <a:gd name="T87" fmla="*/ 350 h 385"/>
                <a:gd name="T88" fmla="*/ 188 w 382"/>
                <a:gd name="T89" fmla="*/ 385 h 385"/>
                <a:gd name="T90" fmla="*/ 249 w 382"/>
                <a:gd name="T91" fmla="*/ 356 h 385"/>
                <a:gd name="T92" fmla="*/ 267 w 382"/>
                <a:gd name="T93" fmla="*/ 342 h 385"/>
                <a:gd name="T94" fmla="*/ 281 w 382"/>
                <a:gd name="T95" fmla="*/ 325 h 385"/>
                <a:gd name="T96" fmla="*/ 320 w 382"/>
                <a:gd name="T97" fmla="*/ 26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82" h="385">
                  <a:moveTo>
                    <a:pt x="382" y="273"/>
                  </a:moveTo>
                  <a:cubicBezTo>
                    <a:pt x="382" y="273"/>
                    <a:pt x="369" y="267"/>
                    <a:pt x="348" y="259"/>
                  </a:cubicBezTo>
                  <a:cubicBezTo>
                    <a:pt x="347" y="258"/>
                    <a:pt x="347" y="258"/>
                    <a:pt x="347" y="257"/>
                  </a:cubicBezTo>
                  <a:cubicBezTo>
                    <a:pt x="347" y="257"/>
                    <a:pt x="347" y="256"/>
                    <a:pt x="346" y="256"/>
                  </a:cubicBezTo>
                  <a:cubicBezTo>
                    <a:pt x="346" y="255"/>
                    <a:pt x="346" y="255"/>
                    <a:pt x="346" y="254"/>
                  </a:cubicBezTo>
                  <a:cubicBezTo>
                    <a:pt x="345" y="252"/>
                    <a:pt x="345" y="249"/>
                    <a:pt x="344" y="245"/>
                  </a:cubicBezTo>
                  <a:cubicBezTo>
                    <a:pt x="344" y="241"/>
                    <a:pt x="343" y="236"/>
                    <a:pt x="344" y="231"/>
                  </a:cubicBezTo>
                  <a:cubicBezTo>
                    <a:pt x="344" y="220"/>
                    <a:pt x="345" y="208"/>
                    <a:pt x="347" y="194"/>
                  </a:cubicBezTo>
                  <a:cubicBezTo>
                    <a:pt x="348" y="187"/>
                    <a:pt x="349" y="181"/>
                    <a:pt x="350" y="173"/>
                  </a:cubicBezTo>
                  <a:cubicBezTo>
                    <a:pt x="351" y="166"/>
                    <a:pt x="352" y="159"/>
                    <a:pt x="353" y="151"/>
                  </a:cubicBezTo>
                  <a:cubicBezTo>
                    <a:pt x="355" y="136"/>
                    <a:pt x="355" y="121"/>
                    <a:pt x="354" y="107"/>
                  </a:cubicBezTo>
                  <a:cubicBezTo>
                    <a:pt x="354" y="100"/>
                    <a:pt x="353" y="94"/>
                    <a:pt x="353" y="87"/>
                  </a:cubicBezTo>
                  <a:cubicBezTo>
                    <a:pt x="352" y="81"/>
                    <a:pt x="351" y="75"/>
                    <a:pt x="350" y="69"/>
                  </a:cubicBezTo>
                  <a:cubicBezTo>
                    <a:pt x="349" y="64"/>
                    <a:pt x="348" y="59"/>
                    <a:pt x="347" y="55"/>
                  </a:cubicBezTo>
                  <a:cubicBezTo>
                    <a:pt x="346" y="50"/>
                    <a:pt x="345" y="46"/>
                    <a:pt x="344" y="43"/>
                  </a:cubicBezTo>
                  <a:cubicBezTo>
                    <a:pt x="342" y="37"/>
                    <a:pt x="341" y="34"/>
                    <a:pt x="341" y="34"/>
                  </a:cubicBezTo>
                  <a:cubicBezTo>
                    <a:pt x="341" y="34"/>
                    <a:pt x="342" y="37"/>
                    <a:pt x="343" y="43"/>
                  </a:cubicBezTo>
                  <a:cubicBezTo>
                    <a:pt x="344" y="47"/>
                    <a:pt x="344" y="51"/>
                    <a:pt x="345" y="55"/>
                  </a:cubicBezTo>
                  <a:cubicBezTo>
                    <a:pt x="346" y="59"/>
                    <a:pt x="346" y="64"/>
                    <a:pt x="347" y="70"/>
                  </a:cubicBezTo>
                  <a:cubicBezTo>
                    <a:pt x="347" y="75"/>
                    <a:pt x="347" y="81"/>
                    <a:pt x="347" y="88"/>
                  </a:cubicBezTo>
                  <a:cubicBezTo>
                    <a:pt x="348" y="94"/>
                    <a:pt x="347" y="100"/>
                    <a:pt x="347" y="107"/>
                  </a:cubicBezTo>
                  <a:cubicBezTo>
                    <a:pt x="346" y="121"/>
                    <a:pt x="345" y="135"/>
                    <a:pt x="342" y="150"/>
                  </a:cubicBezTo>
                  <a:cubicBezTo>
                    <a:pt x="340" y="157"/>
                    <a:pt x="339" y="163"/>
                    <a:pt x="337" y="171"/>
                  </a:cubicBezTo>
                  <a:cubicBezTo>
                    <a:pt x="335" y="178"/>
                    <a:pt x="333" y="185"/>
                    <a:pt x="331" y="191"/>
                  </a:cubicBezTo>
                  <a:cubicBezTo>
                    <a:pt x="328" y="205"/>
                    <a:pt x="326" y="218"/>
                    <a:pt x="324" y="230"/>
                  </a:cubicBezTo>
                  <a:cubicBezTo>
                    <a:pt x="324" y="235"/>
                    <a:pt x="323" y="241"/>
                    <a:pt x="323" y="246"/>
                  </a:cubicBezTo>
                  <a:cubicBezTo>
                    <a:pt x="323" y="247"/>
                    <a:pt x="323" y="248"/>
                    <a:pt x="324" y="249"/>
                  </a:cubicBezTo>
                  <a:cubicBezTo>
                    <a:pt x="306" y="242"/>
                    <a:pt x="286" y="233"/>
                    <a:pt x="264" y="225"/>
                  </a:cubicBezTo>
                  <a:cubicBezTo>
                    <a:pt x="264" y="225"/>
                    <a:pt x="264" y="225"/>
                    <a:pt x="264" y="224"/>
                  </a:cubicBezTo>
                  <a:cubicBezTo>
                    <a:pt x="264" y="223"/>
                    <a:pt x="264" y="221"/>
                    <a:pt x="263" y="218"/>
                  </a:cubicBezTo>
                  <a:cubicBezTo>
                    <a:pt x="263" y="212"/>
                    <a:pt x="262" y="202"/>
                    <a:pt x="261" y="191"/>
                  </a:cubicBezTo>
                  <a:cubicBezTo>
                    <a:pt x="260" y="180"/>
                    <a:pt x="259" y="167"/>
                    <a:pt x="258" y="153"/>
                  </a:cubicBezTo>
                  <a:cubicBezTo>
                    <a:pt x="258" y="146"/>
                    <a:pt x="257" y="139"/>
                    <a:pt x="257" y="132"/>
                  </a:cubicBezTo>
                  <a:cubicBezTo>
                    <a:pt x="256" y="128"/>
                    <a:pt x="256" y="125"/>
                    <a:pt x="255" y="121"/>
                  </a:cubicBezTo>
                  <a:cubicBezTo>
                    <a:pt x="255" y="117"/>
                    <a:pt x="254" y="113"/>
                    <a:pt x="253" y="109"/>
                  </a:cubicBezTo>
                  <a:cubicBezTo>
                    <a:pt x="252" y="104"/>
                    <a:pt x="252" y="104"/>
                    <a:pt x="252" y="104"/>
                  </a:cubicBezTo>
                  <a:cubicBezTo>
                    <a:pt x="250" y="98"/>
                    <a:pt x="250" y="98"/>
                    <a:pt x="250" y="98"/>
                  </a:cubicBezTo>
                  <a:cubicBezTo>
                    <a:pt x="249" y="95"/>
                    <a:pt x="248" y="91"/>
                    <a:pt x="246" y="88"/>
                  </a:cubicBezTo>
                  <a:cubicBezTo>
                    <a:pt x="244" y="81"/>
                    <a:pt x="241" y="74"/>
                    <a:pt x="238" y="67"/>
                  </a:cubicBezTo>
                  <a:cubicBezTo>
                    <a:pt x="233" y="55"/>
                    <a:pt x="227" y="43"/>
                    <a:pt x="222" y="33"/>
                  </a:cubicBezTo>
                  <a:cubicBezTo>
                    <a:pt x="212" y="13"/>
                    <a:pt x="205" y="0"/>
                    <a:pt x="205" y="0"/>
                  </a:cubicBezTo>
                  <a:cubicBezTo>
                    <a:pt x="205" y="0"/>
                    <a:pt x="211" y="14"/>
                    <a:pt x="219" y="34"/>
                  </a:cubicBezTo>
                  <a:cubicBezTo>
                    <a:pt x="223" y="45"/>
                    <a:pt x="227" y="57"/>
                    <a:pt x="232" y="70"/>
                  </a:cubicBezTo>
                  <a:cubicBezTo>
                    <a:pt x="234" y="77"/>
                    <a:pt x="236" y="83"/>
                    <a:pt x="237" y="90"/>
                  </a:cubicBezTo>
                  <a:cubicBezTo>
                    <a:pt x="238" y="94"/>
                    <a:pt x="239" y="97"/>
                    <a:pt x="240" y="101"/>
                  </a:cubicBezTo>
                  <a:cubicBezTo>
                    <a:pt x="241" y="106"/>
                    <a:pt x="241" y="106"/>
                    <a:pt x="241" y="106"/>
                  </a:cubicBezTo>
                  <a:cubicBezTo>
                    <a:pt x="242" y="111"/>
                    <a:pt x="242" y="111"/>
                    <a:pt x="242" y="111"/>
                  </a:cubicBezTo>
                  <a:cubicBezTo>
                    <a:pt x="242" y="115"/>
                    <a:pt x="243" y="118"/>
                    <a:pt x="243" y="122"/>
                  </a:cubicBezTo>
                  <a:cubicBezTo>
                    <a:pt x="243" y="125"/>
                    <a:pt x="243" y="129"/>
                    <a:pt x="243" y="133"/>
                  </a:cubicBezTo>
                  <a:cubicBezTo>
                    <a:pt x="243" y="140"/>
                    <a:pt x="243" y="147"/>
                    <a:pt x="243" y="154"/>
                  </a:cubicBezTo>
                  <a:cubicBezTo>
                    <a:pt x="242" y="168"/>
                    <a:pt x="242" y="181"/>
                    <a:pt x="242" y="192"/>
                  </a:cubicBezTo>
                  <a:cubicBezTo>
                    <a:pt x="241" y="201"/>
                    <a:pt x="241" y="209"/>
                    <a:pt x="241" y="215"/>
                  </a:cubicBezTo>
                  <a:cubicBezTo>
                    <a:pt x="225" y="209"/>
                    <a:pt x="209" y="202"/>
                    <a:pt x="192" y="195"/>
                  </a:cubicBezTo>
                  <a:cubicBezTo>
                    <a:pt x="184" y="192"/>
                    <a:pt x="177" y="190"/>
                    <a:pt x="170" y="187"/>
                  </a:cubicBezTo>
                  <a:cubicBezTo>
                    <a:pt x="170" y="185"/>
                    <a:pt x="170" y="184"/>
                    <a:pt x="170" y="182"/>
                  </a:cubicBezTo>
                  <a:cubicBezTo>
                    <a:pt x="170" y="180"/>
                    <a:pt x="170" y="178"/>
                    <a:pt x="170" y="175"/>
                  </a:cubicBezTo>
                  <a:cubicBezTo>
                    <a:pt x="170" y="173"/>
                    <a:pt x="169" y="172"/>
                    <a:pt x="169" y="170"/>
                  </a:cubicBezTo>
                  <a:cubicBezTo>
                    <a:pt x="169" y="168"/>
                    <a:pt x="169" y="168"/>
                    <a:pt x="169" y="168"/>
                  </a:cubicBezTo>
                  <a:cubicBezTo>
                    <a:pt x="169" y="167"/>
                    <a:pt x="169" y="167"/>
                    <a:pt x="169" y="167"/>
                  </a:cubicBezTo>
                  <a:cubicBezTo>
                    <a:pt x="169" y="166"/>
                    <a:pt x="168" y="165"/>
                    <a:pt x="168" y="164"/>
                  </a:cubicBezTo>
                  <a:cubicBezTo>
                    <a:pt x="167" y="161"/>
                    <a:pt x="166" y="157"/>
                    <a:pt x="164" y="154"/>
                  </a:cubicBezTo>
                  <a:cubicBezTo>
                    <a:pt x="163" y="150"/>
                    <a:pt x="162" y="147"/>
                    <a:pt x="160" y="143"/>
                  </a:cubicBezTo>
                  <a:cubicBezTo>
                    <a:pt x="157" y="136"/>
                    <a:pt x="154" y="128"/>
                    <a:pt x="151" y="120"/>
                  </a:cubicBezTo>
                  <a:cubicBezTo>
                    <a:pt x="149" y="116"/>
                    <a:pt x="148" y="112"/>
                    <a:pt x="146" y="108"/>
                  </a:cubicBezTo>
                  <a:cubicBezTo>
                    <a:pt x="144" y="104"/>
                    <a:pt x="142" y="100"/>
                    <a:pt x="140" y="97"/>
                  </a:cubicBezTo>
                  <a:cubicBezTo>
                    <a:pt x="135" y="90"/>
                    <a:pt x="131" y="84"/>
                    <a:pt x="127" y="79"/>
                  </a:cubicBezTo>
                  <a:cubicBezTo>
                    <a:pt x="120" y="69"/>
                    <a:pt x="114" y="62"/>
                    <a:pt x="114" y="62"/>
                  </a:cubicBezTo>
                  <a:cubicBezTo>
                    <a:pt x="114" y="62"/>
                    <a:pt x="119" y="69"/>
                    <a:pt x="124" y="81"/>
                  </a:cubicBezTo>
                  <a:cubicBezTo>
                    <a:pt x="127" y="86"/>
                    <a:pt x="131" y="93"/>
                    <a:pt x="133" y="100"/>
                  </a:cubicBezTo>
                  <a:cubicBezTo>
                    <a:pt x="135" y="104"/>
                    <a:pt x="136" y="107"/>
                    <a:pt x="138" y="111"/>
                  </a:cubicBezTo>
                  <a:cubicBezTo>
                    <a:pt x="139" y="115"/>
                    <a:pt x="140" y="119"/>
                    <a:pt x="140" y="123"/>
                  </a:cubicBezTo>
                  <a:cubicBezTo>
                    <a:pt x="142" y="131"/>
                    <a:pt x="143" y="140"/>
                    <a:pt x="145" y="148"/>
                  </a:cubicBezTo>
                  <a:cubicBezTo>
                    <a:pt x="145" y="151"/>
                    <a:pt x="146" y="155"/>
                    <a:pt x="147" y="159"/>
                  </a:cubicBezTo>
                  <a:cubicBezTo>
                    <a:pt x="147" y="162"/>
                    <a:pt x="148" y="165"/>
                    <a:pt x="148" y="168"/>
                  </a:cubicBezTo>
                  <a:cubicBezTo>
                    <a:pt x="148" y="169"/>
                    <a:pt x="148" y="169"/>
                    <a:pt x="148" y="170"/>
                  </a:cubicBezTo>
                  <a:cubicBezTo>
                    <a:pt x="148" y="171"/>
                    <a:pt x="148" y="171"/>
                    <a:pt x="148" y="171"/>
                  </a:cubicBezTo>
                  <a:cubicBezTo>
                    <a:pt x="148" y="171"/>
                    <a:pt x="148" y="171"/>
                    <a:pt x="148" y="171"/>
                  </a:cubicBezTo>
                  <a:cubicBezTo>
                    <a:pt x="148" y="172"/>
                    <a:pt x="148" y="174"/>
                    <a:pt x="148" y="175"/>
                  </a:cubicBezTo>
                  <a:cubicBezTo>
                    <a:pt x="148" y="176"/>
                    <a:pt x="148" y="177"/>
                    <a:pt x="148" y="178"/>
                  </a:cubicBezTo>
                  <a:cubicBezTo>
                    <a:pt x="116" y="165"/>
                    <a:pt x="85" y="153"/>
                    <a:pt x="60" y="144"/>
                  </a:cubicBezTo>
                  <a:cubicBezTo>
                    <a:pt x="51" y="140"/>
                    <a:pt x="43" y="138"/>
                    <a:pt x="36" y="135"/>
                  </a:cubicBezTo>
                  <a:cubicBezTo>
                    <a:pt x="28" y="132"/>
                    <a:pt x="22" y="130"/>
                    <a:pt x="17" y="128"/>
                  </a:cubicBezTo>
                  <a:cubicBezTo>
                    <a:pt x="11" y="126"/>
                    <a:pt x="7" y="125"/>
                    <a:pt x="4" y="124"/>
                  </a:cubicBezTo>
                  <a:cubicBezTo>
                    <a:pt x="1" y="123"/>
                    <a:pt x="0" y="123"/>
                    <a:pt x="0" y="123"/>
                  </a:cubicBezTo>
                  <a:cubicBezTo>
                    <a:pt x="0" y="123"/>
                    <a:pt x="1" y="123"/>
                    <a:pt x="4" y="124"/>
                  </a:cubicBezTo>
                  <a:cubicBezTo>
                    <a:pt x="7" y="125"/>
                    <a:pt x="11" y="127"/>
                    <a:pt x="16" y="129"/>
                  </a:cubicBezTo>
                  <a:cubicBezTo>
                    <a:pt x="22" y="131"/>
                    <a:pt x="28" y="134"/>
                    <a:pt x="35" y="137"/>
                  </a:cubicBezTo>
                  <a:cubicBezTo>
                    <a:pt x="42" y="140"/>
                    <a:pt x="50" y="143"/>
                    <a:pt x="59" y="147"/>
                  </a:cubicBezTo>
                  <a:cubicBezTo>
                    <a:pt x="68" y="151"/>
                    <a:pt x="78" y="156"/>
                    <a:pt x="89" y="161"/>
                  </a:cubicBezTo>
                  <a:cubicBezTo>
                    <a:pt x="88" y="161"/>
                    <a:pt x="88" y="161"/>
                    <a:pt x="87" y="162"/>
                  </a:cubicBezTo>
                  <a:cubicBezTo>
                    <a:pt x="83" y="163"/>
                    <a:pt x="79" y="165"/>
                    <a:pt x="73" y="167"/>
                  </a:cubicBezTo>
                  <a:cubicBezTo>
                    <a:pt x="71" y="168"/>
                    <a:pt x="68" y="169"/>
                    <a:pt x="66" y="169"/>
                  </a:cubicBezTo>
                  <a:cubicBezTo>
                    <a:pt x="63" y="170"/>
                    <a:pt x="60" y="171"/>
                    <a:pt x="57" y="172"/>
                  </a:cubicBezTo>
                  <a:cubicBezTo>
                    <a:pt x="46" y="175"/>
                    <a:pt x="35" y="178"/>
                    <a:pt x="26" y="180"/>
                  </a:cubicBezTo>
                  <a:cubicBezTo>
                    <a:pt x="18" y="183"/>
                    <a:pt x="12" y="184"/>
                    <a:pt x="12" y="184"/>
                  </a:cubicBezTo>
                  <a:cubicBezTo>
                    <a:pt x="12" y="184"/>
                    <a:pt x="18" y="184"/>
                    <a:pt x="27" y="184"/>
                  </a:cubicBezTo>
                  <a:cubicBezTo>
                    <a:pt x="36" y="184"/>
                    <a:pt x="47" y="184"/>
                    <a:pt x="59" y="183"/>
                  </a:cubicBezTo>
                  <a:cubicBezTo>
                    <a:pt x="62" y="183"/>
                    <a:pt x="65" y="183"/>
                    <a:pt x="68" y="183"/>
                  </a:cubicBezTo>
                  <a:cubicBezTo>
                    <a:pt x="71" y="183"/>
                    <a:pt x="74" y="182"/>
                    <a:pt x="77" y="182"/>
                  </a:cubicBezTo>
                  <a:cubicBezTo>
                    <a:pt x="82" y="181"/>
                    <a:pt x="87" y="181"/>
                    <a:pt x="92" y="180"/>
                  </a:cubicBezTo>
                  <a:cubicBezTo>
                    <a:pt x="95" y="180"/>
                    <a:pt x="97" y="179"/>
                    <a:pt x="100" y="178"/>
                  </a:cubicBezTo>
                  <a:cubicBezTo>
                    <a:pt x="102" y="177"/>
                    <a:pt x="105" y="176"/>
                    <a:pt x="106" y="174"/>
                  </a:cubicBezTo>
                  <a:cubicBezTo>
                    <a:pt x="108" y="173"/>
                    <a:pt x="109" y="171"/>
                    <a:pt x="110" y="170"/>
                  </a:cubicBezTo>
                  <a:cubicBezTo>
                    <a:pt x="135" y="181"/>
                    <a:pt x="161" y="194"/>
                    <a:pt x="187" y="206"/>
                  </a:cubicBezTo>
                  <a:cubicBezTo>
                    <a:pt x="194" y="209"/>
                    <a:pt x="200" y="212"/>
                    <a:pt x="206" y="215"/>
                  </a:cubicBezTo>
                  <a:cubicBezTo>
                    <a:pt x="203" y="217"/>
                    <a:pt x="200" y="221"/>
                    <a:pt x="197" y="224"/>
                  </a:cubicBezTo>
                  <a:cubicBezTo>
                    <a:pt x="192" y="230"/>
                    <a:pt x="187" y="236"/>
                    <a:pt x="180" y="242"/>
                  </a:cubicBezTo>
                  <a:cubicBezTo>
                    <a:pt x="177" y="245"/>
                    <a:pt x="174" y="249"/>
                    <a:pt x="170" y="252"/>
                  </a:cubicBezTo>
                  <a:cubicBezTo>
                    <a:pt x="167" y="255"/>
                    <a:pt x="164" y="258"/>
                    <a:pt x="160" y="261"/>
                  </a:cubicBezTo>
                  <a:cubicBezTo>
                    <a:pt x="156" y="264"/>
                    <a:pt x="153" y="267"/>
                    <a:pt x="149" y="269"/>
                  </a:cubicBezTo>
                  <a:cubicBezTo>
                    <a:pt x="145" y="271"/>
                    <a:pt x="141" y="274"/>
                    <a:pt x="136" y="276"/>
                  </a:cubicBezTo>
                  <a:cubicBezTo>
                    <a:pt x="128" y="279"/>
                    <a:pt x="121" y="283"/>
                    <a:pt x="114" y="285"/>
                  </a:cubicBezTo>
                  <a:cubicBezTo>
                    <a:pt x="100" y="290"/>
                    <a:pt x="91" y="293"/>
                    <a:pt x="91" y="293"/>
                  </a:cubicBezTo>
                  <a:cubicBezTo>
                    <a:pt x="91" y="293"/>
                    <a:pt x="100" y="292"/>
                    <a:pt x="115" y="289"/>
                  </a:cubicBezTo>
                  <a:cubicBezTo>
                    <a:pt x="122" y="287"/>
                    <a:pt x="130" y="285"/>
                    <a:pt x="139" y="282"/>
                  </a:cubicBezTo>
                  <a:cubicBezTo>
                    <a:pt x="144" y="281"/>
                    <a:pt x="148" y="279"/>
                    <a:pt x="153" y="277"/>
                  </a:cubicBezTo>
                  <a:cubicBezTo>
                    <a:pt x="157" y="276"/>
                    <a:pt x="162" y="273"/>
                    <a:pt x="166" y="271"/>
                  </a:cubicBezTo>
                  <a:cubicBezTo>
                    <a:pt x="171" y="268"/>
                    <a:pt x="175" y="265"/>
                    <a:pt x="179" y="262"/>
                  </a:cubicBezTo>
                  <a:cubicBezTo>
                    <a:pt x="183" y="260"/>
                    <a:pt x="187" y="257"/>
                    <a:pt x="191" y="254"/>
                  </a:cubicBezTo>
                  <a:cubicBezTo>
                    <a:pt x="198" y="248"/>
                    <a:pt x="205" y="243"/>
                    <a:pt x="210" y="238"/>
                  </a:cubicBezTo>
                  <a:cubicBezTo>
                    <a:pt x="216" y="234"/>
                    <a:pt x="221" y="230"/>
                    <a:pt x="224" y="227"/>
                  </a:cubicBezTo>
                  <a:cubicBezTo>
                    <a:pt x="225" y="226"/>
                    <a:pt x="226" y="225"/>
                    <a:pt x="227" y="224"/>
                  </a:cubicBezTo>
                  <a:cubicBezTo>
                    <a:pt x="253" y="237"/>
                    <a:pt x="278" y="249"/>
                    <a:pt x="300" y="259"/>
                  </a:cubicBezTo>
                  <a:cubicBezTo>
                    <a:pt x="298" y="264"/>
                    <a:pt x="295" y="269"/>
                    <a:pt x="292" y="276"/>
                  </a:cubicBezTo>
                  <a:cubicBezTo>
                    <a:pt x="288" y="284"/>
                    <a:pt x="284" y="293"/>
                    <a:pt x="278" y="302"/>
                  </a:cubicBezTo>
                  <a:cubicBezTo>
                    <a:pt x="276" y="307"/>
                    <a:pt x="273" y="312"/>
                    <a:pt x="270" y="317"/>
                  </a:cubicBezTo>
                  <a:cubicBezTo>
                    <a:pt x="269" y="319"/>
                    <a:pt x="267" y="322"/>
                    <a:pt x="266" y="324"/>
                  </a:cubicBezTo>
                  <a:cubicBezTo>
                    <a:pt x="264" y="326"/>
                    <a:pt x="263" y="329"/>
                    <a:pt x="261" y="331"/>
                  </a:cubicBezTo>
                  <a:cubicBezTo>
                    <a:pt x="258" y="335"/>
                    <a:pt x="258" y="335"/>
                    <a:pt x="258" y="335"/>
                  </a:cubicBezTo>
                  <a:cubicBezTo>
                    <a:pt x="258" y="336"/>
                    <a:pt x="257" y="337"/>
                    <a:pt x="256" y="338"/>
                  </a:cubicBezTo>
                  <a:cubicBezTo>
                    <a:pt x="254" y="340"/>
                    <a:pt x="252" y="342"/>
                    <a:pt x="250" y="344"/>
                  </a:cubicBezTo>
                  <a:cubicBezTo>
                    <a:pt x="249" y="346"/>
                    <a:pt x="246" y="348"/>
                    <a:pt x="244" y="350"/>
                  </a:cubicBezTo>
                  <a:cubicBezTo>
                    <a:pt x="242" y="351"/>
                    <a:pt x="240" y="353"/>
                    <a:pt x="238" y="355"/>
                  </a:cubicBezTo>
                  <a:cubicBezTo>
                    <a:pt x="230" y="361"/>
                    <a:pt x="221" y="367"/>
                    <a:pt x="214" y="371"/>
                  </a:cubicBezTo>
                  <a:cubicBezTo>
                    <a:pt x="198" y="380"/>
                    <a:pt x="188" y="385"/>
                    <a:pt x="188" y="385"/>
                  </a:cubicBezTo>
                  <a:cubicBezTo>
                    <a:pt x="188" y="385"/>
                    <a:pt x="199" y="381"/>
                    <a:pt x="215" y="374"/>
                  </a:cubicBezTo>
                  <a:cubicBezTo>
                    <a:pt x="223" y="371"/>
                    <a:pt x="233" y="366"/>
                    <a:pt x="242" y="361"/>
                  </a:cubicBezTo>
                  <a:cubicBezTo>
                    <a:pt x="245" y="359"/>
                    <a:pt x="247" y="358"/>
                    <a:pt x="249" y="356"/>
                  </a:cubicBezTo>
                  <a:cubicBezTo>
                    <a:pt x="252" y="354"/>
                    <a:pt x="254" y="353"/>
                    <a:pt x="257" y="351"/>
                  </a:cubicBezTo>
                  <a:cubicBezTo>
                    <a:pt x="259" y="349"/>
                    <a:pt x="261" y="347"/>
                    <a:pt x="264" y="345"/>
                  </a:cubicBezTo>
                  <a:cubicBezTo>
                    <a:pt x="265" y="344"/>
                    <a:pt x="266" y="343"/>
                    <a:pt x="267" y="342"/>
                  </a:cubicBezTo>
                  <a:cubicBezTo>
                    <a:pt x="270" y="338"/>
                    <a:pt x="270" y="338"/>
                    <a:pt x="270" y="338"/>
                  </a:cubicBezTo>
                  <a:cubicBezTo>
                    <a:pt x="272" y="336"/>
                    <a:pt x="274" y="334"/>
                    <a:pt x="276" y="332"/>
                  </a:cubicBezTo>
                  <a:cubicBezTo>
                    <a:pt x="278" y="329"/>
                    <a:pt x="280" y="327"/>
                    <a:pt x="281" y="325"/>
                  </a:cubicBezTo>
                  <a:cubicBezTo>
                    <a:pt x="285" y="320"/>
                    <a:pt x="288" y="315"/>
                    <a:pt x="292" y="311"/>
                  </a:cubicBezTo>
                  <a:cubicBezTo>
                    <a:pt x="298" y="302"/>
                    <a:pt x="304" y="293"/>
                    <a:pt x="309" y="286"/>
                  </a:cubicBezTo>
                  <a:cubicBezTo>
                    <a:pt x="313" y="279"/>
                    <a:pt x="317" y="273"/>
                    <a:pt x="320" y="268"/>
                  </a:cubicBezTo>
                  <a:cubicBezTo>
                    <a:pt x="352" y="284"/>
                    <a:pt x="373" y="294"/>
                    <a:pt x="373" y="294"/>
                  </a:cubicBezTo>
                  <a:lnTo>
                    <a:pt x="382" y="273"/>
                  </a:lnTo>
                  <a:close/>
                </a:path>
              </a:pathLst>
            </a:custGeom>
            <a:solidFill>
              <a:srgbClr val="FBF2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087" name="Picture 3086">
            <a:extLst>
              <a:ext uri="{FF2B5EF4-FFF2-40B4-BE49-F238E27FC236}">
                <a16:creationId xmlns:a16="http://schemas.microsoft.com/office/drawing/2014/main" id="{1F8EC177-841A-4366-B4BF-5CE10D16D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89" y="1975199"/>
            <a:ext cx="2527297" cy="3777643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2F7D15-D933-4E54-A59B-E4B6BAF07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1" name="Google Shape;1251;p59">
            <a:extLst>
              <a:ext uri="{FF2B5EF4-FFF2-40B4-BE49-F238E27FC236}">
                <a16:creationId xmlns:a16="http://schemas.microsoft.com/office/drawing/2014/main" id="{9D4227A0-CCE7-4C86-9CA3-5315ED426FFD}"/>
              </a:ext>
            </a:extLst>
          </p:cNvPr>
          <p:cNvSpPr txBox="1">
            <a:spLocks/>
          </p:cNvSpPr>
          <p:nvPr/>
        </p:nvSpPr>
        <p:spPr>
          <a:xfrm>
            <a:off x="3865487" y="5769261"/>
            <a:ext cx="4461026" cy="805661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bg1"/>
                </a:solidFill>
              </a:rPr>
              <a:t>Do you have any questions?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bg1"/>
                </a:solidFill>
              </a:rPr>
              <a:t>great_ppt@outlook.com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bg1"/>
                </a:solidFill>
              </a:rPr>
              <a:t>+00 000 000 000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bg1"/>
                </a:solidFill>
              </a:rPr>
              <a:t>www.greatppt.com</a:t>
            </a:r>
          </a:p>
        </p:txBody>
      </p:sp>
    </p:spTree>
    <p:extLst>
      <p:ext uri="{BB962C8B-B14F-4D97-AF65-F5344CB8AC3E}">
        <p14:creationId xmlns:p14="http://schemas.microsoft.com/office/powerpoint/2010/main" val="513831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455" y="2206629"/>
            <a:ext cx="1812876" cy="444979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429221" y="2937223"/>
            <a:ext cx="92413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buClr>
                <a:srgbClr val="000000"/>
              </a:buClr>
              <a:defRPr/>
            </a:pPr>
            <a:r>
              <a:rPr lang="en-US" altLang="zh-CN" sz="4800" kern="0" dirty="0">
                <a:solidFill>
                  <a:srgbClr val="FFFFFF"/>
                </a:solidFill>
                <a:latin typeface="Arial"/>
                <a:cs typeface="Arial"/>
                <a:sym typeface="Arial"/>
                <a:hlinkClick r:id="rId4"/>
              </a:rPr>
              <a:t>www.greatppt.com</a:t>
            </a:r>
            <a:endParaRPr lang="en-US" altLang="zh-CN" sz="4800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  <a:p>
            <a:pPr algn="ctr" defTabSz="1219140">
              <a:buClr>
                <a:srgbClr val="000000"/>
              </a:buClr>
              <a:defRPr/>
            </a:pPr>
            <a:r>
              <a:rPr lang="en-US" altLang="zh-CN" sz="3200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cs typeface="Arial"/>
                <a:sym typeface="Arial"/>
              </a:rPr>
              <a:t>Free Templates and Themes</a:t>
            </a:r>
          </a:p>
          <a:p>
            <a:pPr algn="ctr" defTabSz="1219140">
              <a:buClr>
                <a:srgbClr val="000000"/>
              </a:buClr>
              <a:defRPr/>
            </a:pPr>
            <a:r>
              <a:rPr lang="en-US" altLang="zh-CN" sz="3200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cs typeface="Arial"/>
                <a:sym typeface="Arial"/>
              </a:rPr>
              <a:t>Create beautiful presentations in minutes</a:t>
            </a:r>
            <a:endParaRPr lang="zh-CN" altLang="en-US" sz="3200" kern="0" dirty="0">
              <a:solidFill>
                <a:srgbClr val="78909C">
                  <a:lumMod val="20000"/>
                  <a:lumOff val="80000"/>
                </a:srgb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26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C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2E3C721B-87CF-43D4-B35A-946CB67CA6A0}"/>
              </a:ext>
            </a:extLst>
          </p:cNvPr>
          <p:cNvSpPr/>
          <p:nvPr/>
        </p:nvSpPr>
        <p:spPr>
          <a:xfrm>
            <a:off x="0" y="-730250"/>
            <a:ext cx="495300" cy="495300"/>
          </a:xfrm>
          <a:prstGeom prst="ellipse">
            <a:avLst/>
          </a:prstGeom>
          <a:solidFill>
            <a:srgbClr val="FACF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D85D91B-92E2-4070-9213-71B5F954E93F}"/>
              </a:ext>
            </a:extLst>
          </p:cNvPr>
          <p:cNvGrpSpPr/>
          <p:nvPr/>
        </p:nvGrpSpPr>
        <p:grpSpPr>
          <a:xfrm>
            <a:off x="838201" y="644053"/>
            <a:ext cx="10515600" cy="5569894"/>
            <a:chOff x="509412" y="469900"/>
            <a:chExt cx="11173177" cy="59182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1DD2BE7-38FF-4A54-A214-50B860E89DC6}"/>
                </a:ext>
              </a:extLst>
            </p:cNvPr>
            <p:cNvGrpSpPr/>
            <p:nvPr/>
          </p:nvGrpSpPr>
          <p:grpSpPr>
            <a:xfrm>
              <a:off x="509412" y="469900"/>
              <a:ext cx="11173177" cy="5918200"/>
              <a:chOff x="515761" y="469900"/>
              <a:chExt cx="11173177" cy="5918200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7F10CA44-C92D-40D3-88C9-8A9E5782204D}"/>
                  </a:ext>
                </a:extLst>
              </p:cNvPr>
              <p:cNvSpPr/>
              <p:nvPr/>
            </p:nvSpPr>
            <p:spPr>
              <a:xfrm>
                <a:off x="515761" y="469900"/>
                <a:ext cx="11160478" cy="5918200"/>
              </a:xfrm>
              <a:prstGeom prst="roundRect">
                <a:avLst>
                  <a:gd name="adj" fmla="val 5294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5ABAA029-05E2-4CD2-A4CB-019989113C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16753" y="469900"/>
                <a:ext cx="5072185" cy="5727700"/>
              </a:xfrm>
              <a:prstGeom prst="rect">
                <a:avLst/>
              </a:prstGeom>
            </p:spPr>
          </p:pic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83D371D-4106-45A7-8276-604EEAB00F0A}"/>
                </a:ext>
              </a:extLst>
            </p:cNvPr>
            <p:cNvSpPr txBox="1"/>
            <p:nvPr/>
          </p:nvSpPr>
          <p:spPr>
            <a:xfrm>
              <a:off x="1114986" y="2500640"/>
              <a:ext cx="4889846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600" b="1" dirty="0">
                  <a:solidFill>
                    <a:srgbClr val="4B4B4D"/>
                  </a:solidFill>
                  <a:latin typeface="Century Gothic" panose="020B0502020202020204" pitchFamily="34" charset="0"/>
                </a:rPr>
                <a:t>BACKGROUNDS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97B7C57-3A74-48E8-81FA-0AD6045F555F}"/>
                </a:ext>
              </a:extLst>
            </p:cNvPr>
            <p:cNvSpPr txBox="1"/>
            <p:nvPr/>
          </p:nvSpPr>
          <p:spPr>
            <a:xfrm>
              <a:off x="1114986" y="1287836"/>
              <a:ext cx="4889846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7200" b="1" dirty="0">
                  <a:solidFill>
                    <a:srgbClr val="4B4B4D"/>
                  </a:solidFill>
                  <a:latin typeface="Century Gothic" panose="020B0502020202020204" pitchFamily="34" charset="0"/>
                </a:rPr>
                <a:t>SUMMER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E1365DB-C5E4-4177-8550-D88F435CCAB5}"/>
                </a:ext>
              </a:extLst>
            </p:cNvPr>
            <p:cNvSpPr/>
            <p:nvPr/>
          </p:nvSpPr>
          <p:spPr>
            <a:xfrm>
              <a:off x="1114986" y="3159446"/>
              <a:ext cx="4865904" cy="1077218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Lorem ipsum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dolor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sit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amet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,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consectetur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adipiscing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elit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.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Quisque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dictum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augue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dui,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sed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euismod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tortor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molestie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rhoncus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. Maecenas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faucibus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congue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elit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accumsan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scelerisque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.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Mauris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ornare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nunc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vel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nisi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vehicula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cursus.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Suspendisse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hendrerit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est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quis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sem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eleifend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,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eu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venenatis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elit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4B4B4D"/>
                  </a:solidFill>
                  <a:latin typeface="+mj-lt"/>
                </a:rPr>
                <a:t>sollicitudin</a:t>
              </a:r>
              <a:r>
                <a:rPr lang="en-ID" sz="1400" dirty="0">
                  <a:solidFill>
                    <a:srgbClr val="4B4B4D"/>
                  </a:solidFill>
                  <a:latin typeface="+mj-lt"/>
                </a:rPr>
                <a:t>. 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04DFF1C-CA7B-4FB0-B41D-333437B69D15}"/>
                </a:ext>
              </a:extLst>
            </p:cNvPr>
            <p:cNvSpPr/>
            <p:nvPr/>
          </p:nvSpPr>
          <p:spPr>
            <a:xfrm>
              <a:off x="1114986" y="4605322"/>
              <a:ext cx="990600" cy="990600"/>
            </a:xfrm>
            <a:prstGeom prst="ellipse">
              <a:avLst/>
            </a:prstGeom>
            <a:solidFill>
              <a:srgbClr val="4B4B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CC10A1B-1A57-45DC-A3A0-8B291691E8F0}"/>
                </a:ext>
              </a:extLst>
            </p:cNvPr>
            <p:cNvSpPr/>
            <p:nvPr/>
          </p:nvSpPr>
          <p:spPr>
            <a:xfrm>
              <a:off x="2680468" y="4605322"/>
              <a:ext cx="990600" cy="990600"/>
            </a:xfrm>
            <a:prstGeom prst="ellipse">
              <a:avLst/>
            </a:prstGeom>
            <a:solidFill>
              <a:srgbClr val="4B4B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7E21289-7C02-4C65-AD6E-1DE43FCB056E}"/>
                </a:ext>
              </a:extLst>
            </p:cNvPr>
            <p:cNvSpPr/>
            <p:nvPr/>
          </p:nvSpPr>
          <p:spPr>
            <a:xfrm>
              <a:off x="4245950" y="4605322"/>
              <a:ext cx="990600" cy="990600"/>
            </a:xfrm>
            <a:prstGeom prst="ellipse">
              <a:avLst/>
            </a:prstGeom>
            <a:solidFill>
              <a:srgbClr val="4B4B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7ECBF4D-4449-4124-AED3-B8E8C3E19A5E}"/>
                </a:ext>
              </a:extLst>
            </p:cNvPr>
            <p:cNvGrpSpPr/>
            <p:nvPr/>
          </p:nvGrpSpPr>
          <p:grpSpPr>
            <a:xfrm>
              <a:off x="2954962" y="4859744"/>
              <a:ext cx="441610" cy="481756"/>
              <a:chOff x="5575300" y="3248025"/>
              <a:chExt cx="331788" cy="361950"/>
            </a:xfrm>
            <a:solidFill>
              <a:srgbClr val="FACF5A"/>
            </a:solidFill>
            <a:effectLst>
              <a:outerShdw blurRad="50800" dist="38100" dir="5400000" algn="t" rotWithShape="0">
                <a:prstClr val="black">
                  <a:alpha val="36000"/>
                </a:prstClr>
              </a:outerShdw>
            </a:effectLst>
          </p:grpSpPr>
          <p:sp>
            <p:nvSpPr>
              <p:cNvPr id="15" name="Freeform 10">
                <a:extLst>
                  <a:ext uri="{FF2B5EF4-FFF2-40B4-BE49-F238E27FC236}">
                    <a16:creationId xmlns:a16="http://schemas.microsoft.com/office/drawing/2014/main" id="{D8F3E834-5EDA-4869-907A-1D2E932B1B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75300" y="3248025"/>
                <a:ext cx="165100" cy="361950"/>
              </a:xfrm>
              <a:custGeom>
                <a:avLst/>
                <a:gdLst>
                  <a:gd name="T0" fmla="*/ 37 w 44"/>
                  <a:gd name="T1" fmla="*/ 14 h 96"/>
                  <a:gd name="T2" fmla="*/ 22 w 44"/>
                  <a:gd name="T3" fmla="*/ 0 h 96"/>
                  <a:gd name="T4" fmla="*/ 7 w 44"/>
                  <a:gd name="T5" fmla="*/ 14 h 96"/>
                  <a:gd name="T6" fmla="*/ 0 w 44"/>
                  <a:gd name="T7" fmla="*/ 94 h 96"/>
                  <a:gd name="T8" fmla="*/ 1 w 44"/>
                  <a:gd name="T9" fmla="*/ 95 h 96"/>
                  <a:gd name="T10" fmla="*/ 2 w 44"/>
                  <a:gd name="T11" fmla="*/ 96 h 96"/>
                  <a:gd name="T12" fmla="*/ 8 w 44"/>
                  <a:gd name="T13" fmla="*/ 96 h 96"/>
                  <a:gd name="T14" fmla="*/ 8 w 44"/>
                  <a:gd name="T15" fmla="*/ 92 h 96"/>
                  <a:gd name="T16" fmla="*/ 12 w 44"/>
                  <a:gd name="T17" fmla="*/ 46 h 96"/>
                  <a:gd name="T18" fmla="*/ 14 w 44"/>
                  <a:gd name="T19" fmla="*/ 44 h 96"/>
                  <a:gd name="T20" fmla="*/ 16 w 44"/>
                  <a:gd name="T21" fmla="*/ 46 h 96"/>
                  <a:gd name="T22" fmla="*/ 12 w 44"/>
                  <a:gd name="T23" fmla="*/ 92 h 96"/>
                  <a:gd name="T24" fmla="*/ 12 w 44"/>
                  <a:gd name="T25" fmla="*/ 96 h 96"/>
                  <a:gd name="T26" fmla="*/ 32 w 44"/>
                  <a:gd name="T27" fmla="*/ 96 h 96"/>
                  <a:gd name="T28" fmla="*/ 32 w 44"/>
                  <a:gd name="T29" fmla="*/ 92 h 96"/>
                  <a:gd name="T30" fmla="*/ 28 w 44"/>
                  <a:gd name="T31" fmla="*/ 46 h 96"/>
                  <a:gd name="T32" fmla="*/ 30 w 44"/>
                  <a:gd name="T33" fmla="*/ 44 h 96"/>
                  <a:gd name="T34" fmla="*/ 32 w 44"/>
                  <a:gd name="T35" fmla="*/ 46 h 96"/>
                  <a:gd name="T36" fmla="*/ 36 w 44"/>
                  <a:gd name="T37" fmla="*/ 92 h 96"/>
                  <a:gd name="T38" fmla="*/ 36 w 44"/>
                  <a:gd name="T39" fmla="*/ 96 h 96"/>
                  <a:gd name="T40" fmla="*/ 42 w 44"/>
                  <a:gd name="T41" fmla="*/ 96 h 96"/>
                  <a:gd name="T42" fmla="*/ 42 w 44"/>
                  <a:gd name="T43" fmla="*/ 96 h 96"/>
                  <a:gd name="T44" fmla="*/ 44 w 44"/>
                  <a:gd name="T45" fmla="*/ 94 h 96"/>
                  <a:gd name="T46" fmla="*/ 44 w 44"/>
                  <a:gd name="T47" fmla="*/ 93 h 96"/>
                  <a:gd name="T48" fmla="*/ 37 w 44"/>
                  <a:gd name="T49" fmla="*/ 14 h 96"/>
                  <a:gd name="T50" fmla="*/ 30 w 44"/>
                  <a:gd name="T51" fmla="*/ 24 h 96"/>
                  <a:gd name="T52" fmla="*/ 22 w 44"/>
                  <a:gd name="T53" fmla="*/ 32 h 96"/>
                  <a:gd name="T54" fmla="*/ 14 w 44"/>
                  <a:gd name="T55" fmla="*/ 24 h 96"/>
                  <a:gd name="T56" fmla="*/ 14 w 44"/>
                  <a:gd name="T57" fmla="*/ 16 h 96"/>
                  <a:gd name="T58" fmla="*/ 22 w 44"/>
                  <a:gd name="T59" fmla="*/ 8 h 96"/>
                  <a:gd name="T60" fmla="*/ 30 w 44"/>
                  <a:gd name="T61" fmla="*/ 16 h 96"/>
                  <a:gd name="T62" fmla="*/ 30 w 44"/>
                  <a:gd name="T63" fmla="*/ 24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" h="96">
                    <a:moveTo>
                      <a:pt x="37" y="14"/>
                    </a:moveTo>
                    <a:cubicBezTo>
                      <a:pt x="36" y="6"/>
                      <a:pt x="30" y="0"/>
                      <a:pt x="22" y="0"/>
                    </a:cubicBezTo>
                    <a:cubicBezTo>
                      <a:pt x="14" y="0"/>
                      <a:pt x="8" y="6"/>
                      <a:pt x="7" y="1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5"/>
                      <a:pt x="1" y="95"/>
                    </a:cubicBezTo>
                    <a:cubicBezTo>
                      <a:pt x="1" y="96"/>
                      <a:pt x="1" y="96"/>
                      <a:pt x="2" y="96"/>
                    </a:cubicBezTo>
                    <a:cubicBezTo>
                      <a:pt x="8" y="96"/>
                      <a:pt x="8" y="96"/>
                      <a:pt x="8" y="96"/>
                    </a:cubicBezTo>
                    <a:cubicBezTo>
                      <a:pt x="8" y="92"/>
                      <a:pt x="8" y="92"/>
                      <a:pt x="8" y="92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5"/>
                      <a:pt x="13" y="44"/>
                      <a:pt x="14" y="44"/>
                    </a:cubicBezTo>
                    <a:cubicBezTo>
                      <a:pt x="15" y="44"/>
                      <a:pt x="16" y="45"/>
                      <a:pt x="16" y="46"/>
                    </a:cubicBezTo>
                    <a:cubicBezTo>
                      <a:pt x="12" y="92"/>
                      <a:pt x="12" y="92"/>
                      <a:pt x="12" y="92"/>
                    </a:cubicBezTo>
                    <a:cubicBezTo>
                      <a:pt x="12" y="96"/>
                      <a:pt x="12" y="96"/>
                      <a:pt x="12" y="96"/>
                    </a:cubicBezTo>
                    <a:cubicBezTo>
                      <a:pt x="32" y="96"/>
                      <a:pt x="32" y="96"/>
                      <a:pt x="32" y="96"/>
                    </a:cubicBezTo>
                    <a:cubicBezTo>
                      <a:pt x="32" y="92"/>
                      <a:pt x="32" y="92"/>
                      <a:pt x="32" y="92"/>
                    </a:cubicBezTo>
                    <a:cubicBezTo>
                      <a:pt x="28" y="46"/>
                      <a:pt x="28" y="46"/>
                      <a:pt x="28" y="46"/>
                    </a:cubicBezTo>
                    <a:cubicBezTo>
                      <a:pt x="28" y="45"/>
                      <a:pt x="29" y="44"/>
                      <a:pt x="30" y="44"/>
                    </a:cubicBezTo>
                    <a:cubicBezTo>
                      <a:pt x="31" y="44"/>
                      <a:pt x="32" y="45"/>
                      <a:pt x="32" y="46"/>
                    </a:cubicBezTo>
                    <a:cubicBezTo>
                      <a:pt x="36" y="92"/>
                      <a:pt x="36" y="92"/>
                      <a:pt x="36" y="92"/>
                    </a:cubicBezTo>
                    <a:cubicBezTo>
                      <a:pt x="36" y="96"/>
                      <a:pt x="36" y="96"/>
                      <a:pt x="36" y="96"/>
                    </a:cubicBezTo>
                    <a:cubicBezTo>
                      <a:pt x="42" y="96"/>
                      <a:pt x="42" y="96"/>
                      <a:pt x="42" y="96"/>
                    </a:cubicBezTo>
                    <a:cubicBezTo>
                      <a:pt x="42" y="96"/>
                      <a:pt x="42" y="96"/>
                      <a:pt x="42" y="96"/>
                    </a:cubicBezTo>
                    <a:cubicBezTo>
                      <a:pt x="43" y="96"/>
                      <a:pt x="44" y="95"/>
                      <a:pt x="44" y="94"/>
                    </a:cubicBezTo>
                    <a:cubicBezTo>
                      <a:pt x="44" y="94"/>
                      <a:pt x="44" y="94"/>
                      <a:pt x="44" y="93"/>
                    </a:cubicBezTo>
                    <a:lnTo>
                      <a:pt x="37" y="14"/>
                    </a:lnTo>
                    <a:close/>
                    <a:moveTo>
                      <a:pt x="30" y="24"/>
                    </a:moveTo>
                    <a:cubicBezTo>
                      <a:pt x="30" y="29"/>
                      <a:pt x="26" y="32"/>
                      <a:pt x="22" y="32"/>
                    </a:cubicBezTo>
                    <a:cubicBezTo>
                      <a:pt x="18" y="32"/>
                      <a:pt x="14" y="29"/>
                      <a:pt x="14" y="24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4" y="12"/>
                      <a:pt x="18" y="8"/>
                      <a:pt x="22" y="8"/>
                    </a:cubicBezTo>
                    <a:cubicBezTo>
                      <a:pt x="26" y="8"/>
                      <a:pt x="30" y="12"/>
                      <a:pt x="30" y="16"/>
                    </a:cubicBezTo>
                    <a:lnTo>
                      <a:pt x="30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6" name="Freeform 11">
                <a:extLst>
                  <a:ext uri="{FF2B5EF4-FFF2-40B4-BE49-F238E27FC236}">
                    <a16:creationId xmlns:a16="http://schemas.microsoft.com/office/drawing/2014/main" id="{621AECA8-70BE-4CE8-8E90-249038FE7E4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40400" y="3248025"/>
                <a:ext cx="166688" cy="361950"/>
              </a:xfrm>
              <a:custGeom>
                <a:avLst/>
                <a:gdLst>
                  <a:gd name="T0" fmla="*/ 43 w 44"/>
                  <a:gd name="T1" fmla="*/ 1 h 96"/>
                  <a:gd name="T2" fmla="*/ 42 w 44"/>
                  <a:gd name="T3" fmla="*/ 0 h 96"/>
                  <a:gd name="T4" fmla="*/ 36 w 44"/>
                  <a:gd name="T5" fmla="*/ 0 h 96"/>
                  <a:gd name="T6" fmla="*/ 36 w 44"/>
                  <a:gd name="T7" fmla="*/ 0 h 96"/>
                  <a:gd name="T8" fmla="*/ 36 w 44"/>
                  <a:gd name="T9" fmla="*/ 4 h 96"/>
                  <a:gd name="T10" fmla="*/ 32 w 44"/>
                  <a:gd name="T11" fmla="*/ 50 h 96"/>
                  <a:gd name="T12" fmla="*/ 30 w 44"/>
                  <a:gd name="T13" fmla="*/ 52 h 96"/>
                  <a:gd name="T14" fmla="*/ 30 w 44"/>
                  <a:gd name="T15" fmla="*/ 52 h 96"/>
                  <a:gd name="T16" fmla="*/ 28 w 44"/>
                  <a:gd name="T17" fmla="*/ 50 h 96"/>
                  <a:gd name="T18" fmla="*/ 32 w 44"/>
                  <a:gd name="T19" fmla="*/ 4 h 96"/>
                  <a:gd name="T20" fmla="*/ 32 w 44"/>
                  <a:gd name="T21" fmla="*/ 0 h 96"/>
                  <a:gd name="T22" fmla="*/ 12 w 44"/>
                  <a:gd name="T23" fmla="*/ 0 h 96"/>
                  <a:gd name="T24" fmla="*/ 12 w 44"/>
                  <a:gd name="T25" fmla="*/ 4 h 96"/>
                  <a:gd name="T26" fmla="*/ 16 w 44"/>
                  <a:gd name="T27" fmla="*/ 50 h 96"/>
                  <a:gd name="T28" fmla="*/ 14 w 44"/>
                  <a:gd name="T29" fmla="*/ 52 h 96"/>
                  <a:gd name="T30" fmla="*/ 14 w 44"/>
                  <a:gd name="T31" fmla="*/ 52 h 96"/>
                  <a:gd name="T32" fmla="*/ 12 w 44"/>
                  <a:gd name="T33" fmla="*/ 50 h 96"/>
                  <a:gd name="T34" fmla="*/ 8 w 44"/>
                  <a:gd name="T35" fmla="*/ 4 h 96"/>
                  <a:gd name="T36" fmla="*/ 8 w 44"/>
                  <a:gd name="T37" fmla="*/ 0 h 96"/>
                  <a:gd name="T38" fmla="*/ 8 w 44"/>
                  <a:gd name="T39" fmla="*/ 0 h 96"/>
                  <a:gd name="T40" fmla="*/ 2 w 44"/>
                  <a:gd name="T41" fmla="*/ 0 h 96"/>
                  <a:gd name="T42" fmla="*/ 1 w 44"/>
                  <a:gd name="T43" fmla="*/ 1 h 96"/>
                  <a:gd name="T44" fmla="*/ 0 w 44"/>
                  <a:gd name="T45" fmla="*/ 2 h 96"/>
                  <a:gd name="T46" fmla="*/ 7 w 44"/>
                  <a:gd name="T47" fmla="*/ 82 h 96"/>
                  <a:gd name="T48" fmla="*/ 22 w 44"/>
                  <a:gd name="T49" fmla="*/ 96 h 96"/>
                  <a:gd name="T50" fmla="*/ 37 w 44"/>
                  <a:gd name="T51" fmla="*/ 82 h 96"/>
                  <a:gd name="T52" fmla="*/ 44 w 44"/>
                  <a:gd name="T53" fmla="*/ 2 h 96"/>
                  <a:gd name="T54" fmla="*/ 43 w 44"/>
                  <a:gd name="T55" fmla="*/ 1 h 96"/>
                  <a:gd name="T56" fmla="*/ 14 w 44"/>
                  <a:gd name="T57" fmla="*/ 72 h 96"/>
                  <a:gd name="T58" fmla="*/ 22 w 44"/>
                  <a:gd name="T59" fmla="*/ 64 h 96"/>
                  <a:gd name="T60" fmla="*/ 30 w 44"/>
                  <a:gd name="T61" fmla="*/ 72 h 96"/>
                  <a:gd name="T62" fmla="*/ 30 w 44"/>
                  <a:gd name="T63" fmla="*/ 80 h 96"/>
                  <a:gd name="T64" fmla="*/ 22 w 44"/>
                  <a:gd name="T65" fmla="*/ 88 h 96"/>
                  <a:gd name="T66" fmla="*/ 14 w 44"/>
                  <a:gd name="T67" fmla="*/ 80 h 96"/>
                  <a:gd name="T68" fmla="*/ 14 w 44"/>
                  <a:gd name="T69" fmla="*/ 7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4" h="96">
                    <a:moveTo>
                      <a:pt x="43" y="1"/>
                    </a:moveTo>
                    <a:cubicBezTo>
                      <a:pt x="43" y="0"/>
                      <a:pt x="43" y="0"/>
                      <a:pt x="42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4"/>
                      <a:pt x="36" y="4"/>
                      <a:pt x="36" y="4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32" y="51"/>
                      <a:pt x="31" y="52"/>
                      <a:pt x="30" y="52"/>
                    </a:cubicBezTo>
                    <a:cubicBezTo>
                      <a:pt x="30" y="52"/>
                      <a:pt x="30" y="52"/>
                      <a:pt x="30" y="52"/>
                    </a:cubicBezTo>
                    <a:cubicBezTo>
                      <a:pt x="29" y="52"/>
                      <a:pt x="28" y="51"/>
                      <a:pt x="28" y="50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6" y="51"/>
                      <a:pt x="15" y="52"/>
                      <a:pt x="14" y="52"/>
                    </a:cubicBezTo>
                    <a:cubicBezTo>
                      <a:pt x="14" y="52"/>
                      <a:pt x="14" y="52"/>
                      <a:pt x="14" y="52"/>
                    </a:cubicBezTo>
                    <a:cubicBezTo>
                      <a:pt x="13" y="52"/>
                      <a:pt x="12" y="51"/>
                      <a:pt x="12" y="50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7" y="82"/>
                      <a:pt x="7" y="82"/>
                      <a:pt x="7" y="82"/>
                    </a:cubicBezTo>
                    <a:cubicBezTo>
                      <a:pt x="8" y="90"/>
                      <a:pt x="14" y="96"/>
                      <a:pt x="22" y="96"/>
                    </a:cubicBezTo>
                    <a:cubicBezTo>
                      <a:pt x="30" y="96"/>
                      <a:pt x="36" y="90"/>
                      <a:pt x="37" y="82"/>
                    </a:cubicBezTo>
                    <a:cubicBezTo>
                      <a:pt x="44" y="2"/>
                      <a:pt x="44" y="2"/>
                      <a:pt x="44" y="2"/>
                    </a:cubicBezTo>
                    <a:cubicBezTo>
                      <a:pt x="44" y="2"/>
                      <a:pt x="44" y="1"/>
                      <a:pt x="43" y="1"/>
                    </a:cubicBezTo>
                    <a:close/>
                    <a:moveTo>
                      <a:pt x="14" y="72"/>
                    </a:moveTo>
                    <a:cubicBezTo>
                      <a:pt x="14" y="68"/>
                      <a:pt x="18" y="64"/>
                      <a:pt x="22" y="64"/>
                    </a:cubicBezTo>
                    <a:cubicBezTo>
                      <a:pt x="26" y="64"/>
                      <a:pt x="30" y="68"/>
                      <a:pt x="30" y="72"/>
                    </a:cubicBezTo>
                    <a:cubicBezTo>
                      <a:pt x="30" y="80"/>
                      <a:pt x="30" y="80"/>
                      <a:pt x="30" y="80"/>
                    </a:cubicBezTo>
                    <a:cubicBezTo>
                      <a:pt x="30" y="85"/>
                      <a:pt x="26" y="88"/>
                      <a:pt x="22" y="88"/>
                    </a:cubicBezTo>
                    <a:cubicBezTo>
                      <a:pt x="18" y="88"/>
                      <a:pt x="14" y="85"/>
                      <a:pt x="14" y="80"/>
                    </a:cubicBezTo>
                    <a:lnTo>
                      <a:pt x="14" y="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DBF9DFC-2C11-4148-8C99-48131B24B3AE}"/>
                </a:ext>
              </a:extLst>
            </p:cNvPr>
            <p:cNvGrpSpPr/>
            <p:nvPr/>
          </p:nvGrpSpPr>
          <p:grpSpPr>
            <a:xfrm>
              <a:off x="4498259" y="4865028"/>
              <a:ext cx="485982" cy="471189"/>
              <a:chOff x="6281738" y="3255963"/>
              <a:chExt cx="365125" cy="354012"/>
            </a:xfrm>
            <a:solidFill>
              <a:srgbClr val="FACF5A"/>
            </a:solidFill>
            <a:effectLst>
              <a:outerShdw blurRad="50800" dist="38100" dir="5400000" algn="t" rotWithShape="0">
                <a:prstClr val="black">
                  <a:alpha val="36000"/>
                </a:prstClr>
              </a:outerShdw>
            </a:effectLst>
          </p:grpSpPr>
          <p:sp>
            <p:nvSpPr>
              <p:cNvPr id="18" name="Freeform 53">
                <a:extLst>
                  <a:ext uri="{FF2B5EF4-FFF2-40B4-BE49-F238E27FC236}">
                    <a16:creationId xmlns:a16="http://schemas.microsoft.com/office/drawing/2014/main" id="{87054284-860A-41DD-9C00-86C238F7C6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1738" y="3387725"/>
                <a:ext cx="365125" cy="222250"/>
              </a:xfrm>
              <a:custGeom>
                <a:avLst/>
                <a:gdLst>
                  <a:gd name="T0" fmla="*/ 66 w 97"/>
                  <a:gd name="T1" fmla="*/ 41 h 59"/>
                  <a:gd name="T2" fmla="*/ 93 w 97"/>
                  <a:gd name="T3" fmla="*/ 17 h 59"/>
                  <a:gd name="T4" fmla="*/ 93 w 97"/>
                  <a:gd name="T5" fmla="*/ 3 h 59"/>
                  <a:gd name="T6" fmla="*/ 86 w 97"/>
                  <a:gd name="T7" fmla="*/ 0 h 59"/>
                  <a:gd name="T8" fmla="*/ 79 w 97"/>
                  <a:gd name="T9" fmla="*/ 3 h 59"/>
                  <a:gd name="T10" fmla="*/ 56 w 97"/>
                  <a:gd name="T11" fmla="*/ 22 h 59"/>
                  <a:gd name="T12" fmla="*/ 55 w 97"/>
                  <a:gd name="T13" fmla="*/ 23 h 59"/>
                  <a:gd name="T14" fmla="*/ 10 w 97"/>
                  <a:gd name="T15" fmla="*/ 23 h 59"/>
                  <a:gd name="T16" fmla="*/ 0 w 97"/>
                  <a:gd name="T17" fmla="*/ 33 h 59"/>
                  <a:gd name="T18" fmla="*/ 10 w 97"/>
                  <a:gd name="T19" fmla="*/ 43 h 59"/>
                  <a:gd name="T20" fmla="*/ 26 w 97"/>
                  <a:gd name="T21" fmla="*/ 43 h 59"/>
                  <a:gd name="T22" fmla="*/ 16 w 97"/>
                  <a:gd name="T23" fmla="*/ 56 h 59"/>
                  <a:gd name="T24" fmla="*/ 17 w 97"/>
                  <a:gd name="T25" fmla="*/ 59 h 59"/>
                  <a:gd name="T26" fmla="*/ 18 w 97"/>
                  <a:gd name="T27" fmla="*/ 59 h 59"/>
                  <a:gd name="T28" fmla="*/ 20 w 97"/>
                  <a:gd name="T29" fmla="*/ 58 h 59"/>
                  <a:gd name="T30" fmla="*/ 31 w 97"/>
                  <a:gd name="T31" fmla="*/ 43 h 59"/>
                  <a:gd name="T32" fmla="*/ 53 w 97"/>
                  <a:gd name="T33" fmla="*/ 43 h 59"/>
                  <a:gd name="T34" fmla="*/ 64 w 97"/>
                  <a:gd name="T35" fmla="*/ 58 h 59"/>
                  <a:gd name="T36" fmla="*/ 66 w 97"/>
                  <a:gd name="T37" fmla="*/ 59 h 59"/>
                  <a:gd name="T38" fmla="*/ 67 w 97"/>
                  <a:gd name="T39" fmla="*/ 59 h 59"/>
                  <a:gd name="T40" fmla="*/ 67 w 97"/>
                  <a:gd name="T41" fmla="*/ 56 h 59"/>
                  <a:gd name="T42" fmla="*/ 58 w 97"/>
                  <a:gd name="T43" fmla="*/ 43 h 59"/>
                  <a:gd name="T44" fmla="*/ 62 w 97"/>
                  <a:gd name="T45" fmla="*/ 43 h 59"/>
                  <a:gd name="T46" fmla="*/ 66 w 97"/>
                  <a:gd name="T47" fmla="*/ 41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7" h="59">
                    <a:moveTo>
                      <a:pt x="66" y="41"/>
                    </a:moveTo>
                    <a:cubicBezTo>
                      <a:pt x="93" y="17"/>
                      <a:pt x="93" y="17"/>
                      <a:pt x="93" y="17"/>
                    </a:cubicBezTo>
                    <a:cubicBezTo>
                      <a:pt x="97" y="13"/>
                      <a:pt x="97" y="7"/>
                      <a:pt x="93" y="3"/>
                    </a:cubicBezTo>
                    <a:cubicBezTo>
                      <a:pt x="91" y="1"/>
                      <a:pt x="89" y="0"/>
                      <a:pt x="86" y="0"/>
                    </a:cubicBezTo>
                    <a:cubicBezTo>
                      <a:pt x="83" y="0"/>
                      <a:pt x="80" y="1"/>
                      <a:pt x="79" y="3"/>
                    </a:cubicBezTo>
                    <a:cubicBezTo>
                      <a:pt x="56" y="22"/>
                      <a:pt x="56" y="22"/>
                      <a:pt x="56" y="22"/>
                    </a:cubicBezTo>
                    <a:cubicBezTo>
                      <a:pt x="56" y="23"/>
                      <a:pt x="55" y="23"/>
                      <a:pt x="55" y="23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5" y="23"/>
                      <a:pt x="0" y="28"/>
                      <a:pt x="0" y="33"/>
                    </a:cubicBezTo>
                    <a:cubicBezTo>
                      <a:pt x="0" y="39"/>
                      <a:pt x="5" y="43"/>
                      <a:pt x="10" y="43"/>
                    </a:cubicBezTo>
                    <a:cubicBezTo>
                      <a:pt x="26" y="43"/>
                      <a:pt x="26" y="43"/>
                      <a:pt x="26" y="43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7"/>
                      <a:pt x="16" y="58"/>
                      <a:pt x="17" y="59"/>
                    </a:cubicBezTo>
                    <a:cubicBezTo>
                      <a:pt x="17" y="59"/>
                      <a:pt x="18" y="59"/>
                      <a:pt x="18" y="59"/>
                    </a:cubicBezTo>
                    <a:cubicBezTo>
                      <a:pt x="19" y="59"/>
                      <a:pt x="19" y="59"/>
                      <a:pt x="20" y="58"/>
                    </a:cubicBezTo>
                    <a:cubicBezTo>
                      <a:pt x="31" y="43"/>
                      <a:pt x="31" y="43"/>
                      <a:pt x="31" y="43"/>
                    </a:cubicBezTo>
                    <a:cubicBezTo>
                      <a:pt x="53" y="43"/>
                      <a:pt x="53" y="43"/>
                      <a:pt x="53" y="43"/>
                    </a:cubicBezTo>
                    <a:cubicBezTo>
                      <a:pt x="64" y="58"/>
                      <a:pt x="64" y="58"/>
                      <a:pt x="64" y="58"/>
                    </a:cubicBezTo>
                    <a:cubicBezTo>
                      <a:pt x="65" y="59"/>
                      <a:pt x="65" y="59"/>
                      <a:pt x="66" y="59"/>
                    </a:cubicBezTo>
                    <a:cubicBezTo>
                      <a:pt x="66" y="59"/>
                      <a:pt x="67" y="59"/>
                      <a:pt x="67" y="59"/>
                    </a:cubicBezTo>
                    <a:cubicBezTo>
                      <a:pt x="68" y="58"/>
                      <a:pt x="68" y="57"/>
                      <a:pt x="67" y="56"/>
                    </a:cubicBezTo>
                    <a:cubicBezTo>
                      <a:pt x="58" y="43"/>
                      <a:pt x="58" y="43"/>
                      <a:pt x="58" y="43"/>
                    </a:cubicBezTo>
                    <a:cubicBezTo>
                      <a:pt x="62" y="43"/>
                      <a:pt x="62" y="43"/>
                      <a:pt x="62" y="43"/>
                    </a:cubicBezTo>
                    <a:cubicBezTo>
                      <a:pt x="63" y="43"/>
                      <a:pt x="65" y="42"/>
                      <a:pt x="66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9" name="Freeform 54">
                <a:extLst>
                  <a:ext uri="{FF2B5EF4-FFF2-40B4-BE49-F238E27FC236}">
                    <a16:creationId xmlns:a16="http://schemas.microsoft.com/office/drawing/2014/main" id="{377FEFCD-7703-4188-B014-45CD5FAD6D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2225" y="3255963"/>
                <a:ext cx="14288" cy="30163"/>
              </a:xfrm>
              <a:custGeom>
                <a:avLst/>
                <a:gdLst>
                  <a:gd name="T0" fmla="*/ 2 w 4"/>
                  <a:gd name="T1" fmla="*/ 8 h 8"/>
                  <a:gd name="T2" fmla="*/ 4 w 4"/>
                  <a:gd name="T3" fmla="*/ 6 h 8"/>
                  <a:gd name="T4" fmla="*/ 4 w 4"/>
                  <a:gd name="T5" fmla="*/ 2 h 8"/>
                  <a:gd name="T6" fmla="*/ 2 w 4"/>
                  <a:gd name="T7" fmla="*/ 0 h 8"/>
                  <a:gd name="T8" fmla="*/ 0 w 4"/>
                  <a:gd name="T9" fmla="*/ 2 h 8"/>
                  <a:gd name="T10" fmla="*/ 0 w 4"/>
                  <a:gd name="T11" fmla="*/ 6 h 8"/>
                  <a:gd name="T12" fmla="*/ 2 w 4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2" y="8"/>
                    </a:moveTo>
                    <a:cubicBezTo>
                      <a:pt x="3" y="8"/>
                      <a:pt x="4" y="7"/>
                      <a:pt x="4" y="6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7"/>
                      <a:pt x="1" y="8"/>
                      <a:pt x="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0" name="Freeform 55">
                <a:extLst>
                  <a:ext uri="{FF2B5EF4-FFF2-40B4-BE49-F238E27FC236}">
                    <a16:creationId xmlns:a16="http://schemas.microsoft.com/office/drawing/2014/main" id="{D8B2C069-E020-4085-BE73-8BA80F6551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6675" y="3278188"/>
                <a:ext cx="30163" cy="26988"/>
              </a:xfrm>
              <a:custGeom>
                <a:avLst/>
                <a:gdLst>
                  <a:gd name="T0" fmla="*/ 3 w 8"/>
                  <a:gd name="T1" fmla="*/ 7 h 7"/>
                  <a:gd name="T2" fmla="*/ 4 w 8"/>
                  <a:gd name="T3" fmla="*/ 7 h 7"/>
                  <a:gd name="T4" fmla="*/ 7 w 8"/>
                  <a:gd name="T5" fmla="*/ 4 h 7"/>
                  <a:gd name="T6" fmla="*/ 7 w 8"/>
                  <a:gd name="T7" fmla="*/ 1 h 7"/>
                  <a:gd name="T8" fmla="*/ 4 w 8"/>
                  <a:gd name="T9" fmla="*/ 1 h 7"/>
                  <a:gd name="T10" fmla="*/ 1 w 8"/>
                  <a:gd name="T11" fmla="*/ 4 h 7"/>
                  <a:gd name="T12" fmla="*/ 1 w 8"/>
                  <a:gd name="T13" fmla="*/ 7 h 7"/>
                  <a:gd name="T14" fmla="*/ 3 w 8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7">
                    <a:moveTo>
                      <a:pt x="3" y="7"/>
                    </a:moveTo>
                    <a:cubicBezTo>
                      <a:pt x="3" y="7"/>
                      <a:pt x="4" y="7"/>
                      <a:pt x="4" y="7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8" y="3"/>
                      <a:pt x="8" y="2"/>
                      <a:pt x="7" y="1"/>
                    </a:cubicBezTo>
                    <a:cubicBezTo>
                      <a:pt x="6" y="0"/>
                      <a:pt x="5" y="0"/>
                      <a:pt x="4" y="1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5"/>
                      <a:pt x="0" y="6"/>
                      <a:pt x="1" y="7"/>
                    </a:cubicBezTo>
                    <a:cubicBezTo>
                      <a:pt x="2" y="7"/>
                      <a:pt x="2" y="7"/>
                      <a:pt x="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1" name="Freeform 56">
                <a:extLst>
                  <a:ext uri="{FF2B5EF4-FFF2-40B4-BE49-F238E27FC236}">
                    <a16:creationId xmlns:a16="http://schemas.microsoft.com/office/drawing/2014/main" id="{9DC3163C-1ADB-4F1C-BB42-7B4034B29B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0488" y="3338513"/>
                <a:ext cx="28575" cy="15875"/>
              </a:xfrm>
              <a:custGeom>
                <a:avLst/>
                <a:gdLst>
                  <a:gd name="T0" fmla="*/ 6 w 8"/>
                  <a:gd name="T1" fmla="*/ 0 h 4"/>
                  <a:gd name="T2" fmla="*/ 2 w 8"/>
                  <a:gd name="T3" fmla="*/ 0 h 4"/>
                  <a:gd name="T4" fmla="*/ 0 w 8"/>
                  <a:gd name="T5" fmla="*/ 2 h 4"/>
                  <a:gd name="T6" fmla="*/ 2 w 8"/>
                  <a:gd name="T7" fmla="*/ 4 h 4"/>
                  <a:gd name="T8" fmla="*/ 6 w 8"/>
                  <a:gd name="T9" fmla="*/ 4 h 4"/>
                  <a:gd name="T10" fmla="*/ 8 w 8"/>
                  <a:gd name="T11" fmla="*/ 2 h 4"/>
                  <a:gd name="T12" fmla="*/ 6 w 8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6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7" y="4"/>
                      <a:pt x="8" y="3"/>
                      <a:pt x="8" y="2"/>
                    </a:cubicBezTo>
                    <a:cubicBezTo>
                      <a:pt x="8" y="1"/>
                      <a:pt x="7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2" name="Freeform 57">
                <a:extLst>
                  <a:ext uri="{FF2B5EF4-FFF2-40B4-BE49-F238E27FC236}">
                    <a16:creationId xmlns:a16="http://schemas.microsoft.com/office/drawing/2014/main" id="{267934DA-EEE7-460C-A07D-C6F457B75E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6675" y="3387725"/>
                <a:ext cx="30163" cy="26988"/>
              </a:xfrm>
              <a:custGeom>
                <a:avLst/>
                <a:gdLst>
                  <a:gd name="T0" fmla="*/ 4 w 8"/>
                  <a:gd name="T1" fmla="*/ 0 h 7"/>
                  <a:gd name="T2" fmla="*/ 1 w 8"/>
                  <a:gd name="T3" fmla="*/ 0 h 7"/>
                  <a:gd name="T4" fmla="*/ 1 w 8"/>
                  <a:gd name="T5" fmla="*/ 3 h 7"/>
                  <a:gd name="T6" fmla="*/ 4 w 8"/>
                  <a:gd name="T7" fmla="*/ 6 h 7"/>
                  <a:gd name="T8" fmla="*/ 6 w 8"/>
                  <a:gd name="T9" fmla="*/ 7 h 7"/>
                  <a:gd name="T10" fmla="*/ 7 w 8"/>
                  <a:gd name="T11" fmla="*/ 6 h 7"/>
                  <a:gd name="T12" fmla="*/ 7 w 8"/>
                  <a:gd name="T13" fmla="*/ 3 h 7"/>
                  <a:gd name="T14" fmla="*/ 4 w 8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7">
                    <a:moveTo>
                      <a:pt x="4" y="0"/>
                    </a:moveTo>
                    <a:cubicBezTo>
                      <a:pt x="3" y="0"/>
                      <a:pt x="2" y="0"/>
                      <a:pt x="1" y="0"/>
                    </a:cubicBezTo>
                    <a:cubicBezTo>
                      <a:pt x="0" y="1"/>
                      <a:pt x="0" y="2"/>
                      <a:pt x="1" y="3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5" y="7"/>
                      <a:pt x="6" y="7"/>
                    </a:cubicBezTo>
                    <a:cubicBezTo>
                      <a:pt x="6" y="7"/>
                      <a:pt x="7" y="6"/>
                      <a:pt x="7" y="6"/>
                    </a:cubicBezTo>
                    <a:cubicBezTo>
                      <a:pt x="8" y="5"/>
                      <a:pt x="8" y="4"/>
                      <a:pt x="7" y="3"/>
                    </a:cubicBez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3" name="Freeform 58">
                <a:extLst>
                  <a:ext uri="{FF2B5EF4-FFF2-40B4-BE49-F238E27FC236}">
                    <a16:creationId xmlns:a16="http://schemas.microsoft.com/office/drawing/2014/main" id="{EAAE2CDC-907F-475D-8C24-B3A7A0C1B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2225" y="3406775"/>
                <a:ext cx="14288" cy="30163"/>
              </a:xfrm>
              <a:custGeom>
                <a:avLst/>
                <a:gdLst>
                  <a:gd name="T0" fmla="*/ 2 w 4"/>
                  <a:gd name="T1" fmla="*/ 0 h 8"/>
                  <a:gd name="T2" fmla="*/ 0 w 4"/>
                  <a:gd name="T3" fmla="*/ 2 h 8"/>
                  <a:gd name="T4" fmla="*/ 0 w 4"/>
                  <a:gd name="T5" fmla="*/ 6 h 8"/>
                  <a:gd name="T6" fmla="*/ 2 w 4"/>
                  <a:gd name="T7" fmla="*/ 8 h 8"/>
                  <a:gd name="T8" fmla="*/ 4 w 4"/>
                  <a:gd name="T9" fmla="*/ 6 h 8"/>
                  <a:gd name="T10" fmla="*/ 4 w 4"/>
                  <a:gd name="T11" fmla="*/ 2 h 8"/>
                  <a:gd name="T12" fmla="*/ 2 w 4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7"/>
                      <a:pt x="1" y="8"/>
                      <a:pt x="2" y="8"/>
                    </a:cubicBezTo>
                    <a:cubicBezTo>
                      <a:pt x="3" y="8"/>
                      <a:pt x="4" y="7"/>
                      <a:pt x="4" y="6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4" name="Freeform 59">
                <a:extLst>
                  <a:ext uri="{FF2B5EF4-FFF2-40B4-BE49-F238E27FC236}">
                    <a16:creationId xmlns:a16="http://schemas.microsoft.com/office/drawing/2014/main" id="{1281EDB1-20F5-4882-9412-84E4E9CA1C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11900" y="3387725"/>
                <a:ext cx="26988" cy="26988"/>
              </a:xfrm>
              <a:custGeom>
                <a:avLst/>
                <a:gdLst>
                  <a:gd name="T0" fmla="*/ 4 w 7"/>
                  <a:gd name="T1" fmla="*/ 0 h 7"/>
                  <a:gd name="T2" fmla="*/ 1 w 7"/>
                  <a:gd name="T3" fmla="*/ 3 h 7"/>
                  <a:gd name="T4" fmla="*/ 1 w 7"/>
                  <a:gd name="T5" fmla="*/ 6 h 7"/>
                  <a:gd name="T6" fmla="*/ 2 w 7"/>
                  <a:gd name="T7" fmla="*/ 7 h 7"/>
                  <a:gd name="T8" fmla="*/ 4 w 7"/>
                  <a:gd name="T9" fmla="*/ 6 h 7"/>
                  <a:gd name="T10" fmla="*/ 7 w 7"/>
                  <a:gd name="T11" fmla="*/ 3 h 7"/>
                  <a:gd name="T12" fmla="*/ 7 w 7"/>
                  <a:gd name="T13" fmla="*/ 0 h 7"/>
                  <a:gd name="T14" fmla="*/ 4 w 7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7">
                    <a:moveTo>
                      <a:pt x="4" y="0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4"/>
                      <a:pt x="0" y="5"/>
                      <a:pt x="1" y="6"/>
                    </a:cubicBezTo>
                    <a:cubicBezTo>
                      <a:pt x="1" y="6"/>
                      <a:pt x="2" y="7"/>
                      <a:pt x="2" y="7"/>
                    </a:cubicBezTo>
                    <a:cubicBezTo>
                      <a:pt x="3" y="7"/>
                      <a:pt x="3" y="6"/>
                      <a:pt x="4" y="6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2"/>
                      <a:pt x="7" y="1"/>
                      <a:pt x="7" y="0"/>
                    </a:cubicBezTo>
                    <a:cubicBezTo>
                      <a:pt x="6" y="0"/>
                      <a:pt x="5" y="0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5" name="Freeform 60">
                <a:extLst>
                  <a:ext uri="{FF2B5EF4-FFF2-40B4-BE49-F238E27FC236}">
                    <a16:creationId xmlns:a16="http://schemas.microsoft.com/office/drawing/2014/main" id="{151E4B58-A35C-4DD9-9EFF-E195E787BB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9675" y="3338513"/>
                <a:ext cx="30163" cy="15875"/>
              </a:xfrm>
              <a:custGeom>
                <a:avLst/>
                <a:gdLst>
                  <a:gd name="T0" fmla="*/ 8 w 8"/>
                  <a:gd name="T1" fmla="*/ 2 h 4"/>
                  <a:gd name="T2" fmla="*/ 6 w 8"/>
                  <a:gd name="T3" fmla="*/ 0 h 4"/>
                  <a:gd name="T4" fmla="*/ 2 w 8"/>
                  <a:gd name="T5" fmla="*/ 0 h 4"/>
                  <a:gd name="T6" fmla="*/ 0 w 8"/>
                  <a:gd name="T7" fmla="*/ 2 h 4"/>
                  <a:gd name="T8" fmla="*/ 2 w 8"/>
                  <a:gd name="T9" fmla="*/ 4 h 4"/>
                  <a:gd name="T10" fmla="*/ 6 w 8"/>
                  <a:gd name="T11" fmla="*/ 4 h 4"/>
                  <a:gd name="T12" fmla="*/ 8 w 8"/>
                  <a:gd name="T13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8" y="2"/>
                    </a:moveTo>
                    <a:cubicBezTo>
                      <a:pt x="8" y="1"/>
                      <a:pt x="7" y="0"/>
                      <a:pt x="6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7" y="4"/>
                      <a:pt x="8" y="3"/>
                      <a:pt x="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6" name="Freeform 61">
                <a:extLst>
                  <a:ext uri="{FF2B5EF4-FFF2-40B4-BE49-F238E27FC236}">
                    <a16:creationId xmlns:a16="http://schemas.microsoft.com/office/drawing/2014/main" id="{6A33868A-EA86-4529-B7A9-F4C7C7FFEA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11900" y="3278188"/>
                <a:ext cx="26988" cy="26988"/>
              </a:xfrm>
              <a:custGeom>
                <a:avLst/>
                <a:gdLst>
                  <a:gd name="T0" fmla="*/ 4 w 7"/>
                  <a:gd name="T1" fmla="*/ 7 h 7"/>
                  <a:gd name="T2" fmla="*/ 5 w 7"/>
                  <a:gd name="T3" fmla="*/ 7 h 7"/>
                  <a:gd name="T4" fmla="*/ 7 w 7"/>
                  <a:gd name="T5" fmla="*/ 7 h 7"/>
                  <a:gd name="T6" fmla="*/ 7 w 7"/>
                  <a:gd name="T7" fmla="*/ 4 h 7"/>
                  <a:gd name="T8" fmla="*/ 4 w 7"/>
                  <a:gd name="T9" fmla="*/ 1 h 7"/>
                  <a:gd name="T10" fmla="*/ 1 w 7"/>
                  <a:gd name="T11" fmla="*/ 1 h 7"/>
                  <a:gd name="T12" fmla="*/ 1 w 7"/>
                  <a:gd name="T13" fmla="*/ 4 h 7"/>
                  <a:gd name="T14" fmla="*/ 4 w 7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7">
                    <a:moveTo>
                      <a:pt x="4" y="7"/>
                    </a:moveTo>
                    <a:cubicBezTo>
                      <a:pt x="4" y="7"/>
                      <a:pt x="5" y="7"/>
                      <a:pt x="5" y="7"/>
                    </a:cubicBezTo>
                    <a:cubicBezTo>
                      <a:pt x="6" y="7"/>
                      <a:pt x="6" y="7"/>
                      <a:pt x="7" y="7"/>
                    </a:cubicBezTo>
                    <a:cubicBezTo>
                      <a:pt x="7" y="6"/>
                      <a:pt x="7" y="5"/>
                      <a:pt x="7" y="4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3"/>
                      <a:pt x="1" y="4"/>
                    </a:cubicBezTo>
                    <a:lnTo>
                      <a:pt x="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89121369-D00D-4BB3-8772-483C35EA9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4125" y="3300413"/>
                <a:ext cx="90488" cy="904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2AE8A844-9A75-43AB-ABB4-FF6B05EE7664}"/>
                </a:ext>
              </a:extLst>
            </p:cNvPr>
            <p:cNvGrpSpPr/>
            <p:nvPr/>
          </p:nvGrpSpPr>
          <p:grpSpPr>
            <a:xfrm>
              <a:off x="1375746" y="4890383"/>
              <a:ext cx="469080" cy="420478"/>
              <a:chOff x="2676525" y="3294063"/>
              <a:chExt cx="352426" cy="315912"/>
            </a:xfrm>
            <a:solidFill>
              <a:srgbClr val="FACF5A"/>
            </a:solidFill>
            <a:effectLst>
              <a:outerShdw blurRad="50800" dist="38100" dir="5400000" algn="t" rotWithShape="0">
                <a:prstClr val="black">
                  <a:alpha val="36000"/>
                </a:prstClr>
              </a:outerShdw>
            </a:effectLst>
          </p:grpSpPr>
          <p:sp>
            <p:nvSpPr>
              <p:cNvPr id="29" name="Freeform 63">
                <a:extLst>
                  <a:ext uri="{FF2B5EF4-FFF2-40B4-BE49-F238E27FC236}">
                    <a16:creationId xmlns:a16="http://schemas.microsoft.com/office/drawing/2014/main" id="{4CA79911-D13B-4AA2-A061-B88445209D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6525" y="3527425"/>
                <a:ext cx="285750" cy="82550"/>
              </a:xfrm>
              <a:custGeom>
                <a:avLst/>
                <a:gdLst>
                  <a:gd name="T0" fmla="*/ 38 w 76"/>
                  <a:gd name="T1" fmla="*/ 0 h 22"/>
                  <a:gd name="T2" fmla="*/ 0 w 76"/>
                  <a:gd name="T3" fmla="*/ 20 h 22"/>
                  <a:gd name="T4" fmla="*/ 2 w 76"/>
                  <a:gd name="T5" fmla="*/ 22 h 22"/>
                  <a:gd name="T6" fmla="*/ 74 w 76"/>
                  <a:gd name="T7" fmla="*/ 22 h 22"/>
                  <a:gd name="T8" fmla="*/ 76 w 76"/>
                  <a:gd name="T9" fmla="*/ 20 h 22"/>
                  <a:gd name="T10" fmla="*/ 38 w 76"/>
                  <a:gd name="T11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" h="22">
                    <a:moveTo>
                      <a:pt x="38" y="0"/>
                    </a:moveTo>
                    <a:cubicBezTo>
                      <a:pt x="20" y="0"/>
                      <a:pt x="0" y="5"/>
                      <a:pt x="0" y="20"/>
                    </a:cubicBezTo>
                    <a:cubicBezTo>
                      <a:pt x="0" y="21"/>
                      <a:pt x="1" y="22"/>
                      <a:pt x="2" y="22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5" y="22"/>
                      <a:pt x="76" y="21"/>
                      <a:pt x="76" y="20"/>
                    </a:cubicBezTo>
                    <a:cubicBezTo>
                      <a:pt x="76" y="5"/>
                      <a:pt x="56" y="0"/>
                      <a:pt x="3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0" name="Freeform 64">
                <a:extLst>
                  <a:ext uri="{FF2B5EF4-FFF2-40B4-BE49-F238E27FC236}">
                    <a16:creationId xmlns:a16="http://schemas.microsoft.com/office/drawing/2014/main" id="{ABFF560F-1F3D-4306-B00B-282A66FB1F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4463" y="3294063"/>
                <a:ext cx="344488" cy="222250"/>
              </a:xfrm>
              <a:custGeom>
                <a:avLst/>
                <a:gdLst>
                  <a:gd name="T0" fmla="*/ 92 w 92"/>
                  <a:gd name="T1" fmla="*/ 30 h 59"/>
                  <a:gd name="T2" fmla="*/ 63 w 92"/>
                  <a:gd name="T3" fmla="*/ 13 h 59"/>
                  <a:gd name="T4" fmla="*/ 77 w 92"/>
                  <a:gd name="T5" fmla="*/ 8 h 59"/>
                  <a:gd name="T6" fmla="*/ 78 w 92"/>
                  <a:gd name="T7" fmla="*/ 6 h 59"/>
                  <a:gd name="T8" fmla="*/ 77 w 92"/>
                  <a:gd name="T9" fmla="*/ 4 h 59"/>
                  <a:gd name="T10" fmla="*/ 65 w 92"/>
                  <a:gd name="T11" fmla="*/ 0 h 59"/>
                  <a:gd name="T12" fmla="*/ 46 w 92"/>
                  <a:gd name="T13" fmla="*/ 11 h 59"/>
                  <a:gd name="T14" fmla="*/ 27 w 92"/>
                  <a:gd name="T15" fmla="*/ 0 h 59"/>
                  <a:gd name="T16" fmla="*/ 15 w 92"/>
                  <a:gd name="T17" fmla="*/ 4 h 59"/>
                  <a:gd name="T18" fmla="*/ 14 w 92"/>
                  <a:gd name="T19" fmla="*/ 6 h 59"/>
                  <a:gd name="T20" fmla="*/ 15 w 92"/>
                  <a:gd name="T21" fmla="*/ 8 h 59"/>
                  <a:gd name="T22" fmla="*/ 29 w 92"/>
                  <a:gd name="T23" fmla="*/ 13 h 59"/>
                  <a:gd name="T24" fmla="*/ 0 w 92"/>
                  <a:gd name="T25" fmla="*/ 30 h 59"/>
                  <a:gd name="T26" fmla="*/ 0 w 92"/>
                  <a:gd name="T27" fmla="*/ 32 h 59"/>
                  <a:gd name="T28" fmla="*/ 2 w 92"/>
                  <a:gd name="T29" fmla="*/ 33 h 59"/>
                  <a:gd name="T30" fmla="*/ 13 w 92"/>
                  <a:gd name="T31" fmla="*/ 34 h 59"/>
                  <a:gd name="T32" fmla="*/ 41 w 92"/>
                  <a:gd name="T33" fmla="*/ 28 h 59"/>
                  <a:gd name="T34" fmla="*/ 23 w 92"/>
                  <a:gd name="T35" fmla="*/ 59 h 59"/>
                  <a:gd name="T36" fmla="*/ 36 w 92"/>
                  <a:gd name="T37" fmla="*/ 58 h 59"/>
                  <a:gd name="T38" fmla="*/ 46 w 92"/>
                  <a:gd name="T39" fmla="*/ 59 h 59"/>
                  <a:gd name="T40" fmla="*/ 47 w 92"/>
                  <a:gd name="T41" fmla="*/ 52 h 59"/>
                  <a:gd name="T42" fmla="*/ 38 w 92"/>
                  <a:gd name="T43" fmla="*/ 52 h 59"/>
                  <a:gd name="T44" fmla="*/ 36 w 92"/>
                  <a:gd name="T45" fmla="*/ 50 h 59"/>
                  <a:gd name="T46" fmla="*/ 38 w 92"/>
                  <a:gd name="T47" fmla="*/ 48 h 59"/>
                  <a:gd name="T48" fmla="*/ 47 w 92"/>
                  <a:gd name="T49" fmla="*/ 48 h 59"/>
                  <a:gd name="T50" fmla="*/ 47 w 92"/>
                  <a:gd name="T51" fmla="*/ 44 h 59"/>
                  <a:gd name="T52" fmla="*/ 42 w 92"/>
                  <a:gd name="T53" fmla="*/ 44 h 59"/>
                  <a:gd name="T54" fmla="*/ 40 w 92"/>
                  <a:gd name="T55" fmla="*/ 42 h 59"/>
                  <a:gd name="T56" fmla="*/ 42 w 92"/>
                  <a:gd name="T57" fmla="*/ 40 h 59"/>
                  <a:gd name="T58" fmla="*/ 47 w 92"/>
                  <a:gd name="T59" fmla="*/ 40 h 59"/>
                  <a:gd name="T60" fmla="*/ 48 w 92"/>
                  <a:gd name="T61" fmla="*/ 27 h 59"/>
                  <a:gd name="T62" fmla="*/ 74 w 92"/>
                  <a:gd name="T63" fmla="*/ 34 h 59"/>
                  <a:gd name="T64" fmla="*/ 87 w 92"/>
                  <a:gd name="T65" fmla="*/ 33 h 59"/>
                  <a:gd name="T66" fmla="*/ 90 w 92"/>
                  <a:gd name="T67" fmla="*/ 33 h 59"/>
                  <a:gd name="T68" fmla="*/ 92 w 92"/>
                  <a:gd name="T69" fmla="*/ 32 h 59"/>
                  <a:gd name="T70" fmla="*/ 92 w 92"/>
                  <a:gd name="T71" fmla="*/ 3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2" h="59">
                    <a:moveTo>
                      <a:pt x="92" y="30"/>
                    </a:moveTo>
                    <a:cubicBezTo>
                      <a:pt x="86" y="16"/>
                      <a:pt x="72" y="14"/>
                      <a:pt x="63" y="13"/>
                    </a:cubicBezTo>
                    <a:cubicBezTo>
                      <a:pt x="77" y="8"/>
                      <a:pt x="77" y="8"/>
                      <a:pt x="77" y="8"/>
                    </a:cubicBezTo>
                    <a:cubicBezTo>
                      <a:pt x="77" y="8"/>
                      <a:pt x="78" y="7"/>
                      <a:pt x="78" y="6"/>
                    </a:cubicBezTo>
                    <a:cubicBezTo>
                      <a:pt x="78" y="5"/>
                      <a:pt x="78" y="5"/>
                      <a:pt x="77" y="4"/>
                    </a:cubicBezTo>
                    <a:cubicBezTo>
                      <a:pt x="73" y="2"/>
                      <a:pt x="69" y="0"/>
                      <a:pt x="65" y="0"/>
                    </a:cubicBezTo>
                    <a:cubicBezTo>
                      <a:pt x="56" y="0"/>
                      <a:pt x="49" y="5"/>
                      <a:pt x="46" y="11"/>
                    </a:cubicBezTo>
                    <a:cubicBezTo>
                      <a:pt x="43" y="5"/>
                      <a:pt x="36" y="0"/>
                      <a:pt x="27" y="0"/>
                    </a:cubicBezTo>
                    <a:cubicBezTo>
                      <a:pt x="23" y="0"/>
                      <a:pt x="19" y="2"/>
                      <a:pt x="15" y="4"/>
                    </a:cubicBezTo>
                    <a:cubicBezTo>
                      <a:pt x="14" y="5"/>
                      <a:pt x="14" y="5"/>
                      <a:pt x="14" y="6"/>
                    </a:cubicBezTo>
                    <a:cubicBezTo>
                      <a:pt x="14" y="7"/>
                      <a:pt x="15" y="8"/>
                      <a:pt x="15" y="8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0" y="14"/>
                      <a:pt x="6" y="16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33"/>
                      <a:pt x="1" y="33"/>
                      <a:pt x="2" y="33"/>
                    </a:cubicBezTo>
                    <a:cubicBezTo>
                      <a:pt x="5" y="33"/>
                      <a:pt x="9" y="34"/>
                      <a:pt x="13" y="34"/>
                    </a:cubicBezTo>
                    <a:cubicBezTo>
                      <a:pt x="21" y="34"/>
                      <a:pt x="31" y="33"/>
                      <a:pt x="41" y="28"/>
                    </a:cubicBezTo>
                    <a:cubicBezTo>
                      <a:pt x="23" y="59"/>
                      <a:pt x="23" y="59"/>
                      <a:pt x="23" y="59"/>
                    </a:cubicBezTo>
                    <a:cubicBezTo>
                      <a:pt x="28" y="58"/>
                      <a:pt x="32" y="58"/>
                      <a:pt x="36" y="58"/>
                    </a:cubicBezTo>
                    <a:cubicBezTo>
                      <a:pt x="39" y="58"/>
                      <a:pt x="43" y="58"/>
                      <a:pt x="46" y="59"/>
                    </a:cubicBezTo>
                    <a:cubicBezTo>
                      <a:pt x="47" y="52"/>
                      <a:pt x="47" y="52"/>
                      <a:pt x="47" y="52"/>
                    </a:cubicBezTo>
                    <a:cubicBezTo>
                      <a:pt x="38" y="52"/>
                      <a:pt x="38" y="52"/>
                      <a:pt x="38" y="52"/>
                    </a:cubicBezTo>
                    <a:cubicBezTo>
                      <a:pt x="37" y="52"/>
                      <a:pt x="36" y="51"/>
                      <a:pt x="36" y="50"/>
                    </a:cubicBezTo>
                    <a:cubicBezTo>
                      <a:pt x="36" y="49"/>
                      <a:pt x="37" y="48"/>
                      <a:pt x="38" y="48"/>
                    </a:cubicBezTo>
                    <a:cubicBezTo>
                      <a:pt x="47" y="48"/>
                      <a:pt x="47" y="48"/>
                      <a:pt x="47" y="48"/>
                    </a:cubicBezTo>
                    <a:cubicBezTo>
                      <a:pt x="47" y="44"/>
                      <a:pt x="47" y="44"/>
                      <a:pt x="47" y="44"/>
                    </a:cubicBezTo>
                    <a:cubicBezTo>
                      <a:pt x="42" y="44"/>
                      <a:pt x="42" y="44"/>
                      <a:pt x="42" y="44"/>
                    </a:cubicBezTo>
                    <a:cubicBezTo>
                      <a:pt x="41" y="44"/>
                      <a:pt x="40" y="43"/>
                      <a:pt x="40" y="42"/>
                    </a:cubicBezTo>
                    <a:cubicBezTo>
                      <a:pt x="40" y="41"/>
                      <a:pt x="41" y="40"/>
                      <a:pt x="42" y="40"/>
                    </a:cubicBezTo>
                    <a:cubicBezTo>
                      <a:pt x="47" y="40"/>
                      <a:pt x="47" y="40"/>
                      <a:pt x="47" y="40"/>
                    </a:cubicBezTo>
                    <a:cubicBezTo>
                      <a:pt x="48" y="27"/>
                      <a:pt x="48" y="27"/>
                      <a:pt x="48" y="27"/>
                    </a:cubicBezTo>
                    <a:cubicBezTo>
                      <a:pt x="55" y="33"/>
                      <a:pt x="66" y="34"/>
                      <a:pt x="74" y="34"/>
                    </a:cubicBezTo>
                    <a:cubicBezTo>
                      <a:pt x="78" y="34"/>
                      <a:pt x="83" y="34"/>
                      <a:pt x="87" y="33"/>
                    </a:cubicBezTo>
                    <a:cubicBezTo>
                      <a:pt x="90" y="33"/>
                      <a:pt x="90" y="33"/>
                      <a:pt x="90" y="33"/>
                    </a:cubicBezTo>
                    <a:cubicBezTo>
                      <a:pt x="91" y="33"/>
                      <a:pt x="92" y="33"/>
                      <a:pt x="92" y="32"/>
                    </a:cubicBezTo>
                    <a:cubicBezTo>
                      <a:pt x="92" y="32"/>
                      <a:pt x="92" y="31"/>
                      <a:pt x="92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26C5C98-9E3B-4ED4-BD5B-4D5829DCFC73}"/>
                </a:ext>
              </a:extLst>
            </p:cNvPr>
            <p:cNvCxnSpPr/>
            <p:nvPr/>
          </p:nvCxnSpPr>
          <p:spPr>
            <a:xfrm>
              <a:off x="2228991" y="5100622"/>
              <a:ext cx="328072" cy="0"/>
            </a:xfrm>
            <a:prstGeom prst="line">
              <a:avLst/>
            </a:prstGeom>
            <a:ln w="34925" cap="rnd">
              <a:solidFill>
                <a:srgbClr val="FACF5A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B2BA598-1F49-43F0-A0DA-C2A07ACE7537}"/>
                </a:ext>
              </a:extLst>
            </p:cNvPr>
            <p:cNvCxnSpPr/>
            <p:nvPr/>
          </p:nvCxnSpPr>
          <p:spPr>
            <a:xfrm>
              <a:off x="3794473" y="5100622"/>
              <a:ext cx="328072" cy="0"/>
            </a:xfrm>
            <a:prstGeom prst="line">
              <a:avLst/>
            </a:prstGeom>
            <a:ln w="34925" cap="rnd">
              <a:solidFill>
                <a:srgbClr val="FACF5A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51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C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D29AB1-329A-45F1-B73C-D1CA5C99ED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553" y="12700"/>
            <a:ext cx="5614147" cy="685800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29E6E5D8-1EAB-40DF-9964-EF3982D14C15}"/>
              </a:ext>
            </a:extLst>
          </p:cNvPr>
          <p:cNvSpPr/>
          <p:nvPr/>
        </p:nvSpPr>
        <p:spPr>
          <a:xfrm>
            <a:off x="0" y="-730250"/>
            <a:ext cx="495300" cy="495300"/>
          </a:xfrm>
          <a:prstGeom prst="ellipse">
            <a:avLst/>
          </a:prstGeom>
          <a:solidFill>
            <a:srgbClr val="FAC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B20C57-FDD3-4219-88A1-95D5FF78C8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5469" y="4297363"/>
            <a:ext cx="2453351" cy="2199219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1086C92-29AB-49AC-9AE0-73B25B92B3D7}"/>
              </a:ext>
            </a:extLst>
          </p:cNvPr>
          <p:cNvGrpSpPr/>
          <p:nvPr/>
        </p:nvGrpSpPr>
        <p:grpSpPr>
          <a:xfrm flipV="1">
            <a:off x="0" y="0"/>
            <a:ext cx="3190875" cy="5492751"/>
            <a:chOff x="0" y="1368425"/>
            <a:chExt cx="3190875" cy="5492751"/>
          </a:xfrm>
          <a:solidFill>
            <a:srgbClr val="F7A3AD">
              <a:alpha val="78000"/>
            </a:srgbClr>
          </a:solidFill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E104EB5-951C-4BA9-A3DE-9785B8B8B9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4806950"/>
              <a:ext cx="2024063" cy="2054225"/>
            </a:xfrm>
            <a:custGeom>
              <a:avLst/>
              <a:gdLst>
                <a:gd name="T0" fmla="*/ 89 w 536"/>
                <a:gd name="T1" fmla="*/ 460 h 545"/>
                <a:gd name="T2" fmla="*/ 99 w 536"/>
                <a:gd name="T3" fmla="*/ 428 h 545"/>
                <a:gd name="T4" fmla="*/ 179 w 536"/>
                <a:gd name="T5" fmla="*/ 373 h 545"/>
                <a:gd name="T6" fmla="*/ 145 w 536"/>
                <a:gd name="T7" fmla="*/ 355 h 545"/>
                <a:gd name="T8" fmla="*/ 446 w 536"/>
                <a:gd name="T9" fmla="*/ 266 h 545"/>
                <a:gd name="T10" fmla="*/ 193 w 536"/>
                <a:gd name="T11" fmla="*/ 237 h 545"/>
                <a:gd name="T12" fmla="*/ 212 w 536"/>
                <a:gd name="T13" fmla="*/ 217 h 545"/>
                <a:gd name="T14" fmla="*/ 357 w 536"/>
                <a:gd name="T15" fmla="*/ 161 h 545"/>
                <a:gd name="T16" fmla="*/ 323 w 536"/>
                <a:gd name="T17" fmla="*/ 142 h 545"/>
                <a:gd name="T18" fmla="*/ 419 w 536"/>
                <a:gd name="T19" fmla="*/ 80 h 545"/>
                <a:gd name="T20" fmla="*/ 268 w 536"/>
                <a:gd name="T21" fmla="*/ 158 h 545"/>
                <a:gd name="T22" fmla="*/ 230 w 536"/>
                <a:gd name="T23" fmla="*/ 192 h 545"/>
                <a:gd name="T24" fmla="*/ 181 w 536"/>
                <a:gd name="T25" fmla="*/ 148 h 545"/>
                <a:gd name="T26" fmla="*/ 119 w 536"/>
                <a:gd name="T27" fmla="*/ 326 h 545"/>
                <a:gd name="T28" fmla="*/ 94 w 536"/>
                <a:gd name="T29" fmla="*/ 409 h 545"/>
                <a:gd name="T30" fmla="*/ 76 w 536"/>
                <a:gd name="T31" fmla="*/ 356 h 545"/>
                <a:gd name="T32" fmla="*/ 0 w 536"/>
                <a:gd name="T33" fmla="*/ 256 h 545"/>
                <a:gd name="T34" fmla="*/ 35 w 536"/>
                <a:gd name="T35" fmla="*/ 226 h 545"/>
                <a:gd name="T36" fmla="*/ 166 w 536"/>
                <a:gd name="T37" fmla="*/ 102 h 545"/>
                <a:gd name="T38" fmla="*/ 102 w 536"/>
                <a:gd name="T39" fmla="*/ 279 h 545"/>
                <a:gd name="T40" fmla="*/ 154 w 536"/>
                <a:gd name="T41" fmla="*/ 204 h 545"/>
                <a:gd name="T42" fmla="*/ 170 w 536"/>
                <a:gd name="T43" fmla="*/ 100 h 545"/>
                <a:gd name="T44" fmla="*/ 202 w 536"/>
                <a:gd name="T45" fmla="*/ 161 h 545"/>
                <a:gd name="T46" fmla="*/ 314 w 536"/>
                <a:gd name="T47" fmla="*/ 5 h 545"/>
                <a:gd name="T48" fmla="*/ 377 w 536"/>
                <a:gd name="T49" fmla="*/ 13 h 545"/>
                <a:gd name="T50" fmla="*/ 340 w 536"/>
                <a:gd name="T51" fmla="*/ 68 h 545"/>
                <a:gd name="T52" fmla="*/ 425 w 536"/>
                <a:gd name="T53" fmla="*/ 36 h 545"/>
                <a:gd name="T54" fmla="*/ 478 w 536"/>
                <a:gd name="T55" fmla="*/ 87 h 545"/>
                <a:gd name="T56" fmla="*/ 480 w 536"/>
                <a:gd name="T57" fmla="*/ 114 h 545"/>
                <a:gd name="T58" fmla="*/ 496 w 536"/>
                <a:gd name="T59" fmla="*/ 102 h 545"/>
                <a:gd name="T60" fmla="*/ 238 w 536"/>
                <a:gd name="T61" fmla="*/ 242 h 545"/>
                <a:gd name="T62" fmla="*/ 521 w 536"/>
                <a:gd name="T63" fmla="*/ 225 h 545"/>
                <a:gd name="T64" fmla="*/ 241 w 536"/>
                <a:gd name="T65" fmla="*/ 329 h 545"/>
                <a:gd name="T66" fmla="*/ 492 w 536"/>
                <a:gd name="T67" fmla="*/ 343 h 545"/>
                <a:gd name="T68" fmla="*/ 499 w 536"/>
                <a:gd name="T69" fmla="*/ 415 h 545"/>
                <a:gd name="T70" fmla="*/ 474 w 536"/>
                <a:gd name="T71" fmla="*/ 493 h 545"/>
                <a:gd name="T72" fmla="*/ 0 w 536"/>
                <a:gd name="T73" fmla="*/ 222 h 545"/>
                <a:gd name="T74" fmla="*/ 21 w 536"/>
                <a:gd name="T75" fmla="*/ 422 h 545"/>
                <a:gd name="T76" fmla="*/ 2 w 536"/>
                <a:gd name="T77" fmla="*/ 339 h 545"/>
                <a:gd name="T78" fmla="*/ 8 w 536"/>
                <a:gd name="T79" fmla="*/ 443 h 545"/>
                <a:gd name="T80" fmla="*/ 94 w 536"/>
                <a:gd name="T81" fmla="*/ 510 h 545"/>
                <a:gd name="T82" fmla="*/ 91 w 536"/>
                <a:gd name="T83" fmla="*/ 545 h 545"/>
                <a:gd name="T84" fmla="*/ 40 w 536"/>
                <a:gd name="T85" fmla="*/ 491 h 545"/>
                <a:gd name="T86" fmla="*/ 69 w 536"/>
                <a:gd name="T87" fmla="*/ 545 h 545"/>
                <a:gd name="T88" fmla="*/ 320 w 536"/>
                <a:gd name="T89" fmla="*/ 225 h 545"/>
                <a:gd name="T90" fmla="*/ 320 w 536"/>
                <a:gd name="T91" fmla="*/ 279 h 545"/>
                <a:gd name="T92" fmla="*/ 378 w 536"/>
                <a:gd name="T93" fmla="*/ 424 h 545"/>
                <a:gd name="T94" fmla="*/ 477 w 536"/>
                <a:gd name="T95" fmla="*/ 95 h 545"/>
                <a:gd name="T96" fmla="*/ 253 w 536"/>
                <a:gd name="T97" fmla="*/ 128 h 545"/>
                <a:gd name="T98" fmla="*/ 357 w 536"/>
                <a:gd name="T99" fmla="*/ 359 h 545"/>
                <a:gd name="T100" fmla="*/ 206 w 536"/>
                <a:gd name="T101" fmla="*/ 124 h 545"/>
                <a:gd name="T102" fmla="*/ 415 w 536"/>
                <a:gd name="T103" fmla="*/ 403 h 545"/>
                <a:gd name="T104" fmla="*/ 515 w 536"/>
                <a:gd name="T105" fmla="*/ 265 h 545"/>
                <a:gd name="T106" fmla="*/ 336 w 536"/>
                <a:gd name="T107" fmla="*/ 77 h 545"/>
                <a:gd name="T108" fmla="*/ 287 w 536"/>
                <a:gd name="T109" fmla="*/ 197 h 545"/>
                <a:gd name="T110" fmla="*/ 190 w 536"/>
                <a:gd name="T111" fmla="*/ 466 h 545"/>
                <a:gd name="T112" fmla="*/ 107 w 536"/>
                <a:gd name="T113" fmla="*/ 457 h 545"/>
                <a:gd name="T114" fmla="*/ 146 w 536"/>
                <a:gd name="T115" fmla="*/ 386 h 545"/>
                <a:gd name="T116" fmla="*/ 194 w 536"/>
                <a:gd name="T117" fmla="*/ 289 h 545"/>
                <a:gd name="T118" fmla="*/ 71 w 536"/>
                <a:gd name="T119" fmla="*/ 310 h 545"/>
                <a:gd name="T120" fmla="*/ 77 w 536"/>
                <a:gd name="T121" fmla="*/ 396 h 545"/>
                <a:gd name="T122" fmla="*/ 66 w 536"/>
                <a:gd name="T123" fmla="*/ 434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36" h="545">
                  <a:moveTo>
                    <a:pt x="455" y="545"/>
                  </a:moveTo>
                  <a:cubicBezTo>
                    <a:pt x="286" y="545"/>
                    <a:pt x="286" y="545"/>
                    <a:pt x="286" y="545"/>
                  </a:cubicBezTo>
                  <a:cubicBezTo>
                    <a:pt x="253" y="537"/>
                    <a:pt x="218" y="524"/>
                    <a:pt x="188" y="504"/>
                  </a:cubicBezTo>
                  <a:cubicBezTo>
                    <a:pt x="188" y="504"/>
                    <a:pt x="188" y="504"/>
                    <a:pt x="188" y="504"/>
                  </a:cubicBezTo>
                  <a:cubicBezTo>
                    <a:pt x="187" y="503"/>
                    <a:pt x="177" y="498"/>
                    <a:pt x="171" y="507"/>
                  </a:cubicBezTo>
                  <a:cubicBezTo>
                    <a:pt x="171" y="508"/>
                    <a:pt x="171" y="509"/>
                    <a:pt x="171" y="510"/>
                  </a:cubicBezTo>
                  <a:cubicBezTo>
                    <a:pt x="170" y="515"/>
                    <a:pt x="173" y="522"/>
                    <a:pt x="178" y="529"/>
                  </a:cubicBezTo>
                  <a:cubicBezTo>
                    <a:pt x="182" y="534"/>
                    <a:pt x="186" y="540"/>
                    <a:pt x="192" y="545"/>
                  </a:cubicBezTo>
                  <a:cubicBezTo>
                    <a:pt x="133" y="545"/>
                    <a:pt x="133" y="545"/>
                    <a:pt x="133" y="545"/>
                  </a:cubicBezTo>
                  <a:cubicBezTo>
                    <a:pt x="132" y="543"/>
                    <a:pt x="130" y="541"/>
                    <a:pt x="128" y="540"/>
                  </a:cubicBezTo>
                  <a:cubicBezTo>
                    <a:pt x="118" y="530"/>
                    <a:pt x="76" y="488"/>
                    <a:pt x="83" y="473"/>
                  </a:cubicBezTo>
                  <a:cubicBezTo>
                    <a:pt x="91" y="477"/>
                    <a:pt x="91" y="485"/>
                    <a:pt x="97" y="492"/>
                  </a:cubicBezTo>
                  <a:cubicBezTo>
                    <a:pt x="98" y="489"/>
                    <a:pt x="93" y="482"/>
                    <a:pt x="92" y="479"/>
                  </a:cubicBezTo>
                  <a:cubicBezTo>
                    <a:pt x="88" y="473"/>
                    <a:pt x="87" y="474"/>
                    <a:pt x="83" y="471"/>
                  </a:cubicBezTo>
                  <a:cubicBezTo>
                    <a:pt x="85" y="458"/>
                    <a:pt x="85" y="458"/>
                    <a:pt x="85" y="458"/>
                  </a:cubicBezTo>
                  <a:cubicBezTo>
                    <a:pt x="88" y="458"/>
                    <a:pt x="88" y="458"/>
                    <a:pt x="89" y="460"/>
                  </a:cubicBezTo>
                  <a:cubicBezTo>
                    <a:pt x="92" y="462"/>
                    <a:pt x="91" y="462"/>
                    <a:pt x="94" y="462"/>
                  </a:cubicBezTo>
                  <a:cubicBezTo>
                    <a:pt x="92" y="459"/>
                    <a:pt x="88" y="457"/>
                    <a:pt x="86" y="455"/>
                  </a:cubicBezTo>
                  <a:cubicBezTo>
                    <a:pt x="86" y="452"/>
                    <a:pt x="90" y="432"/>
                    <a:pt x="91" y="430"/>
                  </a:cubicBezTo>
                  <a:cubicBezTo>
                    <a:pt x="97" y="425"/>
                    <a:pt x="112" y="440"/>
                    <a:pt x="115" y="443"/>
                  </a:cubicBezTo>
                  <a:cubicBezTo>
                    <a:pt x="128" y="453"/>
                    <a:pt x="137" y="455"/>
                    <a:pt x="151" y="461"/>
                  </a:cubicBezTo>
                  <a:cubicBezTo>
                    <a:pt x="156" y="463"/>
                    <a:pt x="160" y="465"/>
                    <a:pt x="164" y="466"/>
                  </a:cubicBezTo>
                  <a:cubicBezTo>
                    <a:pt x="176" y="472"/>
                    <a:pt x="176" y="472"/>
                    <a:pt x="176" y="472"/>
                  </a:cubicBezTo>
                  <a:cubicBezTo>
                    <a:pt x="192" y="479"/>
                    <a:pt x="193" y="483"/>
                    <a:pt x="213" y="489"/>
                  </a:cubicBezTo>
                  <a:cubicBezTo>
                    <a:pt x="229" y="495"/>
                    <a:pt x="284" y="510"/>
                    <a:pt x="297" y="505"/>
                  </a:cubicBezTo>
                  <a:cubicBezTo>
                    <a:pt x="296" y="504"/>
                    <a:pt x="297" y="504"/>
                    <a:pt x="294" y="504"/>
                  </a:cubicBezTo>
                  <a:cubicBezTo>
                    <a:pt x="293" y="504"/>
                    <a:pt x="292" y="503"/>
                    <a:pt x="291" y="503"/>
                  </a:cubicBezTo>
                  <a:cubicBezTo>
                    <a:pt x="267" y="502"/>
                    <a:pt x="265" y="501"/>
                    <a:pt x="241" y="495"/>
                  </a:cubicBezTo>
                  <a:cubicBezTo>
                    <a:pt x="224" y="491"/>
                    <a:pt x="204" y="485"/>
                    <a:pt x="189" y="476"/>
                  </a:cubicBezTo>
                  <a:cubicBezTo>
                    <a:pt x="179" y="469"/>
                    <a:pt x="164" y="463"/>
                    <a:pt x="153" y="459"/>
                  </a:cubicBezTo>
                  <a:cubicBezTo>
                    <a:pt x="138" y="453"/>
                    <a:pt x="129" y="451"/>
                    <a:pt x="116" y="441"/>
                  </a:cubicBezTo>
                  <a:cubicBezTo>
                    <a:pt x="110" y="436"/>
                    <a:pt x="106" y="431"/>
                    <a:pt x="99" y="428"/>
                  </a:cubicBezTo>
                  <a:cubicBezTo>
                    <a:pt x="96" y="427"/>
                    <a:pt x="94" y="428"/>
                    <a:pt x="92" y="428"/>
                  </a:cubicBezTo>
                  <a:cubicBezTo>
                    <a:pt x="93" y="423"/>
                    <a:pt x="96" y="423"/>
                    <a:pt x="101" y="423"/>
                  </a:cubicBezTo>
                  <a:cubicBezTo>
                    <a:pt x="112" y="424"/>
                    <a:pt x="125" y="431"/>
                    <a:pt x="135" y="429"/>
                  </a:cubicBezTo>
                  <a:cubicBezTo>
                    <a:pt x="134" y="428"/>
                    <a:pt x="118" y="425"/>
                    <a:pt x="115" y="424"/>
                  </a:cubicBezTo>
                  <a:cubicBezTo>
                    <a:pt x="109" y="422"/>
                    <a:pt x="101" y="420"/>
                    <a:pt x="93" y="423"/>
                  </a:cubicBezTo>
                  <a:cubicBezTo>
                    <a:pt x="93" y="419"/>
                    <a:pt x="96" y="410"/>
                    <a:pt x="97" y="406"/>
                  </a:cubicBezTo>
                  <a:cubicBezTo>
                    <a:pt x="100" y="396"/>
                    <a:pt x="107" y="400"/>
                    <a:pt x="112" y="394"/>
                  </a:cubicBezTo>
                  <a:cubicBezTo>
                    <a:pt x="109" y="394"/>
                    <a:pt x="109" y="394"/>
                    <a:pt x="109" y="394"/>
                  </a:cubicBezTo>
                  <a:cubicBezTo>
                    <a:pt x="106" y="395"/>
                    <a:pt x="103" y="397"/>
                    <a:pt x="100" y="398"/>
                  </a:cubicBezTo>
                  <a:cubicBezTo>
                    <a:pt x="101" y="393"/>
                    <a:pt x="103" y="385"/>
                    <a:pt x="106" y="381"/>
                  </a:cubicBezTo>
                  <a:cubicBezTo>
                    <a:pt x="115" y="373"/>
                    <a:pt x="137" y="379"/>
                    <a:pt x="146" y="381"/>
                  </a:cubicBezTo>
                  <a:cubicBezTo>
                    <a:pt x="150" y="382"/>
                    <a:pt x="162" y="385"/>
                    <a:pt x="165" y="385"/>
                  </a:cubicBezTo>
                  <a:cubicBezTo>
                    <a:pt x="162" y="381"/>
                    <a:pt x="144" y="378"/>
                    <a:pt x="138" y="377"/>
                  </a:cubicBezTo>
                  <a:cubicBezTo>
                    <a:pt x="128" y="375"/>
                    <a:pt x="117" y="373"/>
                    <a:pt x="106" y="379"/>
                  </a:cubicBezTo>
                  <a:cubicBezTo>
                    <a:pt x="106" y="377"/>
                    <a:pt x="110" y="369"/>
                    <a:pt x="111" y="368"/>
                  </a:cubicBezTo>
                  <a:cubicBezTo>
                    <a:pt x="119" y="358"/>
                    <a:pt x="169" y="369"/>
                    <a:pt x="179" y="373"/>
                  </a:cubicBezTo>
                  <a:cubicBezTo>
                    <a:pt x="183" y="374"/>
                    <a:pt x="187" y="376"/>
                    <a:pt x="191" y="378"/>
                  </a:cubicBezTo>
                  <a:cubicBezTo>
                    <a:pt x="205" y="381"/>
                    <a:pt x="227" y="378"/>
                    <a:pt x="247" y="383"/>
                  </a:cubicBezTo>
                  <a:cubicBezTo>
                    <a:pt x="268" y="388"/>
                    <a:pt x="255" y="389"/>
                    <a:pt x="287" y="389"/>
                  </a:cubicBezTo>
                  <a:cubicBezTo>
                    <a:pt x="293" y="389"/>
                    <a:pt x="297" y="389"/>
                    <a:pt x="302" y="389"/>
                  </a:cubicBezTo>
                  <a:cubicBezTo>
                    <a:pt x="305" y="389"/>
                    <a:pt x="307" y="388"/>
                    <a:pt x="310" y="388"/>
                  </a:cubicBezTo>
                  <a:cubicBezTo>
                    <a:pt x="311" y="388"/>
                    <a:pt x="314" y="389"/>
                    <a:pt x="315" y="388"/>
                  </a:cubicBezTo>
                  <a:cubicBezTo>
                    <a:pt x="316" y="387"/>
                    <a:pt x="316" y="387"/>
                    <a:pt x="316" y="387"/>
                  </a:cubicBezTo>
                  <a:cubicBezTo>
                    <a:pt x="316" y="387"/>
                    <a:pt x="317" y="387"/>
                    <a:pt x="317" y="387"/>
                  </a:cubicBezTo>
                  <a:cubicBezTo>
                    <a:pt x="290" y="387"/>
                    <a:pt x="290" y="387"/>
                    <a:pt x="290" y="387"/>
                  </a:cubicBezTo>
                  <a:cubicBezTo>
                    <a:pt x="282" y="387"/>
                    <a:pt x="271" y="387"/>
                    <a:pt x="263" y="385"/>
                  </a:cubicBezTo>
                  <a:cubicBezTo>
                    <a:pt x="251" y="384"/>
                    <a:pt x="254" y="378"/>
                    <a:pt x="214" y="377"/>
                  </a:cubicBezTo>
                  <a:cubicBezTo>
                    <a:pt x="205" y="376"/>
                    <a:pt x="196" y="377"/>
                    <a:pt x="188" y="374"/>
                  </a:cubicBezTo>
                  <a:cubicBezTo>
                    <a:pt x="181" y="371"/>
                    <a:pt x="173" y="369"/>
                    <a:pt x="165" y="367"/>
                  </a:cubicBezTo>
                  <a:cubicBezTo>
                    <a:pt x="151" y="364"/>
                    <a:pt x="128" y="359"/>
                    <a:pt x="111" y="365"/>
                  </a:cubicBezTo>
                  <a:cubicBezTo>
                    <a:pt x="116" y="353"/>
                    <a:pt x="163" y="360"/>
                    <a:pt x="174" y="356"/>
                  </a:cubicBezTo>
                  <a:cubicBezTo>
                    <a:pt x="172" y="355"/>
                    <a:pt x="150" y="355"/>
                    <a:pt x="145" y="355"/>
                  </a:cubicBezTo>
                  <a:cubicBezTo>
                    <a:pt x="132" y="355"/>
                    <a:pt x="126" y="356"/>
                    <a:pt x="113" y="361"/>
                  </a:cubicBezTo>
                  <a:cubicBezTo>
                    <a:pt x="114" y="356"/>
                    <a:pt x="117" y="351"/>
                    <a:pt x="119" y="346"/>
                  </a:cubicBezTo>
                  <a:cubicBezTo>
                    <a:pt x="120" y="344"/>
                    <a:pt x="121" y="340"/>
                    <a:pt x="124" y="339"/>
                  </a:cubicBezTo>
                  <a:cubicBezTo>
                    <a:pt x="127" y="338"/>
                    <a:pt x="131" y="339"/>
                    <a:pt x="133" y="337"/>
                  </a:cubicBezTo>
                  <a:cubicBezTo>
                    <a:pt x="131" y="336"/>
                    <a:pt x="127" y="337"/>
                    <a:pt x="124" y="337"/>
                  </a:cubicBezTo>
                  <a:cubicBezTo>
                    <a:pt x="125" y="333"/>
                    <a:pt x="134" y="316"/>
                    <a:pt x="136" y="315"/>
                  </a:cubicBezTo>
                  <a:cubicBezTo>
                    <a:pt x="161" y="299"/>
                    <a:pt x="210" y="309"/>
                    <a:pt x="227" y="304"/>
                  </a:cubicBezTo>
                  <a:cubicBezTo>
                    <a:pt x="223" y="303"/>
                    <a:pt x="211" y="304"/>
                    <a:pt x="205" y="304"/>
                  </a:cubicBezTo>
                  <a:cubicBezTo>
                    <a:pt x="198" y="304"/>
                    <a:pt x="191" y="304"/>
                    <a:pt x="183" y="304"/>
                  </a:cubicBezTo>
                  <a:cubicBezTo>
                    <a:pt x="164" y="304"/>
                    <a:pt x="155" y="305"/>
                    <a:pt x="137" y="313"/>
                  </a:cubicBezTo>
                  <a:cubicBezTo>
                    <a:pt x="141" y="301"/>
                    <a:pt x="154" y="298"/>
                    <a:pt x="170" y="297"/>
                  </a:cubicBezTo>
                  <a:cubicBezTo>
                    <a:pt x="195" y="296"/>
                    <a:pt x="218" y="300"/>
                    <a:pt x="244" y="301"/>
                  </a:cubicBezTo>
                  <a:cubicBezTo>
                    <a:pt x="251" y="301"/>
                    <a:pt x="311" y="298"/>
                    <a:pt x="321" y="297"/>
                  </a:cubicBezTo>
                  <a:cubicBezTo>
                    <a:pt x="345" y="295"/>
                    <a:pt x="382" y="286"/>
                    <a:pt x="406" y="280"/>
                  </a:cubicBezTo>
                  <a:cubicBezTo>
                    <a:pt x="417" y="277"/>
                    <a:pt x="428" y="274"/>
                    <a:pt x="439" y="270"/>
                  </a:cubicBezTo>
                  <a:cubicBezTo>
                    <a:pt x="441" y="269"/>
                    <a:pt x="444" y="268"/>
                    <a:pt x="446" y="266"/>
                  </a:cubicBezTo>
                  <a:cubicBezTo>
                    <a:pt x="447" y="265"/>
                    <a:pt x="447" y="265"/>
                    <a:pt x="447" y="265"/>
                  </a:cubicBezTo>
                  <a:cubicBezTo>
                    <a:pt x="444" y="265"/>
                    <a:pt x="432" y="270"/>
                    <a:pt x="428" y="272"/>
                  </a:cubicBezTo>
                  <a:cubicBezTo>
                    <a:pt x="422" y="274"/>
                    <a:pt x="414" y="276"/>
                    <a:pt x="407" y="278"/>
                  </a:cubicBezTo>
                  <a:cubicBezTo>
                    <a:pt x="386" y="283"/>
                    <a:pt x="348" y="292"/>
                    <a:pt x="327" y="294"/>
                  </a:cubicBezTo>
                  <a:cubicBezTo>
                    <a:pt x="308" y="296"/>
                    <a:pt x="289" y="296"/>
                    <a:pt x="270" y="297"/>
                  </a:cubicBezTo>
                  <a:cubicBezTo>
                    <a:pt x="243" y="299"/>
                    <a:pt x="246" y="299"/>
                    <a:pt x="216" y="297"/>
                  </a:cubicBezTo>
                  <a:cubicBezTo>
                    <a:pt x="192" y="295"/>
                    <a:pt x="166" y="292"/>
                    <a:pt x="143" y="302"/>
                  </a:cubicBezTo>
                  <a:cubicBezTo>
                    <a:pt x="148" y="294"/>
                    <a:pt x="147" y="293"/>
                    <a:pt x="155" y="290"/>
                  </a:cubicBezTo>
                  <a:cubicBezTo>
                    <a:pt x="160" y="288"/>
                    <a:pt x="160" y="288"/>
                    <a:pt x="160" y="288"/>
                  </a:cubicBezTo>
                  <a:cubicBezTo>
                    <a:pt x="162" y="287"/>
                    <a:pt x="161" y="288"/>
                    <a:pt x="161" y="287"/>
                  </a:cubicBezTo>
                  <a:cubicBezTo>
                    <a:pt x="158" y="286"/>
                    <a:pt x="154" y="289"/>
                    <a:pt x="151" y="290"/>
                  </a:cubicBezTo>
                  <a:cubicBezTo>
                    <a:pt x="153" y="285"/>
                    <a:pt x="156" y="282"/>
                    <a:pt x="159" y="278"/>
                  </a:cubicBezTo>
                  <a:cubicBezTo>
                    <a:pt x="162" y="273"/>
                    <a:pt x="173" y="256"/>
                    <a:pt x="178" y="255"/>
                  </a:cubicBezTo>
                  <a:cubicBezTo>
                    <a:pt x="182" y="254"/>
                    <a:pt x="194" y="253"/>
                    <a:pt x="196" y="251"/>
                  </a:cubicBezTo>
                  <a:cubicBezTo>
                    <a:pt x="194" y="249"/>
                    <a:pt x="181" y="253"/>
                    <a:pt x="178" y="253"/>
                  </a:cubicBezTo>
                  <a:cubicBezTo>
                    <a:pt x="180" y="250"/>
                    <a:pt x="189" y="239"/>
                    <a:pt x="193" y="237"/>
                  </a:cubicBezTo>
                  <a:cubicBezTo>
                    <a:pt x="212" y="231"/>
                    <a:pt x="221" y="223"/>
                    <a:pt x="239" y="224"/>
                  </a:cubicBezTo>
                  <a:cubicBezTo>
                    <a:pt x="250" y="224"/>
                    <a:pt x="260" y="226"/>
                    <a:pt x="271" y="226"/>
                  </a:cubicBezTo>
                  <a:cubicBezTo>
                    <a:pt x="278" y="227"/>
                    <a:pt x="300" y="227"/>
                    <a:pt x="306" y="225"/>
                  </a:cubicBezTo>
                  <a:cubicBezTo>
                    <a:pt x="302" y="224"/>
                    <a:pt x="284" y="225"/>
                    <a:pt x="278" y="225"/>
                  </a:cubicBezTo>
                  <a:cubicBezTo>
                    <a:pt x="268" y="225"/>
                    <a:pt x="261" y="224"/>
                    <a:pt x="251" y="223"/>
                  </a:cubicBezTo>
                  <a:cubicBezTo>
                    <a:pt x="222" y="219"/>
                    <a:pt x="221" y="226"/>
                    <a:pt x="194" y="236"/>
                  </a:cubicBezTo>
                  <a:cubicBezTo>
                    <a:pt x="195" y="234"/>
                    <a:pt x="197" y="231"/>
                    <a:pt x="199" y="230"/>
                  </a:cubicBezTo>
                  <a:cubicBezTo>
                    <a:pt x="201" y="227"/>
                    <a:pt x="203" y="226"/>
                    <a:pt x="205" y="224"/>
                  </a:cubicBezTo>
                  <a:cubicBezTo>
                    <a:pt x="211" y="218"/>
                    <a:pt x="214" y="217"/>
                    <a:pt x="224" y="215"/>
                  </a:cubicBezTo>
                  <a:cubicBezTo>
                    <a:pt x="236" y="213"/>
                    <a:pt x="250" y="213"/>
                    <a:pt x="262" y="214"/>
                  </a:cubicBezTo>
                  <a:cubicBezTo>
                    <a:pt x="286" y="215"/>
                    <a:pt x="310" y="217"/>
                    <a:pt x="335" y="215"/>
                  </a:cubicBezTo>
                  <a:cubicBezTo>
                    <a:pt x="352" y="213"/>
                    <a:pt x="404" y="197"/>
                    <a:pt x="421" y="191"/>
                  </a:cubicBezTo>
                  <a:cubicBezTo>
                    <a:pt x="445" y="181"/>
                    <a:pt x="465" y="167"/>
                    <a:pt x="477" y="146"/>
                  </a:cubicBezTo>
                  <a:cubicBezTo>
                    <a:pt x="470" y="151"/>
                    <a:pt x="465" y="169"/>
                    <a:pt x="426" y="186"/>
                  </a:cubicBezTo>
                  <a:cubicBezTo>
                    <a:pt x="408" y="194"/>
                    <a:pt x="369" y="205"/>
                    <a:pt x="348" y="210"/>
                  </a:cubicBezTo>
                  <a:cubicBezTo>
                    <a:pt x="303" y="221"/>
                    <a:pt x="256" y="202"/>
                    <a:pt x="212" y="217"/>
                  </a:cubicBezTo>
                  <a:cubicBezTo>
                    <a:pt x="214" y="213"/>
                    <a:pt x="219" y="210"/>
                    <a:pt x="222" y="206"/>
                  </a:cubicBezTo>
                  <a:cubicBezTo>
                    <a:pt x="226" y="203"/>
                    <a:pt x="226" y="203"/>
                    <a:pt x="231" y="202"/>
                  </a:cubicBezTo>
                  <a:cubicBezTo>
                    <a:pt x="240" y="200"/>
                    <a:pt x="249" y="199"/>
                    <a:pt x="258" y="198"/>
                  </a:cubicBezTo>
                  <a:cubicBezTo>
                    <a:pt x="263" y="198"/>
                    <a:pt x="271" y="198"/>
                    <a:pt x="276" y="197"/>
                  </a:cubicBezTo>
                  <a:cubicBezTo>
                    <a:pt x="276" y="197"/>
                    <a:pt x="275" y="197"/>
                    <a:pt x="275" y="197"/>
                  </a:cubicBezTo>
                  <a:cubicBezTo>
                    <a:pt x="276" y="196"/>
                    <a:pt x="255" y="197"/>
                    <a:pt x="253" y="197"/>
                  </a:cubicBezTo>
                  <a:cubicBezTo>
                    <a:pt x="244" y="198"/>
                    <a:pt x="237" y="199"/>
                    <a:pt x="227" y="202"/>
                  </a:cubicBezTo>
                  <a:cubicBezTo>
                    <a:pt x="243" y="184"/>
                    <a:pt x="252" y="186"/>
                    <a:pt x="271" y="179"/>
                  </a:cubicBezTo>
                  <a:cubicBezTo>
                    <a:pt x="273" y="178"/>
                    <a:pt x="273" y="179"/>
                    <a:pt x="274" y="177"/>
                  </a:cubicBezTo>
                  <a:cubicBezTo>
                    <a:pt x="269" y="177"/>
                    <a:pt x="253" y="182"/>
                    <a:pt x="248" y="184"/>
                  </a:cubicBezTo>
                  <a:cubicBezTo>
                    <a:pt x="248" y="184"/>
                    <a:pt x="248" y="184"/>
                    <a:pt x="248" y="184"/>
                  </a:cubicBezTo>
                  <a:cubicBezTo>
                    <a:pt x="248" y="184"/>
                    <a:pt x="248" y="183"/>
                    <a:pt x="248" y="183"/>
                  </a:cubicBezTo>
                  <a:cubicBezTo>
                    <a:pt x="250" y="181"/>
                    <a:pt x="250" y="181"/>
                    <a:pt x="250" y="181"/>
                  </a:cubicBezTo>
                  <a:cubicBezTo>
                    <a:pt x="258" y="174"/>
                    <a:pt x="261" y="171"/>
                    <a:pt x="270" y="168"/>
                  </a:cubicBezTo>
                  <a:cubicBezTo>
                    <a:pt x="279" y="166"/>
                    <a:pt x="293" y="161"/>
                    <a:pt x="302" y="160"/>
                  </a:cubicBezTo>
                  <a:cubicBezTo>
                    <a:pt x="321" y="159"/>
                    <a:pt x="338" y="162"/>
                    <a:pt x="357" y="161"/>
                  </a:cubicBezTo>
                  <a:cubicBezTo>
                    <a:pt x="375" y="159"/>
                    <a:pt x="399" y="159"/>
                    <a:pt x="416" y="150"/>
                  </a:cubicBezTo>
                  <a:cubicBezTo>
                    <a:pt x="420" y="148"/>
                    <a:pt x="423" y="145"/>
                    <a:pt x="427" y="142"/>
                  </a:cubicBezTo>
                  <a:cubicBezTo>
                    <a:pt x="430" y="140"/>
                    <a:pt x="434" y="137"/>
                    <a:pt x="438" y="135"/>
                  </a:cubicBezTo>
                  <a:cubicBezTo>
                    <a:pt x="443" y="132"/>
                    <a:pt x="454" y="123"/>
                    <a:pt x="458" y="118"/>
                  </a:cubicBezTo>
                  <a:cubicBezTo>
                    <a:pt x="458" y="118"/>
                    <a:pt x="458" y="117"/>
                    <a:pt x="458" y="117"/>
                  </a:cubicBezTo>
                  <a:cubicBezTo>
                    <a:pt x="452" y="120"/>
                    <a:pt x="447" y="127"/>
                    <a:pt x="440" y="132"/>
                  </a:cubicBezTo>
                  <a:cubicBezTo>
                    <a:pt x="437" y="134"/>
                    <a:pt x="433" y="136"/>
                    <a:pt x="429" y="138"/>
                  </a:cubicBezTo>
                  <a:cubicBezTo>
                    <a:pt x="426" y="140"/>
                    <a:pt x="423" y="142"/>
                    <a:pt x="420" y="145"/>
                  </a:cubicBezTo>
                  <a:cubicBezTo>
                    <a:pt x="404" y="155"/>
                    <a:pt x="387" y="156"/>
                    <a:pt x="369" y="157"/>
                  </a:cubicBezTo>
                  <a:cubicBezTo>
                    <a:pt x="361" y="158"/>
                    <a:pt x="353" y="159"/>
                    <a:pt x="345" y="159"/>
                  </a:cubicBezTo>
                  <a:cubicBezTo>
                    <a:pt x="337" y="159"/>
                    <a:pt x="329" y="158"/>
                    <a:pt x="321" y="158"/>
                  </a:cubicBezTo>
                  <a:cubicBezTo>
                    <a:pt x="299" y="157"/>
                    <a:pt x="291" y="159"/>
                    <a:pt x="269" y="166"/>
                  </a:cubicBezTo>
                  <a:cubicBezTo>
                    <a:pt x="271" y="163"/>
                    <a:pt x="276" y="160"/>
                    <a:pt x="279" y="157"/>
                  </a:cubicBezTo>
                  <a:cubicBezTo>
                    <a:pt x="283" y="154"/>
                    <a:pt x="286" y="151"/>
                    <a:pt x="291" y="150"/>
                  </a:cubicBezTo>
                  <a:cubicBezTo>
                    <a:pt x="296" y="148"/>
                    <a:pt x="302" y="146"/>
                    <a:pt x="307" y="145"/>
                  </a:cubicBezTo>
                  <a:cubicBezTo>
                    <a:pt x="313" y="144"/>
                    <a:pt x="318" y="143"/>
                    <a:pt x="323" y="142"/>
                  </a:cubicBezTo>
                  <a:cubicBezTo>
                    <a:pt x="322" y="141"/>
                    <a:pt x="323" y="142"/>
                    <a:pt x="322" y="141"/>
                  </a:cubicBezTo>
                  <a:cubicBezTo>
                    <a:pt x="318" y="140"/>
                    <a:pt x="313" y="142"/>
                    <a:pt x="309" y="143"/>
                  </a:cubicBezTo>
                  <a:cubicBezTo>
                    <a:pt x="303" y="144"/>
                    <a:pt x="298" y="146"/>
                    <a:pt x="292" y="148"/>
                  </a:cubicBezTo>
                  <a:cubicBezTo>
                    <a:pt x="306" y="137"/>
                    <a:pt x="306" y="137"/>
                    <a:pt x="306" y="137"/>
                  </a:cubicBezTo>
                  <a:cubicBezTo>
                    <a:pt x="309" y="134"/>
                    <a:pt x="317" y="127"/>
                    <a:pt x="320" y="126"/>
                  </a:cubicBezTo>
                  <a:cubicBezTo>
                    <a:pt x="334" y="123"/>
                    <a:pt x="348" y="120"/>
                    <a:pt x="362" y="117"/>
                  </a:cubicBezTo>
                  <a:cubicBezTo>
                    <a:pt x="375" y="114"/>
                    <a:pt x="440" y="101"/>
                    <a:pt x="446" y="95"/>
                  </a:cubicBezTo>
                  <a:cubicBezTo>
                    <a:pt x="444" y="95"/>
                    <a:pt x="419" y="102"/>
                    <a:pt x="414" y="103"/>
                  </a:cubicBezTo>
                  <a:cubicBezTo>
                    <a:pt x="383" y="111"/>
                    <a:pt x="352" y="116"/>
                    <a:pt x="321" y="125"/>
                  </a:cubicBezTo>
                  <a:cubicBezTo>
                    <a:pt x="325" y="119"/>
                    <a:pt x="343" y="112"/>
                    <a:pt x="349" y="110"/>
                  </a:cubicBezTo>
                  <a:cubicBezTo>
                    <a:pt x="355" y="108"/>
                    <a:pt x="382" y="102"/>
                    <a:pt x="384" y="99"/>
                  </a:cubicBezTo>
                  <a:cubicBezTo>
                    <a:pt x="380" y="98"/>
                    <a:pt x="368" y="102"/>
                    <a:pt x="363" y="103"/>
                  </a:cubicBezTo>
                  <a:cubicBezTo>
                    <a:pt x="356" y="105"/>
                    <a:pt x="348" y="108"/>
                    <a:pt x="341" y="110"/>
                  </a:cubicBezTo>
                  <a:cubicBezTo>
                    <a:pt x="343" y="109"/>
                    <a:pt x="353" y="101"/>
                    <a:pt x="355" y="99"/>
                  </a:cubicBezTo>
                  <a:cubicBezTo>
                    <a:pt x="362" y="95"/>
                    <a:pt x="410" y="84"/>
                    <a:pt x="417" y="82"/>
                  </a:cubicBezTo>
                  <a:cubicBezTo>
                    <a:pt x="419" y="80"/>
                    <a:pt x="419" y="80"/>
                    <a:pt x="419" y="80"/>
                  </a:cubicBezTo>
                  <a:cubicBezTo>
                    <a:pt x="399" y="83"/>
                    <a:pt x="381" y="90"/>
                    <a:pt x="362" y="95"/>
                  </a:cubicBezTo>
                  <a:cubicBezTo>
                    <a:pt x="362" y="95"/>
                    <a:pt x="362" y="95"/>
                    <a:pt x="362" y="95"/>
                  </a:cubicBezTo>
                  <a:cubicBezTo>
                    <a:pt x="370" y="87"/>
                    <a:pt x="419" y="54"/>
                    <a:pt x="426" y="45"/>
                  </a:cubicBezTo>
                  <a:cubicBezTo>
                    <a:pt x="417" y="50"/>
                    <a:pt x="389" y="71"/>
                    <a:pt x="380" y="78"/>
                  </a:cubicBezTo>
                  <a:cubicBezTo>
                    <a:pt x="364" y="89"/>
                    <a:pt x="350" y="100"/>
                    <a:pt x="334" y="111"/>
                  </a:cubicBezTo>
                  <a:cubicBezTo>
                    <a:pt x="342" y="104"/>
                    <a:pt x="346" y="93"/>
                    <a:pt x="352" y="84"/>
                  </a:cubicBezTo>
                  <a:cubicBezTo>
                    <a:pt x="357" y="78"/>
                    <a:pt x="361" y="71"/>
                    <a:pt x="367" y="65"/>
                  </a:cubicBezTo>
                  <a:cubicBezTo>
                    <a:pt x="369" y="63"/>
                    <a:pt x="372" y="61"/>
                    <a:pt x="373" y="59"/>
                  </a:cubicBezTo>
                  <a:cubicBezTo>
                    <a:pt x="366" y="62"/>
                    <a:pt x="359" y="71"/>
                    <a:pt x="355" y="76"/>
                  </a:cubicBezTo>
                  <a:cubicBezTo>
                    <a:pt x="343" y="92"/>
                    <a:pt x="336" y="110"/>
                    <a:pt x="319" y="122"/>
                  </a:cubicBezTo>
                  <a:cubicBezTo>
                    <a:pt x="317" y="124"/>
                    <a:pt x="312" y="128"/>
                    <a:pt x="309" y="129"/>
                  </a:cubicBezTo>
                  <a:cubicBezTo>
                    <a:pt x="314" y="126"/>
                    <a:pt x="332" y="98"/>
                    <a:pt x="333" y="93"/>
                  </a:cubicBezTo>
                  <a:cubicBezTo>
                    <a:pt x="330" y="95"/>
                    <a:pt x="328" y="100"/>
                    <a:pt x="326" y="103"/>
                  </a:cubicBezTo>
                  <a:cubicBezTo>
                    <a:pt x="319" y="113"/>
                    <a:pt x="313" y="122"/>
                    <a:pt x="304" y="132"/>
                  </a:cubicBezTo>
                  <a:cubicBezTo>
                    <a:pt x="301" y="136"/>
                    <a:pt x="269" y="162"/>
                    <a:pt x="264" y="165"/>
                  </a:cubicBezTo>
                  <a:cubicBezTo>
                    <a:pt x="265" y="163"/>
                    <a:pt x="266" y="160"/>
                    <a:pt x="268" y="158"/>
                  </a:cubicBezTo>
                  <a:cubicBezTo>
                    <a:pt x="270" y="153"/>
                    <a:pt x="272" y="147"/>
                    <a:pt x="274" y="142"/>
                  </a:cubicBezTo>
                  <a:cubicBezTo>
                    <a:pt x="275" y="140"/>
                    <a:pt x="277" y="136"/>
                    <a:pt x="277" y="134"/>
                  </a:cubicBezTo>
                  <a:cubicBezTo>
                    <a:pt x="272" y="140"/>
                    <a:pt x="266" y="157"/>
                    <a:pt x="261" y="165"/>
                  </a:cubicBezTo>
                  <a:cubicBezTo>
                    <a:pt x="258" y="171"/>
                    <a:pt x="255" y="172"/>
                    <a:pt x="249" y="177"/>
                  </a:cubicBezTo>
                  <a:cubicBezTo>
                    <a:pt x="245" y="181"/>
                    <a:pt x="238" y="187"/>
                    <a:pt x="235" y="190"/>
                  </a:cubicBezTo>
                  <a:cubicBezTo>
                    <a:pt x="235" y="189"/>
                    <a:pt x="236" y="187"/>
                    <a:pt x="237" y="186"/>
                  </a:cubicBezTo>
                  <a:cubicBezTo>
                    <a:pt x="237" y="185"/>
                    <a:pt x="238" y="184"/>
                    <a:pt x="239" y="182"/>
                  </a:cubicBezTo>
                  <a:cubicBezTo>
                    <a:pt x="251" y="157"/>
                    <a:pt x="251" y="157"/>
                    <a:pt x="251" y="157"/>
                  </a:cubicBezTo>
                  <a:cubicBezTo>
                    <a:pt x="260" y="137"/>
                    <a:pt x="276" y="98"/>
                    <a:pt x="286" y="81"/>
                  </a:cubicBezTo>
                  <a:cubicBezTo>
                    <a:pt x="287" y="78"/>
                    <a:pt x="289" y="76"/>
                    <a:pt x="291" y="73"/>
                  </a:cubicBezTo>
                  <a:cubicBezTo>
                    <a:pt x="293" y="68"/>
                    <a:pt x="298" y="62"/>
                    <a:pt x="300" y="57"/>
                  </a:cubicBezTo>
                  <a:cubicBezTo>
                    <a:pt x="295" y="60"/>
                    <a:pt x="287" y="76"/>
                    <a:pt x="283" y="82"/>
                  </a:cubicBezTo>
                  <a:cubicBezTo>
                    <a:pt x="275" y="97"/>
                    <a:pt x="275" y="97"/>
                    <a:pt x="275" y="97"/>
                  </a:cubicBezTo>
                  <a:cubicBezTo>
                    <a:pt x="268" y="114"/>
                    <a:pt x="255" y="140"/>
                    <a:pt x="249" y="156"/>
                  </a:cubicBezTo>
                  <a:cubicBezTo>
                    <a:pt x="247" y="161"/>
                    <a:pt x="244" y="167"/>
                    <a:pt x="242" y="172"/>
                  </a:cubicBezTo>
                  <a:cubicBezTo>
                    <a:pt x="238" y="179"/>
                    <a:pt x="234" y="186"/>
                    <a:pt x="230" y="192"/>
                  </a:cubicBezTo>
                  <a:cubicBezTo>
                    <a:pt x="228" y="196"/>
                    <a:pt x="225" y="198"/>
                    <a:pt x="222" y="201"/>
                  </a:cubicBezTo>
                  <a:cubicBezTo>
                    <a:pt x="216" y="207"/>
                    <a:pt x="209" y="214"/>
                    <a:pt x="204" y="219"/>
                  </a:cubicBezTo>
                  <a:cubicBezTo>
                    <a:pt x="206" y="214"/>
                    <a:pt x="210" y="209"/>
                    <a:pt x="212" y="205"/>
                  </a:cubicBezTo>
                  <a:cubicBezTo>
                    <a:pt x="241" y="151"/>
                    <a:pt x="241" y="151"/>
                    <a:pt x="241" y="151"/>
                  </a:cubicBezTo>
                  <a:cubicBezTo>
                    <a:pt x="242" y="149"/>
                    <a:pt x="245" y="143"/>
                    <a:pt x="245" y="140"/>
                  </a:cubicBezTo>
                  <a:cubicBezTo>
                    <a:pt x="217" y="192"/>
                    <a:pt x="217" y="192"/>
                    <a:pt x="217" y="192"/>
                  </a:cubicBezTo>
                  <a:cubicBezTo>
                    <a:pt x="214" y="198"/>
                    <a:pt x="210" y="205"/>
                    <a:pt x="206" y="211"/>
                  </a:cubicBezTo>
                  <a:cubicBezTo>
                    <a:pt x="202" y="217"/>
                    <a:pt x="199" y="224"/>
                    <a:pt x="194" y="229"/>
                  </a:cubicBezTo>
                  <a:cubicBezTo>
                    <a:pt x="192" y="232"/>
                    <a:pt x="186" y="239"/>
                    <a:pt x="183" y="241"/>
                  </a:cubicBezTo>
                  <a:cubicBezTo>
                    <a:pt x="186" y="232"/>
                    <a:pt x="196" y="207"/>
                    <a:pt x="195" y="199"/>
                  </a:cubicBezTo>
                  <a:cubicBezTo>
                    <a:pt x="193" y="202"/>
                    <a:pt x="184" y="236"/>
                    <a:pt x="178" y="246"/>
                  </a:cubicBezTo>
                  <a:cubicBezTo>
                    <a:pt x="177" y="248"/>
                    <a:pt x="170" y="258"/>
                    <a:pt x="168" y="260"/>
                  </a:cubicBezTo>
                  <a:cubicBezTo>
                    <a:pt x="168" y="257"/>
                    <a:pt x="169" y="254"/>
                    <a:pt x="170" y="250"/>
                  </a:cubicBezTo>
                  <a:cubicBezTo>
                    <a:pt x="179" y="211"/>
                    <a:pt x="177" y="162"/>
                    <a:pt x="188" y="125"/>
                  </a:cubicBezTo>
                  <a:cubicBezTo>
                    <a:pt x="190" y="120"/>
                    <a:pt x="194" y="110"/>
                    <a:pt x="194" y="107"/>
                  </a:cubicBezTo>
                  <a:cubicBezTo>
                    <a:pt x="188" y="112"/>
                    <a:pt x="182" y="139"/>
                    <a:pt x="181" y="148"/>
                  </a:cubicBezTo>
                  <a:cubicBezTo>
                    <a:pt x="176" y="177"/>
                    <a:pt x="174" y="209"/>
                    <a:pt x="170" y="239"/>
                  </a:cubicBezTo>
                  <a:cubicBezTo>
                    <a:pt x="168" y="246"/>
                    <a:pt x="167" y="254"/>
                    <a:pt x="165" y="261"/>
                  </a:cubicBezTo>
                  <a:cubicBezTo>
                    <a:pt x="165" y="265"/>
                    <a:pt x="162" y="267"/>
                    <a:pt x="160" y="270"/>
                  </a:cubicBezTo>
                  <a:cubicBezTo>
                    <a:pt x="158" y="273"/>
                    <a:pt x="155" y="277"/>
                    <a:pt x="153" y="279"/>
                  </a:cubicBezTo>
                  <a:cubicBezTo>
                    <a:pt x="154" y="276"/>
                    <a:pt x="155" y="272"/>
                    <a:pt x="156" y="269"/>
                  </a:cubicBezTo>
                  <a:cubicBezTo>
                    <a:pt x="160" y="250"/>
                    <a:pt x="167" y="208"/>
                    <a:pt x="164" y="192"/>
                  </a:cubicBezTo>
                  <a:cubicBezTo>
                    <a:pt x="164" y="193"/>
                    <a:pt x="164" y="192"/>
                    <a:pt x="164" y="194"/>
                  </a:cubicBezTo>
                  <a:cubicBezTo>
                    <a:pt x="161" y="223"/>
                    <a:pt x="161" y="223"/>
                    <a:pt x="161" y="223"/>
                  </a:cubicBezTo>
                  <a:cubicBezTo>
                    <a:pt x="159" y="243"/>
                    <a:pt x="155" y="261"/>
                    <a:pt x="151" y="281"/>
                  </a:cubicBezTo>
                  <a:cubicBezTo>
                    <a:pt x="150" y="285"/>
                    <a:pt x="150" y="284"/>
                    <a:pt x="148" y="287"/>
                  </a:cubicBezTo>
                  <a:cubicBezTo>
                    <a:pt x="145" y="291"/>
                    <a:pt x="139" y="302"/>
                    <a:pt x="137" y="305"/>
                  </a:cubicBezTo>
                  <a:cubicBezTo>
                    <a:pt x="137" y="300"/>
                    <a:pt x="138" y="294"/>
                    <a:pt x="139" y="289"/>
                  </a:cubicBezTo>
                  <a:cubicBezTo>
                    <a:pt x="139" y="286"/>
                    <a:pt x="141" y="275"/>
                    <a:pt x="138" y="273"/>
                  </a:cubicBezTo>
                  <a:cubicBezTo>
                    <a:pt x="137" y="286"/>
                    <a:pt x="136" y="298"/>
                    <a:pt x="133" y="311"/>
                  </a:cubicBezTo>
                  <a:cubicBezTo>
                    <a:pt x="116" y="344"/>
                    <a:pt x="116" y="344"/>
                    <a:pt x="116" y="344"/>
                  </a:cubicBezTo>
                  <a:cubicBezTo>
                    <a:pt x="116" y="338"/>
                    <a:pt x="118" y="332"/>
                    <a:pt x="119" y="326"/>
                  </a:cubicBezTo>
                  <a:cubicBezTo>
                    <a:pt x="119" y="319"/>
                    <a:pt x="119" y="313"/>
                    <a:pt x="119" y="306"/>
                  </a:cubicBezTo>
                  <a:cubicBezTo>
                    <a:pt x="119" y="293"/>
                    <a:pt x="118" y="279"/>
                    <a:pt x="120" y="267"/>
                  </a:cubicBezTo>
                  <a:cubicBezTo>
                    <a:pt x="122" y="253"/>
                    <a:pt x="126" y="245"/>
                    <a:pt x="130" y="233"/>
                  </a:cubicBezTo>
                  <a:cubicBezTo>
                    <a:pt x="132" y="224"/>
                    <a:pt x="135" y="215"/>
                    <a:pt x="139" y="208"/>
                  </a:cubicBezTo>
                  <a:cubicBezTo>
                    <a:pt x="140" y="205"/>
                    <a:pt x="143" y="203"/>
                    <a:pt x="144" y="201"/>
                  </a:cubicBezTo>
                  <a:cubicBezTo>
                    <a:pt x="135" y="205"/>
                    <a:pt x="129" y="229"/>
                    <a:pt x="125" y="238"/>
                  </a:cubicBezTo>
                  <a:cubicBezTo>
                    <a:pt x="120" y="253"/>
                    <a:pt x="117" y="263"/>
                    <a:pt x="116" y="281"/>
                  </a:cubicBezTo>
                  <a:cubicBezTo>
                    <a:pt x="116" y="297"/>
                    <a:pt x="118" y="314"/>
                    <a:pt x="116" y="329"/>
                  </a:cubicBezTo>
                  <a:cubicBezTo>
                    <a:pt x="116" y="336"/>
                    <a:pt x="114" y="344"/>
                    <a:pt x="112" y="351"/>
                  </a:cubicBezTo>
                  <a:cubicBezTo>
                    <a:pt x="111" y="358"/>
                    <a:pt x="108" y="365"/>
                    <a:pt x="105" y="371"/>
                  </a:cubicBezTo>
                  <a:cubicBezTo>
                    <a:pt x="105" y="368"/>
                    <a:pt x="106" y="360"/>
                    <a:pt x="107" y="355"/>
                  </a:cubicBezTo>
                  <a:cubicBezTo>
                    <a:pt x="107" y="346"/>
                    <a:pt x="111" y="310"/>
                    <a:pt x="109" y="305"/>
                  </a:cubicBezTo>
                  <a:cubicBezTo>
                    <a:pt x="105" y="312"/>
                    <a:pt x="107" y="370"/>
                    <a:pt x="99" y="388"/>
                  </a:cubicBezTo>
                  <a:cubicBezTo>
                    <a:pt x="99" y="383"/>
                    <a:pt x="97" y="372"/>
                    <a:pt x="95" y="368"/>
                  </a:cubicBezTo>
                  <a:cubicBezTo>
                    <a:pt x="94" y="372"/>
                    <a:pt x="99" y="388"/>
                    <a:pt x="96" y="399"/>
                  </a:cubicBezTo>
                  <a:cubicBezTo>
                    <a:pt x="95" y="402"/>
                    <a:pt x="94" y="407"/>
                    <a:pt x="94" y="409"/>
                  </a:cubicBezTo>
                  <a:cubicBezTo>
                    <a:pt x="92" y="408"/>
                    <a:pt x="92" y="407"/>
                    <a:pt x="92" y="405"/>
                  </a:cubicBezTo>
                  <a:cubicBezTo>
                    <a:pt x="92" y="403"/>
                    <a:pt x="91" y="402"/>
                    <a:pt x="91" y="400"/>
                  </a:cubicBezTo>
                  <a:cubicBezTo>
                    <a:pt x="85" y="367"/>
                    <a:pt x="74" y="348"/>
                    <a:pt x="68" y="322"/>
                  </a:cubicBezTo>
                  <a:cubicBezTo>
                    <a:pt x="65" y="308"/>
                    <a:pt x="66" y="295"/>
                    <a:pt x="65" y="282"/>
                  </a:cubicBezTo>
                  <a:cubicBezTo>
                    <a:pt x="64" y="248"/>
                    <a:pt x="63" y="242"/>
                    <a:pt x="74" y="210"/>
                  </a:cubicBezTo>
                  <a:cubicBezTo>
                    <a:pt x="78" y="199"/>
                    <a:pt x="85" y="176"/>
                    <a:pt x="91" y="166"/>
                  </a:cubicBezTo>
                  <a:cubicBezTo>
                    <a:pt x="97" y="155"/>
                    <a:pt x="97" y="155"/>
                    <a:pt x="97" y="155"/>
                  </a:cubicBezTo>
                  <a:cubicBezTo>
                    <a:pt x="101" y="147"/>
                    <a:pt x="105" y="140"/>
                    <a:pt x="111" y="134"/>
                  </a:cubicBezTo>
                  <a:cubicBezTo>
                    <a:pt x="115" y="129"/>
                    <a:pt x="122" y="126"/>
                    <a:pt x="125" y="121"/>
                  </a:cubicBezTo>
                  <a:cubicBezTo>
                    <a:pt x="113" y="123"/>
                    <a:pt x="97" y="150"/>
                    <a:pt x="92" y="160"/>
                  </a:cubicBezTo>
                  <a:cubicBezTo>
                    <a:pt x="90" y="162"/>
                    <a:pt x="90" y="164"/>
                    <a:pt x="88" y="167"/>
                  </a:cubicBezTo>
                  <a:cubicBezTo>
                    <a:pt x="87" y="168"/>
                    <a:pt x="87" y="169"/>
                    <a:pt x="86" y="171"/>
                  </a:cubicBezTo>
                  <a:cubicBezTo>
                    <a:pt x="86" y="172"/>
                    <a:pt x="85" y="173"/>
                    <a:pt x="85" y="175"/>
                  </a:cubicBezTo>
                  <a:cubicBezTo>
                    <a:pt x="77" y="196"/>
                    <a:pt x="68" y="216"/>
                    <a:pt x="63" y="238"/>
                  </a:cubicBezTo>
                  <a:cubicBezTo>
                    <a:pt x="61" y="249"/>
                    <a:pt x="62" y="262"/>
                    <a:pt x="62" y="274"/>
                  </a:cubicBezTo>
                  <a:cubicBezTo>
                    <a:pt x="64" y="313"/>
                    <a:pt x="63" y="317"/>
                    <a:pt x="76" y="356"/>
                  </a:cubicBezTo>
                  <a:cubicBezTo>
                    <a:pt x="80" y="367"/>
                    <a:pt x="88" y="387"/>
                    <a:pt x="86" y="398"/>
                  </a:cubicBezTo>
                  <a:cubicBezTo>
                    <a:pt x="82" y="386"/>
                    <a:pt x="80" y="376"/>
                    <a:pt x="74" y="365"/>
                  </a:cubicBezTo>
                  <a:cubicBezTo>
                    <a:pt x="71" y="360"/>
                    <a:pt x="62" y="343"/>
                    <a:pt x="59" y="340"/>
                  </a:cubicBezTo>
                  <a:cubicBezTo>
                    <a:pt x="60" y="345"/>
                    <a:pt x="67" y="355"/>
                    <a:pt x="70" y="360"/>
                  </a:cubicBezTo>
                  <a:cubicBezTo>
                    <a:pt x="74" y="369"/>
                    <a:pt x="92" y="411"/>
                    <a:pt x="90" y="421"/>
                  </a:cubicBezTo>
                  <a:cubicBezTo>
                    <a:pt x="89" y="424"/>
                    <a:pt x="88" y="427"/>
                    <a:pt x="87" y="430"/>
                  </a:cubicBezTo>
                  <a:cubicBezTo>
                    <a:pt x="86" y="427"/>
                    <a:pt x="85" y="420"/>
                    <a:pt x="81" y="419"/>
                  </a:cubicBezTo>
                  <a:cubicBezTo>
                    <a:pt x="83" y="424"/>
                    <a:pt x="86" y="430"/>
                    <a:pt x="86" y="436"/>
                  </a:cubicBezTo>
                  <a:cubicBezTo>
                    <a:pt x="86" y="437"/>
                    <a:pt x="84" y="448"/>
                    <a:pt x="83" y="449"/>
                  </a:cubicBezTo>
                  <a:cubicBezTo>
                    <a:pt x="75" y="426"/>
                    <a:pt x="69" y="419"/>
                    <a:pt x="56" y="404"/>
                  </a:cubicBezTo>
                  <a:cubicBezTo>
                    <a:pt x="26" y="369"/>
                    <a:pt x="17" y="354"/>
                    <a:pt x="5" y="308"/>
                  </a:cubicBezTo>
                  <a:cubicBezTo>
                    <a:pt x="3" y="300"/>
                    <a:pt x="1" y="291"/>
                    <a:pt x="0" y="283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1" y="264"/>
                    <a:pt x="2" y="258"/>
                    <a:pt x="1" y="255"/>
                  </a:cubicBezTo>
                  <a:cubicBezTo>
                    <a:pt x="1" y="255"/>
                    <a:pt x="0" y="255"/>
                    <a:pt x="0" y="256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3" y="221"/>
                    <a:pt x="6" y="209"/>
                    <a:pt x="8" y="205"/>
                  </a:cubicBezTo>
                  <a:cubicBezTo>
                    <a:pt x="11" y="192"/>
                    <a:pt x="19" y="166"/>
                    <a:pt x="30" y="159"/>
                  </a:cubicBezTo>
                  <a:cubicBezTo>
                    <a:pt x="32" y="157"/>
                    <a:pt x="35" y="156"/>
                    <a:pt x="37" y="154"/>
                  </a:cubicBezTo>
                  <a:cubicBezTo>
                    <a:pt x="41" y="153"/>
                    <a:pt x="44" y="152"/>
                    <a:pt x="48" y="151"/>
                  </a:cubicBezTo>
                  <a:cubicBezTo>
                    <a:pt x="55" y="148"/>
                    <a:pt x="62" y="145"/>
                    <a:pt x="69" y="146"/>
                  </a:cubicBezTo>
                  <a:cubicBezTo>
                    <a:pt x="60" y="152"/>
                    <a:pt x="47" y="175"/>
                    <a:pt x="42" y="183"/>
                  </a:cubicBezTo>
                  <a:cubicBezTo>
                    <a:pt x="32" y="204"/>
                    <a:pt x="32" y="204"/>
                    <a:pt x="32" y="204"/>
                  </a:cubicBezTo>
                  <a:cubicBezTo>
                    <a:pt x="30" y="208"/>
                    <a:pt x="22" y="222"/>
                    <a:pt x="22" y="226"/>
                  </a:cubicBezTo>
                  <a:cubicBezTo>
                    <a:pt x="25" y="223"/>
                    <a:pt x="27" y="216"/>
                    <a:pt x="30" y="210"/>
                  </a:cubicBezTo>
                  <a:cubicBezTo>
                    <a:pt x="44" y="184"/>
                    <a:pt x="44" y="184"/>
                    <a:pt x="44" y="184"/>
                  </a:cubicBezTo>
                  <a:cubicBezTo>
                    <a:pt x="51" y="173"/>
                    <a:pt x="55" y="165"/>
                    <a:pt x="63" y="154"/>
                  </a:cubicBezTo>
                  <a:cubicBezTo>
                    <a:pt x="66" y="150"/>
                    <a:pt x="69" y="148"/>
                    <a:pt x="70" y="146"/>
                  </a:cubicBezTo>
                  <a:cubicBezTo>
                    <a:pt x="66" y="154"/>
                    <a:pt x="63" y="164"/>
                    <a:pt x="60" y="174"/>
                  </a:cubicBezTo>
                  <a:cubicBezTo>
                    <a:pt x="57" y="180"/>
                    <a:pt x="56" y="187"/>
                    <a:pt x="54" y="195"/>
                  </a:cubicBezTo>
                  <a:cubicBezTo>
                    <a:pt x="47" y="204"/>
                    <a:pt x="41" y="215"/>
                    <a:pt x="35" y="226"/>
                  </a:cubicBezTo>
                  <a:cubicBezTo>
                    <a:pt x="29" y="238"/>
                    <a:pt x="24" y="250"/>
                    <a:pt x="22" y="263"/>
                  </a:cubicBezTo>
                  <a:cubicBezTo>
                    <a:pt x="19" y="284"/>
                    <a:pt x="18" y="297"/>
                    <a:pt x="19" y="307"/>
                  </a:cubicBezTo>
                  <a:cubicBezTo>
                    <a:pt x="20" y="316"/>
                    <a:pt x="24" y="321"/>
                    <a:pt x="32" y="322"/>
                  </a:cubicBezTo>
                  <a:cubicBezTo>
                    <a:pt x="41" y="323"/>
                    <a:pt x="46" y="318"/>
                    <a:pt x="50" y="304"/>
                  </a:cubicBezTo>
                  <a:cubicBezTo>
                    <a:pt x="53" y="292"/>
                    <a:pt x="54" y="273"/>
                    <a:pt x="53" y="247"/>
                  </a:cubicBezTo>
                  <a:cubicBezTo>
                    <a:pt x="52" y="229"/>
                    <a:pt x="54" y="212"/>
                    <a:pt x="57" y="196"/>
                  </a:cubicBezTo>
                  <a:cubicBezTo>
                    <a:pt x="57" y="196"/>
                    <a:pt x="57" y="196"/>
                    <a:pt x="57" y="196"/>
                  </a:cubicBezTo>
                  <a:cubicBezTo>
                    <a:pt x="59" y="188"/>
                    <a:pt x="60" y="181"/>
                    <a:pt x="63" y="174"/>
                  </a:cubicBezTo>
                  <a:cubicBezTo>
                    <a:pt x="66" y="164"/>
                    <a:pt x="70" y="154"/>
                    <a:pt x="74" y="145"/>
                  </a:cubicBezTo>
                  <a:cubicBezTo>
                    <a:pt x="74" y="145"/>
                    <a:pt x="74" y="145"/>
                    <a:pt x="74" y="145"/>
                  </a:cubicBezTo>
                  <a:cubicBezTo>
                    <a:pt x="79" y="135"/>
                    <a:pt x="85" y="127"/>
                    <a:pt x="91" y="121"/>
                  </a:cubicBezTo>
                  <a:cubicBezTo>
                    <a:pt x="112" y="100"/>
                    <a:pt x="126" y="101"/>
                    <a:pt x="143" y="101"/>
                  </a:cubicBezTo>
                  <a:cubicBezTo>
                    <a:pt x="143" y="101"/>
                    <a:pt x="144" y="101"/>
                    <a:pt x="145" y="102"/>
                  </a:cubicBezTo>
                  <a:cubicBezTo>
                    <a:pt x="150" y="102"/>
                    <a:pt x="155" y="102"/>
                    <a:pt x="159" y="102"/>
                  </a:cubicBezTo>
                  <a:cubicBezTo>
                    <a:pt x="161" y="102"/>
                    <a:pt x="164" y="102"/>
                    <a:pt x="166" y="101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0" y="105"/>
                    <a:pt x="144" y="120"/>
                    <a:pt x="141" y="123"/>
                  </a:cubicBezTo>
                  <a:cubicBezTo>
                    <a:pt x="137" y="127"/>
                    <a:pt x="133" y="131"/>
                    <a:pt x="129" y="135"/>
                  </a:cubicBezTo>
                  <a:cubicBezTo>
                    <a:pt x="127" y="137"/>
                    <a:pt x="119" y="145"/>
                    <a:pt x="118" y="148"/>
                  </a:cubicBezTo>
                  <a:cubicBezTo>
                    <a:pt x="122" y="145"/>
                    <a:pt x="126" y="140"/>
                    <a:pt x="130" y="136"/>
                  </a:cubicBezTo>
                  <a:cubicBezTo>
                    <a:pt x="140" y="126"/>
                    <a:pt x="157" y="112"/>
                    <a:pt x="165" y="103"/>
                  </a:cubicBezTo>
                  <a:cubicBezTo>
                    <a:pt x="163" y="109"/>
                    <a:pt x="161" y="116"/>
                    <a:pt x="160" y="123"/>
                  </a:cubicBezTo>
                  <a:cubicBezTo>
                    <a:pt x="160" y="124"/>
                    <a:pt x="160" y="124"/>
                    <a:pt x="160" y="124"/>
                  </a:cubicBezTo>
                  <a:cubicBezTo>
                    <a:pt x="157" y="127"/>
                    <a:pt x="154" y="130"/>
                    <a:pt x="151" y="133"/>
                  </a:cubicBezTo>
                  <a:cubicBezTo>
                    <a:pt x="148" y="136"/>
                    <a:pt x="145" y="139"/>
                    <a:pt x="141" y="143"/>
                  </a:cubicBezTo>
                  <a:cubicBezTo>
                    <a:pt x="122" y="162"/>
                    <a:pt x="106" y="184"/>
                    <a:pt x="95" y="205"/>
                  </a:cubicBezTo>
                  <a:cubicBezTo>
                    <a:pt x="85" y="226"/>
                    <a:pt x="80" y="245"/>
                    <a:pt x="83" y="260"/>
                  </a:cubicBezTo>
                  <a:cubicBezTo>
                    <a:pt x="85" y="268"/>
                    <a:pt x="88" y="273"/>
                    <a:pt x="91" y="275"/>
                  </a:cubicBezTo>
                  <a:cubicBezTo>
                    <a:pt x="93" y="276"/>
                    <a:pt x="95" y="277"/>
                    <a:pt x="97" y="276"/>
                  </a:cubicBezTo>
                  <a:cubicBezTo>
                    <a:pt x="99" y="275"/>
                    <a:pt x="101" y="274"/>
                    <a:pt x="102" y="272"/>
                  </a:cubicBezTo>
                  <a:cubicBezTo>
                    <a:pt x="103" y="272"/>
                    <a:pt x="103" y="271"/>
                    <a:pt x="103" y="271"/>
                  </a:cubicBezTo>
                  <a:cubicBezTo>
                    <a:pt x="103" y="274"/>
                    <a:pt x="102" y="278"/>
                    <a:pt x="102" y="279"/>
                  </a:cubicBezTo>
                  <a:cubicBezTo>
                    <a:pt x="104" y="279"/>
                    <a:pt x="103" y="280"/>
                    <a:pt x="105" y="274"/>
                  </a:cubicBezTo>
                  <a:cubicBezTo>
                    <a:pt x="107" y="265"/>
                    <a:pt x="107" y="265"/>
                    <a:pt x="107" y="265"/>
                  </a:cubicBezTo>
                  <a:cubicBezTo>
                    <a:pt x="109" y="260"/>
                    <a:pt x="110" y="254"/>
                    <a:pt x="110" y="248"/>
                  </a:cubicBezTo>
                  <a:cubicBezTo>
                    <a:pt x="110" y="239"/>
                    <a:pt x="111" y="223"/>
                    <a:pt x="118" y="207"/>
                  </a:cubicBezTo>
                  <a:cubicBezTo>
                    <a:pt x="124" y="193"/>
                    <a:pt x="135" y="178"/>
                    <a:pt x="154" y="170"/>
                  </a:cubicBezTo>
                  <a:cubicBezTo>
                    <a:pt x="154" y="173"/>
                    <a:pt x="154" y="176"/>
                    <a:pt x="154" y="179"/>
                  </a:cubicBezTo>
                  <a:cubicBezTo>
                    <a:pt x="148" y="178"/>
                    <a:pt x="138" y="189"/>
                    <a:pt x="135" y="192"/>
                  </a:cubicBezTo>
                  <a:cubicBezTo>
                    <a:pt x="134" y="194"/>
                    <a:pt x="134" y="195"/>
                    <a:pt x="133" y="197"/>
                  </a:cubicBezTo>
                  <a:cubicBezTo>
                    <a:pt x="129" y="202"/>
                    <a:pt x="129" y="203"/>
                    <a:pt x="127" y="206"/>
                  </a:cubicBezTo>
                  <a:cubicBezTo>
                    <a:pt x="126" y="208"/>
                    <a:pt x="125" y="209"/>
                    <a:pt x="125" y="211"/>
                  </a:cubicBezTo>
                  <a:cubicBezTo>
                    <a:pt x="131" y="206"/>
                    <a:pt x="134" y="194"/>
                    <a:pt x="144" y="186"/>
                  </a:cubicBezTo>
                  <a:cubicBezTo>
                    <a:pt x="147" y="183"/>
                    <a:pt x="152" y="181"/>
                    <a:pt x="154" y="179"/>
                  </a:cubicBezTo>
                  <a:cubicBezTo>
                    <a:pt x="154" y="187"/>
                    <a:pt x="154" y="195"/>
                    <a:pt x="154" y="202"/>
                  </a:cubicBezTo>
                  <a:cubicBezTo>
                    <a:pt x="146" y="214"/>
                    <a:pt x="146" y="214"/>
                    <a:pt x="146" y="214"/>
                  </a:cubicBezTo>
                  <a:cubicBezTo>
                    <a:pt x="144" y="216"/>
                    <a:pt x="144" y="217"/>
                    <a:pt x="144" y="219"/>
                  </a:cubicBezTo>
                  <a:cubicBezTo>
                    <a:pt x="145" y="218"/>
                    <a:pt x="153" y="209"/>
                    <a:pt x="154" y="204"/>
                  </a:cubicBezTo>
                  <a:cubicBezTo>
                    <a:pt x="155" y="212"/>
                    <a:pt x="154" y="219"/>
                    <a:pt x="154" y="225"/>
                  </a:cubicBezTo>
                  <a:cubicBezTo>
                    <a:pt x="153" y="225"/>
                    <a:pt x="153" y="226"/>
                    <a:pt x="152" y="226"/>
                  </a:cubicBezTo>
                  <a:cubicBezTo>
                    <a:pt x="147" y="231"/>
                    <a:pt x="141" y="236"/>
                    <a:pt x="137" y="242"/>
                  </a:cubicBezTo>
                  <a:cubicBezTo>
                    <a:pt x="133" y="248"/>
                    <a:pt x="131" y="254"/>
                    <a:pt x="135" y="259"/>
                  </a:cubicBezTo>
                  <a:cubicBezTo>
                    <a:pt x="135" y="259"/>
                    <a:pt x="135" y="259"/>
                    <a:pt x="135" y="259"/>
                  </a:cubicBezTo>
                  <a:cubicBezTo>
                    <a:pt x="136" y="261"/>
                    <a:pt x="138" y="262"/>
                    <a:pt x="139" y="262"/>
                  </a:cubicBezTo>
                  <a:cubicBezTo>
                    <a:pt x="141" y="263"/>
                    <a:pt x="144" y="262"/>
                    <a:pt x="146" y="261"/>
                  </a:cubicBezTo>
                  <a:cubicBezTo>
                    <a:pt x="148" y="259"/>
                    <a:pt x="150" y="257"/>
                    <a:pt x="151" y="253"/>
                  </a:cubicBezTo>
                  <a:cubicBezTo>
                    <a:pt x="154" y="247"/>
                    <a:pt x="156" y="238"/>
                    <a:pt x="157" y="226"/>
                  </a:cubicBezTo>
                  <a:cubicBezTo>
                    <a:pt x="157" y="226"/>
                    <a:pt x="157" y="226"/>
                    <a:pt x="157" y="226"/>
                  </a:cubicBezTo>
                  <a:cubicBezTo>
                    <a:pt x="158" y="219"/>
                    <a:pt x="158" y="212"/>
                    <a:pt x="157" y="204"/>
                  </a:cubicBezTo>
                  <a:cubicBezTo>
                    <a:pt x="157" y="192"/>
                    <a:pt x="157" y="180"/>
                    <a:pt x="157" y="168"/>
                  </a:cubicBezTo>
                  <a:cubicBezTo>
                    <a:pt x="157" y="168"/>
                    <a:pt x="157" y="168"/>
                    <a:pt x="157" y="168"/>
                  </a:cubicBezTo>
                  <a:cubicBezTo>
                    <a:pt x="158" y="153"/>
                    <a:pt x="160" y="138"/>
                    <a:pt x="163" y="124"/>
                  </a:cubicBezTo>
                  <a:cubicBezTo>
                    <a:pt x="165" y="115"/>
                    <a:pt x="167" y="107"/>
                    <a:pt x="17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4" y="89"/>
                    <a:pt x="179" y="80"/>
                    <a:pt x="186" y="72"/>
                  </a:cubicBezTo>
                  <a:cubicBezTo>
                    <a:pt x="199" y="57"/>
                    <a:pt x="214" y="52"/>
                    <a:pt x="224" y="52"/>
                  </a:cubicBezTo>
                  <a:cubicBezTo>
                    <a:pt x="218" y="55"/>
                    <a:pt x="210" y="61"/>
                    <a:pt x="208" y="63"/>
                  </a:cubicBezTo>
                  <a:cubicBezTo>
                    <a:pt x="202" y="68"/>
                    <a:pt x="192" y="81"/>
                    <a:pt x="189" y="88"/>
                  </a:cubicBezTo>
                  <a:cubicBezTo>
                    <a:pt x="187" y="91"/>
                    <a:pt x="185" y="95"/>
                    <a:pt x="184" y="98"/>
                  </a:cubicBezTo>
                  <a:cubicBezTo>
                    <a:pt x="182" y="101"/>
                    <a:pt x="176" y="114"/>
                    <a:pt x="176" y="118"/>
                  </a:cubicBezTo>
                  <a:cubicBezTo>
                    <a:pt x="178" y="116"/>
                    <a:pt x="183" y="102"/>
                    <a:pt x="185" y="99"/>
                  </a:cubicBezTo>
                  <a:cubicBezTo>
                    <a:pt x="194" y="80"/>
                    <a:pt x="206" y="63"/>
                    <a:pt x="227" y="52"/>
                  </a:cubicBezTo>
                  <a:cubicBezTo>
                    <a:pt x="231" y="52"/>
                    <a:pt x="234" y="52"/>
                    <a:pt x="236" y="53"/>
                  </a:cubicBezTo>
                  <a:cubicBezTo>
                    <a:pt x="225" y="62"/>
                    <a:pt x="207" y="80"/>
                    <a:pt x="206" y="88"/>
                  </a:cubicBezTo>
                  <a:cubicBezTo>
                    <a:pt x="208" y="87"/>
                    <a:pt x="217" y="73"/>
                    <a:pt x="224" y="67"/>
                  </a:cubicBezTo>
                  <a:cubicBezTo>
                    <a:pt x="227" y="64"/>
                    <a:pt x="238" y="55"/>
                    <a:pt x="243" y="50"/>
                  </a:cubicBezTo>
                  <a:cubicBezTo>
                    <a:pt x="247" y="47"/>
                    <a:pt x="255" y="43"/>
                    <a:pt x="264" y="40"/>
                  </a:cubicBezTo>
                  <a:cubicBezTo>
                    <a:pt x="257" y="53"/>
                    <a:pt x="251" y="71"/>
                    <a:pt x="246" y="95"/>
                  </a:cubicBezTo>
                  <a:cubicBezTo>
                    <a:pt x="246" y="99"/>
                    <a:pt x="245" y="102"/>
                    <a:pt x="244" y="106"/>
                  </a:cubicBezTo>
                  <a:cubicBezTo>
                    <a:pt x="224" y="123"/>
                    <a:pt x="199" y="144"/>
                    <a:pt x="202" y="161"/>
                  </a:cubicBezTo>
                  <a:cubicBezTo>
                    <a:pt x="202" y="165"/>
                    <a:pt x="203" y="168"/>
                    <a:pt x="205" y="169"/>
                  </a:cubicBezTo>
                  <a:cubicBezTo>
                    <a:pt x="208" y="171"/>
                    <a:pt x="210" y="171"/>
                    <a:pt x="213" y="170"/>
                  </a:cubicBezTo>
                  <a:cubicBezTo>
                    <a:pt x="216" y="169"/>
                    <a:pt x="219" y="167"/>
                    <a:pt x="222" y="164"/>
                  </a:cubicBezTo>
                  <a:cubicBezTo>
                    <a:pt x="230" y="155"/>
                    <a:pt x="240" y="136"/>
                    <a:pt x="247" y="107"/>
                  </a:cubicBezTo>
                  <a:cubicBezTo>
                    <a:pt x="247" y="107"/>
                    <a:pt x="247" y="107"/>
                    <a:pt x="247" y="107"/>
                  </a:cubicBezTo>
                  <a:cubicBezTo>
                    <a:pt x="248" y="103"/>
                    <a:pt x="249" y="100"/>
                    <a:pt x="249" y="96"/>
                  </a:cubicBezTo>
                  <a:cubicBezTo>
                    <a:pt x="254" y="70"/>
                    <a:pt x="261" y="51"/>
                    <a:pt x="269" y="39"/>
                  </a:cubicBezTo>
                  <a:cubicBezTo>
                    <a:pt x="269" y="39"/>
                    <a:pt x="269" y="39"/>
                    <a:pt x="269" y="39"/>
                  </a:cubicBezTo>
                  <a:cubicBezTo>
                    <a:pt x="271" y="35"/>
                    <a:pt x="273" y="32"/>
                    <a:pt x="276" y="29"/>
                  </a:cubicBezTo>
                  <a:cubicBezTo>
                    <a:pt x="285" y="18"/>
                    <a:pt x="295" y="13"/>
                    <a:pt x="304" y="12"/>
                  </a:cubicBezTo>
                  <a:cubicBezTo>
                    <a:pt x="302" y="13"/>
                    <a:pt x="301" y="15"/>
                    <a:pt x="299" y="17"/>
                  </a:cubicBezTo>
                  <a:cubicBezTo>
                    <a:pt x="291" y="26"/>
                    <a:pt x="285" y="37"/>
                    <a:pt x="279" y="46"/>
                  </a:cubicBezTo>
                  <a:cubicBezTo>
                    <a:pt x="277" y="49"/>
                    <a:pt x="270" y="59"/>
                    <a:pt x="270" y="61"/>
                  </a:cubicBezTo>
                  <a:cubicBezTo>
                    <a:pt x="274" y="59"/>
                    <a:pt x="288" y="37"/>
                    <a:pt x="291" y="32"/>
                  </a:cubicBezTo>
                  <a:cubicBezTo>
                    <a:pt x="295" y="26"/>
                    <a:pt x="298" y="22"/>
                    <a:pt x="302" y="17"/>
                  </a:cubicBezTo>
                  <a:cubicBezTo>
                    <a:pt x="305" y="13"/>
                    <a:pt x="311" y="7"/>
                    <a:pt x="314" y="5"/>
                  </a:cubicBezTo>
                  <a:cubicBezTo>
                    <a:pt x="317" y="3"/>
                    <a:pt x="321" y="1"/>
                    <a:pt x="327" y="0"/>
                  </a:cubicBezTo>
                  <a:cubicBezTo>
                    <a:pt x="329" y="0"/>
                    <a:pt x="331" y="0"/>
                    <a:pt x="334" y="0"/>
                  </a:cubicBezTo>
                  <a:cubicBezTo>
                    <a:pt x="328" y="3"/>
                    <a:pt x="328" y="3"/>
                    <a:pt x="328" y="3"/>
                  </a:cubicBezTo>
                  <a:cubicBezTo>
                    <a:pt x="322" y="6"/>
                    <a:pt x="319" y="9"/>
                    <a:pt x="315" y="14"/>
                  </a:cubicBezTo>
                  <a:cubicBezTo>
                    <a:pt x="314" y="15"/>
                    <a:pt x="313" y="16"/>
                    <a:pt x="312" y="17"/>
                  </a:cubicBezTo>
                  <a:cubicBezTo>
                    <a:pt x="311" y="19"/>
                    <a:pt x="310" y="19"/>
                    <a:pt x="311" y="21"/>
                  </a:cubicBezTo>
                  <a:cubicBezTo>
                    <a:pt x="313" y="20"/>
                    <a:pt x="314" y="17"/>
                    <a:pt x="316" y="15"/>
                  </a:cubicBezTo>
                  <a:cubicBezTo>
                    <a:pt x="328" y="2"/>
                    <a:pt x="332" y="3"/>
                    <a:pt x="336" y="0"/>
                  </a:cubicBezTo>
                  <a:cubicBezTo>
                    <a:pt x="341" y="1"/>
                    <a:pt x="347" y="3"/>
                    <a:pt x="353" y="5"/>
                  </a:cubicBezTo>
                  <a:cubicBezTo>
                    <a:pt x="356" y="6"/>
                    <a:pt x="360" y="7"/>
                    <a:pt x="363" y="8"/>
                  </a:cubicBezTo>
                  <a:cubicBezTo>
                    <a:pt x="359" y="8"/>
                    <a:pt x="355" y="8"/>
                    <a:pt x="352" y="9"/>
                  </a:cubicBezTo>
                  <a:cubicBezTo>
                    <a:pt x="336" y="15"/>
                    <a:pt x="314" y="36"/>
                    <a:pt x="307" y="47"/>
                  </a:cubicBezTo>
                  <a:cubicBezTo>
                    <a:pt x="313" y="44"/>
                    <a:pt x="330" y="19"/>
                    <a:pt x="352" y="11"/>
                  </a:cubicBezTo>
                  <a:cubicBezTo>
                    <a:pt x="361" y="8"/>
                    <a:pt x="366" y="11"/>
                    <a:pt x="372" y="10"/>
                  </a:cubicBezTo>
                  <a:cubicBezTo>
                    <a:pt x="375" y="10"/>
                    <a:pt x="378" y="10"/>
                    <a:pt x="381" y="10"/>
                  </a:cubicBezTo>
                  <a:cubicBezTo>
                    <a:pt x="381" y="11"/>
                    <a:pt x="380" y="12"/>
                    <a:pt x="377" y="13"/>
                  </a:cubicBezTo>
                  <a:cubicBezTo>
                    <a:pt x="376" y="14"/>
                    <a:pt x="374" y="14"/>
                    <a:pt x="372" y="15"/>
                  </a:cubicBezTo>
                  <a:cubicBezTo>
                    <a:pt x="363" y="17"/>
                    <a:pt x="349" y="19"/>
                    <a:pt x="338" y="36"/>
                  </a:cubicBezTo>
                  <a:cubicBezTo>
                    <a:pt x="333" y="38"/>
                    <a:pt x="329" y="42"/>
                    <a:pt x="326" y="47"/>
                  </a:cubicBezTo>
                  <a:cubicBezTo>
                    <a:pt x="320" y="55"/>
                    <a:pt x="318" y="65"/>
                    <a:pt x="316" y="75"/>
                  </a:cubicBezTo>
                  <a:cubicBezTo>
                    <a:pt x="313" y="80"/>
                    <a:pt x="309" y="84"/>
                    <a:pt x="305" y="88"/>
                  </a:cubicBezTo>
                  <a:cubicBezTo>
                    <a:pt x="300" y="92"/>
                    <a:pt x="296" y="96"/>
                    <a:pt x="290" y="101"/>
                  </a:cubicBezTo>
                  <a:cubicBezTo>
                    <a:pt x="282" y="108"/>
                    <a:pt x="280" y="115"/>
                    <a:pt x="280" y="120"/>
                  </a:cubicBezTo>
                  <a:cubicBezTo>
                    <a:pt x="281" y="122"/>
                    <a:pt x="282" y="124"/>
                    <a:pt x="283" y="126"/>
                  </a:cubicBezTo>
                  <a:cubicBezTo>
                    <a:pt x="285" y="127"/>
                    <a:pt x="287" y="128"/>
                    <a:pt x="289" y="129"/>
                  </a:cubicBezTo>
                  <a:cubicBezTo>
                    <a:pt x="294" y="130"/>
                    <a:pt x="300" y="127"/>
                    <a:pt x="306" y="120"/>
                  </a:cubicBezTo>
                  <a:cubicBezTo>
                    <a:pt x="315" y="110"/>
                    <a:pt x="317" y="97"/>
                    <a:pt x="318" y="84"/>
                  </a:cubicBezTo>
                  <a:cubicBezTo>
                    <a:pt x="320" y="72"/>
                    <a:pt x="321" y="59"/>
                    <a:pt x="328" y="49"/>
                  </a:cubicBezTo>
                  <a:cubicBezTo>
                    <a:pt x="338" y="35"/>
                    <a:pt x="356" y="32"/>
                    <a:pt x="373" y="31"/>
                  </a:cubicBezTo>
                  <a:cubicBezTo>
                    <a:pt x="366" y="34"/>
                    <a:pt x="356" y="43"/>
                    <a:pt x="354" y="46"/>
                  </a:cubicBezTo>
                  <a:cubicBezTo>
                    <a:pt x="351" y="49"/>
                    <a:pt x="345" y="58"/>
                    <a:pt x="343" y="62"/>
                  </a:cubicBezTo>
                  <a:cubicBezTo>
                    <a:pt x="342" y="64"/>
                    <a:pt x="340" y="66"/>
                    <a:pt x="340" y="68"/>
                  </a:cubicBezTo>
                  <a:cubicBezTo>
                    <a:pt x="342" y="67"/>
                    <a:pt x="343" y="65"/>
                    <a:pt x="344" y="63"/>
                  </a:cubicBezTo>
                  <a:cubicBezTo>
                    <a:pt x="350" y="54"/>
                    <a:pt x="354" y="46"/>
                    <a:pt x="365" y="38"/>
                  </a:cubicBezTo>
                  <a:cubicBezTo>
                    <a:pt x="367" y="36"/>
                    <a:pt x="374" y="32"/>
                    <a:pt x="376" y="30"/>
                  </a:cubicBezTo>
                  <a:cubicBezTo>
                    <a:pt x="377" y="30"/>
                    <a:pt x="377" y="30"/>
                    <a:pt x="378" y="30"/>
                  </a:cubicBezTo>
                  <a:cubicBezTo>
                    <a:pt x="382" y="30"/>
                    <a:pt x="386" y="30"/>
                    <a:pt x="389" y="29"/>
                  </a:cubicBezTo>
                  <a:cubicBezTo>
                    <a:pt x="382" y="34"/>
                    <a:pt x="375" y="43"/>
                    <a:pt x="374" y="46"/>
                  </a:cubicBezTo>
                  <a:cubicBezTo>
                    <a:pt x="377" y="44"/>
                    <a:pt x="382" y="38"/>
                    <a:pt x="386" y="35"/>
                  </a:cubicBezTo>
                  <a:cubicBezTo>
                    <a:pt x="389" y="32"/>
                    <a:pt x="394" y="30"/>
                    <a:pt x="398" y="28"/>
                  </a:cubicBezTo>
                  <a:cubicBezTo>
                    <a:pt x="405" y="26"/>
                    <a:pt x="411" y="26"/>
                    <a:pt x="415" y="27"/>
                  </a:cubicBezTo>
                  <a:cubicBezTo>
                    <a:pt x="419" y="28"/>
                    <a:pt x="422" y="31"/>
                    <a:pt x="424" y="35"/>
                  </a:cubicBezTo>
                  <a:cubicBezTo>
                    <a:pt x="421" y="34"/>
                    <a:pt x="417" y="36"/>
                    <a:pt x="414" y="37"/>
                  </a:cubicBezTo>
                  <a:cubicBezTo>
                    <a:pt x="406" y="42"/>
                    <a:pt x="406" y="42"/>
                    <a:pt x="406" y="42"/>
                  </a:cubicBezTo>
                  <a:cubicBezTo>
                    <a:pt x="404" y="43"/>
                    <a:pt x="405" y="42"/>
                    <a:pt x="405" y="44"/>
                  </a:cubicBezTo>
                  <a:cubicBezTo>
                    <a:pt x="407" y="44"/>
                    <a:pt x="408" y="43"/>
                    <a:pt x="410" y="42"/>
                  </a:cubicBezTo>
                  <a:cubicBezTo>
                    <a:pt x="416" y="39"/>
                    <a:pt x="421" y="38"/>
                    <a:pt x="425" y="36"/>
                  </a:cubicBezTo>
                  <a:cubicBezTo>
                    <a:pt x="425" y="36"/>
                    <a:pt x="425" y="36"/>
                    <a:pt x="425" y="36"/>
                  </a:cubicBezTo>
                  <a:cubicBezTo>
                    <a:pt x="425" y="36"/>
                    <a:pt x="425" y="36"/>
                    <a:pt x="425" y="36"/>
                  </a:cubicBezTo>
                  <a:cubicBezTo>
                    <a:pt x="425" y="37"/>
                    <a:pt x="425" y="38"/>
                    <a:pt x="426" y="38"/>
                  </a:cubicBezTo>
                  <a:cubicBezTo>
                    <a:pt x="426" y="38"/>
                    <a:pt x="442" y="37"/>
                    <a:pt x="450" y="49"/>
                  </a:cubicBezTo>
                  <a:cubicBezTo>
                    <a:pt x="452" y="53"/>
                    <a:pt x="454" y="56"/>
                    <a:pt x="457" y="59"/>
                  </a:cubicBezTo>
                  <a:cubicBezTo>
                    <a:pt x="450" y="60"/>
                    <a:pt x="435" y="63"/>
                    <a:pt x="433" y="65"/>
                  </a:cubicBezTo>
                  <a:cubicBezTo>
                    <a:pt x="435" y="65"/>
                    <a:pt x="452" y="62"/>
                    <a:pt x="458" y="60"/>
                  </a:cubicBezTo>
                  <a:cubicBezTo>
                    <a:pt x="461" y="64"/>
                    <a:pt x="464" y="67"/>
                    <a:pt x="467" y="70"/>
                  </a:cubicBezTo>
                  <a:cubicBezTo>
                    <a:pt x="471" y="72"/>
                    <a:pt x="474" y="74"/>
                    <a:pt x="477" y="76"/>
                  </a:cubicBezTo>
                  <a:cubicBezTo>
                    <a:pt x="467" y="77"/>
                    <a:pt x="448" y="82"/>
                    <a:pt x="443" y="83"/>
                  </a:cubicBezTo>
                  <a:cubicBezTo>
                    <a:pt x="436" y="85"/>
                    <a:pt x="409" y="87"/>
                    <a:pt x="405" y="91"/>
                  </a:cubicBezTo>
                  <a:cubicBezTo>
                    <a:pt x="408" y="92"/>
                    <a:pt x="438" y="87"/>
                    <a:pt x="443" y="86"/>
                  </a:cubicBezTo>
                  <a:cubicBezTo>
                    <a:pt x="451" y="84"/>
                    <a:pt x="470" y="80"/>
                    <a:pt x="479" y="77"/>
                  </a:cubicBezTo>
                  <a:cubicBezTo>
                    <a:pt x="481" y="77"/>
                    <a:pt x="483" y="78"/>
                    <a:pt x="485" y="78"/>
                  </a:cubicBezTo>
                  <a:cubicBezTo>
                    <a:pt x="485" y="78"/>
                    <a:pt x="485" y="77"/>
                    <a:pt x="485" y="78"/>
                  </a:cubicBezTo>
                  <a:cubicBezTo>
                    <a:pt x="486" y="78"/>
                    <a:pt x="485" y="79"/>
                    <a:pt x="484" y="80"/>
                  </a:cubicBezTo>
                  <a:cubicBezTo>
                    <a:pt x="483" y="82"/>
                    <a:pt x="481" y="85"/>
                    <a:pt x="478" y="87"/>
                  </a:cubicBezTo>
                  <a:cubicBezTo>
                    <a:pt x="469" y="95"/>
                    <a:pt x="455" y="105"/>
                    <a:pt x="437" y="111"/>
                  </a:cubicBezTo>
                  <a:cubicBezTo>
                    <a:pt x="437" y="111"/>
                    <a:pt x="437" y="111"/>
                    <a:pt x="437" y="111"/>
                  </a:cubicBezTo>
                  <a:cubicBezTo>
                    <a:pt x="426" y="115"/>
                    <a:pt x="415" y="117"/>
                    <a:pt x="403" y="118"/>
                  </a:cubicBezTo>
                  <a:cubicBezTo>
                    <a:pt x="382" y="118"/>
                    <a:pt x="369" y="120"/>
                    <a:pt x="360" y="123"/>
                  </a:cubicBezTo>
                  <a:cubicBezTo>
                    <a:pt x="356" y="125"/>
                    <a:pt x="353" y="127"/>
                    <a:pt x="351" y="129"/>
                  </a:cubicBezTo>
                  <a:cubicBezTo>
                    <a:pt x="349" y="132"/>
                    <a:pt x="349" y="134"/>
                    <a:pt x="350" y="137"/>
                  </a:cubicBezTo>
                  <a:cubicBezTo>
                    <a:pt x="350" y="139"/>
                    <a:pt x="351" y="141"/>
                    <a:pt x="353" y="143"/>
                  </a:cubicBezTo>
                  <a:cubicBezTo>
                    <a:pt x="353" y="143"/>
                    <a:pt x="353" y="143"/>
                    <a:pt x="354" y="144"/>
                  </a:cubicBezTo>
                  <a:cubicBezTo>
                    <a:pt x="358" y="147"/>
                    <a:pt x="371" y="147"/>
                    <a:pt x="386" y="143"/>
                  </a:cubicBezTo>
                  <a:cubicBezTo>
                    <a:pt x="401" y="140"/>
                    <a:pt x="417" y="133"/>
                    <a:pt x="430" y="123"/>
                  </a:cubicBezTo>
                  <a:cubicBezTo>
                    <a:pt x="433" y="120"/>
                    <a:pt x="436" y="117"/>
                    <a:pt x="438" y="114"/>
                  </a:cubicBezTo>
                  <a:cubicBezTo>
                    <a:pt x="454" y="108"/>
                    <a:pt x="467" y="100"/>
                    <a:pt x="476" y="93"/>
                  </a:cubicBezTo>
                  <a:cubicBezTo>
                    <a:pt x="477" y="94"/>
                    <a:pt x="478" y="96"/>
                    <a:pt x="478" y="98"/>
                  </a:cubicBezTo>
                  <a:cubicBezTo>
                    <a:pt x="479" y="101"/>
                    <a:pt x="480" y="104"/>
                    <a:pt x="480" y="107"/>
                  </a:cubicBezTo>
                  <a:cubicBezTo>
                    <a:pt x="480" y="108"/>
                    <a:pt x="480" y="109"/>
                    <a:pt x="480" y="110"/>
                  </a:cubicBezTo>
                  <a:cubicBezTo>
                    <a:pt x="480" y="111"/>
                    <a:pt x="480" y="112"/>
                    <a:pt x="480" y="114"/>
                  </a:cubicBezTo>
                  <a:cubicBezTo>
                    <a:pt x="477" y="116"/>
                    <a:pt x="475" y="119"/>
                    <a:pt x="471" y="122"/>
                  </a:cubicBezTo>
                  <a:cubicBezTo>
                    <a:pt x="462" y="131"/>
                    <a:pt x="448" y="142"/>
                    <a:pt x="430" y="154"/>
                  </a:cubicBezTo>
                  <a:cubicBezTo>
                    <a:pt x="418" y="161"/>
                    <a:pt x="407" y="167"/>
                    <a:pt x="397" y="172"/>
                  </a:cubicBezTo>
                  <a:cubicBezTo>
                    <a:pt x="384" y="173"/>
                    <a:pt x="371" y="174"/>
                    <a:pt x="359" y="174"/>
                  </a:cubicBezTo>
                  <a:cubicBezTo>
                    <a:pt x="348" y="173"/>
                    <a:pt x="337" y="172"/>
                    <a:pt x="329" y="169"/>
                  </a:cubicBezTo>
                  <a:cubicBezTo>
                    <a:pt x="318" y="165"/>
                    <a:pt x="310" y="166"/>
                    <a:pt x="306" y="169"/>
                  </a:cubicBezTo>
                  <a:cubicBezTo>
                    <a:pt x="304" y="171"/>
                    <a:pt x="302" y="173"/>
                    <a:pt x="302" y="176"/>
                  </a:cubicBezTo>
                  <a:cubicBezTo>
                    <a:pt x="302" y="179"/>
                    <a:pt x="303" y="181"/>
                    <a:pt x="304" y="184"/>
                  </a:cubicBezTo>
                  <a:cubicBezTo>
                    <a:pt x="307" y="189"/>
                    <a:pt x="314" y="192"/>
                    <a:pt x="324" y="192"/>
                  </a:cubicBezTo>
                  <a:cubicBezTo>
                    <a:pt x="337" y="191"/>
                    <a:pt x="352" y="190"/>
                    <a:pt x="370" y="185"/>
                  </a:cubicBezTo>
                  <a:cubicBezTo>
                    <a:pt x="388" y="180"/>
                    <a:pt x="408" y="171"/>
                    <a:pt x="432" y="157"/>
                  </a:cubicBezTo>
                  <a:cubicBezTo>
                    <a:pt x="450" y="145"/>
                    <a:pt x="464" y="134"/>
                    <a:pt x="474" y="124"/>
                  </a:cubicBezTo>
                  <a:cubicBezTo>
                    <a:pt x="477" y="121"/>
                    <a:pt x="480" y="118"/>
                    <a:pt x="482" y="115"/>
                  </a:cubicBezTo>
                  <a:cubicBezTo>
                    <a:pt x="482" y="115"/>
                    <a:pt x="482" y="115"/>
                    <a:pt x="482" y="115"/>
                  </a:cubicBezTo>
                  <a:cubicBezTo>
                    <a:pt x="489" y="107"/>
                    <a:pt x="493" y="101"/>
                    <a:pt x="494" y="97"/>
                  </a:cubicBezTo>
                  <a:cubicBezTo>
                    <a:pt x="495" y="99"/>
                    <a:pt x="495" y="100"/>
                    <a:pt x="496" y="102"/>
                  </a:cubicBezTo>
                  <a:cubicBezTo>
                    <a:pt x="497" y="104"/>
                    <a:pt x="498" y="106"/>
                    <a:pt x="499" y="109"/>
                  </a:cubicBezTo>
                  <a:cubicBezTo>
                    <a:pt x="493" y="115"/>
                    <a:pt x="493" y="120"/>
                    <a:pt x="475" y="135"/>
                  </a:cubicBezTo>
                  <a:cubicBezTo>
                    <a:pt x="468" y="141"/>
                    <a:pt x="450" y="153"/>
                    <a:pt x="448" y="160"/>
                  </a:cubicBezTo>
                  <a:cubicBezTo>
                    <a:pt x="449" y="159"/>
                    <a:pt x="451" y="158"/>
                    <a:pt x="452" y="157"/>
                  </a:cubicBezTo>
                  <a:cubicBezTo>
                    <a:pt x="462" y="146"/>
                    <a:pt x="476" y="139"/>
                    <a:pt x="490" y="123"/>
                  </a:cubicBezTo>
                  <a:cubicBezTo>
                    <a:pt x="493" y="120"/>
                    <a:pt x="497" y="114"/>
                    <a:pt x="499" y="110"/>
                  </a:cubicBezTo>
                  <a:cubicBezTo>
                    <a:pt x="501" y="118"/>
                    <a:pt x="504" y="128"/>
                    <a:pt x="504" y="137"/>
                  </a:cubicBezTo>
                  <a:cubicBezTo>
                    <a:pt x="502" y="143"/>
                    <a:pt x="505" y="148"/>
                    <a:pt x="491" y="162"/>
                  </a:cubicBezTo>
                  <a:cubicBezTo>
                    <a:pt x="458" y="195"/>
                    <a:pt x="405" y="212"/>
                    <a:pt x="402" y="215"/>
                  </a:cubicBezTo>
                  <a:cubicBezTo>
                    <a:pt x="427" y="210"/>
                    <a:pt x="487" y="178"/>
                    <a:pt x="502" y="151"/>
                  </a:cubicBezTo>
                  <a:cubicBezTo>
                    <a:pt x="502" y="149"/>
                    <a:pt x="504" y="147"/>
                    <a:pt x="505" y="144"/>
                  </a:cubicBezTo>
                  <a:cubicBezTo>
                    <a:pt x="505" y="146"/>
                    <a:pt x="504" y="149"/>
                    <a:pt x="504" y="151"/>
                  </a:cubicBezTo>
                  <a:cubicBezTo>
                    <a:pt x="501" y="164"/>
                    <a:pt x="489" y="183"/>
                    <a:pt x="462" y="200"/>
                  </a:cubicBezTo>
                  <a:cubicBezTo>
                    <a:pt x="443" y="212"/>
                    <a:pt x="417" y="223"/>
                    <a:pt x="382" y="229"/>
                  </a:cubicBezTo>
                  <a:cubicBezTo>
                    <a:pt x="339" y="236"/>
                    <a:pt x="305" y="236"/>
                    <a:pt x="282" y="236"/>
                  </a:cubicBezTo>
                  <a:cubicBezTo>
                    <a:pt x="258" y="235"/>
                    <a:pt x="244" y="235"/>
                    <a:pt x="238" y="242"/>
                  </a:cubicBezTo>
                  <a:cubicBezTo>
                    <a:pt x="236" y="245"/>
                    <a:pt x="235" y="248"/>
                    <a:pt x="235" y="251"/>
                  </a:cubicBezTo>
                  <a:cubicBezTo>
                    <a:pt x="234" y="254"/>
                    <a:pt x="236" y="258"/>
                    <a:pt x="239" y="261"/>
                  </a:cubicBezTo>
                  <a:cubicBezTo>
                    <a:pt x="242" y="265"/>
                    <a:pt x="247" y="268"/>
                    <a:pt x="253" y="270"/>
                  </a:cubicBezTo>
                  <a:cubicBezTo>
                    <a:pt x="266" y="274"/>
                    <a:pt x="287" y="275"/>
                    <a:pt x="315" y="269"/>
                  </a:cubicBezTo>
                  <a:cubicBezTo>
                    <a:pt x="349" y="262"/>
                    <a:pt x="383" y="251"/>
                    <a:pt x="414" y="238"/>
                  </a:cubicBezTo>
                  <a:cubicBezTo>
                    <a:pt x="443" y="225"/>
                    <a:pt x="469" y="210"/>
                    <a:pt x="488" y="194"/>
                  </a:cubicBezTo>
                  <a:cubicBezTo>
                    <a:pt x="506" y="179"/>
                    <a:pt x="511" y="175"/>
                    <a:pt x="512" y="176"/>
                  </a:cubicBezTo>
                  <a:cubicBezTo>
                    <a:pt x="512" y="176"/>
                    <a:pt x="512" y="178"/>
                    <a:pt x="511" y="180"/>
                  </a:cubicBezTo>
                  <a:cubicBezTo>
                    <a:pt x="511" y="183"/>
                    <a:pt x="511" y="186"/>
                    <a:pt x="511" y="189"/>
                  </a:cubicBezTo>
                  <a:cubicBezTo>
                    <a:pt x="510" y="191"/>
                    <a:pt x="506" y="197"/>
                    <a:pt x="503" y="201"/>
                  </a:cubicBezTo>
                  <a:cubicBezTo>
                    <a:pt x="488" y="217"/>
                    <a:pt x="471" y="227"/>
                    <a:pt x="466" y="232"/>
                  </a:cubicBezTo>
                  <a:cubicBezTo>
                    <a:pt x="472" y="232"/>
                    <a:pt x="498" y="209"/>
                    <a:pt x="504" y="202"/>
                  </a:cubicBezTo>
                  <a:cubicBezTo>
                    <a:pt x="506" y="200"/>
                    <a:pt x="508" y="197"/>
                    <a:pt x="509" y="195"/>
                  </a:cubicBezTo>
                  <a:cubicBezTo>
                    <a:pt x="510" y="194"/>
                    <a:pt x="511" y="192"/>
                    <a:pt x="512" y="190"/>
                  </a:cubicBezTo>
                  <a:cubicBezTo>
                    <a:pt x="512" y="191"/>
                    <a:pt x="512" y="192"/>
                    <a:pt x="512" y="192"/>
                  </a:cubicBezTo>
                  <a:cubicBezTo>
                    <a:pt x="515" y="199"/>
                    <a:pt x="520" y="213"/>
                    <a:pt x="521" y="225"/>
                  </a:cubicBezTo>
                  <a:cubicBezTo>
                    <a:pt x="521" y="225"/>
                    <a:pt x="521" y="225"/>
                    <a:pt x="521" y="225"/>
                  </a:cubicBezTo>
                  <a:cubicBezTo>
                    <a:pt x="519" y="226"/>
                    <a:pt x="516" y="229"/>
                    <a:pt x="514" y="230"/>
                  </a:cubicBezTo>
                  <a:cubicBezTo>
                    <a:pt x="512" y="231"/>
                    <a:pt x="507" y="234"/>
                    <a:pt x="505" y="235"/>
                  </a:cubicBezTo>
                  <a:cubicBezTo>
                    <a:pt x="508" y="236"/>
                    <a:pt x="513" y="233"/>
                    <a:pt x="515" y="231"/>
                  </a:cubicBezTo>
                  <a:cubicBezTo>
                    <a:pt x="517" y="230"/>
                    <a:pt x="520" y="228"/>
                    <a:pt x="521" y="226"/>
                  </a:cubicBezTo>
                  <a:cubicBezTo>
                    <a:pt x="521" y="233"/>
                    <a:pt x="520" y="239"/>
                    <a:pt x="517" y="244"/>
                  </a:cubicBezTo>
                  <a:cubicBezTo>
                    <a:pt x="513" y="247"/>
                    <a:pt x="507" y="252"/>
                    <a:pt x="496" y="257"/>
                  </a:cubicBezTo>
                  <a:cubicBezTo>
                    <a:pt x="491" y="259"/>
                    <a:pt x="468" y="267"/>
                    <a:pt x="465" y="269"/>
                  </a:cubicBezTo>
                  <a:cubicBezTo>
                    <a:pt x="472" y="270"/>
                    <a:pt x="503" y="259"/>
                    <a:pt x="516" y="248"/>
                  </a:cubicBezTo>
                  <a:cubicBezTo>
                    <a:pt x="517" y="254"/>
                    <a:pt x="520" y="280"/>
                    <a:pt x="487" y="293"/>
                  </a:cubicBezTo>
                  <a:cubicBezTo>
                    <a:pt x="467" y="301"/>
                    <a:pt x="442" y="309"/>
                    <a:pt x="417" y="315"/>
                  </a:cubicBezTo>
                  <a:cubicBezTo>
                    <a:pt x="394" y="321"/>
                    <a:pt x="370" y="325"/>
                    <a:pt x="351" y="326"/>
                  </a:cubicBezTo>
                  <a:cubicBezTo>
                    <a:pt x="332" y="327"/>
                    <a:pt x="311" y="323"/>
                    <a:pt x="292" y="319"/>
                  </a:cubicBezTo>
                  <a:cubicBezTo>
                    <a:pt x="272" y="314"/>
                    <a:pt x="255" y="311"/>
                    <a:pt x="246" y="316"/>
                  </a:cubicBezTo>
                  <a:cubicBezTo>
                    <a:pt x="243" y="318"/>
                    <a:pt x="241" y="320"/>
                    <a:pt x="240" y="322"/>
                  </a:cubicBezTo>
                  <a:cubicBezTo>
                    <a:pt x="239" y="324"/>
                    <a:pt x="239" y="327"/>
                    <a:pt x="241" y="329"/>
                  </a:cubicBezTo>
                  <a:cubicBezTo>
                    <a:pt x="242" y="331"/>
                    <a:pt x="245" y="334"/>
                    <a:pt x="249" y="336"/>
                  </a:cubicBezTo>
                  <a:cubicBezTo>
                    <a:pt x="259" y="341"/>
                    <a:pt x="277" y="345"/>
                    <a:pt x="304" y="346"/>
                  </a:cubicBezTo>
                  <a:cubicBezTo>
                    <a:pt x="337" y="347"/>
                    <a:pt x="390" y="342"/>
                    <a:pt x="439" y="328"/>
                  </a:cubicBezTo>
                  <a:cubicBezTo>
                    <a:pt x="475" y="318"/>
                    <a:pt x="508" y="302"/>
                    <a:pt x="530" y="280"/>
                  </a:cubicBezTo>
                  <a:cubicBezTo>
                    <a:pt x="531" y="280"/>
                    <a:pt x="533" y="279"/>
                    <a:pt x="534" y="282"/>
                  </a:cubicBezTo>
                  <a:cubicBezTo>
                    <a:pt x="534" y="283"/>
                    <a:pt x="535" y="286"/>
                    <a:pt x="535" y="291"/>
                  </a:cubicBezTo>
                  <a:cubicBezTo>
                    <a:pt x="534" y="293"/>
                    <a:pt x="534" y="294"/>
                    <a:pt x="527" y="299"/>
                  </a:cubicBezTo>
                  <a:cubicBezTo>
                    <a:pt x="479" y="334"/>
                    <a:pt x="431" y="336"/>
                    <a:pt x="428" y="338"/>
                  </a:cubicBezTo>
                  <a:cubicBezTo>
                    <a:pt x="433" y="340"/>
                    <a:pt x="452" y="335"/>
                    <a:pt x="458" y="334"/>
                  </a:cubicBezTo>
                  <a:cubicBezTo>
                    <a:pt x="480" y="328"/>
                    <a:pt x="510" y="315"/>
                    <a:pt x="528" y="301"/>
                  </a:cubicBezTo>
                  <a:cubicBezTo>
                    <a:pt x="530" y="299"/>
                    <a:pt x="531" y="298"/>
                    <a:pt x="533" y="297"/>
                  </a:cubicBezTo>
                  <a:cubicBezTo>
                    <a:pt x="534" y="296"/>
                    <a:pt x="535" y="295"/>
                    <a:pt x="535" y="294"/>
                  </a:cubicBezTo>
                  <a:cubicBezTo>
                    <a:pt x="536" y="301"/>
                    <a:pt x="535" y="310"/>
                    <a:pt x="533" y="319"/>
                  </a:cubicBezTo>
                  <a:cubicBezTo>
                    <a:pt x="532" y="321"/>
                    <a:pt x="532" y="323"/>
                    <a:pt x="531" y="325"/>
                  </a:cubicBezTo>
                  <a:cubicBezTo>
                    <a:pt x="528" y="327"/>
                    <a:pt x="527" y="329"/>
                    <a:pt x="524" y="331"/>
                  </a:cubicBezTo>
                  <a:cubicBezTo>
                    <a:pt x="514" y="337"/>
                    <a:pt x="501" y="338"/>
                    <a:pt x="492" y="343"/>
                  </a:cubicBezTo>
                  <a:cubicBezTo>
                    <a:pt x="496" y="345"/>
                    <a:pt x="525" y="335"/>
                    <a:pt x="530" y="327"/>
                  </a:cubicBezTo>
                  <a:cubicBezTo>
                    <a:pt x="527" y="335"/>
                    <a:pt x="523" y="344"/>
                    <a:pt x="516" y="352"/>
                  </a:cubicBezTo>
                  <a:cubicBezTo>
                    <a:pt x="515" y="353"/>
                    <a:pt x="514" y="354"/>
                    <a:pt x="514" y="355"/>
                  </a:cubicBezTo>
                  <a:cubicBezTo>
                    <a:pt x="501" y="362"/>
                    <a:pt x="487" y="377"/>
                    <a:pt x="434" y="384"/>
                  </a:cubicBezTo>
                  <a:cubicBezTo>
                    <a:pt x="419" y="386"/>
                    <a:pt x="384" y="390"/>
                    <a:pt x="369" y="390"/>
                  </a:cubicBezTo>
                  <a:cubicBezTo>
                    <a:pt x="365" y="390"/>
                    <a:pt x="351" y="390"/>
                    <a:pt x="348" y="391"/>
                  </a:cubicBezTo>
                  <a:cubicBezTo>
                    <a:pt x="386" y="394"/>
                    <a:pt x="447" y="389"/>
                    <a:pt x="483" y="375"/>
                  </a:cubicBezTo>
                  <a:cubicBezTo>
                    <a:pt x="489" y="372"/>
                    <a:pt x="501" y="366"/>
                    <a:pt x="510" y="360"/>
                  </a:cubicBezTo>
                  <a:cubicBezTo>
                    <a:pt x="502" y="371"/>
                    <a:pt x="500" y="380"/>
                    <a:pt x="500" y="389"/>
                  </a:cubicBezTo>
                  <a:cubicBezTo>
                    <a:pt x="497" y="390"/>
                    <a:pt x="495" y="391"/>
                    <a:pt x="493" y="392"/>
                  </a:cubicBezTo>
                  <a:cubicBezTo>
                    <a:pt x="489" y="394"/>
                    <a:pt x="486" y="395"/>
                    <a:pt x="483" y="396"/>
                  </a:cubicBezTo>
                  <a:cubicBezTo>
                    <a:pt x="480" y="397"/>
                    <a:pt x="465" y="400"/>
                    <a:pt x="464" y="401"/>
                  </a:cubicBezTo>
                  <a:cubicBezTo>
                    <a:pt x="468" y="403"/>
                    <a:pt x="494" y="396"/>
                    <a:pt x="499" y="390"/>
                  </a:cubicBezTo>
                  <a:cubicBezTo>
                    <a:pt x="499" y="394"/>
                    <a:pt x="499" y="398"/>
                    <a:pt x="500" y="402"/>
                  </a:cubicBezTo>
                  <a:cubicBezTo>
                    <a:pt x="500" y="407"/>
                    <a:pt x="500" y="412"/>
                    <a:pt x="499" y="415"/>
                  </a:cubicBezTo>
                  <a:cubicBezTo>
                    <a:pt x="499" y="415"/>
                    <a:pt x="499" y="415"/>
                    <a:pt x="499" y="415"/>
                  </a:cubicBezTo>
                  <a:cubicBezTo>
                    <a:pt x="496" y="421"/>
                    <a:pt x="460" y="432"/>
                    <a:pt x="407" y="435"/>
                  </a:cubicBezTo>
                  <a:cubicBezTo>
                    <a:pt x="354" y="439"/>
                    <a:pt x="284" y="434"/>
                    <a:pt x="218" y="407"/>
                  </a:cubicBezTo>
                  <a:cubicBezTo>
                    <a:pt x="214" y="405"/>
                    <a:pt x="210" y="403"/>
                    <a:pt x="206" y="402"/>
                  </a:cubicBezTo>
                  <a:cubicBezTo>
                    <a:pt x="206" y="402"/>
                    <a:pt x="206" y="402"/>
                    <a:pt x="206" y="402"/>
                  </a:cubicBezTo>
                  <a:cubicBezTo>
                    <a:pt x="205" y="401"/>
                    <a:pt x="190" y="394"/>
                    <a:pt x="183" y="403"/>
                  </a:cubicBezTo>
                  <a:cubicBezTo>
                    <a:pt x="181" y="404"/>
                    <a:pt x="181" y="406"/>
                    <a:pt x="180" y="409"/>
                  </a:cubicBezTo>
                  <a:cubicBezTo>
                    <a:pt x="180" y="412"/>
                    <a:pt x="181" y="416"/>
                    <a:pt x="183" y="420"/>
                  </a:cubicBezTo>
                  <a:cubicBezTo>
                    <a:pt x="185" y="424"/>
                    <a:pt x="189" y="429"/>
                    <a:pt x="194" y="433"/>
                  </a:cubicBezTo>
                  <a:cubicBezTo>
                    <a:pt x="207" y="443"/>
                    <a:pt x="230" y="453"/>
                    <a:pt x="269" y="455"/>
                  </a:cubicBezTo>
                  <a:cubicBezTo>
                    <a:pt x="313" y="459"/>
                    <a:pt x="367" y="457"/>
                    <a:pt x="414" y="451"/>
                  </a:cubicBezTo>
                  <a:cubicBezTo>
                    <a:pt x="457" y="446"/>
                    <a:pt x="494" y="438"/>
                    <a:pt x="514" y="426"/>
                  </a:cubicBezTo>
                  <a:cubicBezTo>
                    <a:pt x="514" y="427"/>
                    <a:pt x="515" y="428"/>
                    <a:pt x="512" y="434"/>
                  </a:cubicBezTo>
                  <a:cubicBezTo>
                    <a:pt x="511" y="437"/>
                    <a:pt x="509" y="439"/>
                    <a:pt x="507" y="442"/>
                  </a:cubicBezTo>
                  <a:cubicBezTo>
                    <a:pt x="502" y="449"/>
                    <a:pt x="496" y="457"/>
                    <a:pt x="493" y="472"/>
                  </a:cubicBezTo>
                  <a:cubicBezTo>
                    <a:pt x="492" y="479"/>
                    <a:pt x="491" y="484"/>
                    <a:pt x="489" y="489"/>
                  </a:cubicBezTo>
                  <a:cubicBezTo>
                    <a:pt x="485" y="490"/>
                    <a:pt x="479" y="492"/>
                    <a:pt x="474" y="493"/>
                  </a:cubicBezTo>
                  <a:cubicBezTo>
                    <a:pt x="443" y="499"/>
                    <a:pt x="443" y="499"/>
                    <a:pt x="443" y="499"/>
                  </a:cubicBezTo>
                  <a:cubicBezTo>
                    <a:pt x="438" y="500"/>
                    <a:pt x="431" y="500"/>
                    <a:pt x="427" y="501"/>
                  </a:cubicBezTo>
                  <a:cubicBezTo>
                    <a:pt x="429" y="503"/>
                    <a:pt x="431" y="502"/>
                    <a:pt x="434" y="502"/>
                  </a:cubicBezTo>
                  <a:cubicBezTo>
                    <a:pt x="445" y="501"/>
                    <a:pt x="480" y="496"/>
                    <a:pt x="489" y="490"/>
                  </a:cubicBezTo>
                  <a:cubicBezTo>
                    <a:pt x="488" y="493"/>
                    <a:pt x="487" y="496"/>
                    <a:pt x="486" y="498"/>
                  </a:cubicBezTo>
                  <a:cubicBezTo>
                    <a:pt x="483" y="504"/>
                    <a:pt x="479" y="509"/>
                    <a:pt x="472" y="512"/>
                  </a:cubicBezTo>
                  <a:cubicBezTo>
                    <a:pt x="472" y="512"/>
                    <a:pt x="472" y="512"/>
                    <a:pt x="471" y="512"/>
                  </a:cubicBezTo>
                  <a:cubicBezTo>
                    <a:pt x="462" y="513"/>
                    <a:pt x="444" y="518"/>
                    <a:pt x="436" y="519"/>
                  </a:cubicBezTo>
                  <a:cubicBezTo>
                    <a:pt x="422" y="521"/>
                    <a:pt x="413" y="520"/>
                    <a:pt x="400" y="518"/>
                  </a:cubicBezTo>
                  <a:cubicBezTo>
                    <a:pt x="389" y="517"/>
                    <a:pt x="377" y="517"/>
                    <a:pt x="365" y="516"/>
                  </a:cubicBezTo>
                  <a:cubicBezTo>
                    <a:pt x="352" y="516"/>
                    <a:pt x="341" y="515"/>
                    <a:pt x="329" y="514"/>
                  </a:cubicBezTo>
                  <a:cubicBezTo>
                    <a:pt x="335" y="520"/>
                    <a:pt x="386" y="518"/>
                    <a:pt x="399" y="520"/>
                  </a:cubicBezTo>
                  <a:cubicBezTo>
                    <a:pt x="422" y="524"/>
                    <a:pt x="433" y="523"/>
                    <a:pt x="455" y="517"/>
                  </a:cubicBezTo>
                  <a:cubicBezTo>
                    <a:pt x="461" y="516"/>
                    <a:pt x="466" y="515"/>
                    <a:pt x="471" y="514"/>
                  </a:cubicBezTo>
                  <a:cubicBezTo>
                    <a:pt x="471" y="518"/>
                    <a:pt x="468" y="535"/>
                    <a:pt x="455" y="545"/>
                  </a:cubicBezTo>
                  <a:close/>
                  <a:moveTo>
                    <a:pt x="0" y="222"/>
                  </a:moveTo>
                  <a:cubicBezTo>
                    <a:pt x="1" y="217"/>
                    <a:pt x="5" y="207"/>
                    <a:pt x="6" y="203"/>
                  </a:cubicBezTo>
                  <a:cubicBezTo>
                    <a:pt x="9" y="190"/>
                    <a:pt x="14" y="175"/>
                    <a:pt x="22" y="165"/>
                  </a:cubicBezTo>
                  <a:cubicBezTo>
                    <a:pt x="23" y="163"/>
                    <a:pt x="27" y="158"/>
                    <a:pt x="32" y="155"/>
                  </a:cubicBezTo>
                  <a:cubicBezTo>
                    <a:pt x="30" y="155"/>
                    <a:pt x="29" y="155"/>
                    <a:pt x="28" y="154"/>
                  </a:cubicBezTo>
                  <a:cubicBezTo>
                    <a:pt x="25" y="153"/>
                    <a:pt x="17" y="152"/>
                    <a:pt x="10" y="153"/>
                  </a:cubicBezTo>
                  <a:cubicBezTo>
                    <a:pt x="6" y="154"/>
                    <a:pt x="3" y="155"/>
                    <a:pt x="0" y="156"/>
                  </a:cubicBezTo>
                  <a:cubicBezTo>
                    <a:pt x="0" y="222"/>
                    <a:pt x="0" y="222"/>
                    <a:pt x="0" y="222"/>
                  </a:cubicBezTo>
                  <a:close/>
                  <a:moveTo>
                    <a:pt x="0" y="361"/>
                  </a:moveTo>
                  <a:cubicBezTo>
                    <a:pt x="1" y="362"/>
                    <a:pt x="1" y="362"/>
                    <a:pt x="1" y="362"/>
                  </a:cubicBezTo>
                  <a:cubicBezTo>
                    <a:pt x="3" y="370"/>
                    <a:pt x="5" y="375"/>
                    <a:pt x="4" y="377"/>
                  </a:cubicBezTo>
                  <a:cubicBezTo>
                    <a:pt x="6" y="379"/>
                    <a:pt x="9" y="382"/>
                    <a:pt x="10" y="384"/>
                  </a:cubicBezTo>
                  <a:cubicBezTo>
                    <a:pt x="7" y="385"/>
                    <a:pt x="4" y="381"/>
                    <a:pt x="3" y="379"/>
                  </a:cubicBezTo>
                  <a:cubicBezTo>
                    <a:pt x="2" y="379"/>
                    <a:pt x="1" y="378"/>
                    <a:pt x="0" y="377"/>
                  </a:cubicBezTo>
                  <a:cubicBezTo>
                    <a:pt x="0" y="377"/>
                    <a:pt x="0" y="377"/>
                    <a:pt x="0" y="377"/>
                  </a:cubicBezTo>
                  <a:cubicBezTo>
                    <a:pt x="0" y="394"/>
                    <a:pt x="0" y="394"/>
                    <a:pt x="0" y="394"/>
                  </a:cubicBezTo>
                  <a:cubicBezTo>
                    <a:pt x="10" y="405"/>
                    <a:pt x="22" y="418"/>
                    <a:pt x="21" y="422"/>
                  </a:cubicBezTo>
                  <a:cubicBezTo>
                    <a:pt x="18" y="419"/>
                    <a:pt x="15" y="414"/>
                    <a:pt x="12" y="410"/>
                  </a:cubicBezTo>
                  <a:cubicBezTo>
                    <a:pt x="9" y="406"/>
                    <a:pt x="6" y="403"/>
                    <a:pt x="2" y="399"/>
                  </a:cubicBezTo>
                  <a:cubicBezTo>
                    <a:pt x="2" y="398"/>
                    <a:pt x="1" y="397"/>
                    <a:pt x="0" y="396"/>
                  </a:cubicBezTo>
                  <a:cubicBezTo>
                    <a:pt x="0" y="413"/>
                    <a:pt x="0" y="413"/>
                    <a:pt x="0" y="413"/>
                  </a:cubicBezTo>
                  <a:cubicBezTo>
                    <a:pt x="1" y="414"/>
                    <a:pt x="1" y="414"/>
                    <a:pt x="2" y="415"/>
                  </a:cubicBezTo>
                  <a:cubicBezTo>
                    <a:pt x="19" y="429"/>
                    <a:pt x="44" y="448"/>
                    <a:pt x="60" y="463"/>
                  </a:cubicBezTo>
                  <a:cubicBezTo>
                    <a:pt x="63" y="466"/>
                    <a:pt x="66" y="469"/>
                    <a:pt x="69" y="472"/>
                  </a:cubicBezTo>
                  <a:cubicBezTo>
                    <a:pt x="71" y="474"/>
                    <a:pt x="76" y="481"/>
                    <a:pt x="77" y="482"/>
                  </a:cubicBezTo>
                  <a:cubicBezTo>
                    <a:pt x="82" y="472"/>
                    <a:pt x="71" y="452"/>
                    <a:pt x="72" y="448"/>
                  </a:cubicBezTo>
                  <a:cubicBezTo>
                    <a:pt x="76" y="449"/>
                    <a:pt x="78" y="460"/>
                    <a:pt x="79" y="465"/>
                  </a:cubicBezTo>
                  <a:cubicBezTo>
                    <a:pt x="81" y="458"/>
                    <a:pt x="81" y="458"/>
                    <a:pt x="81" y="458"/>
                  </a:cubicBezTo>
                  <a:cubicBezTo>
                    <a:pt x="82" y="454"/>
                    <a:pt x="77" y="439"/>
                    <a:pt x="75" y="435"/>
                  </a:cubicBezTo>
                  <a:cubicBezTo>
                    <a:pt x="71" y="421"/>
                    <a:pt x="40" y="392"/>
                    <a:pt x="26" y="370"/>
                  </a:cubicBezTo>
                  <a:cubicBezTo>
                    <a:pt x="15" y="352"/>
                    <a:pt x="5" y="322"/>
                    <a:pt x="0" y="297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" y="335"/>
                    <a:pt x="1" y="337"/>
                    <a:pt x="2" y="339"/>
                  </a:cubicBezTo>
                  <a:cubicBezTo>
                    <a:pt x="4" y="346"/>
                    <a:pt x="8" y="354"/>
                    <a:pt x="9" y="361"/>
                  </a:cubicBezTo>
                  <a:cubicBezTo>
                    <a:pt x="7" y="359"/>
                    <a:pt x="3" y="349"/>
                    <a:pt x="0" y="339"/>
                  </a:cubicBezTo>
                  <a:cubicBezTo>
                    <a:pt x="0" y="361"/>
                    <a:pt x="0" y="361"/>
                    <a:pt x="0" y="361"/>
                  </a:cubicBezTo>
                  <a:close/>
                  <a:moveTo>
                    <a:pt x="0" y="469"/>
                  </a:moveTo>
                  <a:cubicBezTo>
                    <a:pt x="3" y="470"/>
                    <a:pt x="7" y="471"/>
                    <a:pt x="10" y="471"/>
                  </a:cubicBezTo>
                  <a:cubicBezTo>
                    <a:pt x="19" y="474"/>
                    <a:pt x="46" y="479"/>
                    <a:pt x="54" y="478"/>
                  </a:cubicBezTo>
                  <a:cubicBezTo>
                    <a:pt x="46" y="473"/>
                    <a:pt x="12" y="467"/>
                    <a:pt x="8" y="464"/>
                  </a:cubicBezTo>
                  <a:cubicBezTo>
                    <a:pt x="16" y="463"/>
                    <a:pt x="41" y="471"/>
                    <a:pt x="51" y="475"/>
                  </a:cubicBezTo>
                  <a:cubicBezTo>
                    <a:pt x="55" y="476"/>
                    <a:pt x="59" y="478"/>
                    <a:pt x="64" y="479"/>
                  </a:cubicBezTo>
                  <a:cubicBezTo>
                    <a:pt x="58" y="474"/>
                    <a:pt x="51" y="471"/>
                    <a:pt x="44" y="467"/>
                  </a:cubicBezTo>
                  <a:cubicBezTo>
                    <a:pt x="23" y="457"/>
                    <a:pt x="23" y="457"/>
                    <a:pt x="23" y="457"/>
                  </a:cubicBezTo>
                  <a:cubicBezTo>
                    <a:pt x="17" y="453"/>
                    <a:pt x="11" y="447"/>
                    <a:pt x="4" y="443"/>
                  </a:cubicBezTo>
                  <a:cubicBezTo>
                    <a:pt x="3" y="442"/>
                    <a:pt x="2" y="441"/>
                    <a:pt x="0" y="440"/>
                  </a:cubicBezTo>
                  <a:cubicBezTo>
                    <a:pt x="0" y="469"/>
                    <a:pt x="0" y="469"/>
                    <a:pt x="0" y="469"/>
                  </a:cubicBezTo>
                  <a:close/>
                  <a:moveTo>
                    <a:pt x="0" y="438"/>
                  </a:moveTo>
                  <a:cubicBezTo>
                    <a:pt x="8" y="443"/>
                    <a:pt x="8" y="443"/>
                    <a:pt x="8" y="443"/>
                  </a:cubicBezTo>
                  <a:cubicBezTo>
                    <a:pt x="20" y="451"/>
                    <a:pt x="17" y="450"/>
                    <a:pt x="30" y="457"/>
                  </a:cubicBezTo>
                  <a:cubicBezTo>
                    <a:pt x="38" y="461"/>
                    <a:pt x="46" y="465"/>
                    <a:pt x="54" y="470"/>
                  </a:cubicBezTo>
                  <a:cubicBezTo>
                    <a:pt x="59" y="473"/>
                    <a:pt x="65" y="476"/>
                    <a:pt x="70" y="481"/>
                  </a:cubicBezTo>
                  <a:cubicBezTo>
                    <a:pt x="75" y="486"/>
                    <a:pt x="72" y="486"/>
                    <a:pt x="75" y="485"/>
                  </a:cubicBezTo>
                  <a:cubicBezTo>
                    <a:pt x="75" y="482"/>
                    <a:pt x="70" y="477"/>
                    <a:pt x="68" y="474"/>
                  </a:cubicBezTo>
                  <a:cubicBezTo>
                    <a:pt x="57" y="459"/>
                    <a:pt x="16" y="429"/>
                    <a:pt x="1" y="416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0" y="438"/>
                    <a:pt x="0" y="438"/>
                    <a:pt x="0" y="438"/>
                  </a:cubicBezTo>
                  <a:close/>
                  <a:moveTo>
                    <a:pt x="130" y="545"/>
                  </a:moveTo>
                  <a:cubicBezTo>
                    <a:pt x="116" y="531"/>
                    <a:pt x="97" y="512"/>
                    <a:pt x="93" y="503"/>
                  </a:cubicBezTo>
                  <a:cubicBezTo>
                    <a:pt x="95" y="509"/>
                    <a:pt x="109" y="532"/>
                    <a:pt x="115" y="545"/>
                  </a:cubicBezTo>
                  <a:cubicBezTo>
                    <a:pt x="130" y="545"/>
                    <a:pt x="130" y="545"/>
                    <a:pt x="130" y="545"/>
                  </a:cubicBezTo>
                  <a:close/>
                  <a:moveTo>
                    <a:pt x="112" y="545"/>
                  </a:moveTo>
                  <a:cubicBezTo>
                    <a:pt x="108" y="536"/>
                    <a:pt x="103" y="526"/>
                    <a:pt x="100" y="520"/>
                  </a:cubicBezTo>
                  <a:cubicBezTo>
                    <a:pt x="95" y="512"/>
                    <a:pt x="95" y="512"/>
                    <a:pt x="95" y="512"/>
                  </a:cubicBezTo>
                  <a:cubicBezTo>
                    <a:pt x="95" y="511"/>
                    <a:pt x="95" y="511"/>
                    <a:pt x="94" y="510"/>
                  </a:cubicBezTo>
                  <a:cubicBezTo>
                    <a:pt x="93" y="509"/>
                    <a:pt x="94" y="510"/>
                    <a:pt x="93" y="509"/>
                  </a:cubicBezTo>
                  <a:cubicBezTo>
                    <a:pt x="95" y="517"/>
                    <a:pt x="98" y="525"/>
                    <a:pt x="100" y="534"/>
                  </a:cubicBezTo>
                  <a:cubicBezTo>
                    <a:pt x="101" y="537"/>
                    <a:pt x="102" y="541"/>
                    <a:pt x="103" y="545"/>
                  </a:cubicBezTo>
                  <a:cubicBezTo>
                    <a:pt x="112" y="545"/>
                    <a:pt x="112" y="545"/>
                    <a:pt x="112" y="545"/>
                  </a:cubicBezTo>
                  <a:close/>
                  <a:moveTo>
                    <a:pt x="100" y="545"/>
                  </a:moveTo>
                  <a:cubicBezTo>
                    <a:pt x="98" y="537"/>
                    <a:pt x="96" y="528"/>
                    <a:pt x="94" y="520"/>
                  </a:cubicBezTo>
                  <a:cubicBezTo>
                    <a:pt x="93" y="516"/>
                    <a:pt x="92" y="511"/>
                    <a:pt x="90" y="506"/>
                  </a:cubicBezTo>
                  <a:cubicBezTo>
                    <a:pt x="89" y="503"/>
                    <a:pt x="86" y="497"/>
                    <a:pt x="86" y="495"/>
                  </a:cubicBezTo>
                  <a:cubicBezTo>
                    <a:pt x="86" y="495"/>
                    <a:pt x="86" y="495"/>
                    <a:pt x="86" y="496"/>
                  </a:cubicBezTo>
                  <a:cubicBezTo>
                    <a:pt x="89" y="509"/>
                    <a:pt x="91" y="522"/>
                    <a:pt x="92" y="536"/>
                  </a:cubicBezTo>
                  <a:cubicBezTo>
                    <a:pt x="92" y="537"/>
                    <a:pt x="93" y="540"/>
                    <a:pt x="93" y="545"/>
                  </a:cubicBezTo>
                  <a:cubicBezTo>
                    <a:pt x="100" y="545"/>
                    <a:pt x="100" y="545"/>
                    <a:pt x="100" y="545"/>
                  </a:cubicBezTo>
                  <a:close/>
                  <a:moveTo>
                    <a:pt x="91" y="545"/>
                  </a:moveTo>
                  <a:cubicBezTo>
                    <a:pt x="90" y="533"/>
                    <a:pt x="90" y="521"/>
                    <a:pt x="87" y="515"/>
                  </a:cubicBezTo>
                  <a:cubicBezTo>
                    <a:pt x="88" y="519"/>
                    <a:pt x="87" y="532"/>
                    <a:pt x="86" y="545"/>
                  </a:cubicBezTo>
                  <a:cubicBezTo>
                    <a:pt x="91" y="545"/>
                    <a:pt x="91" y="545"/>
                    <a:pt x="91" y="545"/>
                  </a:cubicBezTo>
                  <a:close/>
                  <a:moveTo>
                    <a:pt x="84" y="545"/>
                  </a:moveTo>
                  <a:cubicBezTo>
                    <a:pt x="84" y="544"/>
                    <a:pt x="84" y="544"/>
                    <a:pt x="84" y="544"/>
                  </a:cubicBezTo>
                  <a:cubicBezTo>
                    <a:pt x="85" y="534"/>
                    <a:pt x="85" y="528"/>
                    <a:pt x="84" y="519"/>
                  </a:cubicBezTo>
                  <a:cubicBezTo>
                    <a:pt x="85" y="522"/>
                    <a:pt x="82" y="538"/>
                    <a:pt x="80" y="545"/>
                  </a:cubicBezTo>
                  <a:cubicBezTo>
                    <a:pt x="84" y="545"/>
                    <a:pt x="84" y="545"/>
                    <a:pt x="84" y="545"/>
                  </a:cubicBezTo>
                  <a:close/>
                  <a:moveTo>
                    <a:pt x="78" y="545"/>
                  </a:moveTo>
                  <a:cubicBezTo>
                    <a:pt x="80" y="538"/>
                    <a:pt x="83" y="526"/>
                    <a:pt x="83" y="520"/>
                  </a:cubicBezTo>
                  <a:cubicBezTo>
                    <a:pt x="80" y="527"/>
                    <a:pt x="78" y="533"/>
                    <a:pt x="76" y="540"/>
                  </a:cubicBezTo>
                  <a:cubicBezTo>
                    <a:pt x="75" y="542"/>
                    <a:pt x="75" y="543"/>
                    <a:pt x="75" y="545"/>
                  </a:cubicBezTo>
                  <a:cubicBezTo>
                    <a:pt x="78" y="545"/>
                    <a:pt x="78" y="545"/>
                    <a:pt x="78" y="545"/>
                  </a:cubicBezTo>
                  <a:close/>
                  <a:moveTo>
                    <a:pt x="0" y="472"/>
                  </a:moveTo>
                  <a:cubicBezTo>
                    <a:pt x="0" y="499"/>
                    <a:pt x="0" y="499"/>
                    <a:pt x="0" y="499"/>
                  </a:cubicBezTo>
                  <a:cubicBezTo>
                    <a:pt x="8" y="500"/>
                    <a:pt x="15" y="500"/>
                    <a:pt x="23" y="499"/>
                  </a:cubicBezTo>
                  <a:cubicBezTo>
                    <a:pt x="35" y="498"/>
                    <a:pt x="46" y="495"/>
                    <a:pt x="54" y="490"/>
                  </a:cubicBezTo>
                  <a:cubicBezTo>
                    <a:pt x="55" y="490"/>
                    <a:pt x="56" y="490"/>
                    <a:pt x="57" y="489"/>
                  </a:cubicBezTo>
                  <a:cubicBezTo>
                    <a:pt x="50" y="490"/>
                    <a:pt x="43" y="491"/>
                    <a:pt x="40" y="491"/>
                  </a:cubicBezTo>
                  <a:cubicBezTo>
                    <a:pt x="32" y="492"/>
                    <a:pt x="10" y="492"/>
                    <a:pt x="6" y="489"/>
                  </a:cubicBezTo>
                  <a:cubicBezTo>
                    <a:pt x="10" y="488"/>
                    <a:pt x="18" y="489"/>
                    <a:pt x="22" y="489"/>
                  </a:cubicBezTo>
                  <a:cubicBezTo>
                    <a:pt x="28" y="490"/>
                    <a:pt x="34" y="489"/>
                    <a:pt x="39" y="489"/>
                  </a:cubicBezTo>
                  <a:cubicBezTo>
                    <a:pt x="51" y="488"/>
                    <a:pt x="55" y="487"/>
                    <a:pt x="63" y="487"/>
                  </a:cubicBezTo>
                  <a:cubicBezTo>
                    <a:pt x="66" y="486"/>
                    <a:pt x="69" y="486"/>
                    <a:pt x="72" y="486"/>
                  </a:cubicBezTo>
                  <a:cubicBezTo>
                    <a:pt x="70" y="484"/>
                    <a:pt x="69" y="483"/>
                    <a:pt x="68" y="483"/>
                  </a:cubicBezTo>
                  <a:cubicBezTo>
                    <a:pt x="66" y="482"/>
                    <a:pt x="67" y="483"/>
                    <a:pt x="65" y="482"/>
                  </a:cubicBezTo>
                  <a:cubicBezTo>
                    <a:pt x="57" y="480"/>
                    <a:pt x="59" y="481"/>
                    <a:pt x="50" y="480"/>
                  </a:cubicBezTo>
                  <a:cubicBezTo>
                    <a:pt x="33" y="479"/>
                    <a:pt x="16" y="476"/>
                    <a:pt x="0" y="472"/>
                  </a:cubicBezTo>
                  <a:close/>
                  <a:moveTo>
                    <a:pt x="61" y="545"/>
                  </a:moveTo>
                  <a:cubicBezTo>
                    <a:pt x="67" y="545"/>
                    <a:pt x="67" y="545"/>
                    <a:pt x="67" y="545"/>
                  </a:cubicBezTo>
                  <a:cubicBezTo>
                    <a:pt x="71" y="538"/>
                    <a:pt x="74" y="530"/>
                    <a:pt x="77" y="523"/>
                  </a:cubicBezTo>
                  <a:cubicBezTo>
                    <a:pt x="81" y="517"/>
                    <a:pt x="82" y="513"/>
                    <a:pt x="82" y="509"/>
                  </a:cubicBezTo>
                  <a:cubicBezTo>
                    <a:pt x="79" y="516"/>
                    <a:pt x="73" y="526"/>
                    <a:pt x="66" y="537"/>
                  </a:cubicBezTo>
                  <a:cubicBezTo>
                    <a:pt x="64" y="539"/>
                    <a:pt x="63" y="542"/>
                    <a:pt x="61" y="545"/>
                  </a:cubicBezTo>
                  <a:close/>
                  <a:moveTo>
                    <a:pt x="69" y="545"/>
                  </a:moveTo>
                  <a:cubicBezTo>
                    <a:pt x="72" y="545"/>
                    <a:pt x="72" y="545"/>
                    <a:pt x="72" y="545"/>
                  </a:cubicBezTo>
                  <a:cubicBezTo>
                    <a:pt x="73" y="539"/>
                    <a:pt x="75" y="535"/>
                    <a:pt x="76" y="530"/>
                  </a:cubicBezTo>
                  <a:cubicBezTo>
                    <a:pt x="69" y="545"/>
                    <a:pt x="69" y="545"/>
                    <a:pt x="69" y="545"/>
                  </a:cubicBezTo>
                  <a:close/>
                  <a:moveTo>
                    <a:pt x="410" y="253"/>
                  </a:moveTo>
                  <a:cubicBezTo>
                    <a:pt x="408" y="254"/>
                    <a:pt x="405" y="255"/>
                    <a:pt x="404" y="256"/>
                  </a:cubicBezTo>
                  <a:cubicBezTo>
                    <a:pt x="405" y="257"/>
                    <a:pt x="405" y="257"/>
                    <a:pt x="408" y="256"/>
                  </a:cubicBezTo>
                  <a:cubicBezTo>
                    <a:pt x="410" y="255"/>
                    <a:pt x="410" y="255"/>
                    <a:pt x="410" y="253"/>
                  </a:cubicBezTo>
                  <a:close/>
                  <a:moveTo>
                    <a:pt x="96" y="467"/>
                  </a:moveTo>
                  <a:cubicBezTo>
                    <a:pt x="96" y="465"/>
                    <a:pt x="96" y="465"/>
                    <a:pt x="94" y="464"/>
                  </a:cubicBezTo>
                  <a:cubicBezTo>
                    <a:pt x="94" y="466"/>
                    <a:pt x="94" y="467"/>
                    <a:pt x="96" y="467"/>
                  </a:cubicBezTo>
                  <a:close/>
                  <a:moveTo>
                    <a:pt x="12" y="368"/>
                  </a:moveTo>
                  <a:cubicBezTo>
                    <a:pt x="12" y="366"/>
                    <a:pt x="12" y="366"/>
                    <a:pt x="10" y="365"/>
                  </a:cubicBezTo>
                  <a:cubicBezTo>
                    <a:pt x="10" y="365"/>
                    <a:pt x="9" y="366"/>
                    <a:pt x="10" y="367"/>
                  </a:cubicBezTo>
                  <a:cubicBezTo>
                    <a:pt x="11" y="368"/>
                    <a:pt x="10" y="368"/>
                    <a:pt x="12" y="368"/>
                  </a:cubicBezTo>
                  <a:close/>
                  <a:moveTo>
                    <a:pt x="323" y="226"/>
                  </a:moveTo>
                  <a:cubicBezTo>
                    <a:pt x="322" y="224"/>
                    <a:pt x="323" y="224"/>
                    <a:pt x="320" y="225"/>
                  </a:cubicBezTo>
                  <a:cubicBezTo>
                    <a:pt x="318" y="225"/>
                    <a:pt x="317" y="225"/>
                    <a:pt x="316" y="227"/>
                  </a:cubicBezTo>
                  <a:cubicBezTo>
                    <a:pt x="316" y="227"/>
                    <a:pt x="316" y="227"/>
                    <a:pt x="317" y="227"/>
                  </a:cubicBezTo>
                  <a:cubicBezTo>
                    <a:pt x="318" y="227"/>
                    <a:pt x="319" y="227"/>
                    <a:pt x="320" y="227"/>
                  </a:cubicBezTo>
                  <a:cubicBezTo>
                    <a:pt x="321" y="227"/>
                    <a:pt x="322" y="227"/>
                    <a:pt x="323" y="226"/>
                  </a:cubicBezTo>
                  <a:close/>
                  <a:moveTo>
                    <a:pt x="456" y="529"/>
                  </a:moveTo>
                  <a:cubicBezTo>
                    <a:pt x="461" y="528"/>
                    <a:pt x="462" y="527"/>
                    <a:pt x="467" y="525"/>
                  </a:cubicBezTo>
                  <a:cubicBezTo>
                    <a:pt x="459" y="526"/>
                    <a:pt x="449" y="530"/>
                    <a:pt x="441" y="532"/>
                  </a:cubicBezTo>
                  <a:cubicBezTo>
                    <a:pt x="402" y="540"/>
                    <a:pt x="342" y="544"/>
                    <a:pt x="304" y="534"/>
                  </a:cubicBezTo>
                  <a:cubicBezTo>
                    <a:pt x="296" y="532"/>
                    <a:pt x="291" y="527"/>
                    <a:pt x="284" y="526"/>
                  </a:cubicBezTo>
                  <a:cubicBezTo>
                    <a:pt x="290" y="534"/>
                    <a:pt x="312" y="538"/>
                    <a:pt x="321" y="539"/>
                  </a:cubicBezTo>
                  <a:cubicBezTo>
                    <a:pt x="333" y="541"/>
                    <a:pt x="350" y="542"/>
                    <a:pt x="363" y="542"/>
                  </a:cubicBezTo>
                  <a:cubicBezTo>
                    <a:pt x="391" y="541"/>
                    <a:pt x="427" y="538"/>
                    <a:pt x="456" y="529"/>
                  </a:cubicBezTo>
                  <a:close/>
                  <a:moveTo>
                    <a:pt x="400" y="258"/>
                  </a:moveTo>
                  <a:cubicBezTo>
                    <a:pt x="395" y="259"/>
                    <a:pt x="385" y="263"/>
                    <a:pt x="381" y="265"/>
                  </a:cubicBezTo>
                  <a:cubicBezTo>
                    <a:pt x="374" y="268"/>
                    <a:pt x="367" y="270"/>
                    <a:pt x="360" y="272"/>
                  </a:cubicBezTo>
                  <a:cubicBezTo>
                    <a:pt x="347" y="275"/>
                    <a:pt x="334" y="278"/>
                    <a:pt x="320" y="279"/>
                  </a:cubicBezTo>
                  <a:cubicBezTo>
                    <a:pt x="308" y="280"/>
                    <a:pt x="296" y="281"/>
                    <a:pt x="284" y="281"/>
                  </a:cubicBezTo>
                  <a:cubicBezTo>
                    <a:pt x="277" y="281"/>
                    <a:pt x="253" y="282"/>
                    <a:pt x="247" y="285"/>
                  </a:cubicBezTo>
                  <a:cubicBezTo>
                    <a:pt x="259" y="284"/>
                    <a:pt x="272" y="283"/>
                    <a:pt x="284" y="283"/>
                  </a:cubicBezTo>
                  <a:cubicBezTo>
                    <a:pt x="296" y="282"/>
                    <a:pt x="309" y="282"/>
                    <a:pt x="321" y="281"/>
                  </a:cubicBezTo>
                  <a:cubicBezTo>
                    <a:pt x="339" y="279"/>
                    <a:pt x="386" y="269"/>
                    <a:pt x="400" y="258"/>
                  </a:cubicBezTo>
                  <a:close/>
                  <a:moveTo>
                    <a:pt x="499" y="452"/>
                  </a:moveTo>
                  <a:cubicBezTo>
                    <a:pt x="499" y="452"/>
                    <a:pt x="498" y="452"/>
                    <a:pt x="498" y="452"/>
                  </a:cubicBezTo>
                  <a:cubicBezTo>
                    <a:pt x="498" y="452"/>
                    <a:pt x="498" y="452"/>
                    <a:pt x="498" y="452"/>
                  </a:cubicBezTo>
                  <a:cubicBezTo>
                    <a:pt x="494" y="453"/>
                    <a:pt x="501" y="451"/>
                    <a:pt x="497" y="453"/>
                  </a:cubicBezTo>
                  <a:cubicBezTo>
                    <a:pt x="497" y="453"/>
                    <a:pt x="495" y="453"/>
                    <a:pt x="495" y="453"/>
                  </a:cubicBezTo>
                  <a:cubicBezTo>
                    <a:pt x="494" y="454"/>
                    <a:pt x="493" y="455"/>
                    <a:pt x="491" y="456"/>
                  </a:cubicBezTo>
                  <a:cubicBezTo>
                    <a:pt x="467" y="469"/>
                    <a:pt x="354" y="478"/>
                    <a:pt x="349" y="480"/>
                  </a:cubicBezTo>
                  <a:cubicBezTo>
                    <a:pt x="357" y="482"/>
                    <a:pt x="486" y="468"/>
                    <a:pt x="499" y="452"/>
                  </a:cubicBezTo>
                  <a:close/>
                  <a:moveTo>
                    <a:pt x="499" y="406"/>
                  </a:moveTo>
                  <a:cubicBezTo>
                    <a:pt x="474" y="413"/>
                    <a:pt x="468" y="419"/>
                    <a:pt x="436" y="420"/>
                  </a:cubicBezTo>
                  <a:cubicBezTo>
                    <a:pt x="422" y="421"/>
                    <a:pt x="391" y="420"/>
                    <a:pt x="378" y="424"/>
                  </a:cubicBezTo>
                  <a:cubicBezTo>
                    <a:pt x="382" y="424"/>
                    <a:pt x="402" y="423"/>
                    <a:pt x="407" y="423"/>
                  </a:cubicBezTo>
                  <a:cubicBezTo>
                    <a:pt x="446" y="421"/>
                    <a:pt x="457" y="424"/>
                    <a:pt x="495" y="408"/>
                  </a:cubicBezTo>
                  <a:cubicBezTo>
                    <a:pt x="498" y="407"/>
                    <a:pt x="498" y="407"/>
                    <a:pt x="498" y="407"/>
                  </a:cubicBezTo>
                  <a:cubicBezTo>
                    <a:pt x="498" y="407"/>
                    <a:pt x="499" y="407"/>
                    <a:pt x="499" y="406"/>
                  </a:cubicBezTo>
                  <a:cubicBezTo>
                    <a:pt x="499" y="406"/>
                    <a:pt x="499" y="406"/>
                    <a:pt x="499" y="406"/>
                  </a:cubicBezTo>
                  <a:close/>
                  <a:moveTo>
                    <a:pt x="370" y="316"/>
                  </a:moveTo>
                  <a:cubicBezTo>
                    <a:pt x="367" y="315"/>
                    <a:pt x="356" y="317"/>
                    <a:pt x="351" y="317"/>
                  </a:cubicBezTo>
                  <a:cubicBezTo>
                    <a:pt x="339" y="317"/>
                    <a:pt x="328" y="315"/>
                    <a:pt x="317" y="313"/>
                  </a:cubicBezTo>
                  <a:cubicBezTo>
                    <a:pt x="313" y="312"/>
                    <a:pt x="303" y="310"/>
                    <a:pt x="299" y="310"/>
                  </a:cubicBezTo>
                  <a:cubicBezTo>
                    <a:pt x="303" y="312"/>
                    <a:pt x="327" y="317"/>
                    <a:pt x="333" y="317"/>
                  </a:cubicBezTo>
                  <a:cubicBezTo>
                    <a:pt x="341" y="319"/>
                    <a:pt x="361" y="321"/>
                    <a:pt x="370" y="316"/>
                  </a:cubicBezTo>
                  <a:close/>
                  <a:moveTo>
                    <a:pt x="330" y="481"/>
                  </a:moveTo>
                  <a:cubicBezTo>
                    <a:pt x="328" y="479"/>
                    <a:pt x="321" y="479"/>
                    <a:pt x="319" y="481"/>
                  </a:cubicBezTo>
                  <a:cubicBezTo>
                    <a:pt x="320" y="482"/>
                    <a:pt x="321" y="482"/>
                    <a:pt x="324" y="482"/>
                  </a:cubicBezTo>
                  <a:cubicBezTo>
                    <a:pt x="326" y="482"/>
                    <a:pt x="328" y="482"/>
                    <a:pt x="330" y="481"/>
                  </a:cubicBezTo>
                  <a:close/>
                  <a:moveTo>
                    <a:pt x="477" y="95"/>
                  </a:moveTo>
                  <a:cubicBezTo>
                    <a:pt x="473" y="97"/>
                    <a:pt x="473" y="101"/>
                    <a:pt x="473" y="104"/>
                  </a:cubicBezTo>
                  <a:cubicBezTo>
                    <a:pt x="476" y="102"/>
                    <a:pt x="476" y="97"/>
                    <a:pt x="477" y="95"/>
                  </a:cubicBezTo>
                  <a:close/>
                  <a:moveTo>
                    <a:pt x="240" y="307"/>
                  </a:moveTo>
                  <a:cubicBezTo>
                    <a:pt x="239" y="306"/>
                    <a:pt x="239" y="305"/>
                    <a:pt x="236" y="305"/>
                  </a:cubicBezTo>
                  <a:cubicBezTo>
                    <a:pt x="234" y="305"/>
                    <a:pt x="233" y="306"/>
                    <a:pt x="231" y="307"/>
                  </a:cubicBezTo>
                  <a:cubicBezTo>
                    <a:pt x="233" y="308"/>
                    <a:pt x="239" y="307"/>
                    <a:pt x="240" y="307"/>
                  </a:cubicBezTo>
                  <a:close/>
                  <a:moveTo>
                    <a:pt x="174" y="125"/>
                  </a:moveTo>
                  <a:cubicBezTo>
                    <a:pt x="172" y="126"/>
                    <a:pt x="171" y="131"/>
                    <a:pt x="172" y="134"/>
                  </a:cubicBezTo>
                  <a:cubicBezTo>
                    <a:pt x="174" y="132"/>
                    <a:pt x="175" y="128"/>
                    <a:pt x="174" y="125"/>
                  </a:cubicBezTo>
                  <a:close/>
                  <a:moveTo>
                    <a:pt x="394" y="219"/>
                  </a:moveTo>
                  <a:cubicBezTo>
                    <a:pt x="392" y="218"/>
                    <a:pt x="389" y="219"/>
                    <a:pt x="386" y="220"/>
                  </a:cubicBezTo>
                  <a:cubicBezTo>
                    <a:pt x="388" y="222"/>
                    <a:pt x="392" y="221"/>
                    <a:pt x="394" y="219"/>
                  </a:cubicBezTo>
                  <a:close/>
                  <a:moveTo>
                    <a:pt x="210" y="252"/>
                  </a:moveTo>
                  <a:cubicBezTo>
                    <a:pt x="208" y="249"/>
                    <a:pt x="203" y="250"/>
                    <a:pt x="202" y="253"/>
                  </a:cubicBezTo>
                  <a:cubicBezTo>
                    <a:pt x="210" y="252"/>
                    <a:pt x="210" y="252"/>
                    <a:pt x="210" y="252"/>
                  </a:cubicBezTo>
                  <a:close/>
                  <a:moveTo>
                    <a:pt x="253" y="128"/>
                  </a:moveTo>
                  <a:cubicBezTo>
                    <a:pt x="250" y="129"/>
                    <a:pt x="252" y="128"/>
                    <a:pt x="251" y="130"/>
                  </a:cubicBezTo>
                  <a:cubicBezTo>
                    <a:pt x="249" y="132"/>
                    <a:pt x="249" y="131"/>
                    <a:pt x="249" y="134"/>
                  </a:cubicBezTo>
                  <a:cubicBezTo>
                    <a:pt x="252" y="132"/>
                    <a:pt x="253" y="131"/>
                    <a:pt x="253" y="128"/>
                  </a:cubicBezTo>
                  <a:close/>
                  <a:moveTo>
                    <a:pt x="426" y="401"/>
                  </a:moveTo>
                  <a:cubicBezTo>
                    <a:pt x="425" y="400"/>
                    <a:pt x="422" y="400"/>
                    <a:pt x="420" y="401"/>
                  </a:cubicBezTo>
                  <a:cubicBezTo>
                    <a:pt x="421" y="402"/>
                    <a:pt x="425" y="403"/>
                    <a:pt x="426" y="401"/>
                  </a:cubicBezTo>
                  <a:close/>
                  <a:moveTo>
                    <a:pt x="271" y="520"/>
                  </a:moveTo>
                  <a:cubicBezTo>
                    <a:pt x="269" y="519"/>
                    <a:pt x="268" y="519"/>
                    <a:pt x="265" y="519"/>
                  </a:cubicBezTo>
                  <a:cubicBezTo>
                    <a:pt x="266" y="521"/>
                    <a:pt x="265" y="521"/>
                    <a:pt x="268" y="521"/>
                  </a:cubicBezTo>
                  <a:cubicBezTo>
                    <a:pt x="270" y="521"/>
                    <a:pt x="270" y="521"/>
                    <a:pt x="271" y="520"/>
                  </a:cubicBezTo>
                  <a:close/>
                  <a:moveTo>
                    <a:pt x="423" y="69"/>
                  </a:moveTo>
                  <a:cubicBezTo>
                    <a:pt x="425" y="67"/>
                    <a:pt x="424" y="68"/>
                    <a:pt x="424" y="66"/>
                  </a:cubicBezTo>
                  <a:cubicBezTo>
                    <a:pt x="421" y="67"/>
                    <a:pt x="420" y="67"/>
                    <a:pt x="419" y="70"/>
                  </a:cubicBezTo>
                  <a:cubicBezTo>
                    <a:pt x="421" y="70"/>
                    <a:pt x="421" y="70"/>
                    <a:pt x="423" y="69"/>
                  </a:cubicBezTo>
                  <a:close/>
                  <a:moveTo>
                    <a:pt x="362" y="357"/>
                  </a:moveTo>
                  <a:cubicBezTo>
                    <a:pt x="360" y="356"/>
                    <a:pt x="358" y="357"/>
                    <a:pt x="357" y="359"/>
                  </a:cubicBezTo>
                  <a:cubicBezTo>
                    <a:pt x="360" y="359"/>
                    <a:pt x="361" y="359"/>
                    <a:pt x="362" y="357"/>
                  </a:cubicBezTo>
                  <a:close/>
                  <a:moveTo>
                    <a:pt x="93" y="360"/>
                  </a:moveTo>
                  <a:cubicBezTo>
                    <a:pt x="94" y="357"/>
                    <a:pt x="93" y="356"/>
                    <a:pt x="91" y="356"/>
                  </a:cubicBezTo>
                  <a:cubicBezTo>
                    <a:pt x="91" y="357"/>
                    <a:pt x="91" y="357"/>
                    <a:pt x="91" y="359"/>
                  </a:cubicBezTo>
                  <a:cubicBezTo>
                    <a:pt x="93" y="361"/>
                    <a:pt x="92" y="359"/>
                    <a:pt x="93" y="360"/>
                  </a:cubicBezTo>
                  <a:close/>
                  <a:moveTo>
                    <a:pt x="116" y="152"/>
                  </a:moveTo>
                  <a:cubicBezTo>
                    <a:pt x="114" y="152"/>
                    <a:pt x="113" y="153"/>
                    <a:pt x="113" y="156"/>
                  </a:cubicBezTo>
                  <a:cubicBezTo>
                    <a:pt x="115" y="155"/>
                    <a:pt x="116" y="154"/>
                    <a:pt x="116" y="152"/>
                  </a:cubicBezTo>
                  <a:close/>
                  <a:moveTo>
                    <a:pt x="461" y="240"/>
                  </a:moveTo>
                  <a:cubicBezTo>
                    <a:pt x="459" y="239"/>
                    <a:pt x="457" y="239"/>
                    <a:pt x="457" y="242"/>
                  </a:cubicBezTo>
                  <a:cubicBezTo>
                    <a:pt x="459" y="242"/>
                    <a:pt x="460" y="242"/>
                    <a:pt x="461" y="240"/>
                  </a:cubicBezTo>
                  <a:close/>
                  <a:moveTo>
                    <a:pt x="469" y="111"/>
                  </a:moveTo>
                  <a:cubicBezTo>
                    <a:pt x="471" y="110"/>
                    <a:pt x="472" y="110"/>
                    <a:pt x="471" y="107"/>
                  </a:cubicBezTo>
                  <a:cubicBezTo>
                    <a:pt x="469" y="108"/>
                    <a:pt x="468" y="109"/>
                    <a:pt x="469" y="111"/>
                  </a:cubicBezTo>
                  <a:close/>
                  <a:moveTo>
                    <a:pt x="208" y="120"/>
                  </a:moveTo>
                  <a:cubicBezTo>
                    <a:pt x="206" y="120"/>
                    <a:pt x="205" y="122"/>
                    <a:pt x="206" y="124"/>
                  </a:cubicBezTo>
                  <a:cubicBezTo>
                    <a:pt x="208" y="123"/>
                    <a:pt x="208" y="122"/>
                    <a:pt x="208" y="120"/>
                  </a:cubicBezTo>
                  <a:close/>
                  <a:moveTo>
                    <a:pt x="198" y="192"/>
                  </a:moveTo>
                  <a:cubicBezTo>
                    <a:pt x="199" y="191"/>
                    <a:pt x="199" y="190"/>
                    <a:pt x="199" y="188"/>
                  </a:cubicBezTo>
                  <a:cubicBezTo>
                    <a:pt x="198" y="189"/>
                    <a:pt x="198" y="189"/>
                    <a:pt x="197" y="190"/>
                  </a:cubicBezTo>
                  <a:cubicBezTo>
                    <a:pt x="197" y="192"/>
                    <a:pt x="198" y="192"/>
                    <a:pt x="198" y="192"/>
                  </a:cubicBezTo>
                  <a:close/>
                  <a:moveTo>
                    <a:pt x="334" y="142"/>
                  </a:moveTo>
                  <a:cubicBezTo>
                    <a:pt x="333" y="140"/>
                    <a:pt x="335" y="141"/>
                    <a:pt x="333" y="140"/>
                  </a:cubicBezTo>
                  <a:cubicBezTo>
                    <a:pt x="331" y="140"/>
                    <a:pt x="332" y="141"/>
                    <a:pt x="331" y="141"/>
                  </a:cubicBezTo>
                  <a:cubicBezTo>
                    <a:pt x="332" y="142"/>
                    <a:pt x="331" y="143"/>
                    <a:pt x="334" y="142"/>
                  </a:cubicBezTo>
                  <a:close/>
                  <a:moveTo>
                    <a:pt x="415" y="403"/>
                  </a:moveTo>
                  <a:cubicBezTo>
                    <a:pt x="398" y="404"/>
                    <a:pt x="379" y="410"/>
                    <a:pt x="362" y="411"/>
                  </a:cubicBezTo>
                  <a:cubicBezTo>
                    <a:pt x="346" y="412"/>
                    <a:pt x="329" y="411"/>
                    <a:pt x="314" y="409"/>
                  </a:cubicBezTo>
                  <a:cubicBezTo>
                    <a:pt x="296" y="407"/>
                    <a:pt x="233" y="395"/>
                    <a:pt x="221" y="399"/>
                  </a:cubicBezTo>
                  <a:cubicBezTo>
                    <a:pt x="224" y="402"/>
                    <a:pt x="237" y="400"/>
                    <a:pt x="245" y="401"/>
                  </a:cubicBezTo>
                  <a:cubicBezTo>
                    <a:pt x="281" y="406"/>
                    <a:pt x="325" y="416"/>
                    <a:pt x="361" y="413"/>
                  </a:cubicBezTo>
                  <a:cubicBezTo>
                    <a:pt x="371" y="412"/>
                    <a:pt x="406" y="407"/>
                    <a:pt x="415" y="403"/>
                  </a:cubicBezTo>
                  <a:close/>
                  <a:moveTo>
                    <a:pt x="345" y="363"/>
                  </a:moveTo>
                  <a:cubicBezTo>
                    <a:pt x="342" y="363"/>
                    <a:pt x="328" y="364"/>
                    <a:pt x="325" y="364"/>
                  </a:cubicBezTo>
                  <a:cubicBezTo>
                    <a:pt x="308" y="365"/>
                    <a:pt x="286" y="363"/>
                    <a:pt x="269" y="361"/>
                  </a:cubicBezTo>
                  <a:cubicBezTo>
                    <a:pt x="259" y="360"/>
                    <a:pt x="201" y="353"/>
                    <a:pt x="195" y="355"/>
                  </a:cubicBezTo>
                  <a:cubicBezTo>
                    <a:pt x="231" y="359"/>
                    <a:pt x="231" y="359"/>
                    <a:pt x="231" y="359"/>
                  </a:cubicBezTo>
                  <a:cubicBezTo>
                    <a:pt x="259" y="362"/>
                    <a:pt x="320" y="370"/>
                    <a:pt x="345" y="363"/>
                  </a:cubicBezTo>
                  <a:close/>
                  <a:moveTo>
                    <a:pt x="515" y="265"/>
                  </a:moveTo>
                  <a:cubicBezTo>
                    <a:pt x="511" y="267"/>
                    <a:pt x="507" y="271"/>
                    <a:pt x="503" y="274"/>
                  </a:cubicBezTo>
                  <a:cubicBezTo>
                    <a:pt x="493" y="283"/>
                    <a:pt x="473" y="292"/>
                    <a:pt x="461" y="296"/>
                  </a:cubicBezTo>
                  <a:cubicBezTo>
                    <a:pt x="449" y="301"/>
                    <a:pt x="437" y="305"/>
                    <a:pt x="425" y="308"/>
                  </a:cubicBezTo>
                  <a:cubicBezTo>
                    <a:pt x="392" y="314"/>
                    <a:pt x="392" y="314"/>
                    <a:pt x="392" y="314"/>
                  </a:cubicBezTo>
                  <a:cubicBezTo>
                    <a:pt x="402" y="317"/>
                    <a:pt x="449" y="303"/>
                    <a:pt x="461" y="298"/>
                  </a:cubicBezTo>
                  <a:cubicBezTo>
                    <a:pt x="475" y="293"/>
                    <a:pt x="493" y="284"/>
                    <a:pt x="505" y="275"/>
                  </a:cubicBezTo>
                  <a:cubicBezTo>
                    <a:pt x="507" y="273"/>
                    <a:pt x="508" y="272"/>
                    <a:pt x="510" y="270"/>
                  </a:cubicBezTo>
                  <a:cubicBezTo>
                    <a:pt x="511" y="269"/>
                    <a:pt x="512" y="269"/>
                    <a:pt x="513" y="268"/>
                  </a:cubicBezTo>
                  <a:cubicBezTo>
                    <a:pt x="515" y="265"/>
                    <a:pt x="515" y="265"/>
                    <a:pt x="515" y="265"/>
                  </a:cubicBezTo>
                  <a:close/>
                  <a:moveTo>
                    <a:pt x="408" y="485"/>
                  </a:moveTo>
                  <a:cubicBezTo>
                    <a:pt x="407" y="484"/>
                    <a:pt x="407" y="483"/>
                    <a:pt x="403" y="483"/>
                  </a:cubicBezTo>
                  <a:cubicBezTo>
                    <a:pt x="402" y="483"/>
                    <a:pt x="401" y="484"/>
                    <a:pt x="400" y="484"/>
                  </a:cubicBezTo>
                  <a:cubicBezTo>
                    <a:pt x="398" y="485"/>
                    <a:pt x="399" y="485"/>
                    <a:pt x="398" y="486"/>
                  </a:cubicBezTo>
                  <a:cubicBezTo>
                    <a:pt x="408" y="485"/>
                    <a:pt x="408" y="485"/>
                    <a:pt x="408" y="485"/>
                  </a:cubicBezTo>
                  <a:close/>
                  <a:moveTo>
                    <a:pt x="444" y="165"/>
                  </a:moveTo>
                  <a:cubicBezTo>
                    <a:pt x="442" y="164"/>
                    <a:pt x="439" y="167"/>
                    <a:pt x="439" y="169"/>
                  </a:cubicBezTo>
                  <a:cubicBezTo>
                    <a:pt x="439" y="169"/>
                    <a:pt x="439" y="170"/>
                    <a:pt x="442" y="167"/>
                  </a:cubicBezTo>
                  <a:cubicBezTo>
                    <a:pt x="443" y="166"/>
                    <a:pt x="443" y="166"/>
                    <a:pt x="444" y="165"/>
                  </a:cubicBezTo>
                  <a:close/>
                  <a:moveTo>
                    <a:pt x="480" y="346"/>
                  </a:moveTo>
                  <a:cubicBezTo>
                    <a:pt x="478" y="344"/>
                    <a:pt x="476" y="345"/>
                    <a:pt x="473" y="347"/>
                  </a:cubicBezTo>
                  <a:cubicBezTo>
                    <a:pt x="475" y="348"/>
                    <a:pt x="478" y="347"/>
                    <a:pt x="480" y="346"/>
                  </a:cubicBezTo>
                  <a:close/>
                  <a:moveTo>
                    <a:pt x="337" y="80"/>
                  </a:moveTo>
                  <a:cubicBezTo>
                    <a:pt x="338" y="79"/>
                    <a:pt x="337" y="80"/>
                    <a:pt x="338" y="78"/>
                  </a:cubicBezTo>
                  <a:cubicBezTo>
                    <a:pt x="338" y="77"/>
                    <a:pt x="338" y="77"/>
                    <a:pt x="339" y="75"/>
                  </a:cubicBezTo>
                  <a:cubicBezTo>
                    <a:pt x="338" y="76"/>
                    <a:pt x="336" y="77"/>
                    <a:pt x="336" y="77"/>
                  </a:cubicBezTo>
                  <a:cubicBezTo>
                    <a:pt x="335" y="80"/>
                    <a:pt x="337" y="80"/>
                    <a:pt x="337" y="80"/>
                  </a:cubicBezTo>
                  <a:close/>
                  <a:moveTo>
                    <a:pt x="19" y="240"/>
                  </a:moveTo>
                  <a:cubicBezTo>
                    <a:pt x="19" y="239"/>
                    <a:pt x="19" y="239"/>
                    <a:pt x="19" y="239"/>
                  </a:cubicBezTo>
                  <a:cubicBezTo>
                    <a:pt x="19" y="239"/>
                    <a:pt x="19" y="238"/>
                    <a:pt x="19" y="238"/>
                  </a:cubicBezTo>
                  <a:cubicBezTo>
                    <a:pt x="20" y="236"/>
                    <a:pt x="20" y="237"/>
                    <a:pt x="19" y="235"/>
                  </a:cubicBezTo>
                  <a:cubicBezTo>
                    <a:pt x="15" y="238"/>
                    <a:pt x="19" y="240"/>
                    <a:pt x="19" y="240"/>
                  </a:cubicBezTo>
                  <a:close/>
                  <a:moveTo>
                    <a:pt x="417" y="502"/>
                  </a:moveTo>
                  <a:cubicBezTo>
                    <a:pt x="416" y="500"/>
                    <a:pt x="414" y="500"/>
                    <a:pt x="412" y="502"/>
                  </a:cubicBezTo>
                  <a:cubicBezTo>
                    <a:pt x="414" y="503"/>
                    <a:pt x="415" y="503"/>
                    <a:pt x="417" y="502"/>
                  </a:cubicBezTo>
                  <a:close/>
                  <a:moveTo>
                    <a:pt x="140" y="225"/>
                  </a:moveTo>
                  <a:cubicBezTo>
                    <a:pt x="138" y="225"/>
                    <a:pt x="138" y="226"/>
                    <a:pt x="139" y="229"/>
                  </a:cubicBezTo>
                  <a:cubicBezTo>
                    <a:pt x="141" y="227"/>
                    <a:pt x="141" y="227"/>
                    <a:pt x="140" y="225"/>
                  </a:cubicBezTo>
                  <a:close/>
                  <a:moveTo>
                    <a:pt x="268" y="69"/>
                  </a:moveTo>
                  <a:cubicBezTo>
                    <a:pt x="266" y="70"/>
                    <a:pt x="265" y="70"/>
                    <a:pt x="266" y="72"/>
                  </a:cubicBezTo>
                  <a:cubicBezTo>
                    <a:pt x="268" y="72"/>
                    <a:pt x="268" y="71"/>
                    <a:pt x="268" y="69"/>
                  </a:cubicBezTo>
                  <a:close/>
                  <a:moveTo>
                    <a:pt x="287" y="197"/>
                  </a:moveTo>
                  <a:cubicBezTo>
                    <a:pt x="286" y="195"/>
                    <a:pt x="286" y="195"/>
                    <a:pt x="283" y="196"/>
                  </a:cubicBezTo>
                  <a:cubicBezTo>
                    <a:pt x="284" y="198"/>
                    <a:pt x="285" y="199"/>
                    <a:pt x="287" y="197"/>
                  </a:cubicBezTo>
                  <a:close/>
                  <a:moveTo>
                    <a:pt x="256" y="57"/>
                  </a:moveTo>
                  <a:cubicBezTo>
                    <a:pt x="251" y="60"/>
                    <a:pt x="213" y="107"/>
                    <a:pt x="213" y="113"/>
                  </a:cubicBezTo>
                  <a:cubicBezTo>
                    <a:pt x="246" y="71"/>
                    <a:pt x="246" y="71"/>
                    <a:pt x="246" y="71"/>
                  </a:cubicBezTo>
                  <a:cubicBezTo>
                    <a:pt x="248" y="68"/>
                    <a:pt x="256" y="60"/>
                    <a:pt x="256" y="57"/>
                  </a:cubicBezTo>
                  <a:close/>
                  <a:moveTo>
                    <a:pt x="146" y="535"/>
                  </a:moveTo>
                  <a:cubicBezTo>
                    <a:pt x="145" y="533"/>
                    <a:pt x="123" y="519"/>
                    <a:pt x="119" y="516"/>
                  </a:cubicBezTo>
                  <a:cubicBezTo>
                    <a:pt x="115" y="513"/>
                    <a:pt x="112" y="509"/>
                    <a:pt x="110" y="508"/>
                  </a:cubicBezTo>
                  <a:cubicBezTo>
                    <a:pt x="113" y="517"/>
                    <a:pt x="142" y="535"/>
                    <a:pt x="146" y="535"/>
                  </a:cubicBezTo>
                  <a:close/>
                  <a:moveTo>
                    <a:pt x="399" y="49"/>
                  </a:moveTo>
                  <a:cubicBezTo>
                    <a:pt x="397" y="49"/>
                    <a:pt x="398" y="49"/>
                    <a:pt x="396" y="50"/>
                  </a:cubicBezTo>
                  <a:cubicBezTo>
                    <a:pt x="394" y="52"/>
                    <a:pt x="395" y="51"/>
                    <a:pt x="395" y="54"/>
                  </a:cubicBezTo>
                  <a:cubicBezTo>
                    <a:pt x="397" y="52"/>
                    <a:pt x="400" y="51"/>
                    <a:pt x="399" y="49"/>
                  </a:cubicBezTo>
                  <a:close/>
                  <a:moveTo>
                    <a:pt x="192" y="466"/>
                  </a:moveTo>
                  <a:cubicBezTo>
                    <a:pt x="191" y="465"/>
                    <a:pt x="194" y="465"/>
                    <a:pt x="190" y="466"/>
                  </a:cubicBezTo>
                  <a:cubicBezTo>
                    <a:pt x="192" y="466"/>
                    <a:pt x="192" y="466"/>
                    <a:pt x="192" y="466"/>
                  </a:cubicBezTo>
                  <a:cubicBezTo>
                    <a:pt x="192" y="467"/>
                    <a:pt x="192" y="467"/>
                    <a:pt x="193" y="467"/>
                  </a:cubicBezTo>
                  <a:cubicBezTo>
                    <a:pt x="193" y="467"/>
                    <a:pt x="194" y="468"/>
                    <a:pt x="194" y="468"/>
                  </a:cubicBezTo>
                  <a:cubicBezTo>
                    <a:pt x="217" y="476"/>
                    <a:pt x="263" y="486"/>
                    <a:pt x="285" y="490"/>
                  </a:cubicBezTo>
                  <a:cubicBezTo>
                    <a:pt x="307" y="493"/>
                    <a:pt x="340" y="495"/>
                    <a:pt x="363" y="493"/>
                  </a:cubicBezTo>
                  <a:cubicBezTo>
                    <a:pt x="370" y="492"/>
                    <a:pt x="386" y="490"/>
                    <a:pt x="392" y="488"/>
                  </a:cubicBezTo>
                  <a:cubicBezTo>
                    <a:pt x="387" y="488"/>
                    <a:pt x="371" y="490"/>
                    <a:pt x="364" y="491"/>
                  </a:cubicBezTo>
                  <a:cubicBezTo>
                    <a:pt x="355" y="492"/>
                    <a:pt x="346" y="492"/>
                    <a:pt x="337" y="492"/>
                  </a:cubicBezTo>
                  <a:cubicBezTo>
                    <a:pt x="301" y="492"/>
                    <a:pt x="273" y="487"/>
                    <a:pt x="239" y="479"/>
                  </a:cubicBezTo>
                  <a:cubicBezTo>
                    <a:pt x="233" y="477"/>
                    <a:pt x="194" y="466"/>
                    <a:pt x="192" y="466"/>
                  </a:cubicBezTo>
                  <a:close/>
                  <a:moveTo>
                    <a:pt x="107" y="457"/>
                  </a:moveTo>
                  <a:cubicBezTo>
                    <a:pt x="107" y="457"/>
                    <a:pt x="107" y="457"/>
                    <a:pt x="107" y="457"/>
                  </a:cubicBezTo>
                  <a:close/>
                  <a:moveTo>
                    <a:pt x="124" y="458"/>
                  </a:moveTo>
                  <a:cubicBezTo>
                    <a:pt x="122" y="456"/>
                    <a:pt x="120" y="454"/>
                    <a:pt x="118" y="453"/>
                  </a:cubicBezTo>
                  <a:cubicBezTo>
                    <a:pt x="115" y="451"/>
                    <a:pt x="113" y="451"/>
                    <a:pt x="111" y="452"/>
                  </a:cubicBezTo>
                  <a:cubicBezTo>
                    <a:pt x="109" y="452"/>
                    <a:pt x="108" y="454"/>
                    <a:pt x="107" y="457"/>
                  </a:cubicBezTo>
                  <a:cubicBezTo>
                    <a:pt x="107" y="457"/>
                    <a:pt x="107" y="457"/>
                    <a:pt x="107" y="457"/>
                  </a:cubicBezTo>
                  <a:cubicBezTo>
                    <a:pt x="107" y="458"/>
                    <a:pt x="105" y="467"/>
                    <a:pt x="105" y="476"/>
                  </a:cubicBezTo>
                  <a:cubicBezTo>
                    <a:pt x="105" y="482"/>
                    <a:pt x="106" y="487"/>
                    <a:pt x="108" y="491"/>
                  </a:cubicBezTo>
                  <a:cubicBezTo>
                    <a:pt x="111" y="497"/>
                    <a:pt x="116" y="501"/>
                    <a:pt x="122" y="504"/>
                  </a:cubicBezTo>
                  <a:cubicBezTo>
                    <a:pt x="128" y="508"/>
                    <a:pt x="135" y="510"/>
                    <a:pt x="142" y="511"/>
                  </a:cubicBezTo>
                  <a:cubicBezTo>
                    <a:pt x="147" y="511"/>
                    <a:pt x="149" y="509"/>
                    <a:pt x="149" y="507"/>
                  </a:cubicBezTo>
                  <a:cubicBezTo>
                    <a:pt x="149" y="504"/>
                    <a:pt x="147" y="501"/>
                    <a:pt x="145" y="498"/>
                  </a:cubicBezTo>
                  <a:cubicBezTo>
                    <a:pt x="143" y="494"/>
                    <a:pt x="141" y="490"/>
                    <a:pt x="141" y="486"/>
                  </a:cubicBezTo>
                  <a:cubicBezTo>
                    <a:pt x="140" y="481"/>
                    <a:pt x="132" y="467"/>
                    <a:pt x="124" y="458"/>
                  </a:cubicBezTo>
                  <a:close/>
                  <a:moveTo>
                    <a:pt x="163" y="427"/>
                  </a:moveTo>
                  <a:cubicBezTo>
                    <a:pt x="164" y="427"/>
                    <a:pt x="165" y="427"/>
                    <a:pt x="166" y="426"/>
                  </a:cubicBezTo>
                  <a:cubicBezTo>
                    <a:pt x="166" y="426"/>
                    <a:pt x="167" y="426"/>
                    <a:pt x="167" y="425"/>
                  </a:cubicBezTo>
                  <a:cubicBezTo>
                    <a:pt x="169" y="424"/>
                    <a:pt x="171" y="420"/>
                    <a:pt x="171" y="416"/>
                  </a:cubicBezTo>
                  <a:cubicBezTo>
                    <a:pt x="171" y="412"/>
                    <a:pt x="170" y="408"/>
                    <a:pt x="167" y="403"/>
                  </a:cubicBezTo>
                  <a:cubicBezTo>
                    <a:pt x="166" y="401"/>
                    <a:pt x="165" y="399"/>
                    <a:pt x="163" y="397"/>
                  </a:cubicBezTo>
                  <a:cubicBezTo>
                    <a:pt x="159" y="392"/>
                    <a:pt x="152" y="388"/>
                    <a:pt x="146" y="386"/>
                  </a:cubicBezTo>
                  <a:cubicBezTo>
                    <a:pt x="138" y="383"/>
                    <a:pt x="130" y="382"/>
                    <a:pt x="126" y="384"/>
                  </a:cubicBezTo>
                  <a:cubicBezTo>
                    <a:pt x="124" y="386"/>
                    <a:pt x="123" y="389"/>
                    <a:pt x="122" y="393"/>
                  </a:cubicBezTo>
                  <a:cubicBezTo>
                    <a:pt x="122" y="399"/>
                    <a:pt x="123" y="407"/>
                    <a:pt x="123" y="409"/>
                  </a:cubicBezTo>
                  <a:cubicBezTo>
                    <a:pt x="124" y="410"/>
                    <a:pt x="124" y="411"/>
                    <a:pt x="124" y="412"/>
                  </a:cubicBezTo>
                  <a:cubicBezTo>
                    <a:pt x="127" y="417"/>
                    <a:pt x="135" y="421"/>
                    <a:pt x="143" y="424"/>
                  </a:cubicBezTo>
                  <a:cubicBezTo>
                    <a:pt x="150" y="426"/>
                    <a:pt x="159" y="427"/>
                    <a:pt x="163" y="427"/>
                  </a:cubicBezTo>
                  <a:close/>
                  <a:moveTo>
                    <a:pt x="189" y="346"/>
                  </a:moveTo>
                  <a:cubicBezTo>
                    <a:pt x="194" y="346"/>
                    <a:pt x="198" y="345"/>
                    <a:pt x="202" y="344"/>
                  </a:cubicBezTo>
                  <a:cubicBezTo>
                    <a:pt x="207" y="343"/>
                    <a:pt x="210" y="341"/>
                    <a:pt x="213" y="340"/>
                  </a:cubicBezTo>
                  <a:cubicBezTo>
                    <a:pt x="218" y="338"/>
                    <a:pt x="220" y="335"/>
                    <a:pt x="219" y="333"/>
                  </a:cubicBezTo>
                  <a:cubicBezTo>
                    <a:pt x="218" y="329"/>
                    <a:pt x="206" y="323"/>
                    <a:pt x="194" y="320"/>
                  </a:cubicBezTo>
                  <a:cubicBezTo>
                    <a:pt x="183" y="316"/>
                    <a:pt x="172" y="315"/>
                    <a:pt x="165" y="317"/>
                  </a:cubicBezTo>
                  <a:cubicBezTo>
                    <a:pt x="150" y="321"/>
                    <a:pt x="153" y="333"/>
                    <a:pt x="153" y="334"/>
                  </a:cubicBezTo>
                  <a:cubicBezTo>
                    <a:pt x="153" y="334"/>
                    <a:pt x="153" y="334"/>
                    <a:pt x="153" y="334"/>
                  </a:cubicBezTo>
                  <a:cubicBezTo>
                    <a:pt x="157" y="346"/>
                    <a:pt x="173" y="348"/>
                    <a:pt x="189" y="346"/>
                  </a:cubicBezTo>
                  <a:close/>
                  <a:moveTo>
                    <a:pt x="194" y="289"/>
                  </a:moveTo>
                  <a:cubicBezTo>
                    <a:pt x="199" y="290"/>
                    <a:pt x="204" y="289"/>
                    <a:pt x="209" y="288"/>
                  </a:cubicBezTo>
                  <a:cubicBezTo>
                    <a:pt x="214" y="287"/>
                    <a:pt x="218" y="286"/>
                    <a:pt x="220" y="284"/>
                  </a:cubicBezTo>
                  <a:cubicBezTo>
                    <a:pt x="224" y="282"/>
                    <a:pt x="225" y="280"/>
                    <a:pt x="223" y="277"/>
                  </a:cubicBezTo>
                  <a:cubicBezTo>
                    <a:pt x="220" y="272"/>
                    <a:pt x="215" y="269"/>
                    <a:pt x="210" y="266"/>
                  </a:cubicBezTo>
                  <a:cubicBezTo>
                    <a:pt x="204" y="264"/>
                    <a:pt x="198" y="264"/>
                    <a:pt x="192" y="265"/>
                  </a:cubicBezTo>
                  <a:cubicBezTo>
                    <a:pt x="186" y="266"/>
                    <a:pt x="182" y="268"/>
                    <a:pt x="180" y="270"/>
                  </a:cubicBezTo>
                  <a:cubicBezTo>
                    <a:pt x="177" y="272"/>
                    <a:pt x="176" y="275"/>
                    <a:pt x="176" y="277"/>
                  </a:cubicBezTo>
                  <a:cubicBezTo>
                    <a:pt x="176" y="277"/>
                    <a:pt x="176" y="277"/>
                    <a:pt x="176" y="277"/>
                  </a:cubicBezTo>
                  <a:cubicBezTo>
                    <a:pt x="175" y="285"/>
                    <a:pt x="184" y="289"/>
                    <a:pt x="194" y="289"/>
                  </a:cubicBezTo>
                  <a:close/>
                  <a:moveTo>
                    <a:pt x="98" y="304"/>
                  </a:moveTo>
                  <a:cubicBezTo>
                    <a:pt x="97" y="303"/>
                    <a:pt x="97" y="302"/>
                    <a:pt x="97" y="300"/>
                  </a:cubicBezTo>
                  <a:cubicBezTo>
                    <a:pt x="96" y="298"/>
                    <a:pt x="94" y="295"/>
                    <a:pt x="92" y="293"/>
                  </a:cubicBezTo>
                  <a:cubicBezTo>
                    <a:pt x="90" y="292"/>
                    <a:pt x="87" y="291"/>
                    <a:pt x="83" y="291"/>
                  </a:cubicBezTo>
                  <a:cubicBezTo>
                    <a:pt x="82" y="291"/>
                    <a:pt x="81" y="291"/>
                    <a:pt x="79" y="292"/>
                  </a:cubicBezTo>
                  <a:cubicBezTo>
                    <a:pt x="69" y="295"/>
                    <a:pt x="71" y="310"/>
                    <a:pt x="71" y="310"/>
                  </a:cubicBezTo>
                  <a:cubicBezTo>
                    <a:pt x="71" y="310"/>
                    <a:pt x="71" y="310"/>
                    <a:pt x="71" y="310"/>
                  </a:cubicBezTo>
                  <a:cubicBezTo>
                    <a:pt x="74" y="329"/>
                    <a:pt x="83" y="340"/>
                    <a:pt x="90" y="344"/>
                  </a:cubicBezTo>
                  <a:cubicBezTo>
                    <a:pt x="92" y="345"/>
                    <a:pt x="94" y="345"/>
                    <a:pt x="96" y="346"/>
                  </a:cubicBezTo>
                  <a:cubicBezTo>
                    <a:pt x="98" y="346"/>
                    <a:pt x="99" y="345"/>
                    <a:pt x="100" y="344"/>
                  </a:cubicBezTo>
                  <a:cubicBezTo>
                    <a:pt x="100" y="344"/>
                    <a:pt x="100" y="344"/>
                    <a:pt x="100" y="344"/>
                  </a:cubicBezTo>
                  <a:cubicBezTo>
                    <a:pt x="101" y="343"/>
                    <a:pt x="101" y="341"/>
                    <a:pt x="100" y="339"/>
                  </a:cubicBezTo>
                  <a:cubicBezTo>
                    <a:pt x="98" y="333"/>
                    <a:pt x="98" y="321"/>
                    <a:pt x="98" y="313"/>
                  </a:cubicBezTo>
                  <a:cubicBezTo>
                    <a:pt x="98" y="309"/>
                    <a:pt x="98" y="306"/>
                    <a:pt x="98" y="304"/>
                  </a:cubicBezTo>
                  <a:close/>
                  <a:moveTo>
                    <a:pt x="51" y="350"/>
                  </a:moveTo>
                  <a:cubicBezTo>
                    <a:pt x="43" y="340"/>
                    <a:pt x="35" y="347"/>
                    <a:pt x="34" y="347"/>
                  </a:cubicBezTo>
                  <a:cubicBezTo>
                    <a:pt x="34" y="347"/>
                    <a:pt x="34" y="347"/>
                    <a:pt x="34" y="348"/>
                  </a:cubicBezTo>
                  <a:cubicBezTo>
                    <a:pt x="30" y="351"/>
                    <a:pt x="33" y="355"/>
                    <a:pt x="36" y="358"/>
                  </a:cubicBezTo>
                  <a:cubicBezTo>
                    <a:pt x="38" y="360"/>
                    <a:pt x="40" y="362"/>
                    <a:pt x="41" y="364"/>
                  </a:cubicBezTo>
                  <a:cubicBezTo>
                    <a:pt x="42" y="368"/>
                    <a:pt x="48" y="379"/>
                    <a:pt x="54" y="388"/>
                  </a:cubicBezTo>
                  <a:cubicBezTo>
                    <a:pt x="57" y="394"/>
                    <a:pt x="61" y="399"/>
                    <a:pt x="65" y="400"/>
                  </a:cubicBezTo>
                  <a:cubicBezTo>
                    <a:pt x="69" y="401"/>
                    <a:pt x="72" y="401"/>
                    <a:pt x="75" y="399"/>
                  </a:cubicBezTo>
                  <a:cubicBezTo>
                    <a:pt x="76" y="398"/>
                    <a:pt x="77" y="397"/>
                    <a:pt x="77" y="396"/>
                  </a:cubicBezTo>
                  <a:cubicBezTo>
                    <a:pt x="78" y="395"/>
                    <a:pt x="78" y="394"/>
                    <a:pt x="78" y="392"/>
                  </a:cubicBezTo>
                  <a:cubicBezTo>
                    <a:pt x="78" y="390"/>
                    <a:pt x="77" y="387"/>
                    <a:pt x="74" y="385"/>
                  </a:cubicBezTo>
                  <a:cubicBezTo>
                    <a:pt x="69" y="382"/>
                    <a:pt x="64" y="373"/>
                    <a:pt x="60" y="364"/>
                  </a:cubicBezTo>
                  <a:cubicBezTo>
                    <a:pt x="57" y="359"/>
                    <a:pt x="54" y="354"/>
                    <a:pt x="51" y="350"/>
                  </a:cubicBezTo>
                  <a:close/>
                  <a:moveTo>
                    <a:pt x="22" y="397"/>
                  </a:moveTo>
                  <a:cubicBezTo>
                    <a:pt x="21" y="397"/>
                    <a:pt x="21" y="398"/>
                    <a:pt x="20" y="399"/>
                  </a:cubicBezTo>
                  <a:cubicBezTo>
                    <a:pt x="20" y="400"/>
                    <a:pt x="19" y="401"/>
                    <a:pt x="19" y="402"/>
                  </a:cubicBezTo>
                  <a:cubicBezTo>
                    <a:pt x="19" y="404"/>
                    <a:pt x="19" y="406"/>
                    <a:pt x="21" y="407"/>
                  </a:cubicBezTo>
                  <a:cubicBezTo>
                    <a:pt x="22" y="407"/>
                    <a:pt x="23" y="410"/>
                    <a:pt x="26" y="414"/>
                  </a:cubicBezTo>
                  <a:cubicBezTo>
                    <a:pt x="29" y="420"/>
                    <a:pt x="34" y="428"/>
                    <a:pt x="41" y="436"/>
                  </a:cubicBezTo>
                  <a:cubicBezTo>
                    <a:pt x="48" y="443"/>
                    <a:pt x="56" y="445"/>
                    <a:pt x="62" y="443"/>
                  </a:cubicBezTo>
                  <a:cubicBezTo>
                    <a:pt x="64" y="443"/>
                    <a:pt x="65" y="442"/>
                    <a:pt x="66" y="442"/>
                  </a:cubicBezTo>
                  <a:cubicBezTo>
                    <a:pt x="68" y="441"/>
                    <a:pt x="69" y="440"/>
                    <a:pt x="69" y="439"/>
                  </a:cubicBezTo>
                  <a:cubicBezTo>
                    <a:pt x="69" y="437"/>
                    <a:pt x="69" y="436"/>
                    <a:pt x="68" y="435"/>
                  </a:cubicBezTo>
                  <a:cubicBezTo>
                    <a:pt x="68" y="435"/>
                    <a:pt x="67" y="434"/>
                    <a:pt x="66" y="434"/>
                  </a:cubicBezTo>
                  <a:cubicBezTo>
                    <a:pt x="66" y="434"/>
                    <a:pt x="66" y="434"/>
                    <a:pt x="66" y="434"/>
                  </a:cubicBezTo>
                  <a:cubicBezTo>
                    <a:pt x="61" y="430"/>
                    <a:pt x="53" y="424"/>
                    <a:pt x="44" y="411"/>
                  </a:cubicBezTo>
                  <a:cubicBezTo>
                    <a:pt x="34" y="398"/>
                    <a:pt x="28" y="396"/>
                    <a:pt x="27" y="396"/>
                  </a:cubicBezTo>
                  <a:cubicBezTo>
                    <a:pt x="25" y="395"/>
                    <a:pt x="23" y="396"/>
                    <a:pt x="22" y="3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D82AC33A-0326-4225-A7BB-B360570032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3559175"/>
              <a:ext cx="996950" cy="2058988"/>
            </a:xfrm>
            <a:custGeom>
              <a:avLst/>
              <a:gdLst>
                <a:gd name="T0" fmla="*/ 257 w 264"/>
                <a:gd name="T1" fmla="*/ 229 h 546"/>
                <a:gd name="T2" fmla="*/ 262 w 264"/>
                <a:gd name="T3" fmla="*/ 261 h 546"/>
                <a:gd name="T4" fmla="*/ 166 w 264"/>
                <a:gd name="T5" fmla="*/ 335 h 546"/>
                <a:gd name="T6" fmla="*/ 212 w 264"/>
                <a:gd name="T7" fmla="*/ 363 h 546"/>
                <a:gd name="T8" fmla="*/ 215 w 264"/>
                <a:gd name="T9" fmla="*/ 381 h 546"/>
                <a:gd name="T10" fmla="*/ 250 w 264"/>
                <a:gd name="T11" fmla="*/ 396 h 546"/>
                <a:gd name="T12" fmla="*/ 195 w 264"/>
                <a:gd name="T13" fmla="*/ 433 h 546"/>
                <a:gd name="T14" fmla="*/ 112 w 264"/>
                <a:gd name="T15" fmla="*/ 464 h 546"/>
                <a:gd name="T16" fmla="*/ 221 w 264"/>
                <a:gd name="T17" fmla="*/ 448 h 546"/>
                <a:gd name="T18" fmla="*/ 184 w 264"/>
                <a:gd name="T19" fmla="*/ 482 h 546"/>
                <a:gd name="T20" fmla="*/ 142 w 264"/>
                <a:gd name="T21" fmla="*/ 505 h 546"/>
                <a:gd name="T22" fmla="*/ 102 w 264"/>
                <a:gd name="T23" fmla="*/ 520 h 546"/>
                <a:gd name="T24" fmla="*/ 60 w 264"/>
                <a:gd name="T25" fmla="*/ 539 h 546"/>
                <a:gd name="T26" fmla="*/ 34 w 264"/>
                <a:gd name="T27" fmla="*/ 545 h 546"/>
                <a:gd name="T28" fmla="*/ 21 w 264"/>
                <a:gd name="T29" fmla="*/ 498 h 546"/>
                <a:gd name="T30" fmla="*/ 21 w 264"/>
                <a:gd name="T31" fmla="*/ 437 h 546"/>
                <a:gd name="T32" fmla="*/ 63 w 264"/>
                <a:gd name="T33" fmla="*/ 437 h 546"/>
                <a:gd name="T34" fmla="*/ 89 w 264"/>
                <a:gd name="T35" fmla="*/ 403 h 546"/>
                <a:gd name="T36" fmla="*/ 92 w 264"/>
                <a:gd name="T37" fmla="*/ 392 h 546"/>
                <a:gd name="T38" fmla="*/ 16 w 264"/>
                <a:gd name="T39" fmla="*/ 356 h 546"/>
                <a:gd name="T40" fmla="*/ 72 w 264"/>
                <a:gd name="T41" fmla="*/ 331 h 546"/>
                <a:gd name="T42" fmla="*/ 37 w 264"/>
                <a:gd name="T43" fmla="*/ 273 h 546"/>
                <a:gd name="T44" fmla="*/ 28 w 264"/>
                <a:gd name="T45" fmla="*/ 277 h 546"/>
                <a:gd name="T46" fmla="*/ 21 w 264"/>
                <a:gd name="T47" fmla="*/ 275 h 546"/>
                <a:gd name="T48" fmla="*/ 60 w 264"/>
                <a:gd name="T49" fmla="*/ 183 h 546"/>
                <a:gd name="T50" fmla="*/ 63 w 264"/>
                <a:gd name="T51" fmla="*/ 160 h 546"/>
                <a:gd name="T52" fmla="*/ 158 w 264"/>
                <a:gd name="T53" fmla="*/ 54 h 546"/>
                <a:gd name="T54" fmla="*/ 119 w 264"/>
                <a:gd name="T55" fmla="*/ 29 h 546"/>
                <a:gd name="T56" fmla="*/ 43 w 264"/>
                <a:gd name="T57" fmla="*/ 53 h 546"/>
                <a:gd name="T58" fmla="*/ 31 w 264"/>
                <a:gd name="T59" fmla="*/ 225 h 546"/>
                <a:gd name="T60" fmla="*/ 16 w 264"/>
                <a:gd name="T61" fmla="*/ 222 h 546"/>
                <a:gd name="T62" fmla="*/ 39 w 264"/>
                <a:gd name="T63" fmla="*/ 5 h 546"/>
                <a:gd name="T64" fmla="*/ 58 w 264"/>
                <a:gd name="T65" fmla="*/ 38 h 546"/>
                <a:gd name="T66" fmla="*/ 105 w 264"/>
                <a:gd name="T67" fmla="*/ 33 h 546"/>
                <a:gd name="T68" fmla="*/ 159 w 264"/>
                <a:gd name="T69" fmla="*/ 28 h 546"/>
                <a:gd name="T70" fmla="*/ 181 w 264"/>
                <a:gd name="T71" fmla="*/ 76 h 546"/>
                <a:gd name="T72" fmla="*/ 106 w 264"/>
                <a:gd name="T73" fmla="*/ 133 h 546"/>
                <a:gd name="T74" fmla="*/ 209 w 264"/>
                <a:gd name="T75" fmla="*/ 79 h 546"/>
                <a:gd name="T76" fmla="*/ 204 w 264"/>
                <a:gd name="T77" fmla="*/ 128 h 546"/>
                <a:gd name="T78" fmla="*/ 155 w 264"/>
                <a:gd name="T79" fmla="*/ 164 h 546"/>
                <a:gd name="T80" fmla="*/ 206 w 264"/>
                <a:gd name="T81" fmla="*/ 129 h 546"/>
                <a:gd name="T82" fmla="*/ 224 w 264"/>
                <a:gd name="T83" fmla="*/ 149 h 546"/>
                <a:gd name="T84" fmla="*/ 211 w 264"/>
                <a:gd name="T85" fmla="*/ 204 h 546"/>
                <a:gd name="T86" fmla="*/ 7 w 264"/>
                <a:gd name="T87" fmla="*/ 19 h 546"/>
                <a:gd name="T88" fmla="*/ 0 w 264"/>
                <a:gd name="T89" fmla="*/ 342 h 546"/>
                <a:gd name="T90" fmla="*/ 0 w 264"/>
                <a:gd name="T91" fmla="*/ 227 h 546"/>
                <a:gd name="T92" fmla="*/ 10 w 264"/>
                <a:gd name="T93" fmla="*/ 216 h 546"/>
                <a:gd name="T94" fmla="*/ 118 w 264"/>
                <a:gd name="T95" fmla="*/ 339 h 546"/>
                <a:gd name="T96" fmla="*/ 176 w 264"/>
                <a:gd name="T97" fmla="*/ 80 h 546"/>
                <a:gd name="T98" fmla="*/ 189 w 264"/>
                <a:gd name="T99" fmla="*/ 374 h 546"/>
                <a:gd name="T100" fmla="*/ 126 w 264"/>
                <a:gd name="T101" fmla="*/ 224 h 546"/>
                <a:gd name="T102" fmla="*/ 90 w 264"/>
                <a:gd name="T103" fmla="*/ 141 h 546"/>
                <a:gd name="T104" fmla="*/ 197 w 264"/>
                <a:gd name="T105" fmla="*/ 423 h 546"/>
                <a:gd name="T106" fmla="*/ 84 w 264"/>
                <a:gd name="T107" fmla="*/ 270 h 546"/>
                <a:gd name="T108" fmla="*/ 173 w 264"/>
                <a:gd name="T109" fmla="*/ 394 h 546"/>
                <a:gd name="T110" fmla="*/ 170 w 264"/>
                <a:gd name="T111" fmla="*/ 72 h 546"/>
                <a:gd name="T112" fmla="*/ 139 w 264"/>
                <a:gd name="T113" fmla="*/ 311 h 546"/>
                <a:gd name="T114" fmla="*/ 51 w 264"/>
                <a:gd name="T115" fmla="*/ 329 h 546"/>
                <a:gd name="T116" fmla="*/ 22 w 264"/>
                <a:gd name="T117" fmla="*/ 372 h 546"/>
                <a:gd name="T118" fmla="*/ 3 w 264"/>
                <a:gd name="T119" fmla="*/ 410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64" h="546">
                  <a:moveTo>
                    <a:pt x="82" y="288"/>
                  </a:moveTo>
                  <a:cubicBezTo>
                    <a:pt x="80" y="292"/>
                    <a:pt x="79" y="295"/>
                    <a:pt x="81" y="298"/>
                  </a:cubicBezTo>
                  <a:cubicBezTo>
                    <a:pt x="82" y="301"/>
                    <a:pt x="85" y="303"/>
                    <a:pt x="90" y="305"/>
                  </a:cubicBezTo>
                  <a:cubicBezTo>
                    <a:pt x="95" y="306"/>
                    <a:pt x="100" y="307"/>
                    <a:pt x="107" y="306"/>
                  </a:cubicBezTo>
                  <a:cubicBezTo>
                    <a:pt x="129" y="305"/>
                    <a:pt x="159" y="295"/>
                    <a:pt x="180" y="276"/>
                  </a:cubicBezTo>
                  <a:cubicBezTo>
                    <a:pt x="197" y="259"/>
                    <a:pt x="212" y="253"/>
                    <a:pt x="224" y="247"/>
                  </a:cubicBezTo>
                  <a:cubicBezTo>
                    <a:pt x="237" y="241"/>
                    <a:pt x="246" y="237"/>
                    <a:pt x="252" y="222"/>
                  </a:cubicBezTo>
                  <a:cubicBezTo>
                    <a:pt x="252" y="222"/>
                    <a:pt x="252" y="222"/>
                    <a:pt x="252" y="222"/>
                  </a:cubicBezTo>
                  <a:cubicBezTo>
                    <a:pt x="252" y="222"/>
                    <a:pt x="252" y="222"/>
                    <a:pt x="252" y="222"/>
                  </a:cubicBezTo>
                  <a:cubicBezTo>
                    <a:pt x="252" y="222"/>
                    <a:pt x="252" y="221"/>
                    <a:pt x="253" y="222"/>
                  </a:cubicBezTo>
                  <a:cubicBezTo>
                    <a:pt x="254" y="223"/>
                    <a:pt x="256" y="225"/>
                    <a:pt x="257" y="227"/>
                  </a:cubicBezTo>
                  <a:cubicBezTo>
                    <a:pt x="257" y="228"/>
                    <a:pt x="257" y="228"/>
                    <a:pt x="257" y="229"/>
                  </a:cubicBezTo>
                  <a:cubicBezTo>
                    <a:pt x="256" y="234"/>
                    <a:pt x="252" y="239"/>
                    <a:pt x="248" y="243"/>
                  </a:cubicBezTo>
                  <a:cubicBezTo>
                    <a:pt x="243" y="248"/>
                    <a:pt x="237" y="252"/>
                    <a:pt x="233" y="256"/>
                  </a:cubicBezTo>
                  <a:cubicBezTo>
                    <a:pt x="227" y="260"/>
                    <a:pt x="202" y="275"/>
                    <a:pt x="200" y="278"/>
                  </a:cubicBezTo>
                  <a:cubicBezTo>
                    <a:pt x="203" y="277"/>
                    <a:pt x="206" y="274"/>
                    <a:pt x="208" y="273"/>
                  </a:cubicBezTo>
                  <a:cubicBezTo>
                    <a:pt x="212" y="271"/>
                    <a:pt x="214" y="270"/>
                    <a:pt x="217" y="268"/>
                  </a:cubicBezTo>
                  <a:cubicBezTo>
                    <a:pt x="227" y="262"/>
                    <a:pt x="255" y="245"/>
                    <a:pt x="258" y="230"/>
                  </a:cubicBezTo>
                  <a:cubicBezTo>
                    <a:pt x="260" y="234"/>
                    <a:pt x="262" y="239"/>
                    <a:pt x="263" y="244"/>
                  </a:cubicBezTo>
                  <a:cubicBezTo>
                    <a:pt x="263" y="244"/>
                    <a:pt x="263" y="244"/>
                    <a:pt x="263" y="244"/>
                  </a:cubicBezTo>
                  <a:cubicBezTo>
                    <a:pt x="262" y="246"/>
                    <a:pt x="263" y="247"/>
                    <a:pt x="261" y="250"/>
                  </a:cubicBezTo>
                  <a:cubicBezTo>
                    <a:pt x="258" y="258"/>
                    <a:pt x="249" y="265"/>
                    <a:pt x="248" y="267"/>
                  </a:cubicBezTo>
                  <a:cubicBezTo>
                    <a:pt x="252" y="266"/>
                    <a:pt x="261" y="257"/>
                    <a:pt x="263" y="250"/>
                  </a:cubicBezTo>
                  <a:cubicBezTo>
                    <a:pt x="264" y="254"/>
                    <a:pt x="263" y="257"/>
                    <a:pt x="262" y="261"/>
                  </a:cubicBezTo>
                  <a:cubicBezTo>
                    <a:pt x="260" y="264"/>
                    <a:pt x="259" y="267"/>
                    <a:pt x="256" y="271"/>
                  </a:cubicBezTo>
                  <a:cubicBezTo>
                    <a:pt x="250" y="280"/>
                    <a:pt x="243" y="285"/>
                    <a:pt x="234" y="292"/>
                  </a:cubicBezTo>
                  <a:cubicBezTo>
                    <a:pt x="231" y="294"/>
                    <a:pt x="225" y="297"/>
                    <a:pt x="222" y="300"/>
                  </a:cubicBezTo>
                  <a:cubicBezTo>
                    <a:pt x="226" y="300"/>
                    <a:pt x="241" y="290"/>
                    <a:pt x="246" y="286"/>
                  </a:cubicBezTo>
                  <a:cubicBezTo>
                    <a:pt x="251" y="281"/>
                    <a:pt x="258" y="274"/>
                    <a:pt x="262" y="266"/>
                  </a:cubicBezTo>
                  <a:cubicBezTo>
                    <a:pt x="263" y="268"/>
                    <a:pt x="264" y="273"/>
                    <a:pt x="264" y="279"/>
                  </a:cubicBezTo>
                  <a:cubicBezTo>
                    <a:pt x="264" y="281"/>
                    <a:pt x="263" y="283"/>
                    <a:pt x="262" y="284"/>
                  </a:cubicBezTo>
                  <a:cubicBezTo>
                    <a:pt x="260" y="287"/>
                    <a:pt x="257" y="288"/>
                    <a:pt x="256" y="290"/>
                  </a:cubicBezTo>
                  <a:cubicBezTo>
                    <a:pt x="258" y="290"/>
                    <a:pt x="262" y="287"/>
                    <a:pt x="264" y="283"/>
                  </a:cubicBezTo>
                  <a:cubicBezTo>
                    <a:pt x="264" y="292"/>
                    <a:pt x="261" y="303"/>
                    <a:pt x="251" y="312"/>
                  </a:cubicBezTo>
                  <a:cubicBezTo>
                    <a:pt x="232" y="329"/>
                    <a:pt x="210" y="331"/>
                    <a:pt x="183" y="334"/>
                  </a:cubicBezTo>
                  <a:cubicBezTo>
                    <a:pt x="177" y="334"/>
                    <a:pt x="172" y="335"/>
                    <a:pt x="166" y="335"/>
                  </a:cubicBezTo>
                  <a:cubicBezTo>
                    <a:pt x="147" y="338"/>
                    <a:pt x="129" y="343"/>
                    <a:pt x="114" y="349"/>
                  </a:cubicBezTo>
                  <a:cubicBezTo>
                    <a:pt x="101" y="355"/>
                    <a:pt x="92" y="363"/>
                    <a:pt x="91" y="371"/>
                  </a:cubicBezTo>
                  <a:cubicBezTo>
                    <a:pt x="91" y="373"/>
                    <a:pt x="91" y="375"/>
                    <a:pt x="92" y="376"/>
                  </a:cubicBezTo>
                  <a:cubicBezTo>
                    <a:pt x="93" y="380"/>
                    <a:pt x="97" y="382"/>
                    <a:pt x="103" y="383"/>
                  </a:cubicBezTo>
                  <a:cubicBezTo>
                    <a:pt x="108" y="385"/>
                    <a:pt x="115" y="385"/>
                    <a:pt x="122" y="385"/>
                  </a:cubicBezTo>
                  <a:cubicBezTo>
                    <a:pt x="137" y="383"/>
                    <a:pt x="155" y="378"/>
                    <a:pt x="170" y="367"/>
                  </a:cubicBezTo>
                  <a:cubicBezTo>
                    <a:pt x="187" y="354"/>
                    <a:pt x="203" y="353"/>
                    <a:pt x="216" y="352"/>
                  </a:cubicBezTo>
                  <a:cubicBezTo>
                    <a:pt x="226" y="351"/>
                    <a:pt x="235" y="350"/>
                    <a:pt x="242" y="344"/>
                  </a:cubicBezTo>
                  <a:cubicBezTo>
                    <a:pt x="244" y="342"/>
                    <a:pt x="246" y="341"/>
                    <a:pt x="247" y="341"/>
                  </a:cubicBezTo>
                  <a:cubicBezTo>
                    <a:pt x="248" y="341"/>
                    <a:pt x="250" y="342"/>
                    <a:pt x="251" y="344"/>
                  </a:cubicBezTo>
                  <a:cubicBezTo>
                    <a:pt x="248" y="347"/>
                    <a:pt x="243" y="352"/>
                    <a:pt x="226" y="358"/>
                  </a:cubicBezTo>
                  <a:cubicBezTo>
                    <a:pt x="222" y="360"/>
                    <a:pt x="217" y="362"/>
                    <a:pt x="212" y="363"/>
                  </a:cubicBezTo>
                  <a:cubicBezTo>
                    <a:pt x="209" y="364"/>
                    <a:pt x="208" y="365"/>
                    <a:pt x="205" y="366"/>
                  </a:cubicBezTo>
                  <a:cubicBezTo>
                    <a:pt x="203" y="367"/>
                    <a:pt x="200" y="368"/>
                    <a:pt x="198" y="370"/>
                  </a:cubicBezTo>
                  <a:cubicBezTo>
                    <a:pt x="213" y="365"/>
                    <a:pt x="213" y="365"/>
                    <a:pt x="213" y="365"/>
                  </a:cubicBezTo>
                  <a:cubicBezTo>
                    <a:pt x="223" y="361"/>
                    <a:pt x="245" y="354"/>
                    <a:pt x="251" y="345"/>
                  </a:cubicBezTo>
                  <a:cubicBezTo>
                    <a:pt x="252" y="346"/>
                    <a:pt x="253" y="349"/>
                    <a:pt x="253" y="352"/>
                  </a:cubicBezTo>
                  <a:cubicBezTo>
                    <a:pt x="253" y="352"/>
                    <a:pt x="254" y="353"/>
                    <a:pt x="254" y="353"/>
                  </a:cubicBezTo>
                  <a:cubicBezTo>
                    <a:pt x="251" y="356"/>
                    <a:pt x="249" y="359"/>
                    <a:pt x="247" y="361"/>
                  </a:cubicBezTo>
                  <a:cubicBezTo>
                    <a:pt x="243" y="366"/>
                    <a:pt x="226" y="374"/>
                    <a:pt x="219" y="377"/>
                  </a:cubicBezTo>
                  <a:cubicBezTo>
                    <a:pt x="189" y="388"/>
                    <a:pt x="189" y="388"/>
                    <a:pt x="189" y="388"/>
                  </a:cubicBezTo>
                  <a:cubicBezTo>
                    <a:pt x="186" y="389"/>
                    <a:pt x="180" y="391"/>
                    <a:pt x="178" y="393"/>
                  </a:cubicBezTo>
                  <a:cubicBezTo>
                    <a:pt x="182" y="392"/>
                    <a:pt x="205" y="384"/>
                    <a:pt x="210" y="383"/>
                  </a:cubicBezTo>
                  <a:cubicBezTo>
                    <a:pt x="211" y="382"/>
                    <a:pt x="213" y="381"/>
                    <a:pt x="215" y="381"/>
                  </a:cubicBezTo>
                  <a:cubicBezTo>
                    <a:pt x="224" y="377"/>
                    <a:pt x="241" y="369"/>
                    <a:pt x="248" y="362"/>
                  </a:cubicBezTo>
                  <a:cubicBezTo>
                    <a:pt x="249" y="361"/>
                    <a:pt x="252" y="358"/>
                    <a:pt x="254" y="356"/>
                  </a:cubicBezTo>
                  <a:cubicBezTo>
                    <a:pt x="255" y="365"/>
                    <a:pt x="254" y="375"/>
                    <a:pt x="252" y="382"/>
                  </a:cubicBezTo>
                  <a:cubicBezTo>
                    <a:pt x="251" y="384"/>
                    <a:pt x="249" y="387"/>
                    <a:pt x="246" y="390"/>
                  </a:cubicBezTo>
                  <a:cubicBezTo>
                    <a:pt x="243" y="392"/>
                    <a:pt x="238" y="395"/>
                    <a:pt x="236" y="398"/>
                  </a:cubicBezTo>
                  <a:cubicBezTo>
                    <a:pt x="238" y="398"/>
                    <a:pt x="237" y="398"/>
                    <a:pt x="239" y="397"/>
                  </a:cubicBezTo>
                  <a:cubicBezTo>
                    <a:pt x="247" y="392"/>
                    <a:pt x="247" y="392"/>
                    <a:pt x="247" y="392"/>
                  </a:cubicBezTo>
                  <a:cubicBezTo>
                    <a:pt x="248" y="391"/>
                    <a:pt x="250" y="389"/>
                    <a:pt x="251" y="387"/>
                  </a:cubicBezTo>
                  <a:cubicBezTo>
                    <a:pt x="251" y="389"/>
                    <a:pt x="251" y="391"/>
                    <a:pt x="251" y="393"/>
                  </a:cubicBezTo>
                  <a:cubicBezTo>
                    <a:pt x="249" y="395"/>
                    <a:pt x="246" y="398"/>
                    <a:pt x="244" y="399"/>
                  </a:cubicBezTo>
                  <a:cubicBezTo>
                    <a:pt x="232" y="407"/>
                    <a:pt x="222" y="407"/>
                    <a:pt x="220" y="409"/>
                  </a:cubicBezTo>
                  <a:cubicBezTo>
                    <a:pt x="229" y="410"/>
                    <a:pt x="246" y="401"/>
                    <a:pt x="250" y="396"/>
                  </a:cubicBezTo>
                  <a:cubicBezTo>
                    <a:pt x="249" y="400"/>
                    <a:pt x="248" y="406"/>
                    <a:pt x="244" y="412"/>
                  </a:cubicBezTo>
                  <a:cubicBezTo>
                    <a:pt x="242" y="413"/>
                    <a:pt x="239" y="415"/>
                    <a:pt x="238" y="415"/>
                  </a:cubicBezTo>
                  <a:cubicBezTo>
                    <a:pt x="231" y="418"/>
                    <a:pt x="221" y="420"/>
                    <a:pt x="215" y="421"/>
                  </a:cubicBezTo>
                  <a:cubicBezTo>
                    <a:pt x="213" y="422"/>
                    <a:pt x="211" y="422"/>
                    <a:pt x="210" y="423"/>
                  </a:cubicBezTo>
                  <a:cubicBezTo>
                    <a:pt x="214" y="423"/>
                    <a:pt x="224" y="421"/>
                    <a:pt x="228" y="420"/>
                  </a:cubicBezTo>
                  <a:cubicBezTo>
                    <a:pt x="231" y="419"/>
                    <a:pt x="239" y="417"/>
                    <a:pt x="241" y="415"/>
                  </a:cubicBezTo>
                  <a:cubicBezTo>
                    <a:pt x="242" y="415"/>
                    <a:pt x="242" y="415"/>
                    <a:pt x="242" y="415"/>
                  </a:cubicBezTo>
                  <a:cubicBezTo>
                    <a:pt x="238" y="421"/>
                    <a:pt x="231" y="427"/>
                    <a:pt x="220" y="430"/>
                  </a:cubicBezTo>
                  <a:cubicBezTo>
                    <a:pt x="219" y="431"/>
                    <a:pt x="219" y="431"/>
                    <a:pt x="218" y="431"/>
                  </a:cubicBezTo>
                  <a:cubicBezTo>
                    <a:pt x="218" y="431"/>
                    <a:pt x="218" y="431"/>
                    <a:pt x="218" y="431"/>
                  </a:cubicBezTo>
                  <a:cubicBezTo>
                    <a:pt x="211" y="433"/>
                    <a:pt x="204" y="434"/>
                    <a:pt x="196" y="433"/>
                  </a:cubicBezTo>
                  <a:cubicBezTo>
                    <a:pt x="196" y="433"/>
                    <a:pt x="195" y="433"/>
                    <a:pt x="195" y="433"/>
                  </a:cubicBezTo>
                  <a:cubicBezTo>
                    <a:pt x="180" y="433"/>
                    <a:pt x="162" y="429"/>
                    <a:pt x="145" y="426"/>
                  </a:cubicBezTo>
                  <a:cubicBezTo>
                    <a:pt x="124" y="422"/>
                    <a:pt x="105" y="419"/>
                    <a:pt x="92" y="421"/>
                  </a:cubicBezTo>
                  <a:cubicBezTo>
                    <a:pt x="87" y="421"/>
                    <a:pt x="85" y="423"/>
                    <a:pt x="84" y="425"/>
                  </a:cubicBezTo>
                  <a:cubicBezTo>
                    <a:pt x="83" y="429"/>
                    <a:pt x="85" y="434"/>
                    <a:pt x="89" y="438"/>
                  </a:cubicBezTo>
                  <a:cubicBezTo>
                    <a:pt x="94" y="443"/>
                    <a:pt x="100" y="447"/>
                    <a:pt x="108" y="451"/>
                  </a:cubicBezTo>
                  <a:cubicBezTo>
                    <a:pt x="130" y="460"/>
                    <a:pt x="164" y="463"/>
                    <a:pt x="196" y="436"/>
                  </a:cubicBezTo>
                  <a:cubicBezTo>
                    <a:pt x="200" y="436"/>
                    <a:pt x="204" y="436"/>
                    <a:pt x="208" y="436"/>
                  </a:cubicBezTo>
                  <a:cubicBezTo>
                    <a:pt x="198" y="447"/>
                    <a:pt x="185" y="449"/>
                    <a:pt x="177" y="454"/>
                  </a:cubicBezTo>
                  <a:cubicBezTo>
                    <a:pt x="170" y="458"/>
                    <a:pt x="148" y="463"/>
                    <a:pt x="140" y="464"/>
                  </a:cubicBezTo>
                  <a:cubicBezTo>
                    <a:pt x="135" y="465"/>
                    <a:pt x="131" y="465"/>
                    <a:pt x="126" y="464"/>
                  </a:cubicBezTo>
                  <a:cubicBezTo>
                    <a:pt x="124" y="464"/>
                    <a:pt x="122" y="464"/>
                    <a:pt x="119" y="464"/>
                  </a:cubicBezTo>
                  <a:cubicBezTo>
                    <a:pt x="117" y="464"/>
                    <a:pt x="114" y="463"/>
                    <a:pt x="112" y="464"/>
                  </a:cubicBezTo>
                  <a:cubicBezTo>
                    <a:pt x="118" y="466"/>
                    <a:pt x="135" y="466"/>
                    <a:pt x="141" y="466"/>
                  </a:cubicBezTo>
                  <a:cubicBezTo>
                    <a:pt x="149" y="465"/>
                    <a:pt x="159" y="462"/>
                    <a:pt x="166" y="460"/>
                  </a:cubicBezTo>
                  <a:cubicBezTo>
                    <a:pt x="189" y="450"/>
                    <a:pt x="189" y="450"/>
                    <a:pt x="189" y="450"/>
                  </a:cubicBezTo>
                  <a:cubicBezTo>
                    <a:pt x="195" y="447"/>
                    <a:pt x="203" y="443"/>
                    <a:pt x="208" y="437"/>
                  </a:cubicBezTo>
                  <a:cubicBezTo>
                    <a:pt x="208" y="437"/>
                    <a:pt x="209" y="436"/>
                    <a:pt x="209" y="436"/>
                  </a:cubicBezTo>
                  <a:cubicBezTo>
                    <a:pt x="209" y="435"/>
                    <a:pt x="209" y="437"/>
                    <a:pt x="209" y="435"/>
                  </a:cubicBezTo>
                  <a:cubicBezTo>
                    <a:pt x="212" y="435"/>
                    <a:pt x="215" y="435"/>
                    <a:pt x="218" y="434"/>
                  </a:cubicBezTo>
                  <a:cubicBezTo>
                    <a:pt x="219" y="437"/>
                    <a:pt x="221" y="441"/>
                    <a:pt x="221" y="446"/>
                  </a:cubicBezTo>
                  <a:cubicBezTo>
                    <a:pt x="220" y="447"/>
                    <a:pt x="220" y="449"/>
                    <a:pt x="214" y="452"/>
                  </a:cubicBezTo>
                  <a:cubicBezTo>
                    <a:pt x="211" y="454"/>
                    <a:pt x="208" y="454"/>
                    <a:pt x="205" y="457"/>
                  </a:cubicBezTo>
                  <a:cubicBezTo>
                    <a:pt x="207" y="457"/>
                    <a:pt x="206" y="457"/>
                    <a:pt x="208" y="457"/>
                  </a:cubicBezTo>
                  <a:cubicBezTo>
                    <a:pt x="213" y="454"/>
                    <a:pt x="218" y="453"/>
                    <a:pt x="221" y="448"/>
                  </a:cubicBezTo>
                  <a:cubicBezTo>
                    <a:pt x="221" y="449"/>
                    <a:pt x="221" y="450"/>
                    <a:pt x="221" y="450"/>
                  </a:cubicBezTo>
                  <a:cubicBezTo>
                    <a:pt x="221" y="452"/>
                    <a:pt x="221" y="453"/>
                    <a:pt x="220" y="454"/>
                  </a:cubicBezTo>
                  <a:cubicBezTo>
                    <a:pt x="217" y="458"/>
                    <a:pt x="216" y="465"/>
                    <a:pt x="192" y="470"/>
                  </a:cubicBezTo>
                  <a:cubicBezTo>
                    <a:pt x="182" y="472"/>
                    <a:pt x="167" y="473"/>
                    <a:pt x="156" y="474"/>
                  </a:cubicBezTo>
                  <a:cubicBezTo>
                    <a:pt x="150" y="474"/>
                    <a:pt x="135" y="473"/>
                    <a:pt x="131" y="474"/>
                  </a:cubicBezTo>
                  <a:cubicBezTo>
                    <a:pt x="137" y="477"/>
                    <a:pt x="174" y="474"/>
                    <a:pt x="180" y="473"/>
                  </a:cubicBezTo>
                  <a:cubicBezTo>
                    <a:pt x="191" y="472"/>
                    <a:pt x="205" y="469"/>
                    <a:pt x="214" y="463"/>
                  </a:cubicBezTo>
                  <a:cubicBezTo>
                    <a:pt x="215" y="462"/>
                    <a:pt x="218" y="460"/>
                    <a:pt x="220" y="457"/>
                  </a:cubicBezTo>
                  <a:cubicBezTo>
                    <a:pt x="219" y="461"/>
                    <a:pt x="217" y="465"/>
                    <a:pt x="214" y="470"/>
                  </a:cubicBezTo>
                  <a:cubicBezTo>
                    <a:pt x="214" y="470"/>
                    <a:pt x="214" y="470"/>
                    <a:pt x="214" y="470"/>
                  </a:cubicBezTo>
                  <a:cubicBezTo>
                    <a:pt x="214" y="470"/>
                    <a:pt x="214" y="471"/>
                    <a:pt x="214" y="471"/>
                  </a:cubicBezTo>
                  <a:cubicBezTo>
                    <a:pt x="206" y="472"/>
                    <a:pt x="204" y="482"/>
                    <a:pt x="184" y="482"/>
                  </a:cubicBezTo>
                  <a:cubicBezTo>
                    <a:pt x="181" y="482"/>
                    <a:pt x="174" y="482"/>
                    <a:pt x="172" y="483"/>
                  </a:cubicBezTo>
                  <a:cubicBezTo>
                    <a:pt x="177" y="485"/>
                    <a:pt x="192" y="484"/>
                    <a:pt x="196" y="483"/>
                  </a:cubicBezTo>
                  <a:cubicBezTo>
                    <a:pt x="203" y="481"/>
                    <a:pt x="205" y="478"/>
                    <a:pt x="211" y="474"/>
                  </a:cubicBezTo>
                  <a:cubicBezTo>
                    <a:pt x="212" y="474"/>
                    <a:pt x="213" y="473"/>
                    <a:pt x="213" y="473"/>
                  </a:cubicBezTo>
                  <a:cubicBezTo>
                    <a:pt x="213" y="475"/>
                    <a:pt x="212" y="478"/>
                    <a:pt x="210" y="482"/>
                  </a:cubicBezTo>
                  <a:cubicBezTo>
                    <a:pt x="207" y="485"/>
                    <a:pt x="207" y="488"/>
                    <a:pt x="195" y="490"/>
                  </a:cubicBezTo>
                  <a:cubicBezTo>
                    <a:pt x="168" y="495"/>
                    <a:pt x="136" y="485"/>
                    <a:pt x="133" y="485"/>
                  </a:cubicBezTo>
                  <a:cubicBezTo>
                    <a:pt x="136" y="490"/>
                    <a:pt x="170" y="493"/>
                    <a:pt x="176" y="493"/>
                  </a:cubicBezTo>
                  <a:cubicBezTo>
                    <a:pt x="183" y="493"/>
                    <a:pt x="189" y="492"/>
                    <a:pt x="196" y="491"/>
                  </a:cubicBezTo>
                  <a:cubicBezTo>
                    <a:pt x="202" y="490"/>
                    <a:pt x="206" y="488"/>
                    <a:pt x="209" y="485"/>
                  </a:cubicBezTo>
                  <a:cubicBezTo>
                    <a:pt x="207" y="491"/>
                    <a:pt x="203" y="497"/>
                    <a:pt x="198" y="503"/>
                  </a:cubicBezTo>
                  <a:cubicBezTo>
                    <a:pt x="190" y="505"/>
                    <a:pt x="173" y="511"/>
                    <a:pt x="142" y="505"/>
                  </a:cubicBezTo>
                  <a:cubicBezTo>
                    <a:pt x="138" y="505"/>
                    <a:pt x="120" y="500"/>
                    <a:pt x="119" y="500"/>
                  </a:cubicBezTo>
                  <a:cubicBezTo>
                    <a:pt x="131" y="508"/>
                    <a:pt x="167" y="511"/>
                    <a:pt x="184" y="508"/>
                  </a:cubicBezTo>
                  <a:cubicBezTo>
                    <a:pt x="187" y="507"/>
                    <a:pt x="192" y="506"/>
                    <a:pt x="196" y="505"/>
                  </a:cubicBezTo>
                  <a:cubicBezTo>
                    <a:pt x="188" y="512"/>
                    <a:pt x="178" y="518"/>
                    <a:pt x="163" y="520"/>
                  </a:cubicBezTo>
                  <a:cubicBezTo>
                    <a:pt x="134" y="523"/>
                    <a:pt x="108" y="504"/>
                    <a:pt x="86" y="489"/>
                  </a:cubicBezTo>
                  <a:cubicBezTo>
                    <a:pt x="76" y="482"/>
                    <a:pt x="66" y="475"/>
                    <a:pt x="58" y="472"/>
                  </a:cubicBezTo>
                  <a:cubicBezTo>
                    <a:pt x="52" y="470"/>
                    <a:pt x="47" y="470"/>
                    <a:pt x="44" y="471"/>
                  </a:cubicBezTo>
                  <a:cubicBezTo>
                    <a:pt x="42" y="472"/>
                    <a:pt x="40" y="474"/>
                    <a:pt x="39" y="476"/>
                  </a:cubicBezTo>
                  <a:cubicBezTo>
                    <a:pt x="39" y="478"/>
                    <a:pt x="38" y="481"/>
                    <a:pt x="39" y="483"/>
                  </a:cubicBezTo>
                  <a:cubicBezTo>
                    <a:pt x="40" y="490"/>
                    <a:pt x="44" y="498"/>
                    <a:pt x="51" y="503"/>
                  </a:cubicBezTo>
                  <a:cubicBezTo>
                    <a:pt x="58" y="510"/>
                    <a:pt x="66" y="514"/>
                    <a:pt x="74" y="516"/>
                  </a:cubicBezTo>
                  <a:cubicBezTo>
                    <a:pt x="84" y="519"/>
                    <a:pt x="94" y="520"/>
                    <a:pt x="102" y="520"/>
                  </a:cubicBezTo>
                  <a:cubicBezTo>
                    <a:pt x="103" y="520"/>
                    <a:pt x="104" y="520"/>
                    <a:pt x="104" y="520"/>
                  </a:cubicBezTo>
                  <a:cubicBezTo>
                    <a:pt x="104" y="520"/>
                    <a:pt x="104" y="520"/>
                    <a:pt x="103" y="521"/>
                  </a:cubicBezTo>
                  <a:cubicBezTo>
                    <a:pt x="102" y="522"/>
                    <a:pt x="100" y="524"/>
                    <a:pt x="98" y="525"/>
                  </a:cubicBezTo>
                  <a:cubicBezTo>
                    <a:pt x="97" y="526"/>
                    <a:pt x="96" y="527"/>
                    <a:pt x="94" y="528"/>
                  </a:cubicBezTo>
                  <a:cubicBezTo>
                    <a:pt x="81" y="530"/>
                    <a:pt x="55" y="520"/>
                    <a:pt x="45" y="514"/>
                  </a:cubicBezTo>
                  <a:cubicBezTo>
                    <a:pt x="45" y="513"/>
                    <a:pt x="44" y="513"/>
                    <a:pt x="44" y="513"/>
                  </a:cubicBezTo>
                  <a:cubicBezTo>
                    <a:pt x="41" y="511"/>
                    <a:pt x="43" y="512"/>
                    <a:pt x="42" y="512"/>
                  </a:cubicBezTo>
                  <a:cubicBezTo>
                    <a:pt x="50" y="519"/>
                    <a:pt x="60" y="524"/>
                    <a:pt x="72" y="527"/>
                  </a:cubicBezTo>
                  <a:cubicBezTo>
                    <a:pt x="77" y="528"/>
                    <a:pt x="85" y="530"/>
                    <a:pt x="91" y="530"/>
                  </a:cubicBezTo>
                  <a:cubicBezTo>
                    <a:pt x="82" y="535"/>
                    <a:pt x="69" y="540"/>
                    <a:pt x="61" y="539"/>
                  </a:cubicBezTo>
                  <a:cubicBezTo>
                    <a:pt x="61" y="539"/>
                    <a:pt x="61" y="539"/>
                    <a:pt x="60" y="539"/>
                  </a:cubicBezTo>
                  <a:cubicBezTo>
                    <a:pt x="60" y="539"/>
                    <a:pt x="60" y="539"/>
                    <a:pt x="60" y="539"/>
                  </a:cubicBezTo>
                  <a:cubicBezTo>
                    <a:pt x="59" y="538"/>
                    <a:pt x="56" y="537"/>
                    <a:pt x="53" y="534"/>
                  </a:cubicBezTo>
                  <a:cubicBezTo>
                    <a:pt x="51" y="532"/>
                    <a:pt x="47" y="527"/>
                    <a:pt x="45" y="526"/>
                  </a:cubicBezTo>
                  <a:cubicBezTo>
                    <a:pt x="45" y="529"/>
                    <a:pt x="52" y="537"/>
                    <a:pt x="58" y="540"/>
                  </a:cubicBezTo>
                  <a:cubicBezTo>
                    <a:pt x="56" y="541"/>
                    <a:pt x="53" y="542"/>
                    <a:pt x="49" y="543"/>
                  </a:cubicBezTo>
                  <a:cubicBezTo>
                    <a:pt x="43" y="537"/>
                    <a:pt x="23" y="536"/>
                    <a:pt x="15" y="514"/>
                  </a:cubicBezTo>
                  <a:cubicBezTo>
                    <a:pt x="13" y="508"/>
                    <a:pt x="8" y="496"/>
                    <a:pt x="3" y="492"/>
                  </a:cubicBezTo>
                  <a:cubicBezTo>
                    <a:pt x="3" y="492"/>
                    <a:pt x="3" y="493"/>
                    <a:pt x="4" y="492"/>
                  </a:cubicBezTo>
                  <a:cubicBezTo>
                    <a:pt x="4" y="492"/>
                    <a:pt x="4" y="493"/>
                    <a:pt x="4" y="493"/>
                  </a:cubicBezTo>
                  <a:cubicBezTo>
                    <a:pt x="4" y="494"/>
                    <a:pt x="4" y="493"/>
                    <a:pt x="4" y="494"/>
                  </a:cubicBezTo>
                  <a:cubicBezTo>
                    <a:pt x="17" y="522"/>
                    <a:pt x="17" y="522"/>
                    <a:pt x="17" y="522"/>
                  </a:cubicBezTo>
                  <a:cubicBezTo>
                    <a:pt x="21" y="530"/>
                    <a:pt x="37" y="540"/>
                    <a:pt x="49" y="543"/>
                  </a:cubicBezTo>
                  <a:cubicBezTo>
                    <a:pt x="45" y="544"/>
                    <a:pt x="40" y="545"/>
                    <a:pt x="34" y="545"/>
                  </a:cubicBezTo>
                  <a:cubicBezTo>
                    <a:pt x="30" y="543"/>
                    <a:pt x="25" y="546"/>
                    <a:pt x="11" y="531"/>
                  </a:cubicBezTo>
                  <a:cubicBezTo>
                    <a:pt x="9" y="529"/>
                    <a:pt x="7" y="526"/>
                    <a:pt x="5" y="525"/>
                  </a:cubicBezTo>
                  <a:cubicBezTo>
                    <a:pt x="6" y="527"/>
                    <a:pt x="6" y="527"/>
                    <a:pt x="6" y="527"/>
                  </a:cubicBezTo>
                  <a:cubicBezTo>
                    <a:pt x="6" y="527"/>
                    <a:pt x="6" y="528"/>
                    <a:pt x="7" y="528"/>
                  </a:cubicBezTo>
                  <a:cubicBezTo>
                    <a:pt x="11" y="534"/>
                    <a:pt x="19" y="542"/>
                    <a:pt x="27" y="545"/>
                  </a:cubicBezTo>
                  <a:cubicBezTo>
                    <a:pt x="18" y="544"/>
                    <a:pt x="9" y="541"/>
                    <a:pt x="0" y="535"/>
                  </a:cubicBezTo>
                  <a:cubicBezTo>
                    <a:pt x="0" y="444"/>
                    <a:pt x="0" y="444"/>
                    <a:pt x="0" y="444"/>
                  </a:cubicBezTo>
                  <a:cubicBezTo>
                    <a:pt x="2" y="448"/>
                    <a:pt x="3" y="452"/>
                    <a:pt x="4" y="457"/>
                  </a:cubicBezTo>
                  <a:cubicBezTo>
                    <a:pt x="9" y="472"/>
                    <a:pt x="13" y="487"/>
                    <a:pt x="21" y="501"/>
                  </a:cubicBezTo>
                  <a:cubicBezTo>
                    <a:pt x="22" y="503"/>
                    <a:pt x="29" y="512"/>
                    <a:pt x="33" y="512"/>
                  </a:cubicBezTo>
                  <a:cubicBezTo>
                    <a:pt x="32" y="509"/>
                    <a:pt x="27" y="506"/>
                    <a:pt x="24" y="503"/>
                  </a:cubicBezTo>
                  <a:cubicBezTo>
                    <a:pt x="23" y="501"/>
                    <a:pt x="22" y="499"/>
                    <a:pt x="21" y="498"/>
                  </a:cubicBezTo>
                  <a:cubicBezTo>
                    <a:pt x="14" y="487"/>
                    <a:pt x="8" y="460"/>
                    <a:pt x="3" y="447"/>
                  </a:cubicBezTo>
                  <a:cubicBezTo>
                    <a:pt x="0" y="438"/>
                    <a:pt x="0" y="438"/>
                    <a:pt x="0" y="438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6" y="434"/>
                    <a:pt x="11" y="440"/>
                    <a:pt x="14" y="444"/>
                  </a:cubicBezTo>
                  <a:cubicBezTo>
                    <a:pt x="29" y="465"/>
                    <a:pt x="29" y="465"/>
                    <a:pt x="29" y="465"/>
                  </a:cubicBezTo>
                  <a:cubicBezTo>
                    <a:pt x="29" y="462"/>
                    <a:pt x="25" y="457"/>
                    <a:pt x="23" y="455"/>
                  </a:cubicBezTo>
                  <a:cubicBezTo>
                    <a:pt x="15" y="443"/>
                    <a:pt x="12" y="436"/>
                    <a:pt x="0" y="428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9" y="431"/>
                    <a:pt x="16" y="435"/>
                    <a:pt x="23" y="440"/>
                  </a:cubicBezTo>
                  <a:cubicBezTo>
                    <a:pt x="27" y="443"/>
                    <a:pt x="31" y="446"/>
                    <a:pt x="34" y="448"/>
                  </a:cubicBezTo>
                  <a:cubicBezTo>
                    <a:pt x="37" y="450"/>
                    <a:pt x="42" y="456"/>
                    <a:pt x="44" y="457"/>
                  </a:cubicBezTo>
                  <a:cubicBezTo>
                    <a:pt x="42" y="451"/>
                    <a:pt x="27" y="442"/>
                    <a:pt x="21" y="437"/>
                  </a:cubicBezTo>
                  <a:cubicBezTo>
                    <a:pt x="16" y="434"/>
                    <a:pt x="12" y="431"/>
                    <a:pt x="6" y="428"/>
                  </a:cubicBezTo>
                  <a:cubicBezTo>
                    <a:pt x="5" y="427"/>
                    <a:pt x="2" y="426"/>
                    <a:pt x="0" y="425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21" y="430"/>
                    <a:pt x="56" y="457"/>
                    <a:pt x="66" y="464"/>
                  </a:cubicBezTo>
                  <a:cubicBezTo>
                    <a:pt x="85" y="477"/>
                    <a:pt x="107" y="488"/>
                    <a:pt x="131" y="493"/>
                  </a:cubicBezTo>
                  <a:cubicBezTo>
                    <a:pt x="152" y="495"/>
                    <a:pt x="152" y="495"/>
                    <a:pt x="152" y="495"/>
                  </a:cubicBezTo>
                  <a:cubicBezTo>
                    <a:pt x="141" y="491"/>
                    <a:pt x="129" y="493"/>
                    <a:pt x="105" y="483"/>
                  </a:cubicBezTo>
                  <a:cubicBezTo>
                    <a:pt x="82" y="475"/>
                    <a:pt x="62" y="459"/>
                    <a:pt x="44" y="446"/>
                  </a:cubicBezTo>
                  <a:cubicBezTo>
                    <a:pt x="30" y="436"/>
                    <a:pt x="16" y="426"/>
                    <a:pt x="0" y="420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17" y="421"/>
                    <a:pt x="38" y="428"/>
                    <a:pt x="53" y="434"/>
                  </a:cubicBezTo>
                  <a:cubicBezTo>
                    <a:pt x="55" y="435"/>
                    <a:pt x="60" y="438"/>
                    <a:pt x="63" y="437"/>
                  </a:cubicBezTo>
                  <a:cubicBezTo>
                    <a:pt x="45" y="428"/>
                    <a:pt x="20" y="420"/>
                    <a:pt x="0" y="415"/>
                  </a:cubicBezTo>
                  <a:cubicBezTo>
                    <a:pt x="0" y="396"/>
                    <a:pt x="0" y="396"/>
                    <a:pt x="0" y="396"/>
                  </a:cubicBezTo>
                  <a:cubicBezTo>
                    <a:pt x="0" y="396"/>
                    <a:pt x="0" y="396"/>
                    <a:pt x="0" y="396"/>
                  </a:cubicBezTo>
                  <a:cubicBezTo>
                    <a:pt x="9" y="395"/>
                    <a:pt x="18" y="396"/>
                    <a:pt x="27" y="397"/>
                  </a:cubicBezTo>
                  <a:cubicBezTo>
                    <a:pt x="42" y="399"/>
                    <a:pt x="57" y="403"/>
                    <a:pt x="71" y="406"/>
                  </a:cubicBezTo>
                  <a:cubicBezTo>
                    <a:pt x="75" y="407"/>
                    <a:pt x="82" y="411"/>
                    <a:pt x="86" y="410"/>
                  </a:cubicBezTo>
                  <a:cubicBezTo>
                    <a:pt x="68" y="402"/>
                    <a:pt x="30" y="394"/>
                    <a:pt x="9" y="394"/>
                  </a:cubicBezTo>
                  <a:cubicBezTo>
                    <a:pt x="6" y="394"/>
                    <a:pt x="3" y="394"/>
                    <a:pt x="0" y="395"/>
                  </a:cubicBezTo>
                  <a:cubicBezTo>
                    <a:pt x="0" y="391"/>
                    <a:pt x="0" y="391"/>
                    <a:pt x="0" y="391"/>
                  </a:cubicBezTo>
                  <a:cubicBezTo>
                    <a:pt x="4" y="390"/>
                    <a:pt x="7" y="390"/>
                    <a:pt x="11" y="390"/>
                  </a:cubicBezTo>
                  <a:cubicBezTo>
                    <a:pt x="25" y="390"/>
                    <a:pt x="48" y="394"/>
                    <a:pt x="62" y="396"/>
                  </a:cubicBezTo>
                  <a:cubicBezTo>
                    <a:pt x="71" y="398"/>
                    <a:pt x="80" y="401"/>
                    <a:pt x="89" y="403"/>
                  </a:cubicBezTo>
                  <a:cubicBezTo>
                    <a:pt x="115" y="408"/>
                    <a:pt x="169" y="411"/>
                    <a:pt x="183" y="399"/>
                  </a:cubicBezTo>
                  <a:cubicBezTo>
                    <a:pt x="181" y="399"/>
                    <a:pt x="181" y="400"/>
                    <a:pt x="178" y="401"/>
                  </a:cubicBezTo>
                  <a:cubicBezTo>
                    <a:pt x="177" y="401"/>
                    <a:pt x="175" y="402"/>
                    <a:pt x="173" y="402"/>
                  </a:cubicBezTo>
                  <a:cubicBezTo>
                    <a:pt x="170" y="403"/>
                    <a:pt x="166" y="404"/>
                    <a:pt x="162" y="404"/>
                  </a:cubicBezTo>
                  <a:cubicBezTo>
                    <a:pt x="154" y="405"/>
                    <a:pt x="147" y="406"/>
                    <a:pt x="139" y="405"/>
                  </a:cubicBezTo>
                  <a:cubicBezTo>
                    <a:pt x="123" y="405"/>
                    <a:pt x="105" y="404"/>
                    <a:pt x="89" y="400"/>
                  </a:cubicBezTo>
                  <a:cubicBezTo>
                    <a:pt x="80" y="398"/>
                    <a:pt x="71" y="396"/>
                    <a:pt x="62" y="394"/>
                  </a:cubicBezTo>
                  <a:cubicBezTo>
                    <a:pt x="58" y="394"/>
                    <a:pt x="39" y="391"/>
                    <a:pt x="37" y="390"/>
                  </a:cubicBezTo>
                  <a:cubicBezTo>
                    <a:pt x="29" y="386"/>
                    <a:pt x="12" y="387"/>
                    <a:pt x="0" y="388"/>
                  </a:cubicBezTo>
                  <a:cubicBezTo>
                    <a:pt x="0" y="385"/>
                    <a:pt x="0" y="385"/>
                    <a:pt x="0" y="385"/>
                  </a:cubicBezTo>
                  <a:cubicBezTo>
                    <a:pt x="13" y="384"/>
                    <a:pt x="28" y="387"/>
                    <a:pt x="42" y="388"/>
                  </a:cubicBezTo>
                  <a:cubicBezTo>
                    <a:pt x="53" y="390"/>
                    <a:pt x="82" y="395"/>
                    <a:pt x="92" y="392"/>
                  </a:cubicBezTo>
                  <a:cubicBezTo>
                    <a:pt x="89" y="391"/>
                    <a:pt x="73" y="391"/>
                    <a:pt x="68" y="390"/>
                  </a:cubicBezTo>
                  <a:cubicBezTo>
                    <a:pt x="48" y="388"/>
                    <a:pt x="20" y="382"/>
                    <a:pt x="0" y="384"/>
                  </a:cubicBezTo>
                  <a:cubicBezTo>
                    <a:pt x="0" y="374"/>
                    <a:pt x="0" y="374"/>
                    <a:pt x="0" y="374"/>
                  </a:cubicBezTo>
                  <a:cubicBezTo>
                    <a:pt x="5" y="371"/>
                    <a:pt x="12" y="369"/>
                    <a:pt x="13" y="368"/>
                  </a:cubicBezTo>
                  <a:cubicBezTo>
                    <a:pt x="10" y="368"/>
                    <a:pt x="6" y="369"/>
                    <a:pt x="3" y="370"/>
                  </a:cubicBezTo>
                  <a:cubicBezTo>
                    <a:pt x="0" y="372"/>
                    <a:pt x="0" y="372"/>
                    <a:pt x="0" y="372"/>
                  </a:cubicBezTo>
                  <a:cubicBezTo>
                    <a:pt x="0" y="367"/>
                    <a:pt x="0" y="367"/>
                    <a:pt x="0" y="367"/>
                  </a:cubicBezTo>
                  <a:cubicBezTo>
                    <a:pt x="1" y="367"/>
                    <a:pt x="2" y="367"/>
                    <a:pt x="3" y="366"/>
                  </a:cubicBezTo>
                  <a:cubicBezTo>
                    <a:pt x="22" y="355"/>
                    <a:pt x="33" y="348"/>
                    <a:pt x="56" y="344"/>
                  </a:cubicBezTo>
                  <a:cubicBezTo>
                    <a:pt x="61" y="344"/>
                    <a:pt x="77" y="342"/>
                    <a:pt x="80" y="341"/>
                  </a:cubicBezTo>
                  <a:cubicBezTo>
                    <a:pt x="70" y="339"/>
                    <a:pt x="46" y="345"/>
                    <a:pt x="36" y="348"/>
                  </a:cubicBezTo>
                  <a:cubicBezTo>
                    <a:pt x="29" y="350"/>
                    <a:pt x="23" y="353"/>
                    <a:pt x="16" y="356"/>
                  </a:cubicBezTo>
                  <a:cubicBezTo>
                    <a:pt x="14" y="358"/>
                    <a:pt x="5" y="364"/>
                    <a:pt x="0" y="366"/>
                  </a:cubicBezTo>
                  <a:cubicBezTo>
                    <a:pt x="0" y="358"/>
                    <a:pt x="0" y="358"/>
                    <a:pt x="0" y="358"/>
                  </a:cubicBezTo>
                  <a:cubicBezTo>
                    <a:pt x="1" y="356"/>
                    <a:pt x="2" y="354"/>
                    <a:pt x="3" y="353"/>
                  </a:cubicBezTo>
                  <a:cubicBezTo>
                    <a:pt x="9" y="346"/>
                    <a:pt x="13" y="345"/>
                    <a:pt x="20" y="344"/>
                  </a:cubicBezTo>
                  <a:cubicBezTo>
                    <a:pt x="40" y="341"/>
                    <a:pt x="40" y="341"/>
                    <a:pt x="40" y="341"/>
                  </a:cubicBezTo>
                  <a:cubicBezTo>
                    <a:pt x="49" y="339"/>
                    <a:pt x="56" y="337"/>
                    <a:pt x="65" y="335"/>
                  </a:cubicBezTo>
                  <a:cubicBezTo>
                    <a:pt x="90" y="328"/>
                    <a:pt x="114" y="327"/>
                    <a:pt x="142" y="319"/>
                  </a:cubicBezTo>
                  <a:cubicBezTo>
                    <a:pt x="146" y="318"/>
                    <a:pt x="150" y="316"/>
                    <a:pt x="154" y="315"/>
                  </a:cubicBezTo>
                  <a:cubicBezTo>
                    <a:pt x="162" y="313"/>
                    <a:pt x="188" y="310"/>
                    <a:pt x="192" y="304"/>
                  </a:cubicBezTo>
                  <a:cubicBezTo>
                    <a:pt x="187" y="304"/>
                    <a:pt x="173" y="309"/>
                    <a:pt x="168" y="310"/>
                  </a:cubicBezTo>
                  <a:cubicBezTo>
                    <a:pt x="160" y="312"/>
                    <a:pt x="152" y="314"/>
                    <a:pt x="144" y="316"/>
                  </a:cubicBezTo>
                  <a:cubicBezTo>
                    <a:pt x="122" y="323"/>
                    <a:pt x="95" y="326"/>
                    <a:pt x="72" y="331"/>
                  </a:cubicBezTo>
                  <a:cubicBezTo>
                    <a:pt x="63" y="333"/>
                    <a:pt x="56" y="335"/>
                    <a:pt x="48" y="337"/>
                  </a:cubicBezTo>
                  <a:cubicBezTo>
                    <a:pt x="38" y="339"/>
                    <a:pt x="15" y="341"/>
                    <a:pt x="7" y="347"/>
                  </a:cubicBezTo>
                  <a:cubicBezTo>
                    <a:pt x="6" y="347"/>
                    <a:pt x="2" y="351"/>
                    <a:pt x="2" y="351"/>
                  </a:cubicBezTo>
                  <a:cubicBezTo>
                    <a:pt x="3" y="344"/>
                    <a:pt x="8" y="327"/>
                    <a:pt x="11" y="319"/>
                  </a:cubicBezTo>
                  <a:cubicBezTo>
                    <a:pt x="12" y="315"/>
                    <a:pt x="13" y="306"/>
                    <a:pt x="15" y="304"/>
                  </a:cubicBezTo>
                  <a:cubicBezTo>
                    <a:pt x="29" y="291"/>
                    <a:pt x="38" y="285"/>
                    <a:pt x="56" y="279"/>
                  </a:cubicBezTo>
                  <a:cubicBezTo>
                    <a:pt x="61" y="277"/>
                    <a:pt x="71" y="275"/>
                    <a:pt x="75" y="271"/>
                  </a:cubicBezTo>
                  <a:cubicBezTo>
                    <a:pt x="51" y="279"/>
                    <a:pt x="51" y="279"/>
                    <a:pt x="51" y="279"/>
                  </a:cubicBezTo>
                  <a:cubicBezTo>
                    <a:pt x="36" y="285"/>
                    <a:pt x="26" y="291"/>
                    <a:pt x="15" y="303"/>
                  </a:cubicBezTo>
                  <a:cubicBezTo>
                    <a:pt x="15" y="301"/>
                    <a:pt x="17" y="291"/>
                    <a:pt x="19" y="289"/>
                  </a:cubicBezTo>
                  <a:cubicBezTo>
                    <a:pt x="21" y="286"/>
                    <a:pt x="25" y="283"/>
                    <a:pt x="27" y="280"/>
                  </a:cubicBezTo>
                  <a:cubicBezTo>
                    <a:pt x="31" y="275"/>
                    <a:pt x="33" y="275"/>
                    <a:pt x="37" y="273"/>
                  </a:cubicBezTo>
                  <a:cubicBezTo>
                    <a:pt x="45" y="269"/>
                    <a:pt x="61" y="264"/>
                    <a:pt x="70" y="261"/>
                  </a:cubicBezTo>
                  <a:cubicBezTo>
                    <a:pt x="85" y="257"/>
                    <a:pt x="101" y="253"/>
                    <a:pt x="115" y="246"/>
                  </a:cubicBezTo>
                  <a:cubicBezTo>
                    <a:pt x="121" y="244"/>
                    <a:pt x="126" y="243"/>
                    <a:pt x="131" y="240"/>
                  </a:cubicBezTo>
                  <a:cubicBezTo>
                    <a:pt x="133" y="239"/>
                    <a:pt x="135" y="239"/>
                    <a:pt x="137" y="238"/>
                  </a:cubicBezTo>
                  <a:cubicBezTo>
                    <a:pt x="148" y="234"/>
                    <a:pt x="148" y="234"/>
                    <a:pt x="148" y="234"/>
                  </a:cubicBezTo>
                  <a:cubicBezTo>
                    <a:pt x="153" y="232"/>
                    <a:pt x="175" y="217"/>
                    <a:pt x="177" y="213"/>
                  </a:cubicBezTo>
                  <a:cubicBezTo>
                    <a:pt x="173" y="214"/>
                    <a:pt x="154" y="230"/>
                    <a:pt x="140" y="235"/>
                  </a:cubicBezTo>
                  <a:cubicBezTo>
                    <a:pt x="138" y="236"/>
                    <a:pt x="137" y="236"/>
                    <a:pt x="135" y="237"/>
                  </a:cubicBezTo>
                  <a:cubicBezTo>
                    <a:pt x="120" y="242"/>
                    <a:pt x="120" y="242"/>
                    <a:pt x="120" y="242"/>
                  </a:cubicBezTo>
                  <a:cubicBezTo>
                    <a:pt x="112" y="245"/>
                    <a:pt x="106" y="248"/>
                    <a:pt x="99" y="250"/>
                  </a:cubicBezTo>
                  <a:cubicBezTo>
                    <a:pt x="78" y="257"/>
                    <a:pt x="78" y="257"/>
                    <a:pt x="78" y="257"/>
                  </a:cubicBezTo>
                  <a:cubicBezTo>
                    <a:pt x="63" y="261"/>
                    <a:pt x="40" y="267"/>
                    <a:pt x="28" y="277"/>
                  </a:cubicBezTo>
                  <a:cubicBezTo>
                    <a:pt x="25" y="279"/>
                    <a:pt x="22" y="282"/>
                    <a:pt x="19" y="284"/>
                  </a:cubicBezTo>
                  <a:cubicBezTo>
                    <a:pt x="20" y="282"/>
                    <a:pt x="20" y="279"/>
                    <a:pt x="22" y="277"/>
                  </a:cubicBezTo>
                  <a:cubicBezTo>
                    <a:pt x="27" y="271"/>
                    <a:pt x="34" y="267"/>
                    <a:pt x="41" y="264"/>
                  </a:cubicBezTo>
                  <a:cubicBezTo>
                    <a:pt x="86" y="243"/>
                    <a:pt x="86" y="243"/>
                    <a:pt x="86" y="243"/>
                  </a:cubicBezTo>
                  <a:cubicBezTo>
                    <a:pt x="90" y="241"/>
                    <a:pt x="106" y="235"/>
                    <a:pt x="109" y="229"/>
                  </a:cubicBezTo>
                  <a:cubicBezTo>
                    <a:pt x="106" y="230"/>
                    <a:pt x="101" y="234"/>
                    <a:pt x="98" y="236"/>
                  </a:cubicBezTo>
                  <a:cubicBezTo>
                    <a:pt x="76" y="246"/>
                    <a:pt x="76" y="246"/>
                    <a:pt x="76" y="246"/>
                  </a:cubicBezTo>
                  <a:cubicBezTo>
                    <a:pt x="72" y="248"/>
                    <a:pt x="68" y="249"/>
                    <a:pt x="65" y="251"/>
                  </a:cubicBezTo>
                  <a:cubicBezTo>
                    <a:pt x="61" y="253"/>
                    <a:pt x="57" y="255"/>
                    <a:pt x="53" y="256"/>
                  </a:cubicBezTo>
                  <a:cubicBezTo>
                    <a:pt x="47" y="258"/>
                    <a:pt x="42" y="261"/>
                    <a:pt x="37" y="264"/>
                  </a:cubicBezTo>
                  <a:cubicBezTo>
                    <a:pt x="26" y="271"/>
                    <a:pt x="26" y="271"/>
                    <a:pt x="26" y="271"/>
                  </a:cubicBezTo>
                  <a:cubicBezTo>
                    <a:pt x="24" y="272"/>
                    <a:pt x="23" y="274"/>
                    <a:pt x="21" y="275"/>
                  </a:cubicBezTo>
                  <a:cubicBezTo>
                    <a:pt x="26" y="259"/>
                    <a:pt x="24" y="258"/>
                    <a:pt x="36" y="247"/>
                  </a:cubicBezTo>
                  <a:cubicBezTo>
                    <a:pt x="40" y="243"/>
                    <a:pt x="44" y="240"/>
                    <a:pt x="48" y="238"/>
                  </a:cubicBezTo>
                  <a:cubicBezTo>
                    <a:pt x="59" y="230"/>
                    <a:pt x="59" y="230"/>
                    <a:pt x="59" y="230"/>
                  </a:cubicBezTo>
                  <a:cubicBezTo>
                    <a:pt x="57" y="229"/>
                    <a:pt x="45" y="237"/>
                    <a:pt x="42" y="240"/>
                  </a:cubicBezTo>
                  <a:cubicBezTo>
                    <a:pt x="37" y="243"/>
                    <a:pt x="30" y="249"/>
                    <a:pt x="27" y="254"/>
                  </a:cubicBezTo>
                  <a:cubicBezTo>
                    <a:pt x="31" y="236"/>
                    <a:pt x="35" y="227"/>
                    <a:pt x="48" y="214"/>
                  </a:cubicBezTo>
                  <a:cubicBezTo>
                    <a:pt x="55" y="207"/>
                    <a:pt x="75" y="195"/>
                    <a:pt x="79" y="189"/>
                  </a:cubicBezTo>
                  <a:cubicBezTo>
                    <a:pt x="76" y="190"/>
                    <a:pt x="59" y="202"/>
                    <a:pt x="56" y="205"/>
                  </a:cubicBezTo>
                  <a:cubicBezTo>
                    <a:pt x="50" y="210"/>
                    <a:pt x="44" y="215"/>
                    <a:pt x="40" y="221"/>
                  </a:cubicBezTo>
                  <a:cubicBezTo>
                    <a:pt x="38" y="223"/>
                    <a:pt x="36" y="226"/>
                    <a:pt x="35" y="227"/>
                  </a:cubicBezTo>
                  <a:cubicBezTo>
                    <a:pt x="35" y="223"/>
                    <a:pt x="42" y="204"/>
                    <a:pt x="44" y="201"/>
                  </a:cubicBezTo>
                  <a:cubicBezTo>
                    <a:pt x="50" y="195"/>
                    <a:pt x="54" y="187"/>
                    <a:pt x="60" y="183"/>
                  </a:cubicBezTo>
                  <a:cubicBezTo>
                    <a:pt x="77" y="169"/>
                    <a:pt x="106" y="154"/>
                    <a:pt x="127" y="144"/>
                  </a:cubicBezTo>
                  <a:cubicBezTo>
                    <a:pt x="135" y="140"/>
                    <a:pt x="169" y="120"/>
                    <a:pt x="174" y="114"/>
                  </a:cubicBezTo>
                  <a:cubicBezTo>
                    <a:pt x="173" y="115"/>
                    <a:pt x="174" y="114"/>
                    <a:pt x="173" y="115"/>
                  </a:cubicBezTo>
                  <a:cubicBezTo>
                    <a:pt x="170" y="116"/>
                    <a:pt x="168" y="118"/>
                    <a:pt x="166" y="119"/>
                  </a:cubicBezTo>
                  <a:cubicBezTo>
                    <a:pt x="158" y="124"/>
                    <a:pt x="150" y="129"/>
                    <a:pt x="142" y="134"/>
                  </a:cubicBezTo>
                  <a:cubicBezTo>
                    <a:pt x="117" y="147"/>
                    <a:pt x="117" y="147"/>
                    <a:pt x="117" y="147"/>
                  </a:cubicBezTo>
                  <a:cubicBezTo>
                    <a:pt x="97" y="157"/>
                    <a:pt x="78" y="168"/>
                    <a:pt x="60" y="181"/>
                  </a:cubicBezTo>
                  <a:cubicBezTo>
                    <a:pt x="55" y="185"/>
                    <a:pt x="51" y="190"/>
                    <a:pt x="46" y="195"/>
                  </a:cubicBezTo>
                  <a:cubicBezTo>
                    <a:pt x="49" y="187"/>
                    <a:pt x="56" y="169"/>
                    <a:pt x="61" y="164"/>
                  </a:cubicBezTo>
                  <a:cubicBezTo>
                    <a:pt x="66" y="159"/>
                    <a:pt x="81" y="147"/>
                    <a:pt x="82" y="146"/>
                  </a:cubicBezTo>
                  <a:cubicBezTo>
                    <a:pt x="78" y="146"/>
                    <a:pt x="67" y="156"/>
                    <a:pt x="64" y="159"/>
                  </a:cubicBezTo>
                  <a:cubicBezTo>
                    <a:pt x="63" y="159"/>
                    <a:pt x="63" y="160"/>
                    <a:pt x="63" y="160"/>
                  </a:cubicBezTo>
                  <a:cubicBezTo>
                    <a:pt x="62" y="160"/>
                    <a:pt x="62" y="160"/>
                    <a:pt x="62" y="160"/>
                  </a:cubicBezTo>
                  <a:cubicBezTo>
                    <a:pt x="62" y="160"/>
                    <a:pt x="62" y="161"/>
                    <a:pt x="62" y="161"/>
                  </a:cubicBezTo>
                  <a:cubicBezTo>
                    <a:pt x="61" y="161"/>
                    <a:pt x="61" y="161"/>
                    <a:pt x="61" y="161"/>
                  </a:cubicBezTo>
                  <a:cubicBezTo>
                    <a:pt x="74" y="133"/>
                    <a:pt x="80" y="134"/>
                    <a:pt x="85" y="126"/>
                  </a:cubicBezTo>
                  <a:cubicBezTo>
                    <a:pt x="82" y="126"/>
                    <a:pt x="81" y="130"/>
                    <a:pt x="78" y="131"/>
                  </a:cubicBezTo>
                  <a:cubicBezTo>
                    <a:pt x="82" y="123"/>
                    <a:pt x="91" y="110"/>
                    <a:pt x="97" y="103"/>
                  </a:cubicBezTo>
                  <a:cubicBezTo>
                    <a:pt x="101" y="96"/>
                    <a:pt x="114" y="89"/>
                    <a:pt x="120" y="84"/>
                  </a:cubicBezTo>
                  <a:cubicBezTo>
                    <a:pt x="124" y="82"/>
                    <a:pt x="128" y="78"/>
                    <a:pt x="132" y="76"/>
                  </a:cubicBezTo>
                  <a:cubicBezTo>
                    <a:pt x="136" y="73"/>
                    <a:pt x="139" y="70"/>
                    <a:pt x="143" y="67"/>
                  </a:cubicBezTo>
                  <a:cubicBezTo>
                    <a:pt x="147" y="65"/>
                    <a:pt x="166" y="53"/>
                    <a:pt x="163" y="46"/>
                  </a:cubicBezTo>
                  <a:cubicBezTo>
                    <a:pt x="163" y="47"/>
                    <a:pt x="163" y="48"/>
                    <a:pt x="161" y="50"/>
                  </a:cubicBezTo>
                  <a:cubicBezTo>
                    <a:pt x="160" y="51"/>
                    <a:pt x="159" y="53"/>
                    <a:pt x="158" y="54"/>
                  </a:cubicBezTo>
                  <a:cubicBezTo>
                    <a:pt x="151" y="61"/>
                    <a:pt x="142" y="66"/>
                    <a:pt x="134" y="71"/>
                  </a:cubicBezTo>
                  <a:cubicBezTo>
                    <a:pt x="132" y="73"/>
                    <a:pt x="129" y="75"/>
                    <a:pt x="126" y="77"/>
                  </a:cubicBezTo>
                  <a:cubicBezTo>
                    <a:pt x="124" y="79"/>
                    <a:pt x="121" y="81"/>
                    <a:pt x="119" y="83"/>
                  </a:cubicBezTo>
                  <a:cubicBezTo>
                    <a:pt x="113" y="87"/>
                    <a:pt x="108" y="90"/>
                    <a:pt x="103" y="94"/>
                  </a:cubicBezTo>
                  <a:cubicBezTo>
                    <a:pt x="106" y="89"/>
                    <a:pt x="120" y="69"/>
                    <a:pt x="125" y="61"/>
                  </a:cubicBezTo>
                  <a:cubicBezTo>
                    <a:pt x="134" y="47"/>
                    <a:pt x="142" y="31"/>
                    <a:pt x="148" y="15"/>
                  </a:cubicBezTo>
                  <a:cubicBezTo>
                    <a:pt x="145" y="18"/>
                    <a:pt x="140" y="30"/>
                    <a:pt x="138" y="34"/>
                  </a:cubicBezTo>
                  <a:cubicBezTo>
                    <a:pt x="135" y="40"/>
                    <a:pt x="132" y="47"/>
                    <a:pt x="128" y="53"/>
                  </a:cubicBezTo>
                  <a:cubicBezTo>
                    <a:pt x="121" y="64"/>
                    <a:pt x="114" y="75"/>
                    <a:pt x="106" y="85"/>
                  </a:cubicBezTo>
                  <a:cubicBezTo>
                    <a:pt x="107" y="81"/>
                    <a:pt x="108" y="76"/>
                    <a:pt x="109" y="71"/>
                  </a:cubicBezTo>
                  <a:cubicBezTo>
                    <a:pt x="111" y="62"/>
                    <a:pt x="112" y="53"/>
                    <a:pt x="115" y="44"/>
                  </a:cubicBezTo>
                  <a:cubicBezTo>
                    <a:pt x="115" y="41"/>
                    <a:pt x="119" y="32"/>
                    <a:pt x="119" y="29"/>
                  </a:cubicBezTo>
                  <a:cubicBezTo>
                    <a:pt x="112" y="34"/>
                    <a:pt x="107" y="71"/>
                    <a:pt x="106" y="78"/>
                  </a:cubicBezTo>
                  <a:cubicBezTo>
                    <a:pt x="102" y="94"/>
                    <a:pt x="93" y="104"/>
                    <a:pt x="84" y="116"/>
                  </a:cubicBezTo>
                  <a:cubicBezTo>
                    <a:pt x="87" y="108"/>
                    <a:pt x="95" y="75"/>
                    <a:pt x="94" y="69"/>
                  </a:cubicBezTo>
                  <a:cubicBezTo>
                    <a:pt x="92" y="73"/>
                    <a:pt x="91" y="84"/>
                    <a:pt x="90" y="89"/>
                  </a:cubicBezTo>
                  <a:cubicBezTo>
                    <a:pt x="87" y="102"/>
                    <a:pt x="84" y="116"/>
                    <a:pt x="77" y="128"/>
                  </a:cubicBezTo>
                  <a:cubicBezTo>
                    <a:pt x="74" y="132"/>
                    <a:pt x="69" y="143"/>
                    <a:pt x="66" y="146"/>
                  </a:cubicBezTo>
                  <a:cubicBezTo>
                    <a:pt x="68" y="138"/>
                    <a:pt x="75" y="111"/>
                    <a:pt x="69" y="106"/>
                  </a:cubicBezTo>
                  <a:cubicBezTo>
                    <a:pt x="68" y="109"/>
                    <a:pt x="71" y="117"/>
                    <a:pt x="66" y="138"/>
                  </a:cubicBezTo>
                  <a:cubicBezTo>
                    <a:pt x="63" y="153"/>
                    <a:pt x="58" y="160"/>
                    <a:pt x="52" y="174"/>
                  </a:cubicBezTo>
                  <a:cubicBezTo>
                    <a:pt x="52" y="162"/>
                    <a:pt x="54" y="155"/>
                    <a:pt x="52" y="141"/>
                  </a:cubicBezTo>
                  <a:cubicBezTo>
                    <a:pt x="52" y="130"/>
                    <a:pt x="50" y="119"/>
                    <a:pt x="49" y="109"/>
                  </a:cubicBezTo>
                  <a:cubicBezTo>
                    <a:pt x="46" y="81"/>
                    <a:pt x="42" y="84"/>
                    <a:pt x="43" y="53"/>
                  </a:cubicBezTo>
                  <a:cubicBezTo>
                    <a:pt x="43" y="51"/>
                    <a:pt x="43" y="47"/>
                    <a:pt x="42" y="45"/>
                  </a:cubicBezTo>
                  <a:cubicBezTo>
                    <a:pt x="39" y="55"/>
                    <a:pt x="41" y="75"/>
                    <a:pt x="43" y="83"/>
                  </a:cubicBezTo>
                  <a:cubicBezTo>
                    <a:pt x="45" y="95"/>
                    <a:pt x="47" y="107"/>
                    <a:pt x="48" y="119"/>
                  </a:cubicBezTo>
                  <a:cubicBezTo>
                    <a:pt x="50" y="131"/>
                    <a:pt x="51" y="143"/>
                    <a:pt x="51" y="157"/>
                  </a:cubicBezTo>
                  <a:cubicBezTo>
                    <a:pt x="51" y="177"/>
                    <a:pt x="51" y="179"/>
                    <a:pt x="41" y="199"/>
                  </a:cubicBezTo>
                  <a:cubicBezTo>
                    <a:pt x="41" y="196"/>
                    <a:pt x="42" y="187"/>
                    <a:pt x="42" y="183"/>
                  </a:cubicBezTo>
                  <a:cubicBezTo>
                    <a:pt x="42" y="174"/>
                    <a:pt x="40" y="143"/>
                    <a:pt x="36" y="138"/>
                  </a:cubicBezTo>
                  <a:cubicBezTo>
                    <a:pt x="36" y="141"/>
                    <a:pt x="37" y="145"/>
                    <a:pt x="37" y="148"/>
                  </a:cubicBezTo>
                  <a:cubicBezTo>
                    <a:pt x="38" y="151"/>
                    <a:pt x="39" y="155"/>
                    <a:pt x="39" y="158"/>
                  </a:cubicBezTo>
                  <a:cubicBezTo>
                    <a:pt x="40" y="165"/>
                    <a:pt x="40" y="172"/>
                    <a:pt x="41" y="180"/>
                  </a:cubicBezTo>
                  <a:cubicBezTo>
                    <a:pt x="41" y="197"/>
                    <a:pt x="38" y="209"/>
                    <a:pt x="32" y="227"/>
                  </a:cubicBezTo>
                  <a:cubicBezTo>
                    <a:pt x="31" y="225"/>
                    <a:pt x="31" y="225"/>
                    <a:pt x="31" y="225"/>
                  </a:cubicBezTo>
                  <a:cubicBezTo>
                    <a:pt x="31" y="224"/>
                    <a:pt x="31" y="223"/>
                    <a:pt x="31" y="222"/>
                  </a:cubicBezTo>
                  <a:cubicBezTo>
                    <a:pt x="31" y="220"/>
                    <a:pt x="30" y="218"/>
                    <a:pt x="30" y="216"/>
                  </a:cubicBezTo>
                  <a:cubicBezTo>
                    <a:pt x="29" y="212"/>
                    <a:pt x="29" y="209"/>
                    <a:pt x="27" y="205"/>
                  </a:cubicBezTo>
                  <a:cubicBezTo>
                    <a:pt x="26" y="199"/>
                    <a:pt x="23" y="190"/>
                    <a:pt x="18" y="186"/>
                  </a:cubicBezTo>
                  <a:cubicBezTo>
                    <a:pt x="18" y="187"/>
                    <a:pt x="20" y="191"/>
                    <a:pt x="21" y="193"/>
                  </a:cubicBezTo>
                  <a:cubicBezTo>
                    <a:pt x="22" y="195"/>
                    <a:pt x="23" y="197"/>
                    <a:pt x="24" y="200"/>
                  </a:cubicBezTo>
                  <a:cubicBezTo>
                    <a:pt x="28" y="209"/>
                    <a:pt x="29" y="220"/>
                    <a:pt x="30" y="230"/>
                  </a:cubicBezTo>
                  <a:cubicBezTo>
                    <a:pt x="30" y="234"/>
                    <a:pt x="27" y="244"/>
                    <a:pt x="25" y="249"/>
                  </a:cubicBezTo>
                  <a:cubicBezTo>
                    <a:pt x="25" y="247"/>
                    <a:pt x="25" y="245"/>
                    <a:pt x="24" y="243"/>
                  </a:cubicBezTo>
                  <a:cubicBezTo>
                    <a:pt x="24" y="241"/>
                    <a:pt x="23" y="240"/>
                    <a:pt x="22" y="238"/>
                  </a:cubicBezTo>
                  <a:cubicBezTo>
                    <a:pt x="21" y="234"/>
                    <a:pt x="20" y="231"/>
                    <a:pt x="18" y="227"/>
                  </a:cubicBezTo>
                  <a:cubicBezTo>
                    <a:pt x="17" y="225"/>
                    <a:pt x="17" y="224"/>
                    <a:pt x="16" y="222"/>
                  </a:cubicBezTo>
                  <a:cubicBezTo>
                    <a:pt x="15" y="220"/>
                    <a:pt x="14" y="219"/>
                    <a:pt x="13" y="216"/>
                  </a:cubicBezTo>
                  <a:cubicBezTo>
                    <a:pt x="10" y="210"/>
                    <a:pt x="5" y="202"/>
                    <a:pt x="2" y="196"/>
                  </a:cubicBezTo>
                  <a:cubicBezTo>
                    <a:pt x="1" y="195"/>
                    <a:pt x="1" y="194"/>
                    <a:pt x="0" y="19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3" y="156"/>
                    <a:pt x="6" y="158"/>
                    <a:pt x="8" y="159"/>
                  </a:cubicBezTo>
                  <a:cubicBezTo>
                    <a:pt x="12" y="160"/>
                    <a:pt x="15" y="160"/>
                    <a:pt x="17" y="159"/>
                  </a:cubicBezTo>
                  <a:cubicBezTo>
                    <a:pt x="20" y="158"/>
                    <a:pt x="22" y="156"/>
                    <a:pt x="23" y="152"/>
                  </a:cubicBezTo>
                  <a:cubicBezTo>
                    <a:pt x="26" y="147"/>
                    <a:pt x="27" y="139"/>
                    <a:pt x="27" y="128"/>
                  </a:cubicBezTo>
                  <a:cubicBezTo>
                    <a:pt x="27" y="117"/>
                    <a:pt x="25" y="104"/>
                    <a:pt x="23" y="90"/>
                  </a:cubicBezTo>
                  <a:cubicBezTo>
                    <a:pt x="19" y="62"/>
                    <a:pt x="15" y="32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8" y="13"/>
                    <a:pt x="32" y="7"/>
                    <a:pt x="39" y="5"/>
                  </a:cubicBezTo>
                  <a:cubicBezTo>
                    <a:pt x="22" y="31"/>
                    <a:pt x="32" y="52"/>
                    <a:pt x="30" y="77"/>
                  </a:cubicBezTo>
                  <a:cubicBezTo>
                    <a:pt x="32" y="75"/>
                    <a:pt x="31" y="62"/>
                    <a:pt x="31" y="60"/>
                  </a:cubicBezTo>
                  <a:cubicBezTo>
                    <a:pt x="30" y="39"/>
                    <a:pt x="29" y="27"/>
                    <a:pt x="38" y="9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1" y="4"/>
                  </a:cubicBezTo>
                  <a:cubicBezTo>
                    <a:pt x="44" y="4"/>
                    <a:pt x="49" y="4"/>
                    <a:pt x="53" y="4"/>
                  </a:cubicBezTo>
                  <a:cubicBezTo>
                    <a:pt x="61" y="5"/>
                    <a:pt x="70" y="5"/>
                    <a:pt x="77" y="1"/>
                  </a:cubicBezTo>
                  <a:cubicBezTo>
                    <a:pt x="78" y="0"/>
                    <a:pt x="78" y="0"/>
                    <a:pt x="79" y="0"/>
                  </a:cubicBezTo>
                  <a:cubicBezTo>
                    <a:pt x="79" y="0"/>
                    <a:pt x="79" y="1"/>
                    <a:pt x="78" y="2"/>
                  </a:cubicBezTo>
                  <a:cubicBezTo>
                    <a:pt x="77" y="6"/>
                    <a:pt x="72" y="13"/>
                    <a:pt x="68" y="19"/>
                  </a:cubicBezTo>
                  <a:cubicBezTo>
                    <a:pt x="65" y="24"/>
                    <a:pt x="61" y="31"/>
                    <a:pt x="58" y="38"/>
                  </a:cubicBezTo>
                  <a:cubicBezTo>
                    <a:pt x="57" y="43"/>
                    <a:pt x="55" y="48"/>
                    <a:pt x="56" y="53"/>
                  </a:cubicBezTo>
                  <a:cubicBezTo>
                    <a:pt x="56" y="58"/>
                    <a:pt x="58" y="62"/>
                    <a:pt x="63" y="65"/>
                  </a:cubicBezTo>
                  <a:cubicBezTo>
                    <a:pt x="64" y="66"/>
                    <a:pt x="65" y="66"/>
                    <a:pt x="67" y="67"/>
                  </a:cubicBezTo>
                  <a:cubicBezTo>
                    <a:pt x="76" y="70"/>
                    <a:pt x="81" y="65"/>
                    <a:pt x="84" y="56"/>
                  </a:cubicBezTo>
                  <a:cubicBezTo>
                    <a:pt x="87" y="49"/>
                    <a:pt x="88" y="41"/>
                    <a:pt x="89" y="34"/>
                  </a:cubicBezTo>
                  <a:cubicBezTo>
                    <a:pt x="90" y="29"/>
                    <a:pt x="90" y="25"/>
                    <a:pt x="91" y="22"/>
                  </a:cubicBezTo>
                  <a:cubicBezTo>
                    <a:pt x="91" y="22"/>
                    <a:pt x="92" y="21"/>
                    <a:pt x="92" y="20"/>
                  </a:cubicBezTo>
                  <a:cubicBezTo>
                    <a:pt x="95" y="10"/>
                    <a:pt x="97" y="3"/>
                    <a:pt x="112" y="3"/>
                  </a:cubicBezTo>
                  <a:cubicBezTo>
                    <a:pt x="110" y="9"/>
                    <a:pt x="107" y="17"/>
                    <a:pt x="106" y="22"/>
                  </a:cubicBezTo>
                  <a:cubicBezTo>
                    <a:pt x="104" y="29"/>
                    <a:pt x="103" y="35"/>
                    <a:pt x="103" y="42"/>
                  </a:cubicBezTo>
                  <a:cubicBezTo>
                    <a:pt x="104" y="38"/>
                    <a:pt x="104" y="38"/>
                    <a:pt x="104" y="38"/>
                  </a:cubicBezTo>
                  <a:cubicBezTo>
                    <a:pt x="104" y="36"/>
                    <a:pt x="105" y="34"/>
                    <a:pt x="105" y="33"/>
                  </a:cubicBezTo>
                  <a:cubicBezTo>
                    <a:pt x="106" y="25"/>
                    <a:pt x="113" y="7"/>
                    <a:pt x="113" y="3"/>
                  </a:cubicBezTo>
                  <a:cubicBezTo>
                    <a:pt x="114" y="3"/>
                    <a:pt x="115" y="3"/>
                    <a:pt x="116" y="3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121" y="4"/>
                    <a:pt x="122" y="4"/>
                    <a:pt x="123" y="4"/>
                  </a:cubicBezTo>
                  <a:cubicBezTo>
                    <a:pt x="123" y="4"/>
                    <a:pt x="123" y="5"/>
                    <a:pt x="122" y="6"/>
                  </a:cubicBezTo>
                  <a:cubicBezTo>
                    <a:pt x="121" y="7"/>
                    <a:pt x="121" y="9"/>
                    <a:pt x="121" y="10"/>
                  </a:cubicBezTo>
                  <a:cubicBezTo>
                    <a:pt x="123" y="9"/>
                    <a:pt x="124" y="6"/>
                    <a:pt x="125" y="4"/>
                  </a:cubicBezTo>
                  <a:cubicBezTo>
                    <a:pt x="142" y="5"/>
                    <a:pt x="153" y="5"/>
                    <a:pt x="159" y="2"/>
                  </a:cubicBezTo>
                  <a:cubicBezTo>
                    <a:pt x="159" y="2"/>
                    <a:pt x="160" y="2"/>
                    <a:pt x="160" y="2"/>
                  </a:cubicBezTo>
                  <a:cubicBezTo>
                    <a:pt x="160" y="2"/>
                    <a:pt x="160" y="3"/>
                    <a:pt x="160" y="4"/>
                  </a:cubicBezTo>
                  <a:cubicBezTo>
                    <a:pt x="160" y="7"/>
                    <a:pt x="161" y="11"/>
                    <a:pt x="163" y="15"/>
                  </a:cubicBezTo>
                  <a:cubicBezTo>
                    <a:pt x="162" y="19"/>
                    <a:pt x="161" y="23"/>
                    <a:pt x="159" y="28"/>
                  </a:cubicBezTo>
                  <a:cubicBezTo>
                    <a:pt x="157" y="32"/>
                    <a:pt x="153" y="38"/>
                    <a:pt x="152" y="41"/>
                  </a:cubicBezTo>
                  <a:cubicBezTo>
                    <a:pt x="157" y="39"/>
                    <a:pt x="163" y="23"/>
                    <a:pt x="164" y="16"/>
                  </a:cubicBezTo>
                  <a:cubicBezTo>
                    <a:pt x="165" y="18"/>
                    <a:pt x="166" y="21"/>
                    <a:pt x="168" y="23"/>
                  </a:cubicBezTo>
                  <a:cubicBezTo>
                    <a:pt x="170" y="25"/>
                    <a:pt x="171" y="26"/>
                    <a:pt x="173" y="28"/>
                  </a:cubicBezTo>
                  <a:cubicBezTo>
                    <a:pt x="176" y="31"/>
                    <a:pt x="179" y="34"/>
                    <a:pt x="181" y="38"/>
                  </a:cubicBezTo>
                  <a:cubicBezTo>
                    <a:pt x="181" y="41"/>
                    <a:pt x="183" y="40"/>
                    <a:pt x="178" y="49"/>
                  </a:cubicBezTo>
                  <a:cubicBezTo>
                    <a:pt x="182" y="48"/>
                    <a:pt x="183" y="43"/>
                    <a:pt x="183" y="40"/>
                  </a:cubicBezTo>
                  <a:cubicBezTo>
                    <a:pt x="183" y="40"/>
                    <a:pt x="183" y="40"/>
                    <a:pt x="183" y="40"/>
                  </a:cubicBezTo>
                  <a:cubicBezTo>
                    <a:pt x="185" y="42"/>
                    <a:pt x="186" y="45"/>
                    <a:pt x="188" y="48"/>
                  </a:cubicBezTo>
                  <a:cubicBezTo>
                    <a:pt x="188" y="49"/>
                    <a:pt x="189" y="49"/>
                    <a:pt x="189" y="50"/>
                  </a:cubicBezTo>
                  <a:cubicBezTo>
                    <a:pt x="189" y="54"/>
                    <a:pt x="188" y="61"/>
                    <a:pt x="186" y="66"/>
                  </a:cubicBezTo>
                  <a:cubicBezTo>
                    <a:pt x="181" y="76"/>
                    <a:pt x="181" y="76"/>
                    <a:pt x="181" y="76"/>
                  </a:cubicBezTo>
                  <a:cubicBezTo>
                    <a:pt x="182" y="76"/>
                    <a:pt x="183" y="74"/>
                    <a:pt x="184" y="72"/>
                  </a:cubicBezTo>
                  <a:cubicBezTo>
                    <a:pt x="185" y="70"/>
                    <a:pt x="186" y="68"/>
                    <a:pt x="187" y="66"/>
                  </a:cubicBezTo>
                  <a:cubicBezTo>
                    <a:pt x="189" y="63"/>
                    <a:pt x="190" y="58"/>
                    <a:pt x="190" y="54"/>
                  </a:cubicBezTo>
                  <a:cubicBezTo>
                    <a:pt x="191" y="56"/>
                    <a:pt x="192" y="59"/>
                    <a:pt x="192" y="61"/>
                  </a:cubicBezTo>
                  <a:cubicBezTo>
                    <a:pt x="192" y="66"/>
                    <a:pt x="191" y="71"/>
                    <a:pt x="188" y="77"/>
                  </a:cubicBezTo>
                  <a:cubicBezTo>
                    <a:pt x="183" y="88"/>
                    <a:pt x="164" y="93"/>
                    <a:pt x="145" y="98"/>
                  </a:cubicBezTo>
                  <a:cubicBezTo>
                    <a:pt x="144" y="99"/>
                    <a:pt x="144" y="99"/>
                    <a:pt x="144" y="99"/>
                  </a:cubicBezTo>
                  <a:cubicBezTo>
                    <a:pt x="144" y="99"/>
                    <a:pt x="143" y="99"/>
                    <a:pt x="143" y="99"/>
                  </a:cubicBezTo>
                  <a:cubicBezTo>
                    <a:pt x="124" y="104"/>
                    <a:pt x="105" y="110"/>
                    <a:pt x="96" y="122"/>
                  </a:cubicBezTo>
                  <a:cubicBezTo>
                    <a:pt x="94" y="127"/>
                    <a:pt x="93" y="130"/>
                    <a:pt x="93" y="132"/>
                  </a:cubicBezTo>
                  <a:cubicBezTo>
                    <a:pt x="94" y="134"/>
                    <a:pt x="96" y="135"/>
                    <a:pt x="98" y="135"/>
                  </a:cubicBezTo>
                  <a:cubicBezTo>
                    <a:pt x="100" y="135"/>
                    <a:pt x="103" y="134"/>
                    <a:pt x="106" y="133"/>
                  </a:cubicBezTo>
                  <a:cubicBezTo>
                    <a:pt x="118" y="129"/>
                    <a:pt x="135" y="117"/>
                    <a:pt x="145" y="101"/>
                  </a:cubicBezTo>
                  <a:cubicBezTo>
                    <a:pt x="146" y="101"/>
                    <a:pt x="146" y="101"/>
                    <a:pt x="146" y="101"/>
                  </a:cubicBezTo>
                  <a:cubicBezTo>
                    <a:pt x="165" y="95"/>
                    <a:pt x="185" y="90"/>
                    <a:pt x="191" y="78"/>
                  </a:cubicBezTo>
                  <a:cubicBezTo>
                    <a:pt x="193" y="73"/>
                    <a:pt x="194" y="68"/>
                    <a:pt x="194" y="63"/>
                  </a:cubicBezTo>
                  <a:cubicBezTo>
                    <a:pt x="196" y="65"/>
                    <a:pt x="198" y="66"/>
                    <a:pt x="199" y="67"/>
                  </a:cubicBezTo>
                  <a:cubicBezTo>
                    <a:pt x="197" y="73"/>
                    <a:pt x="199" y="76"/>
                    <a:pt x="190" y="87"/>
                  </a:cubicBezTo>
                  <a:cubicBezTo>
                    <a:pt x="180" y="100"/>
                    <a:pt x="165" y="109"/>
                    <a:pt x="151" y="117"/>
                  </a:cubicBezTo>
                  <a:cubicBezTo>
                    <a:pt x="149" y="119"/>
                    <a:pt x="146" y="120"/>
                    <a:pt x="143" y="122"/>
                  </a:cubicBezTo>
                  <a:cubicBezTo>
                    <a:pt x="146" y="122"/>
                    <a:pt x="158" y="115"/>
                    <a:pt x="161" y="113"/>
                  </a:cubicBezTo>
                  <a:cubicBezTo>
                    <a:pt x="172" y="107"/>
                    <a:pt x="184" y="98"/>
                    <a:pt x="192" y="87"/>
                  </a:cubicBezTo>
                  <a:cubicBezTo>
                    <a:pt x="195" y="84"/>
                    <a:pt x="200" y="74"/>
                    <a:pt x="201" y="69"/>
                  </a:cubicBezTo>
                  <a:cubicBezTo>
                    <a:pt x="204" y="72"/>
                    <a:pt x="207" y="75"/>
                    <a:pt x="209" y="79"/>
                  </a:cubicBezTo>
                  <a:cubicBezTo>
                    <a:pt x="208" y="81"/>
                    <a:pt x="207" y="85"/>
                    <a:pt x="206" y="87"/>
                  </a:cubicBezTo>
                  <a:cubicBezTo>
                    <a:pt x="205" y="89"/>
                    <a:pt x="202" y="95"/>
                    <a:pt x="202" y="97"/>
                  </a:cubicBezTo>
                  <a:cubicBezTo>
                    <a:pt x="205" y="95"/>
                    <a:pt x="209" y="86"/>
                    <a:pt x="210" y="81"/>
                  </a:cubicBezTo>
                  <a:cubicBezTo>
                    <a:pt x="211" y="85"/>
                    <a:pt x="212" y="90"/>
                    <a:pt x="211" y="95"/>
                  </a:cubicBezTo>
                  <a:cubicBezTo>
                    <a:pt x="205" y="109"/>
                    <a:pt x="195" y="119"/>
                    <a:pt x="183" y="129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7" y="138"/>
                    <a:pt x="190" y="125"/>
                    <a:pt x="195" y="120"/>
                  </a:cubicBezTo>
                  <a:cubicBezTo>
                    <a:pt x="199" y="116"/>
                    <a:pt x="202" y="113"/>
                    <a:pt x="205" y="108"/>
                  </a:cubicBezTo>
                  <a:cubicBezTo>
                    <a:pt x="208" y="105"/>
                    <a:pt x="209" y="103"/>
                    <a:pt x="210" y="100"/>
                  </a:cubicBezTo>
                  <a:cubicBezTo>
                    <a:pt x="211" y="103"/>
                    <a:pt x="214" y="111"/>
                    <a:pt x="206" y="124"/>
                  </a:cubicBezTo>
                  <a:cubicBezTo>
                    <a:pt x="206" y="124"/>
                    <a:pt x="206" y="124"/>
                    <a:pt x="206" y="124"/>
                  </a:cubicBezTo>
                  <a:cubicBezTo>
                    <a:pt x="205" y="125"/>
                    <a:pt x="205" y="127"/>
                    <a:pt x="204" y="128"/>
                  </a:cubicBezTo>
                  <a:cubicBezTo>
                    <a:pt x="198" y="135"/>
                    <a:pt x="184" y="145"/>
                    <a:pt x="167" y="155"/>
                  </a:cubicBezTo>
                  <a:cubicBezTo>
                    <a:pt x="162" y="157"/>
                    <a:pt x="158" y="160"/>
                    <a:pt x="153" y="162"/>
                  </a:cubicBezTo>
                  <a:cubicBezTo>
                    <a:pt x="153" y="162"/>
                    <a:pt x="153" y="162"/>
                    <a:pt x="153" y="162"/>
                  </a:cubicBezTo>
                  <a:cubicBezTo>
                    <a:pt x="135" y="172"/>
                    <a:pt x="116" y="180"/>
                    <a:pt x="103" y="185"/>
                  </a:cubicBezTo>
                  <a:cubicBezTo>
                    <a:pt x="101" y="185"/>
                    <a:pt x="99" y="186"/>
                    <a:pt x="98" y="187"/>
                  </a:cubicBezTo>
                  <a:cubicBezTo>
                    <a:pt x="86" y="192"/>
                    <a:pt x="78" y="198"/>
                    <a:pt x="74" y="204"/>
                  </a:cubicBezTo>
                  <a:cubicBezTo>
                    <a:pt x="70" y="211"/>
                    <a:pt x="70" y="218"/>
                    <a:pt x="72" y="225"/>
                  </a:cubicBezTo>
                  <a:cubicBezTo>
                    <a:pt x="73" y="226"/>
                    <a:pt x="73" y="226"/>
                    <a:pt x="73" y="227"/>
                  </a:cubicBezTo>
                  <a:cubicBezTo>
                    <a:pt x="74" y="228"/>
                    <a:pt x="74" y="229"/>
                    <a:pt x="75" y="230"/>
                  </a:cubicBezTo>
                  <a:cubicBezTo>
                    <a:pt x="78" y="232"/>
                    <a:pt x="82" y="233"/>
                    <a:pt x="88" y="231"/>
                  </a:cubicBezTo>
                  <a:cubicBezTo>
                    <a:pt x="93" y="229"/>
                    <a:pt x="99" y="226"/>
                    <a:pt x="106" y="220"/>
                  </a:cubicBezTo>
                  <a:cubicBezTo>
                    <a:pt x="121" y="209"/>
                    <a:pt x="138" y="191"/>
                    <a:pt x="155" y="164"/>
                  </a:cubicBezTo>
                  <a:cubicBezTo>
                    <a:pt x="159" y="162"/>
                    <a:pt x="164" y="159"/>
                    <a:pt x="168" y="157"/>
                  </a:cubicBezTo>
                  <a:cubicBezTo>
                    <a:pt x="168" y="157"/>
                    <a:pt x="169" y="157"/>
                    <a:pt x="169" y="156"/>
                  </a:cubicBezTo>
                  <a:cubicBezTo>
                    <a:pt x="163" y="164"/>
                    <a:pt x="156" y="173"/>
                    <a:pt x="150" y="181"/>
                  </a:cubicBezTo>
                  <a:cubicBezTo>
                    <a:pt x="145" y="188"/>
                    <a:pt x="145" y="188"/>
                    <a:pt x="145" y="188"/>
                  </a:cubicBezTo>
                  <a:cubicBezTo>
                    <a:pt x="145" y="188"/>
                    <a:pt x="144" y="190"/>
                    <a:pt x="144" y="190"/>
                  </a:cubicBezTo>
                  <a:cubicBezTo>
                    <a:pt x="143" y="192"/>
                    <a:pt x="144" y="188"/>
                    <a:pt x="144" y="190"/>
                  </a:cubicBezTo>
                  <a:cubicBezTo>
                    <a:pt x="144" y="191"/>
                    <a:pt x="144" y="191"/>
                    <a:pt x="144" y="191"/>
                  </a:cubicBezTo>
                  <a:cubicBezTo>
                    <a:pt x="145" y="191"/>
                    <a:pt x="144" y="191"/>
                    <a:pt x="145" y="191"/>
                  </a:cubicBezTo>
                  <a:cubicBezTo>
                    <a:pt x="159" y="172"/>
                    <a:pt x="159" y="172"/>
                    <a:pt x="159" y="172"/>
                  </a:cubicBezTo>
                  <a:cubicBezTo>
                    <a:pt x="161" y="169"/>
                    <a:pt x="164" y="166"/>
                    <a:pt x="166" y="162"/>
                  </a:cubicBezTo>
                  <a:cubicBezTo>
                    <a:pt x="172" y="155"/>
                    <a:pt x="172" y="155"/>
                    <a:pt x="172" y="155"/>
                  </a:cubicBezTo>
                  <a:cubicBezTo>
                    <a:pt x="187" y="146"/>
                    <a:pt x="200" y="137"/>
                    <a:pt x="206" y="129"/>
                  </a:cubicBezTo>
                  <a:cubicBezTo>
                    <a:pt x="206" y="128"/>
                    <a:pt x="207" y="128"/>
                    <a:pt x="207" y="127"/>
                  </a:cubicBezTo>
                  <a:cubicBezTo>
                    <a:pt x="208" y="128"/>
                    <a:pt x="209" y="129"/>
                    <a:pt x="210" y="130"/>
                  </a:cubicBezTo>
                  <a:cubicBezTo>
                    <a:pt x="210" y="130"/>
                    <a:pt x="210" y="130"/>
                    <a:pt x="210" y="130"/>
                  </a:cubicBezTo>
                  <a:cubicBezTo>
                    <a:pt x="208" y="132"/>
                    <a:pt x="210" y="135"/>
                    <a:pt x="204" y="144"/>
                  </a:cubicBezTo>
                  <a:cubicBezTo>
                    <a:pt x="185" y="173"/>
                    <a:pt x="132" y="215"/>
                    <a:pt x="129" y="219"/>
                  </a:cubicBezTo>
                  <a:cubicBezTo>
                    <a:pt x="137" y="216"/>
                    <a:pt x="210" y="153"/>
                    <a:pt x="211" y="131"/>
                  </a:cubicBezTo>
                  <a:cubicBezTo>
                    <a:pt x="213" y="134"/>
                    <a:pt x="216" y="138"/>
                    <a:pt x="218" y="141"/>
                  </a:cubicBezTo>
                  <a:cubicBezTo>
                    <a:pt x="220" y="144"/>
                    <a:pt x="222" y="146"/>
                    <a:pt x="223" y="148"/>
                  </a:cubicBezTo>
                  <a:cubicBezTo>
                    <a:pt x="223" y="148"/>
                    <a:pt x="223" y="149"/>
                    <a:pt x="222" y="150"/>
                  </a:cubicBezTo>
                  <a:cubicBezTo>
                    <a:pt x="216" y="164"/>
                    <a:pt x="200" y="177"/>
                    <a:pt x="189" y="187"/>
                  </a:cubicBezTo>
                  <a:cubicBezTo>
                    <a:pt x="186" y="190"/>
                    <a:pt x="187" y="190"/>
                    <a:pt x="187" y="190"/>
                  </a:cubicBezTo>
                  <a:cubicBezTo>
                    <a:pt x="196" y="183"/>
                    <a:pt x="219" y="164"/>
                    <a:pt x="224" y="149"/>
                  </a:cubicBezTo>
                  <a:cubicBezTo>
                    <a:pt x="225" y="151"/>
                    <a:pt x="226" y="152"/>
                    <a:pt x="227" y="153"/>
                  </a:cubicBezTo>
                  <a:cubicBezTo>
                    <a:pt x="228" y="154"/>
                    <a:pt x="229" y="155"/>
                    <a:pt x="229" y="156"/>
                  </a:cubicBezTo>
                  <a:cubicBezTo>
                    <a:pt x="229" y="156"/>
                    <a:pt x="229" y="156"/>
                    <a:pt x="229" y="157"/>
                  </a:cubicBezTo>
                  <a:cubicBezTo>
                    <a:pt x="228" y="157"/>
                    <a:pt x="228" y="158"/>
                    <a:pt x="227" y="159"/>
                  </a:cubicBezTo>
                  <a:cubicBezTo>
                    <a:pt x="223" y="166"/>
                    <a:pt x="220" y="169"/>
                    <a:pt x="218" y="172"/>
                  </a:cubicBezTo>
                  <a:cubicBezTo>
                    <a:pt x="220" y="173"/>
                    <a:pt x="224" y="168"/>
                    <a:pt x="225" y="166"/>
                  </a:cubicBezTo>
                  <a:cubicBezTo>
                    <a:pt x="226" y="164"/>
                    <a:pt x="229" y="160"/>
                    <a:pt x="230" y="157"/>
                  </a:cubicBezTo>
                  <a:cubicBezTo>
                    <a:pt x="237" y="167"/>
                    <a:pt x="235" y="175"/>
                    <a:pt x="232" y="181"/>
                  </a:cubicBezTo>
                  <a:cubicBezTo>
                    <a:pt x="230" y="182"/>
                    <a:pt x="229" y="184"/>
                    <a:pt x="228" y="186"/>
                  </a:cubicBezTo>
                  <a:cubicBezTo>
                    <a:pt x="228" y="187"/>
                    <a:pt x="227" y="187"/>
                    <a:pt x="227" y="187"/>
                  </a:cubicBezTo>
                  <a:cubicBezTo>
                    <a:pt x="227" y="187"/>
                    <a:pt x="227" y="187"/>
                    <a:pt x="227" y="188"/>
                  </a:cubicBezTo>
                  <a:cubicBezTo>
                    <a:pt x="221" y="195"/>
                    <a:pt x="212" y="200"/>
                    <a:pt x="211" y="204"/>
                  </a:cubicBezTo>
                  <a:cubicBezTo>
                    <a:pt x="214" y="203"/>
                    <a:pt x="222" y="196"/>
                    <a:pt x="228" y="190"/>
                  </a:cubicBezTo>
                  <a:cubicBezTo>
                    <a:pt x="228" y="191"/>
                    <a:pt x="228" y="193"/>
                    <a:pt x="228" y="194"/>
                  </a:cubicBezTo>
                  <a:cubicBezTo>
                    <a:pt x="226" y="196"/>
                    <a:pt x="224" y="199"/>
                    <a:pt x="222" y="200"/>
                  </a:cubicBezTo>
                  <a:cubicBezTo>
                    <a:pt x="209" y="214"/>
                    <a:pt x="199" y="218"/>
                    <a:pt x="197" y="220"/>
                  </a:cubicBezTo>
                  <a:cubicBezTo>
                    <a:pt x="202" y="221"/>
                    <a:pt x="221" y="206"/>
                    <a:pt x="227" y="197"/>
                  </a:cubicBezTo>
                  <a:cubicBezTo>
                    <a:pt x="226" y="203"/>
                    <a:pt x="223" y="212"/>
                    <a:pt x="211" y="222"/>
                  </a:cubicBezTo>
                  <a:cubicBezTo>
                    <a:pt x="201" y="230"/>
                    <a:pt x="180" y="238"/>
                    <a:pt x="157" y="246"/>
                  </a:cubicBezTo>
                  <a:cubicBezTo>
                    <a:pt x="125" y="259"/>
                    <a:pt x="90" y="272"/>
                    <a:pt x="82" y="288"/>
                  </a:cubicBezTo>
                  <a:close/>
                  <a:moveTo>
                    <a:pt x="0" y="58"/>
                  </a:moveTo>
                  <a:cubicBezTo>
                    <a:pt x="1" y="56"/>
                    <a:pt x="1" y="56"/>
                    <a:pt x="1" y="56"/>
                  </a:cubicBezTo>
                  <a:cubicBezTo>
                    <a:pt x="7" y="39"/>
                    <a:pt x="9" y="28"/>
                    <a:pt x="8" y="22"/>
                  </a:cubicBezTo>
                  <a:cubicBezTo>
                    <a:pt x="8" y="21"/>
                    <a:pt x="7" y="20"/>
                    <a:pt x="7" y="19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5" y="19"/>
                    <a:pt x="5" y="20"/>
                  </a:cubicBezTo>
                  <a:cubicBezTo>
                    <a:pt x="3" y="22"/>
                    <a:pt x="2" y="23"/>
                    <a:pt x="0" y="24"/>
                  </a:cubicBezTo>
                  <a:cubicBezTo>
                    <a:pt x="0" y="58"/>
                    <a:pt x="0" y="58"/>
                    <a:pt x="0" y="58"/>
                  </a:cubicBezTo>
                  <a:close/>
                  <a:moveTo>
                    <a:pt x="0" y="349"/>
                  </a:moveTo>
                  <a:cubicBezTo>
                    <a:pt x="0" y="348"/>
                    <a:pt x="0" y="347"/>
                    <a:pt x="0" y="346"/>
                  </a:cubicBezTo>
                  <a:cubicBezTo>
                    <a:pt x="0" y="349"/>
                    <a:pt x="0" y="349"/>
                    <a:pt x="0" y="349"/>
                  </a:cubicBezTo>
                  <a:close/>
                  <a:moveTo>
                    <a:pt x="0" y="342"/>
                  </a:moveTo>
                  <a:cubicBezTo>
                    <a:pt x="1" y="343"/>
                    <a:pt x="1" y="344"/>
                    <a:pt x="1" y="345"/>
                  </a:cubicBezTo>
                  <a:cubicBezTo>
                    <a:pt x="3" y="339"/>
                    <a:pt x="6" y="332"/>
                    <a:pt x="6" y="326"/>
                  </a:cubicBezTo>
                  <a:cubicBezTo>
                    <a:pt x="6" y="322"/>
                    <a:pt x="3" y="317"/>
                    <a:pt x="0" y="311"/>
                  </a:cubicBezTo>
                  <a:cubicBezTo>
                    <a:pt x="0" y="342"/>
                    <a:pt x="0" y="342"/>
                    <a:pt x="0" y="342"/>
                  </a:cubicBezTo>
                  <a:close/>
                  <a:moveTo>
                    <a:pt x="0" y="308"/>
                  </a:moveTo>
                  <a:cubicBezTo>
                    <a:pt x="5" y="315"/>
                    <a:pt x="8" y="321"/>
                    <a:pt x="7" y="324"/>
                  </a:cubicBezTo>
                  <a:cubicBezTo>
                    <a:pt x="8" y="322"/>
                    <a:pt x="9" y="314"/>
                    <a:pt x="10" y="311"/>
                  </a:cubicBezTo>
                  <a:cubicBezTo>
                    <a:pt x="11" y="305"/>
                    <a:pt x="12" y="305"/>
                    <a:pt x="10" y="300"/>
                  </a:cubicBezTo>
                  <a:cubicBezTo>
                    <a:pt x="9" y="297"/>
                    <a:pt x="8" y="294"/>
                    <a:pt x="7" y="291"/>
                  </a:cubicBezTo>
                  <a:cubicBezTo>
                    <a:pt x="6" y="289"/>
                    <a:pt x="2" y="284"/>
                    <a:pt x="2" y="281"/>
                  </a:cubicBezTo>
                  <a:cubicBezTo>
                    <a:pt x="7" y="285"/>
                    <a:pt x="10" y="296"/>
                    <a:pt x="12" y="301"/>
                  </a:cubicBezTo>
                  <a:cubicBezTo>
                    <a:pt x="13" y="299"/>
                    <a:pt x="14" y="296"/>
                    <a:pt x="14" y="294"/>
                  </a:cubicBezTo>
                  <a:cubicBezTo>
                    <a:pt x="16" y="285"/>
                    <a:pt x="18" y="282"/>
                    <a:pt x="16" y="273"/>
                  </a:cubicBezTo>
                  <a:cubicBezTo>
                    <a:pt x="14" y="265"/>
                    <a:pt x="11" y="250"/>
                    <a:pt x="7" y="243"/>
                  </a:cubicBezTo>
                  <a:cubicBezTo>
                    <a:pt x="6" y="241"/>
                    <a:pt x="6" y="239"/>
                    <a:pt x="5" y="237"/>
                  </a:cubicBezTo>
                  <a:cubicBezTo>
                    <a:pt x="3" y="233"/>
                    <a:pt x="2" y="230"/>
                    <a:pt x="0" y="227"/>
                  </a:cubicBezTo>
                  <a:cubicBezTo>
                    <a:pt x="0" y="249"/>
                    <a:pt x="0" y="249"/>
                    <a:pt x="0" y="249"/>
                  </a:cubicBezTo>
                  <a:cubicBezTo>
                    <a:pt x="1" y="249"/>
                    <a:pt x="1" y="250"/>
                    <a:pt x="1" y="251"/>
                  </a:cubicBezTo>
                  <a:cubicBezTo>
                    <a:pt x="3" y="254"/>
                    <a:pt x="4" y="258"/>
                    <a:pt x="4" y="261"/>
                  </a:cubicBezTo>
                  <a:cubicBezTo>
                    <a:pt x="4" y="264"/>
                    <a:pt x="3" y="267"/>
                    <a:pt x="1" y="269"/>
                  </a:cubicBezTo>
                  <a:cubicBezTo>
                    <a:pt x="0" y="269"/>
                    <a:pt x="0" y="269"/>
                    <a:pt x="0" y="270"/>
                  </a:cubicBezTo>
                  <a:cubicBezTo>
                    <a:pt x="0" y="308"/>
                    <a:pt x="0" y="308"/>
                    <a:pt x="0" y="308"/>
                  </a:cubicBezTo>
                  <a:close/>
                  <a:moveTo>
                    <a:pt x="0" y="223"/>
                  </a:moveTo>
                  <a:cubicBezTo>
                    <a:pt x="3" y="228"/>
                    <a:pt x="5" y="233"/>
                    <a:pt x="7" y="239"/>
                  </a:cubicBezTo>
                  <a:cubicBezTo>
                    <a:pt x="11" y="246"/>
                    <a:pt x="18" y="272"/>
                    <a:pt x="18" y="277"/>
                  </a:cubicBezTo>
                  <a:cubicBezTo>
                    <a:pt x="20" y="274"/>
                    <a:pt x="21" y="265"/>
                    <a:pt x="22" y="261"/>
                  </a:cubicBezTo>
                  <a:cubicBezTo>
                    <a:pt x="24" y="256"/>
                    <a:pt x="25" y="251"/>
                    <a:pt x="24" y="246"/>
                  </a:cubicBezTo>
                  <a:cubicBezTo>
                    <a:pt x="21" y="235"/>
                    <a:pt x="16" y="226"/>
                    <a:pt x="10" y="216"/>
                  </a:cubicBezTo>
                  <a:cubicBezTo>
                    <a:pt x="6" y="207"/>
                    <a:pt x="3" y="202"/>
                    <a:pt x="0" y="197"/>
                  </a:cubicBezTo>
                  <a:cubicBezTo>
                    <a:pt x="0" y="223"/>
                    <a:pt x="0" y="223"/>
                    <a:pt x="0" y="223"/>
                  </a:cubicBezTo>
                  <a:close/>
                  <a:moveTo>
                    <a:pt x="104" y="394"/>
                  </a:moveTo>
                  <a:cubicBezTo>
                    <a:pt x="103" y="393"/>
                    <a:pt x="101" y="393"/>
                    <a:pt x="99" y="394"/>
                  </a:cubicBezTo>
                  <a:cubicBezTo>
                    <a:pt x="101" y="395"/>
                    <a:pt x="102" y="396"/>
                    <a:pt x="104" y="394"/>
                  </a:cubicBezTo>
                  <a:close/>
                  <a:moveTo>
                    <a:pt x="198" y="459"/>
                  </a:moveTo>
                  <a:cubicBezTo>
                    <a:pt x="196" y="458"/>
                    <a:pt x="194" y="459"/>
                    <a:pt x="195" y="461"/>
                  </a:cubicBezTo>
                  <a:cubicBezTo>
                    <a:pt x="196" y="461"/>
                    <a:pt x="197" y="461"/>
                    <a:pt x="198" y="459"/>
                  </a:cubicBezTo>
                  <a:close/>
                  <a:moveTo>
                    <a:pt x="91" y="342"/>
                  </a:moveTo>
                  <a:cubicBezTo>
                    <a:pt x="90" y="339"/>
                    <a:pt x="88" y="340"/>
                    <a:pt x="87" y="342"/>
                  </a:cubicBezTo>
                  <a:cubicBezTo>
                    <a:pt x="91" y="342"/>
                    <a:pt x="91" y="342"/>
                    <a:pt x="91" y="342"/>
                  </a:cubicBezTo>
                  <a:close/>
                  <a:moveTo>
                    <a:pt x="118" y="339"/>
                  </a:moveTo>
                  <a:cubicBezTo>
                    <a:pt x="117" y="338"/>
                    <a:pt x="116" y="339"/>
                    <a:pt x="115" y="340"/>
                  </a:cubicBezTo>
                  <a:cubicBezTo>
                    <a:pt x="117" y="341"/>
                    <a:pt x="118" y="341"/>
                    <a:pt x="118" y="339"/>
                  </a:cubicBezTo>
                  <a:close/>
                  <a:moveTo>
                    <a:pt x="121" y="481"/>
                  </a:moveTo>
                  <a:cubicBezTo>
                    <a:pt x="120" y="479"/>
                    <a:pt x="118" y="479"/>
                    <a:pt x="117" y="480"/>
                  </a:cubicBezTo>
                  <a:cubicBezTo>
                    <a:pt x="118" y="481"/>
                    <a:pt x="120" y="481"/>
                    <a:pt x="121" y="481"/>
                  </a:cubicBezTo>
                  <a:close/>
                  <a:moveTo>
                    <a:pt x="141" y="195"/>
                  </a:moveTo>
                  <a:cubicBezTo>
                    <a:pt x="140" y="195"/>
                    <a:pt x="140" y="194"/>
                    <a:pt x="139" y="195"/>
                  </a:cubicBezTo>
                  <a:cubicBezTo>
                    <a:pt x="138" y="196"/>
                    <a:pt x="138" y="196"/>
                    <a:pt x="138" y="197"/>
                  </a:cubicBezTo>
                  <a:cubicBezTo>
                    <a:pt x="139" y="197"/>
                    <a:pt x="140" y="197"/>
                    <a:pt x="141" y="195"/>
                  </a:cubicBezTo>
                  <a:close/>
                  <a:moveTo>
                    <a:pt x="178" y="78"/>
                  </a:moveTo>
                  <a:cubicBezTo>
                    <a:pt x="177" y="78"/>
                    <a:pt x="178" y="77"/>
                    <a:pt x="177" y="78"/>
                  </a:cubicBezTo>
                  <a:cubicBezTo>
                    <a:pt x="175" y="79"/>
                    <a:pt x="176" y="79"/>
                    <a:pt x="176" y="80"/>
                  </a:cubicBezTo>
                  <a:cubicBezTo>
                    <a:pt x="178" y="79"/>
                    <a:pt x="178" y="80"/>
                    <a:pt x="178" y="78"/>
                  </a:cubicBezTo>
                  <a:close/>
                  <a:moveTo>
                    <a:pt x="73" y="429"/>
                  </a:moveTo>
                  <a:cubicBezTo>
                    <a:pt x="72" y="425"/>
                    <a:pt x="58" y="421"/>
                    <a:pt x="54" y="420"/>
                  </a:cubicBezTo>
                  <a:cubicBezTo>
                    <a:pt x="51" y="419"/>
                    <a:pt x="52" y="420"/>
                    <a:pt x="51" y="420"/>
                  </a:cubicBezTo>
                  <a:cubicBezTo>
                    <a:pt x="52" y="421"/>
                    <a:pt x="71" y="428"/>
                    <a:pt x="73" y="429"/>
                  </a:cubicBezTo>
                  <a:close/>
                  <a:moveTo>
                    <a:pt x="51" y="32"/>
                  </a:moveTo>
                  <a:cubicBezTo>
                    <a:pt x="50" y="33"/>
                    <a:pt x="49" y="36"/>
                    <a:pt x="50" y="38"/>
                  </a:cubicBezTo>
                  <a:cubicBezTo>
                    <a:pt x="51" y="37"/>
                    <a:pt x="51" y="37"/>
                    <a:pt x="51" y="35"/>
                  </a:cubicBezTo>
                  <a:cubicBezTo>
                    <a:pt x="51" y="33"/>
                    <a:pt x="52" y="33"/>
                    <a:pt x="51" y="32"/>
                  </a:cubicBezTo>
                  <a:close/>
                  <a:moveTo>
                    <a:pt x="189" y="373"/>
                  </a:moveTo>
                  <a:cubicBezTo>
                    <a:pt x="188" y="373"/>
                    <a:pt x="186" y="374"/>
                    <a:pt x="185" y="376"/>
                  </a:cubicBezTo>
                  <a:cubicBezTo>
                    <a:pt x="187" y="376"/>
                    <a:pt x="188" y="376"/>
                    <a:pt x="189" y="374"/>
                  </a:cubicBezTo>
                  <a:cubicBezTo>
                    <a:pt x="190" y="372"/>
                    <a:pt x="189" y="373"/>
                    <a:pt x="189" y="373"/>
                  </a:cubicBezTo>
                  <a:close/>
                  <a:moveTo>
                    <a:pt x="91" y="181"/>
                  </a:moveTo>
                  <a:cubicBezTo>
                    <a:pt x="88" y="180"/>
                    <a:pt x="87" y="181"/>
                    <a:pt x="86" y="184"/>
                  </a:cubicBezTo>
                  <a:cubicBezTo>
                    <a:pt x="87" y="183"/>
                    <a:pt x="87" y="183"/>
                    <a:pt x="88" y="182"/>
                  </a:cubicBezTo>
                  <a:cubicBezTo>
                    <a:pt x="90" y="181"/>
                    <a:pt x="89" y="183"/>
                    <a:pt x="91" y="181"/>
                  </a:cubicBezTo>
                  <a:close/>
                  <a:moveTo>
                    <a:pt x="96" y="57"/>
                  </a:moveTo>
                  <a:cubicBezTo>
                    <a:pt x="95" y="58"/>
                    <a:pt x="94" y="60"/>
                    <a:pt x="95" y="61"/>
                  </a:cubicBezTo>
                  <a:cubicBezTo>
                    <a:pt x="96" y="61"/>
                    <a:pt x="96" y="61"/>
                    <a:pt x="96" y="59"/>
                  </a:cubicBezTo>
                  <a:cubicBezTo>
                    <a:pt x="97" y="57"/>
                    <a:pt x="96" y="58"/>
                    <a:pt x="96" y="57"/>
                  </a:cubicBezTo>
                  <a:close/>
                  <a:moveTo>
                    <a:pt x="126" y="224"/>
                  </a:moveTo>
                  <a:cubicBezTo>
                    <a:pt x="124" y="224"/>
                    <a:pt x="123" y="225"/>
                    <a:pt x="123" y="227"/>
                  </a:cubicBezTo>
                  <a:cubicBezTo>
                    <a:pt x="125" y="227"/>
                    <a:pt x="126" y="226"/>
                    <a:pt x="126" y="224"/>
                  </a:cubicBezTo>
                  <a:close/>
                  <a:moveTo>
                    <a:pt x="2" y="515"/>
                  </a:moveTo>
                  <a:cubicBezTo>
                    <a:pt x="1" y="515"/>
                    <a:pt x="1" y="515"/>
                    <a:pt x="1" y="516"/>
                  </a:cubicBezTo>
                  <a:cubicBezTo>
                    <a:pt x="1" y="518"/>
                    <a:pt x="1" y="518"/>
                    <a:pt x="2" y="519"/>
                  </a:cubicBezTo>
                  <a:cubicBezTo>
                    <a:pt x="3" y="517"/>
                    <a:pt x="4" y="517"/>
                    <a:pt x="2" y="515"/>
                  </a:cubicBezTo>
                  <a:close/>
                  <a:moveTo>
                    <a:pt x="196" y="282"/>
                  </a:moveTo>
                  <a:cubicBezTo>
                    <a:pt x="194" y="282"/>
                    <a:pt x="194" y="282"/>
                    <a:pt x="193" y="284"/>
                  </a:cubicBezTo>
                  <a:cubicBezTo>
                    <a:pt x="194" y="284"/>
                    <a:pt x="194" y="285"/>
                    <a:pt x="195" y="284"/>
                  </a:cubicBezTo>
                  <a:cubicBezTo>
                    <a:pt x="196" y="283"/>
                    <a:pt x="196" y="283"/>
                    <a:pt x="196" y="282"/>
                  </a:cubicBezTo>
                  <a:close/>
                  <a:moveTo>
                    <a:pt x="4" y="485"/>
                  </a:moveTo>
                  <a:cubicBezTo>
                    <a:pt x="2" y="485"/>
                    <a:pt x="2" y="486"/>
                    <a:pt x="4" y="487"/>
                  </a:cubicBezTo>
                  <a:cubicBezTo>
                    <a:pt x="4" y="485"/>
                    <a:pt x="5" y="486"/>
                    <a:pt x="4" y="485"/>
                  </a:cubicBezTo>
                  <a:close/>
                  <a:moveTo>
                    <a:pt x="90" y="141"/>
                  </a:moveTo>
                  <a:cubicBezTo>
                    <a:pt x="88" y="141"/>
                    <a:pt x="88" y="141"/>
                    <a:pt x="87" y="143"/>
                  </a:cubicBezTo>
                  <a:cubicBezTo>
                    <a:pt x="89" y="143"/>
                    <a:pt x="90" y="143"/>
                    <a:pt x="90" y="141"/>
                  </a:cubicBezTo>
                  <a:close/>
                  <a:moveTo>
                    <a:pt x="215" y="402"/>
                  </a:moveTo>
                  <a:cubicBezTo>
                    <a:pt x="207" y="403"/>
                    <a:pt x="206" y="411"/>
                    <a:pt x="165" y="414"/>
                  </a:cubicBezTo>
                  <a:cubicBezTo>
                    <a:pt x="158" y="414"/>
                    <a:pt x="115" y="414"/>
                    <a:pt x="109" y="412"/>
                  </a:cubicBezTo>
                  <a:cubicBezTo>
                    <a:pt x="110" y="414"/>
                    <a:pt x="114" y="414"/>
                    <a:pt x="116" y="414"/>
                  </a:cubicBezTo>
                  <a:cubicBezTo>
                    <a:pt x="140" y="416"/>
                    <a:pt x="175" y="417"/>
                    <a:pt x="198" y="410"/>
                  </a:cubicBezTo>
                  <a:cubicBezTo>
                    <a:pt x="204" y="408"/>
                    <a:pt x="204" y="408"/>
                    <a:pt x="204" y="408"/>
                  </a:cubicBezTo>
                  <a:cubicBezTo>
                    <a:pt x="206" y="407"/>
                    <a:pt x="213" y="405"/>
                    <a:pt x="215" y="402"/>
                  </a:cubicBezTo>
                  <a:close/>
                  <a:moveTo>
                    <a:pt x="202" y="423"/>
                  </a:moveTo>
                  <a:cubicBezTo>
                    <a:pt x="201" y="423"/>
                    <a:pt x="202" y="423"/>
                    <a:pt x="200" y="423"/>
                  </a:cubicBezTo>
                  <a:cubicBezTo>
                    <a:pt x="199" y="423"/>
                    <a:pt x="198" y="423"/>
                    <a:pt x="197" y="423"/>
                  </a:cubicBezTo>
                  <a:cubicBezTo>
                    <a:pt x="195" y="423"/>
                    <a:pt x="194" y="423"/>
                    <a:pt x="193" y="424"/>
                  </a:cubicBezTo>
                  <a:cubicBezTo>
                    <a:pt x="194" y="425"/>
                    <a:pt x="198" y="424"/>
                    <a:pt x="200" y="424"/>
                  </a:cubicBezTo>
                  <a:cubicBezTo>
                    <a:pt x="202" y="424"/>
                    <a:pt x="200" y="425"/>
                    <a:pt x="202" y="423"/>
                  </a:cubicBezTo>
                  <a:close/>
                  <a:moveTo>
                    <a:pt x="105" y="462"/>
                  </a:moveTo>
                  <a:cubicBezTo>
                    <a:pt x="105" y="461"/>
                    <a:pt x="105" y="461"/>
                    <a:pt x="105" y="461"/>
                  </a:cubicBezTo>
                  <a:cubicBezTo>
                    <a:pt x="104" y="461"/>
                    <a:pt x="104" y="460"/>
                    <a:pt x="103" y="460"/>
                  </a:cubicBezTo>
                  <a:cubicBezTo>
                    <a:pt x="102" y="460"/>
                    <a:pt x="102" y="460"/>
                    <a:pt x="101" y="460"/>
                  </a:cubicBezTo>
                  <a:cubicBezTo>
                    <a:pt x="102" y="461"/>
                    <a:pt x="101" y="461"/>
                    <a:pt x="103" y="462"/>
                  </a:cubicBezTo>
                  <a:cubicBezTo>
                    <a:pt x="105" y="463"/>
                    <a:pt x="105" y="462"/>
                    <a:pt x="105" y="462"/>
                  </a:cubicBezTo>
                  <a:close/>
                  <a:moveTo>
                    <a:pt x="84" y="270"/>
                  </a:moveTo>
                  <a:cubicBezTo>
                    <a:pt x="82" y="269"/>
                    <a:pt x="80" y="269"/>
                    <a:pt x="80" y="271"/>
                  </a:cubicBezTo>
                  <a:cubicBezTo>
                    <a:pt x="81" y="272"/>
                    <a:pt x="83" y="271"/>
                    <a:pt x="84" y="270"/>
                  </a:cubicBezTo>
                  <a:close/>
                  <a:moveTo>
                    <a:pt x="69" y="97"/>
                  </a:moveTo>
                  <a:cubicBezTo>
                    <a:pt x="68" y="98"/>
                    <a:pt x="68" y="99"/>
                    <a:pt x="68" y="101"/>
                  </a:cubicBezTo>
                  <a:cubicBezTo>
                    <a:pt x="68" y="101"/>
                    <a:pt x="69" y="102"/>
                    <a:pt x="70" y="99"/>
                  </a:cubicBezTo>
                  <a:cubicBezTo>
                    <a:pt x="70" y="98"/>
                    <a:pt x="69" y="98"/>
                    <a:pt x="69" y="97"/>
                  </a:cubicBezTo>
                  <a:close/>
                  <a:moveTo>
                    <a:pt x="30" y="502"/>
                  </a:moveTo>
                  <a:cubicBezTo>
                    <a:pt x="32" y="504"/>
                    <a:pt x="32" y="504"/>
                    <a:pt x="32" y="504"/>
                  </a:cubicBezTo>
                  <a:cubicBezTo>
                    <a:pt x="32" y="504"/>
                    <a:pt x="33" y="505"/>
                    <a:pt x="34" y="505"/>
                  </a:cubicBezTo>
                  <a:cubicBezTo>
                    <a:pt x="34" y="504"/>
                    <a:pt x="34" y="503"/>
                    <a:pt x="32" y="502"/>
                  </a:cubicBezTo>
                  <a:cubicBezTo>
                    <a:pt x="31" y="502"/>
                    <a:pt x="31" y="502"/>
                    <a:pt x="30" y="502"/>
                  </a:cubicBezTo>
                  <a:close/>
                  <a:moveTo>
                    <a:pt x="173" y="394"/>
                  </a:moveTo>
                  <a:cubicBezTo>
                    <a:pt x="171" y="393"/>
                    <a:pt x="170" y="393"/>
                    <a:pt x="169" y="395"/>
                  </a:cubicBezTo>
                  <a:cubicBezTo>
                    <a:pt x="171" y="395"/>
                    <a:pt x="172" y="395"/>
                    <a:pt x="173" y="394"/>
                  </a:cubicBezTo>
                  <a:close/>
                  <a:moveTo>
                    <a:pt x="252" y="292"/>
                  </a:moveTo>
                  <a:cubicBezTo>
                    <a:pt x="250" y="292"/>
                    <a:pt x="250" y="293"/>
                    <a:pt x="249" y="294"/>
                  </a:cubicBezTo>
                  <a:cubicBezTo>
                    <a:pt x="250" y="294"/>
                    <a:pt x="250" y="295"/>
                    <a:pt x="251" y="294"/>
                  </a:cubicBezTo>
                  <a:cubicBezTo>
                    <a:pt x="252" y="293"/>
                    <a:pt x="252" y="293"/>
                    <a:pt x="252" y="292"/>
                  </a:cubicBezTo>
                  <a:close/>
                  <a:moveTo>
                    <a:pt x="222" y="318"/>
                  </a:moveTo>
                  <a:cubicBezTo>
                    <a:pt x="219" y="318"/>
                    <a:pt x="213" y="321"/>
                    <a:pt x="210" y="322"/>
                  </a:cubicBezTo>
                  <a:cubicBezTo>
                    <a:pt x="202" y="324"/>
                    <a:pt x="182" y="326"/>
                    <a:pt x="173" y="327"/>
                  </a:cubicBezTo>
                  <a:cubicBezTo>
                    <a:pt x="164" y="328"/>
                    <a:pt x="129" y="332"/>
                    <a:pt x="124" y="338"/>
                  </a:cubicBezTo>
                  <a:cubicBezTo>
                    <a:pt x="125" y="338"/>
                    <a:pt x="141" y="333"/>
                    <a:pt x="148" y="332"/>
                  </a:cubicBezTo>
                  <a:cubicBezTo>
                    <a:pt x="156" y="330"/>
                    <a:pt x="165" y="329"/>
                    <a:pt x="173" y="328"/>
                  </a:cubicBezTo>
                  <a:cubicBezTo>
                    <a:pt x="183" y="327"/>
                    <a:pt x="218" y="324"/>
                    <a:pt x="222" y="318"/>
                  </a:cubicBezTo>
                  <a:close/>
                  <a:moveTo>
                    <a:pt x="170" y="72"/>
                  </a:moveTo>
                  <a:cubicBezTo>
                    <a:pt x="169" y="73"/>
                    <a:pt x="169" y="73"/>
                    <a:pt x="167" y="74"/>
                  </a:cubicBezTo>
                  <a:cubicBezTo>
                    <a:pt x="163" y="78"/>
                    <a:pt x="155" y="83"/>
                    <a:pt x="149" y="86"/>
                  </a:cubicBezTo>
                  <a:cubicBezTo>
                    <a:pt x="148" y="86"/>
                    <a:pt x="147" y="87"/>
                    <a:pt x="146" y="87"/>
                  </a:cubicBezTo>
                  <a:cubicBezTo>
                    <a:pt x="139" y="90"/>
                    <a:pt x="125" y="95"/>
                    <a:pt x="120" y="100"/>
                  </a:cubicBezTo>
                  <a:cubicBezTo>
                    <a:pt x="146" y="89"/>
                    <a:pt x="146" y="89"/>
                    <a:pt x="146" y="89"/>
                  </a:cubicBezTo>
                  <a:cubicBezTo>
                    <a:pt x="151" y="87"/>
                    <a:pt x="166" y="79"/>
                    <a:pt x="170" y="72"/>
                  </a:cubicBezTo>
                  <a:close/>
                  <a:moveTo>
                    <a:pt x="139" y="311"/>
                  </a:moveTo>
                  <a:cubicBezTo>
                    <a:pt x="138" y="310"/>
                    <a:pt x="136" y="311"/>
                    <a:pt x="133" y="311"/>
                  </a:cubicBezTo>
                  <a:cubicBezTo>
                    <a:pt x="131" y="311"/>
                    <a:pt x="130" y="311"/>
                    <a:pt x="127" y="312"/>
                  </a:cubicBezTo>
                  <a:cubicBezTo>
                    <a:pt x="120" y="313"/>
                    <a:pt x="96" y="317"/>
                    <a:pt x="92" y="320"/>
                  </a:cubicBezTo>
                  <a:cubicBezTo>
                    <a:pt x="94" y="320"/>
                    <a:pt x="113" y="316"/>
                    <a:pt x="115" y="315"/>
                  </a:cubicBezTo>
                  <a:cubicBezTo>
                    <a:pt x="139" y="311"/>
                    <a:pt x="139" y="311"/>
                    <a:pt x="139" y="311"/>
                  </a:cubicBezTo>
                  <a:close/>
                  <a:moveTo>
                    <a:pt x="65" y="5"/>
                  </a:moveTo>
                  <a:cubicBezTo>
                    <a:pt x="58" y="4"/>
                    <a:pt x="53" y="18"/>
                    <a:pt x="52" y="24"/>
                  </a:cubicBezTo>
                  <a:cubicBezTo>
                    <a:pt x="52" y="27"/>
                    <a:pt x="52" y="27"/>
                    <a:pt x="53" y="27"/>
                  </a:cubicBezTo>
                  <a:cubicBezTo>
                    <a:pt x="55" y="21"/>
                    <a:pt x="55" y="14"/>
                    <a:pt x="60" y="8"/>
                  </a:cubicBezTo>
                  <a:cubicBezTo>
                    <a:pt x="62" y="6"/>
                    <a:pt x="63" y="6"/>
                    <a:pt x="65" y="5"/>
                  </a:cubicBezTo>
                  <a:close/>
                  <a:moveTo>
                    <a:pt x="213" y="177"/>
                  </a:moveTo>
                  <a:cubicBezTo>
                    <a:pt x="211" y="177"/>
                    <a:pt x="211" y="177"/>
                    <a:pt x="211" y="179"/>
                  </a:cubicBezTo>
                  <a:cubicBezTo>
                    <a:pt x="213" y="179"/>
                    <a:pt x="213" y="178"/>
                    <a:pt x="213" y="177"/>
                  </a:cubicBezTo>
                  <a:close/>
                  <a:moveTo>
                    <a:pt x="39" y="299"/>
                  </a:moveTo>
                  <a:cubicBezTo>
                    <a:pt x="33" y="301"/>
                    <a:pt x="29" y="303"/>
                    <a:pt x="27" y="307"/>
                  </a:cubicBezTo>
                  <a:cubicBezTo>
                    <a:pt x="25" y="311"/>
                    <a:pt x="25" y="315"/>
                    <a:pt x="26" y="321"/>
                  </a:cubicBezTo>
                  <a:cubicBezTo>
                    <a:pt x="28" y="331"/>
                    <a:pt x="49" y="329"/>
                    <a:pt x="51" y="329"/>
                  </a:cubicBezTo>
                  <a:cubicBezTo>
                    <a:pt x="51" y="329"/>
                    <a:pt x="51" y="329"/>
                    <a:pt x="51" y="329"/>
                  </a:cubicBezTo>
                  <a:cubicBezTo>
                    <a:pt x="55" y="328"/>
                    <a:pt x="61" y="326"/>
                    <a:pt x="65" y="323"/>
                  </a:cubicBezTo>
                  <a:cubicBezTo>
                    <a:pt x="68" y="321"/>
                    <a:pt x="71" y="318"/>
                    <a:pt x="71" y="313"/>
                  </a:cubicBezTo>
                  <a:cubicBezTo>
                    <a:pt x="72" y="312"/>
                    <a:pt x="71" y="311"/>
                    <a:pt x="71" y="310"/>
                  </a:cubicBezTo>
                  <a:cubicBezTo>
                    <a:pt x="70" y="307"/>
                    <a:pt x="67" y="305"/>
                    <a:pt x="64" y="302"/>
                  </a:cubicBezTo>
                  <a:cubicBezTo>
                    <a:pt x="60" y="300"/>
                    <a:pt x="56" y="299"/>
                    <a:pt x="52" y="298"/>
                  </a:cubicBezTo>
                  <a:cubicBezTo>
                    <a:pt x="47" y="297"/>
                    <a:pt x="42" y="297"/>
                    <a:pt x="39" y="299"/>
                  </a:cubicBezTo>
                  <a:close/>
                  <a:moveTo>
                    <a:pt x="34" y="354"/>
                  </a:moveTo>
                  <a:cubicBezTo>
                    <a:pt x="31" y="355"/>
                    <a:pt x="28" y="356"/>
                    <a:pt x="26" y="358"/>
                  </a:cubicBezTo>
                  <a:cubicBezTo>
                    <a:pt x="24" y="359"/>
                    <a:pt x="22" y="361"/>
                    <a:pt x="22" y="363"/>
                  </a:cubicBezTo>
                  <a:cubicBezTo>
                    <a:pt x="21" y="365"/>
                    <a:pt x="20" y="367"/>
                    <a:pt x="21" y="369"/>
                  </a:cubicBezTo>
                  <a:cubicBezTo>
                    <a:pt x="21" y="370"/>
                    <a:pt x="21" y="371"/>
                    <a:pt x="22" y="372"/>
                  </a:cubicBezTo>
                  <a:cubicBezTo>
                    <a:pt x="25" y="376"/>
                    <a:pt x="41" y="379"/>
                    <a:pt x="42" y="379"/>
                  </a:cubicBezTo>
                  <a:cubicBezTo>
                    <a:pt x="43" y="380"/>
                    <a:pt x="45" y="380"/>
                    <a:pt x="47" y="380"/>
                  </a:cubicBezTo>
                  <a:cubicBezTo>
                    <a:pt x="53" y="380"/>
                    <a:pt x="58" y="378"/>
                    <a:pt x="61" y="375"/>
                  </a:cubicBezTo>
                  <a:cubicBezTo>
                    <a:pt x="65" y="373"/>
                    <a:pt x="67" y="369"/>
                    <a:pt x="68" y="366"/>
                  </a:cubicBezTo>
                  <a:cubicBezTo>
                    <a:pt x="68" y="365"/>
                    <a:pt x="69" y="364"/>
                    <a:pt x="69" y="364"/>
                  </a:cubicBezTo>
                  <a:cubicBezTo>
                    <a:pt x="69" y="363"/>
                    <a:pt x="69" y="363"/>
                    <a:pt x="69" y="363"/>
                  </a:cubicBezTo>
                  <a:cubicBezTo>
                    <a:pt x="68" y="360"/>
                    <a:pt x="65" y="358"/>
                    <a:pt x="60" y="356"/>
                  </a:cubicBezTo>
                  <a:cubicBezTo>
                    <a:pt x="55" y="355"/>
                    <a:pt x="50" y="354"/>
                    <a:pt x="44" y="354"/>
                  </a:cubicBezTo>
                  <a:cubicBezTo>
                    <a:pt x="41" y="354"/>
                    <a:pt x="37" y="354"/>
                    <a:pt x="34" y="354"/>
                  </a:cubicBezTo>
                  <a:close/>
                  <a:moveTo>
                    <a:pt x="4" y="404"/>
                  </a:moveTo>
                  <a:cubicBezTo>
                    <a:pt x="3" y="405"/>
                    <a:pt x="2" y="406"/>
                    <a:pt x="2" y="407"/>
                  </a:cubicBezTo>
                  <a:cubicBezTo>
                    <a:pt x="2" y="408"/>
                    <a:pt x="2" y="409"/>
                    <a:pt x="3" y="410"/>
                  </a:cubicBezTo>
                  <a:cubicBezTo>
                    <a:pt x="4" y="411"/>
                    <a:pt x="4" y="411"/>
                    <a:pt x="5" y="411"/>
                  </a:cubicBezTo>
                  <a:cubicBezTo>
                    <a:pt x="6" y="412"/>
                    <a:pt x="26" y="423"/>
                    <a:pt x="37" y="421"/>
                  </a:cubicBezTo>
                  <a:cubicBezTo>
                    <a:pt x="41" y="420"/>
                    <a:pt x="44" y="419"/>
                    <a:pt x="46" y="417"/>
                  </a:cubicBezTo>
                  <a:cubicBezTo>
                    <a:pt x="47" y="416"/>
                    <a:pt x="48" y="415"/>
                    <a:pt x="48" y="414"/>
                  </a:cubicBezTo>
                  <a:cubicBezTo>
                    <a:pt x="49" y="413"/>
                    <a:pt x="49" y="412"/>
                    <a:pt x="48" y="410"/>
                  </a:cubicBezTo>
                  <a:cubicBezTo>
                    <a:pt x="47" y="409"/>
                    <a:pt x="45" y="407"/>
                    <a:pt x="43" y="406"/>
                  </a:cubicBezTo>
                  <a:cubicBezTo>
                    <a:pt x="39" y="404"/>
                    <a:pt x="32" y="402"/>
                    <a:pt x="26" y="402"/>
                  </a:cubicBezTo>
                  <a:cubicBezTo>
                    <a:pt x="18" y="400"/>
                    <a:pt x="9" y="401"/>
                    <a:pt x="7" y="402"/>
                  </a:cubicBezTo>
                  <a:cubicBezTo>
                    <a:pt x="6" y="402"/>
                    <a:pt x="5" y="403"/>
                    <a:pt x="4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F17177C-21EC-4284-948F-B8DF63DA5C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1368425"/>
              <a:ext cx="827088" cy="2390775"/>
            </a:xfrm>
            <a:custGeom>
              <a:avLst/>
              <a:gdLst>
                <a:gd name="T0" fmla="*/ 3 w 219"/>
                <a:gd name="T1" fmla="*/ 146 h 634"/>
                <a:gd name="T2" fmla="*/ 26 w 219"/>
                <a:gd name="T3" fmla="*/ 142 h 634"/>
                <a:gd name="T4" fmla="*/ 45 w 219"/>
                <a:gd name="T5" fmla="*/ 131 h 634"/>
                <a:gd name="T6" fmla="*/ 38 w 219"/>
                <a:gd name="T7" fmla="*/ 96 h 634"/>
                <a:gd name="T8" fmla="*/ 38 w 219"/>
                <a:gd name="T9" fmla="*/ 72 h 634"/>
                <a:gd name="T10" fmla="*/ 51 w 219"/>
                <a:gd name="T11" fmla="*/ 57 h 634"/>
                <a:gd name="T12" fmla="*/ 82 w 219"/>
                <a:gd name="T13" fmla="*/ 63 h 634"/>
                <a:gd name="T14" fmla="*/ 106 w 219"/>
                <a:gd name="T15" fmla="*/ 24 h 634"/>
                <a:gd name="T16" fmla="*/ 133 w 219"/>
                <a:gd name="T17" fmla="*/ 43 h 634"/>
                <a:gd name="T18" fmla="*/ 158 w 219"/>
                <a:gd name="T19" fmla="*/ 65 h 634"/>
                <a:gd name="T20" fmla="*/ 189 w 219"/>
                <a:gd name="T21" fmla="*/ 80 h 634"/>
                <a:gd name="T22" fmla="*/ 199 w 219"/>
                <a:gd name="T23" fmla="*/ 129 h 634"/>
                <a:gd name="T24" fmla="*/ 201 w 219"/>
                <a:gd name="T25" fmla="*/ 169 h 634"/>
                <a:gd name="T26" fmla="*/ 211 w 219"/>
                <a:gd name="T27" fmla="*/ 201 h 634"/>
                <a:gd name="T28" fmla="*/ 203 w 219"/>
                <a:gd name="T29" fmla="*/ 247 h 634"/>
                <a:gd name="T30" fmla="*/ 200 w 219"/>
                <a:gd name="T31" fmla="*/ 275 h 634"/>
                <a:gd name="T32" fmla="*/ 120 w 219"/>
                <a:gd name="T33" fmla="*/ 313 h 634"/>
                <a:gd name="T34" fmla="*/ 108 w 219"/>
                <a:gd name="T35" fmla="*/ 338 h 634"/>
                <a:gd name="T36" fmla="*/ 123 w 219"/>
                <a:gd name="T37" fmla="*/ 348 h 634"/>
                <a:gd name="T38" fmla="*/ 180 w 219"/>
                <a:gd name="T39" fmla="*/ 373 h 634"/>
                <a:gd name="T40" fmla="*/ 211 w 219"/>
                <a:gd name="T41" fmla="*/ 396 h 634"/>
                <a:gd name="T42" fmla="*/ 194 w 219"/>
                <a:gd name="T43" fmla="*/ 419 h 634"/>
                <a:gd name="T44" fmla="*/ 166 w 219"/>
                <a:gd name="T45" fmla="*/ 445 h 634"/>
                <a:gd name="T46" fmla="*/ 111 w 219"/>
                <a:gd name="T47" fmla="*/ 464 h 634"/>
                <a:gd name="T48" fmla="*/ 132 w 219"/>
                <a:gd name="T49" fmla="*/ 498 h 634"/>
                <a:gd name="T50" fmla="*/ 133 w 219"/>
                <a:gd name="T51" fmla="*/ 524 h 634"/>
                <a:gd name="T52" fmla="*/ 55 w 219"/>
                <a:gd name="T53" fmla="*/ 531 h 634"/>
                <a:gd name="T54" fmla="*/ 91 w 219"/>
                <a:gd name="T55" fmla="*/ 559 h 634"/>
                <a:gd name="T56" fmla="*/ 63 w 219"/>
                <a:gd name="T57" fmla="*/ 571 h 634"/>
                <a:gd name="T58" fmla="*/ 36 w 219"/>
                <a:gd name="T59" fmla="*/ 590 h 634"/>
                <a:gd name="T60" fmla="*/ 4 w 219"/>
                <a:gd name="T61" fmla="*/ 538 h 634"/>
                <a:gd name="T62" fmla="*/ 5 w 219"/>
                <a:gd name="T63" fmla="*/ 406 h 634"/>
                <a:gd name="T64" fmla="*/ 19 w 219"/>
                <a:gd name="T65" fmla="*/ 191 h 634"/>
                <a:gd name="T66" fmla="*/ 22 w 219"/>
                <a:gd name="T67" fmla="*/ 629 h 634"/>
                <a:gd name="T68" fmla="*/ 97 w 219"/>
                <a:gd name="T69" fmla="*/ 184 h 634"/>
                <a:gd name="T70" fmla="*/ 82 w 219"/>
                <a:gd name="T71" fmla="*/ 247 h 634"/>
                <a:gd name="T72" fmla="*/ 12 w 219"/>
                <a:gd name="T73" fmla="*/ 391 h 634"/>
                <a:gd name="T74" fmla="*/ 68 w 219"/>
                <a:gd name="T75" fmla="*/ 296 h 634"/>
                <a:gd name="T76" fmla="*/ 57 w 219"/>
                <a:gd name="T77" fmla="*/ 200 h 634"/>
                <a:gd name="T78" fmla="*/ 44 w 219"/>
                <a:gd name="T79" fmla="*/ 224 h 634"/>
                <a:gd name="T80" fmla="*/ 45 w 219"/>
                <a:gd name="T81" fmla="*/ 327 h 634"/>
                <a:gd name="T82" fmla="*/ 19 w 219"/>
                <a:gd name="T83" fmla="*/ 280 h 634"/>
                <a:gd name="T84" fmla="*/ 20 w 219"/>
                <a:gd name="T85" fmla="*/ 362 h 634"/>
                <a:gd name="T86" fmla="*/ 60 w 219"/>
                <a:gd name="T87" fmla="*/ 294 h 634"/>
                <a:gd name="T88" fmla="*/ 84 w 219"/>
                <a:gd name="T89" fmla="*/ 56 h 634"/>
                <a:gd name="T90" fmla="*/ 104 w 219"/>
                <a:gd name="T91" fmla="*/ 159 h 634"/>
                <a:gd name="T92" fmla="*/ 107 w 219"/>
                <a:gd name="T93" fmla="*/ 50 h 634"/>
                <a:gd name="T94" fmla="*/ 98 w 219"/>
                <a:gd name="T95" fmla="*/ 213 h 634"/>
                <a:gd name="T96" fmla="*/ 136 w 219"/>
                <a:gd name="T97" fmla="*/ 154 h 634"/>
                <a:gd name="T98" fmla="*/ 127 w 219"/>
                <a:gd name="T99" fmla="*/ 135 h 634"/>
                <a:gd name="T100" fmla="*/ 156 w 219"/>
                <a:gd name="T101" fmla="*/ 176 h 634"/>
                <a:gd name="T102" fmla="*/ 87 w 219"/>
                <a:gd name="T103" fmla="*/ 260 h 634"/>
                <a:gd name="T104" fmla="*/ 136 w 219"/>
                <a:gd name="T105" fmla="*/ 255 h 634"/>
                <a:gd name="T106" fmla="*/ 64 w 219"/>
                <a:gd name="T107" fmla="*/ 318 h 634"/>
                <a:gd name="T108" fmla="*/ 135 w 219"/>
                <a:gd name="T109" fmla="*/ 341 h 634"/>
                <a:gd name="T110" fmla="*/ 30 w 219"/>
                <a:gd name="T111" fmla="*/ 391 h 634"/>
                <a:gd name="T112" fmla="*/ 4 w 219"/>
                <a:gd name="T113" fmla="*/ 413 h 634"/>
                <a:gd name="T114" fmla="*/ 72 w 219"/>
                <a:gd name="T115" fmla="*/ 409 h 634"/>
                <a:gd name="T116" fmla="*/ 163 w 219"/>
                <a:gd name="T117" fmla="*/ 228 h 634"/>
                <a:gd name="T118" fmla="*/ 110 w 219"/>
                <a:gd name="T119" fmla="*/ 421 h 634"/>
                <a:gd name="T120" fmla="*/ 35 w 219"/>
                <a:gd name="T121" fmla="*/ 470 h 634"/>
                <a:gd name="T122" fmla="*/ 72 w 219"/>
                <a:gd name="T123" fmla="*/ 504 h 634"/>
                <a:gd name="T124" fmla="*/ 86 w 219"/>
                <a:gd name="T125" fmla="*/ 443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9" h="634">
                  <a:moveTo>
                    <a:pt x="77" y="155"/>
                  </a:moveTo>
                  <a:cubicBezTo>
                    <a:pt x="74" y="150"/>
                    <a:pt x="72" y="145"/>
                    <a:pt x="69" y="140"/>
                  </a:cubicBezTo>
                  <a:cubicBezTo>
                    <a:pt x="67" y="137"/>
                    <a:pt x="65" y="134"/>
                    <a:pt x="63" y="131"/>
                  </a:cubicBezTo>
                  <a:cubicBezTo>
                    <a:pt x="62" y="130"/>
                    <a:pt x="62" y="130"/>
                    <a:pt x="62" y="130"/>
                  </a:cubicBezTo>
                  <a:cubicBezTo>
                    <a:pt x="65" y="135"/>
                    <a:pt x="68" y="140"/>
                    <a:pt x="71" y="145"/>
                  </a:cubicBezTo>
                  <a:cubicBezTo>
                    <a:pt x="71" y="145"/>
                    <a:pt x="71" y="145"/>
                    <a:pt x="71" y="145"/>
                  </a:cubicBezTo>
                  <a:cubicBezTo>
                    <a:pt x="75" y="151"/>
                    <a:pt x="78" y="157"/>
                    <a:pt x="80" y="163"/>
                  </a:cubicBezTo>
                  <a:cubicBezTo>
                    <a:pt x="80" y="162"/>
                    <a:pt x="79" y="161"/>
                    <a:pt x="79" y="159"/>
                  </a:cubicBezTo>
                  <a:cubicBezTo>
                    <a:pt x="78" y="158"/>
                    <a:pt x="77" y="156"/>
                    <a:pt x="77" y="155"/>
                  </a:cubicBezTo>
                  <a:close/>
                  <a:moveTo>
                    <a:pt x="0" y="160"/>
                  </a:moveTo>
                  <a:cubicBezTo>
                    <a:pt x="1" y="161"/>
                    <a:pt x="2" y="162"/>
                    <a:pt x="3" y="162"/>
                  </a:cubicBezTo>
                  <a:cubicBezTo>
                    <a:pt x="6" y="164"/>
                    <a:pt x="8" y="166"/>
                    <a:pt x="10" y="168"/>
                  </a:cubicBezTo>
                  <a:cubicBezTo>
                    <a:pt x="10" y="168"/>
                    <a:pt x="10" y="168"/>
                    <a:pt x="10" y="168"/>
                  </a:cubicBezTo>
                  <a:cubicBezTo>
                    <a:pt x="12" y="170"/>
                    <a:pt x="15" y="172"/>
                    <a:pt x="17" y="174"/>
                  </a:cubicBezTo>
                  <a:cubicBezTo>
                    <a:pt x="19" y="176"/>
                    <a:pt x="22" y="179"/>
                    <a:pt x="24" y="181"/>
                  </a:cubicBezTo>
                  <a:cubicBezTo>
                    <a:pt x="24" y="181"/>
                    <a:pt x="24" y="181"/>
                    <a:pt x="24" y="181"/>
                  </a:cubicBezTo>
                  <a:cubicBezTo>
                    <a:pt x="26" y="183"/>
                    <a:pt x="28" y="186"/>
                    <a:pt x="30" y="189"/>
                  </a:cubicBezTo>
                  <a:cubicBezTo>
                    <a:pt x="33" y="191"/>
                    <a:pt x="35" y="194"/>
                    <a:pt x="37" y="197"/>
                  </a:cubicBezTo>
                  <a:cubicBezTo>
                    <a:pt x="37" y="197"/>
                    <a:pt x="37" y="197"/>
                    <a:pt x="37" y="197"/>
                  </a:cubicBezTo>
                  <a:cubicBezTo>
                    <a:pt x="40" y="201"/>
                    <a:pt x="42" y="205"/>
                    <a:pt x="45" y="209"/>
                  </a:cubicBezTo>
                  <a:cubicBezTo>
                    <a:pt x="43" y="206"/>
                    <a:pt x="43" y="206"/>
                    <a:pt x="43" y="206"/>
                  </a:cubicBezTo>
                  <a:cubicBezTo>
                    <a:pt x="40" y="199"/>
                    <a:pt x="35" y="192"/>
                    <a:pt x="31" y="186"/>
                  </a:cubicBezTo>
                  <a:cubicBezTo>
                    <a:pt x="26" y="178"/>
                    <a:pt x="21" y="170"/>
                    <a:pt x="17" y="164"/>
                  </a:cubicBezTo>
                  <a:cubicBezTo>
                    <a:pt x="9" y="154"/>
                    <a:pt x="3" y="146"/>
                    <a:pt x="3" y="146"/>
                  </a:cubicBezTo>
                  <a:cubicBezTo>
                    <a:pt x="3" y="146"/>
                    <a:pt x="3" y="146"/>
                    <a:pt x="3" y="146"/>
                  </a:cubicBezTo>
                  <a:cubicBezTo>
                    <a:pt x="3" y="145"/>
                    <a:pt x="3" y="145"/>
                    <a:pt x="3" y="145"/>
                  </a:cubicBezTo>
                  <a:cubicBezTo>
                    <a:pt x="3" y="145"/>
                    <a:pt x="3" y="144"/>
                    <a:pt x="3" y="144"/>
                  </a:cubicBezTo>
                  <a:cubicBezTo>
                    <a:pt x="3" y="144"/>
                    <a:pt x="3" y="144"/>
                    <a:pt x="3" y="143"/>
                  </a:cubicBezTo>
                  <a:cubicBezTo>
                    <a:pt x="3" y="143"/>
                    <a:pt x="3" y="143"/>
                    <a:pt x="3" y="143"/>
                  </a:cubicBezTo>
                  <a:cubicBezTo>
                    <a:pt x="4" y="143"/>
                    <a:pt x="4" y="143"/>
                    <a:pt x="5" y="143"/>
                  </a:cubicBezTo>
                  <a:cubicBezTo>
                    <a:pt x="5" y="143"/>
                    <a:pt x="5" y="143"/>
                    <a:pt x="5" y="143"/>
                  </a:cubicBezTo>
                  <a:cubicBezTo>
                    <a:pt x="5" y="143"/>
                    <a:pt x="5" y="143"/>
                    <a:pt x="6" y="143"/>
                  </a:cubicBezTo>
                  <a:cubicBezTo>
                    <a:pt x="14" y="150"/>
                    <a:pt x="23" y="159"/>
                    <a:pt x="32" y="170"/>
                  </a:cubicBezTo>
                  <a:cubicBezTo>
                    <a:pt x="38" y="177"/>
                    <a:pt x="44" y="185"/>
                    <a:pt x="50" y="194"/>
                  </a:cubicBezTo>
                  <a:cubicBezTo>
                    <a:pt x="49" y="192"/>
                    <a:pt x="48" y="190"/>
                    <a:pt x="47" y="188"/>
                  </a:cubicBezTo>
                  <a:cubicBezTo>
                    <a:pt x="44" y="183"/>
                    <a:pt x="41" y="177"/>
                    <a:pt x="38" y="172"/>
                  </a:cubicBezTo>
                  <a:cubicBezTo>
                    <a:pt x="38" y="172"/>
                    <a:pt x="38" y="172"/>
                    <a:pt x="38" y="172"/>
                  </a:cubicBezTo>
                  <a:cubicBezTo>
                    <a:pt x="37" y="171"/>
                    <a:pt x="37" y="170"/>
                    <a:pt x="36" y="168"/>
                  </a:cubicBezTo>
                  <a:cubicBezTo>
                    <a:pt x="34" y="166"/>
                    <a:pt x="33" y="164"/>
                    <a:pt x="32" y="162"/>
                  </a:cubicBezTo>
                  <a:cubicBezTo>
                    <a:pt x="30" y="159"/>
                    <a:pt x="27" y="155"/>
                    <a:pt x="25" y="152"/>
                  </a:cubicBezTo>
                  <a:cubicBezTo>
                    <a:pt x="23" y="148"/>
                    <a:pt x="20" y="145"/>
                    <a:pt x="18" y="143"/>
                  </a:cubicBezTo>
                  <a:cubicBezTo>
                    <a:pt x="18" y="143"/>
                    <a:pt x="18" y="143"/>
                    <a:pt x="18" y="143"/>
                  </a:cubicBezTo>
                  <a:cubicBezTo>
                    <a:pt x="17" y="141"/>
                    <a:pt x="16" y="140"/>
                    <a:pt x="15" y="139"/>
                  </a:cubicBezTo>
                  <a:cubicBezTo>
                    <a:pt x="12" y="135"/>
                    <a:pt x="12" y="135"/>
                    <a:pt x="12" y="135"/>
                  </a:cubicBezTo>
                  <a:cubicBezTo>
                    <a:pt x="11" y="134"/>
                    <a:pt x="11" y="133"/>
                    <a:pt x="12" y="132"/>
                  </a:cubicBezTo>
                  <a:cubicBezTo>
                    <a:pt x="12" y="131"/>
                    <a:pt x="13" y="131"/>
                    <a:pt x="14" y="132"/>
                  </a:cubicBezTo>
                  <a:cubicBezTo>
                    <a:pt x="16" y="133"/>
                    <a:pt x="18" y="135"/>
                    <a:pt x="20" y="136"/>
                  </a:cubicBezTo>
                  <a:cubicBezTo>
                    <a:pt x="22" y="138"/>
                    <a:pt x="24" y="140"/>
                    <a:pt x="26" y="142"/>
                  </a:cubicBezTo>
                  <a:cubicBezTo>
                    <a:pt x="27" y="142"/>
                    <a:pt x="27" y="142"/>
                    <a:pt x="27" y="142"/>
                  </a:cubicBezTo>
                  <a:cubicBezTo>
                    <a:pt x="28" y="144"/>
                    <a:pt x="30" y="145"/>
                    <a:pt x="32" y="147"/>
                  </a:cubicBezTo>
                  <a:cubicBezTo>
                    <a:pt x="31" y="145"/>
                    <a:pt x="29" y="144"/>
                    <a:pt x="28" y="142"/>
                  </a:cubicBezTo>
                  <a:cubicBezTo>
                    <a:pt x="27" y="141"/>
                    <a:pt x="27" y="140"/>
                    <a:pt x="26" y="139"/>
                  </a:cubicBezTo>
                  <a:cubicBezTo>
                    <a:pt x="25" y="138"/>
                    <a:pt x="25" y="138"/>
                    <a:pt x="25" y="138"/>
                  </a:cubicBezTo>
                  <a:cubicBezTo>
                    <a:pt x="23" y="136"/>
                    <a:pt x="22" y="134"/>
                    <a:pt x="21" y="132"/>
                  </a:cubicBezTo>
                  <a:cubicBezTo>
                    <a:pt x="16" y="127"/>
                    <a:pt x="16" y="127"/>
                    <a:pt x="16" y="127"/>
                  </a:cubicBezTo>
                  <a:cubicBezTo>
                    <a:pt x="16" y="127"/>
                    <a:pt x="16" y="126"/>
                    <a:pt x="16" y="125"/>
                  </a:cubicBezTo>
                  <a:cubicBezTo>
                    <a:pt x="17" y="124"/>
                    <a:pt x="18" y="124"/>
                    <a:pt x="19" y="125"/>
                  </a:cubicBezTo>
                  <a:cubicBezTo>
                    <a:pt x="21" y="126"/>
                    <a:pt x="23" y="128"/>
                    <a:pt x="25" y="129"/>
                  </a:cubicBezTo>
                  <a:cubicBezTo>
                    <a:pt x="27" y="130"/>
                    <a:pt x="28" y="132"/>
                    <a:pt x="29" y="133"/>
                  </a:cubicBezTo>
                  <a:cubicBezTo>
                    <a:pt x="29" y="132"/>
                    <a:pt x="29" y="132"/>
                    <a:pt x="29" y="132"/>
                  </a:cubicBezTo>
                  <a:cubicBezTo>
                    <a:pt x="28" y="131"/>
                    <a:pt x="27" y="130"/>
                    <a:pt x="26" y="129"/>
                  </a:cubicBezTo>
                  <a:cubicBezTo>
                    <a:pt x="24" y="127"/>
                    <a:pt x="24" y="127"/>
                    <a:pt x="24" y="127"/>
                  </a:cubicBezTo>
                  <a:cubicBezTo>
                    <a:pt x="23" y="126"/>
                    <a:pt x="22" y="125"/>
                    <a:pt x="21" y="124"/>
                  </a:cubicBezTo>
                  <a:cubicBezTo>
                    <a:pt x="21" y="124"/>
                    <a:pt x="21" y="124"/>
                    <a:pt x="21" y="124"/>
                  </a:cubicBezTo>
                  <a:cubicBezTo>
                    <a:pt x="17" y="120"/>
                    <a:pt x="17" y="120"/>
                    <a:pt x="17" y="120"/>
                  </a:cubicBezTo>
                  <a:cubicBezTo>
                    <a:pt x="16" y="119"/>
                    <a:pt x="16" y="118"/>
                    <a:pt x="17" y="117"/>
                  </a:cubicBezTo>
                  <a:cubicBezTo>
                    <a:pt x="17" y="117"/>
                    <a:pt x="18" y="116"/>
                    <a:pt x="19" y="117"/>
                  </a:cubicBezTo>
                  <a:cubicBezTo>
                    <a:pt x="21" y="118"/>
                    <a:pt x="23" y="119"/>
                    <a:pt x="25" y="120"/>
                  </a:cubicBezTo>
                  <a:cubicBezTo>
                    <a:pt x="24" y="119"/>
                    <a:pt x="25" y="119"/>
                    <a:pt x="25" y="118"/>
                  </a:cubicBezTo>
                  <a:cubicBezTo>
                    <a:pt x="26" y="117"/>
                    <a:pt x="27" y="117"/>
                    <a:pt x="28" y="118"/>
                  </a:cubicBezTo>
                  <a:cubicBezTo>
                    <a:pt x="32" y="120"/>
                    <a:pt x="36" y="123"/>
                    <a:pt x="40" y="127"/>
                  </a:cubicBezTo>
                  <a:cubicBezTo>
                    <a:pt x="42" y="128"/>
                    <a:pt x="44" y="130"/>
                    <a:pt x="45" y="131"/>
                  </a:cubicBezTo>
                  <a:cubicBezTo>
                    <a:pt x="45" y="130"/>
                    <a:pt x="45" y="130"/>
                    <a:pt x="45" y="130"/>
                  </a:cubicBezTo>
                  <a:cubicBezTo>
                    <a:pt x="42" y="128"/>
                    <a:pt x="40" y="125"/>
                    <a:pt x="38" y="123"/>
                  </a:cubicBezTo>
                  <a:cubicBezTo>
                    <a:pt x="37" y="122"/>
                    <a:pt x="36" y="120"/>
                    <a:pt x="35" y="119"/>
                  </a:cubicBezTo>
                  <a:cubicBezTo>
                    <a:pt x="34" y="118"/>
                    <a:pt x="33" y="117"/>
                    <a:pt x="32" y="116"/>
                  </a:cubicBezTo>
                  <a:cubicBezTo>
                    <a:pt x="31" y="116"/>
                    <a:pt x="30" y="115"/>
                    <a:pt x="29" y="114"/>
                  </a:cubicBezTo>
                  <a:cubicBezTo>
                    <a:pt x="29" y="113"/>
                    <a:pt x="28" y="113"/>
                    <a:pt x="27" y="112"/>
                  </a:cubicBezTo>
                  <a:cubicBezTo>
                    <a:pt x="26" y="111"/>
                    <a:pt x="24" y="109"/>
                    <a:pt x="23" y="108"/>
                  </a:cubicBezTo>
                  <a:cubicBezTo>
                    <a:pt x="22" y="108"/>
                    <a:pt x="22" y="106"/>
                    <a:pt x="22" y="106"/>
                  </a:cubicBezTo>
                  <a:cubicBezTo>
                    <a:pt x="23" y="105"/>
                    <a:pt x="24" y="105"/>
                    <a:pt x="25" y="105"/>
                  </a:cubicBezTo>
                  <a:cubicBezTo>
                    <a:pt x="29" y="107"/>
                    <a:pt x="34" y="109"/>
                    <a:pt x="39" y="113"/>
                  </a:cubicBezTo>
                  <a:cubicBezTo>
                    <a:pt x="43" y="116"/>
                    <a:pt x="47" y="120"/>
                    <a:pt x="52" y="124"/>
                  </a:cubicBezTo>
                  <a:cubicBezTo>
                    <a:pt x="54" y="126"/>
                    <a:pt x="56" y="128"/>
                    <a:pt x="58" y="131"/>
                  </a:cubicBezTo>
                  <a:cubicBezTo>
                    <a:pt x="57" y="130"/>
                    <a:pt x="56" y="128"/>
                    <a:pt x="55" y="127"/>
                  </a:cubicBezTo>
                  <a:cubicBezTo>
                    <a:pt x="51" y="121"/>
                    <a:pt x="47" y="115"/>
                    <a:pt x="43" y="111"/>
                  </a:cubicBezTo>
                  <a:cubicBezTo>
                    <a:pt x="43" y="111"/>
                    <a:pt x="43" y="111"/>
                    <a:pt x="43" y="111"/>
                  </a:cubicBezTo>
                  <a:cubicBezTo>
                    <a:pt x="42" y="110"/>
                    <a:pt x="42" y="110"/>
                    <a:pt x="41" y="109"/>
                  </a:cubicBezTo>
                  <a:cubicBezTo>
                    <a:pt x="41" y="109"/>
                    <a:pt x="40" y="108"/>
                    <a:pt x="40" y="108"/>
                  </a:cubicBezTo>
                  <a:cubicBezTo>
                    <a:pt x="39" y="106"/>
                    <a:pt x="37" y="105"/>
                    <a:pt x="36" y="103"/>
                  </a:cubicBezTo>
                  <a:cubicBezTo>
                    <a:pt x="34" y="102"/>
                    <a:pt x="33" y="101"/>
                    <a:pt x="33" y="100"/>
                  </a:cubicBezTo>
                  <a:cubicBezTo>
                    <a:pt x="29" y="97"/>
                    <a:pt x="29" y="97"/>
                    <a:pt x="29" y="97"/>
                  </a:cubicBezTo>
                  <a:cubicBezTo>
                    <a:pt x="28" y="96"/>
                    <a:pt x="28" y="95"/>
                    <a:pt x="29" y="94"/>
                  </a:cubicBezTo>
                  <a:cubicBezTo>
                    <a:pt x="29" y="93"/>
                    <a:pt x="29" y="93"/>
                    <a:pt x="30" y="93"/>
                  </a:cubicBezTo>
                  <a:cubicBezTo>
                    <a:pt x="31" y="93"/>
                    <a:pt x="31" y="93"/>
                    <a:pt x="32" y="93"/>
                  </a:cubicBezTo>
                  <a:cubicBezTo>
                    <a:pt x="34" y="94"/>
                    <a:pt x="36" y="95"/>
                    <a:pt x="38" y="96"/>
                  </a:cubicBezTo>
                  <a:cubicBezTo>
                    <a:pt x="40" y="97"/>
                    <a:pt x="42" y="98"/>
                    <a:pt x="44" y="100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8" y="102"/>
                    <a:pt x="51" y="105"/>
                    <a:pt x="55" y="108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59" y="110"/>
                    <a:pt x="60" y="111"/>
                    <a:pt x="61" y="112"/>
                  </a:cubicBezTo>
                  <a:cubicBezTo>
                    <a:pt x="62" y="113"/>
                    <a:pt x="63" y="114"/>
                    <a:pt x="64" y="115"/>
                  </a:cubicBezTo>
                  <a:cubicBezTo>
                    <a:pt x="65" y="116"/>
                    <a:pt x="66" y="117"/>
                    <a:pt x="67" y="119"/>
                  </a:cubicBezTo>
                  <a:cubicBezTo>
                    <a:pt x="68" y="120"/>
                    <a:pt x="69" y="121"/>
                    <a:pt x="70" y="122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0" y="121"/>
                    <a:pt x="68" y="118"/>
                    <a:pt x="67" y="116"/>
                  </a:cubicBezTo>
                  <a:cubicBezTo>
                    <a:pt x="59" y="109"/>
                    <a:pt x="52" y="102"/>
                    <a:pt x="45" y="96"/>
                  </a:cubicBezTo>
                  <a:cubicBezTo>
                    <a:pt x="42" y="94"/>
                    <a:pt x="42" y="94"/>
                    <a:pt x="42" y="94"/>
                  </a:cubicBezTo>
                  <a:cubicBezTo>
                    <a:pt x="34" y="87"/>
                    <a:pt x="29" y="82"/>
                    <a:pt x="28" y="81"/>
                  </a:cubicBezTo>
                  <a:cubicBezTo>
                    <a:pt x="28" y="81"/>
                    <a:pt x="28" y="80"/>
                    <a:pt x="28" y="79"/>
                  </a:cubicBezTo>
                  <a:cubicBezTo>
                    <a:pt x="28" y="78"/>
                    <a:pt x="30" y="78"/>
                    <a:pt x="31" y="78"/>
                  </a:cubicBezTo>
                  <a:cubicBezTo>
                    <a:pt x="33" y="80"/>
                    <a:pt x="36" y="81"/>
                    <a:pt x="39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41" y="83"/>
                    <a:pt x="43" y="84"/>
                    <a:pt x="45" y="85"/>
                  </a:cubicBezTo>
                  <a:cubicBezTo>
                    <a:pt x="47" y="86"/>
                    <a:pt x="49" y="87"/>
                    <a:pt x="51" y="88"/>
                  </a:cubicBezTo>
                  <a:cubicBezTo>
                    <a:pt x="54" y="90"/>
                    <a:pt x="57" y="92"/>
                    <a:pt x="60" y="95"/>
                  </a:cubicBezTo>
                  <a:cubicBezTo>
                    <a:pt x="57" y="91"/>
                    <a:pt x="54" y="88"/>
                    <a:pt x="51" y="85"/>
                  </a:cubicBezTo>
                  <a:cubicBezTo>
                    <a:pt x="44" y="79"/>
                    <a:pt x="39" y="75"/>
                    <a:pt x="39" y="75"/>
                  </a:cubicBezTo>
                  <a:cubicBezTo>
                    <a:pt x="38" y="74"/>
                    <a:pt x="38" y="73"/>
                    <a:pt x="38" y="72"/>
                  </a:cubicBezTo>
                  <a:cubicBezTo>
                    <a:pt x="38" y="72"/>
                    <a:pt x="38" y="72"/>
                    <a:pt x="38" y="72"/>
                  </a:cubicBezTo>
                  <a:cubicBezTo>
                    <a:pt x="39" y="71"/>
                    <a:pt x="39" y="71"/>
                    <a:pt x="40" y="71"/>
                  </a:cubicBezTo>
                  <a:cubicBezTo>
                    <a:pt x="44" y="73"/>
                    <a:pt x="49" y="75"/>
                    <a:pt x="53" y="77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1" y="76"/>
                    <a:pt x="51" y="75"/>
                    <a:pt x="50" y="74"/>
                  </a:cubicBezTo>
                  <a:cubicBezTo>
                    <a:pt x="49" y="73"/>
                    <a:pt x="49" y="73"/>
                    <a:pt x="49" y="73"/>
                  </a:cubicBezTo>
                  <a:cubicBezTo>
                    <a:pt x="46" y="70"/>
                    <a:pt x="42" y="68"/>
                    <a:pt x="39" y="65"/>
                  </a:cubicBezTo>
                  <a:cubicBezTo>
                    <a:pt x="39" y="64"/>
                    <a:pt x="38" y="63"/>
                    <a:pt x="39" y="63"/>
                  </a:cubicBezTo>
                  <a:cubicBezTo>
                    <a:pt x="39" y="62"/>
                    <a:pt x="40" y="61"/>
                    <a:pt x="41" y="62"/>
                  </a:cubicBezTo>
                  <a:cubicBezTo>
                    <a:pt x="43" y="62"/>
                    <a:pt x="45" y="63"/>
                    <a:pt x="47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9" y="65"/>
                    <a:pt x="51" y="66"/>
                    <a:pt x="53" y="67"/>
                  </a:cubicBezTo>
                  <a:cubicBezTo>
                    <a:pt x="53" y="68"/>
                    <a:pt x="53" y="68"/>
                    <a:pt x="53" y="68"/>
                  </a:cubicBezTo>
                  <a:cubicBezTo>
                    <a:pt x="57" y="70"/>
                    <a:pt x="60" y="72"/>
                    <a:pt x="64" y="75"/>
                  </a:cubicBezTo>
                  <a:cubicBezTo>
                    <a:pt x="66" y="77"/>
                    <a:pt x="66" y="77"/>
                    <a:pt x="66" y="77"/>
                  </a:cubicBezTo>
                  <a:cubicBezTo>
                    <a:pt x="66" y="77"/>
                    <a:pt x="67" y="78"/>
                    <a:pt x="67" y="78"/>
                  </a:cubicBezTo>
                  <a:cubicBezTo>
                    <a:pt x="67" y="77"/>
                    <a:pt x="66" y="77"/>
                    <a:pt x="66" y="76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65" y="75"/>
                    <a:pt x="65" y="74"/>
                    <a:pt x="64" y="74"/>
                  </a:cubicBezTo>
                  <a:cubicBezTo>
                    <a:pt x="63" y="72"/>
                    <a:pt x="63" y="71"/>
                    <a:pt x="62" y="70"/>
                  </a:cubicBezTo>
                  <a:cubicBezTo>
                    <a:pt x="60" y="67"/>
                    <a:pt x="58" y="64"/>
                    <a:pt x="56" y="62"/>
                  </a:cubicBezTo>
                  <a:cubicBezTo>
                    <a:pt x="53" y="59"/>
                    <a:pt x="53" y="59"/>
                    <a:pt x="53" y="59"/>
                  </a:cubicBezTo>
                  <a:cubicBezTo>
                    <a:pt x="52" y="58"/>
                    <a:pt x="52" y="58"/>
                    <a:pt x="51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49" y="55"/>
                    <a:pt x="48" y="54"/>
                    <a:pt x="48" y="54"/>
                  </a:cubicBezTo>
                  <a:cubicBezTo>
                    <a:pt x="47" y="54"/>
                    <a:pt x="47" y="53"/>
                    <a:pt x="48" y="52"/>
                  </a:cubicBezTo>
                  <a:cubicBezTo>
                    <a:pt x="48" y="51"/>
                    <a:pt x="49" y="50"/>
                    <a:pt x="50" y="51"/>
                  </a:cubicBezTo>
                  <a:cubicBezTo>
                    <a:pt x="51" y="51"/>
                    <a:pt x="53" y="52"/>
                    <a:pt x="54" y="53"/>
                  </a:cubicBezTo>
                  <a:cubicBezTo>
                    <a:pt x="55" y="53"/>
                    <a:pt x="55" y="53"/>
                    <a:pt x="55" y="53"/>
                  </a:cubicBezTo>
                  <a:cubicBezTo>
                    <a:pt x="56" y="54"/>
                    <a:pt x="58" y="55"/>
                    <a:pt x="59" y="56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62" y="57"/>
                    <a:pt x="65" y="60"/>
                    <a:pt x="67" y="62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70" y="64"/>
                    <a:pt x="70" y="65"/>
                    <a:pt x="71" y="65"/>
                  </a:cubicBezTo>
                  <a:cubicBezTo>
                    <a:pt x="71" y="65"/>
                    <a:pt x="71" y="65"/>
                    <a:pt x="71" y="65"/>
                  </a:cubicBezTo>
                  <a:cubicBezTo>
                    <a:pt x="68" y="59"/>
                    <a:pt x="65" y="54"/>
                    <a:pt x="63" y="50"/>
                  </a:cubicBezTo>
                  <a:cubicBezTo>
                    <a:pt x="62" y="50"/>
                    <a:pt x="62" y="50"/>
                    <a:pt x="62" y="50"/>
                  </a:cubicBezTo>
                  <a:cubicBezTo>
                    <a:pt x="61" y="46"/>
                    <a:pt x="59" y="44"/>
                    <a:pt x="58" y="42"/>
                  </a:cubicBezTo>
                  <a:cubicBezTo>
                    <a:pt x="57" y="41"/>
                    <a:pt x="56" y="40"/>
                    <a:pt x="56" y="39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3" y="34"/>
                    <a:pt x="53" y="33"/>
                    <a:pt x="54" y="32"/>
                  </a:cubicBezTo>
                  <a:cubicBezTo>
                    <a:pt x="54" y="31"/>
                    <a:pt x="55" y="31"/>
                    <a:pt x="56" y="32"/>
                  </a:cubicBezTo>
                  <a:cubicBezTo>
                    <a:pt x="58" y="33"/>
                    <a:pt x="59" y="34"/>
                    <a:pt x="61" y="36"/>
                  </a:cubicBezTo>
                  <a:cubicBezTo>
                    <a:pt x="62" y="37"/>
                    <a:pt x="64" y="39"/>
                    <a:pt x="65" y="41"/>
                  </a:cubicBezTo>
                  <a:cubicBezTo>
                    <a:pt x="65" y="41"/>
                    <a:pt x="65" y="41"/>
                    <a:pt x="65" y="41"/>
                  </a:cubicBezTo>
                  <a:cubicBezTo>
                    <a:pt x="68" y="44"/>
                    <a:pt x="71" y="47"/>
                    <a:pt x="74" y="51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7" y="56"/>
                    <a:pt x="80" y="59"/>
                    <a:pt x="82" y="63"/>
                  </a:cubicBezTo>
                  <a:cubicBezTo>
                    <a:pt x="81" y="61"/>
                    <a:pt x="81" y="59"/>
                    <a:pt x="80" y="57"/>
                  </a:cubicBezTo>
                  <a:cubicBezTo>
                    <a:pt x="80" y="57"/>
                    <a:pt x="80" y="57"/>
                    <a:pt x="80" y="57"/>
                  </a:cubicBezTo>
                  <a:cubicBezTo>
                    <a:pt x="78" y="52"/>
                    <a:pt x="76" y="47"/>
                    <a:pt x="74" y="42"/>
                  </a:cubicBezTo>
                  <a:cubicBezTo>
                    <a:pt x="72" y="37"/>
                    <a:pt x="69" y="32"/>
                    <a:pt x="67" y="28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7"/>
                    <a:pt x="65" y="25"/>
                    <a:pt x="64" y="24"/>
                  </a:cubicBezTo>
                  <a:cubicBezTo>
                    <a:pt x="63" y="22"/>
                    <a:pt x="63" y="21"/>
                    <a:pt x="62" y="20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59" y="17"/>
                    <a:pt x="59" y="16"/>
                    <a:pt x="59" y="15"/>
                  </a:cubicBezTo>
                  <a:cubicBezTo>
                    <a:pt x="60" y="14"/>
                    <a:pt x="61" y="14"/>
                    <a:pt x="62" y="14"/>
                  </a:cubicBezTo>
                  <a:cubicBezTo>
                    <a:pt x="65" y="16"/>
                    <a:pt x="68" y="18"/>
                    <a:pt x="70" y="20"/>
                  </a:cubicBezTo>
                  <a:cubicBezTo>
                    <a:pt x="73" y="23"/>
                    <a:pt x="76" y="26"/>
                    <a:pt x="79" y="30"/>
                  </a:cubicBezTo>
                  <a:cubicBezTo>
                    <a:pt x="79" y="30"/>
                    <a:pt x="79" y="30"/>
                    <a:pt x="79" y="30"/>
                  </a:cubicBezTo>
                  <a:cubicBezTo>
                    <a:pt x="81" y="33"/>
                    <a:pt x="84" y="37"/>
                    <a:pt x="86" y="41"/>
                  </a:cubicBezTo>
                  <a:cubicBezTo>
                    <a:pt x="88" y="45"/>
                    <a:pt x="90" y="49"/>
                    <a:pt x="91" y="53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5" y="2"/>
                    <a:pt x="85" y="1"/>
                    <a:pt x="86" y="0"/>
                  </a:cubicBezTo>
                  <a:cubicBezTo>
                    <a:pt x="87" y="0"/>
                    <a:pt x="88" y="0"/>
                    <a:pt x="88" y="1"/>
                  </a:cubicBezTo>
                  <a:cubicBezTo>
                    <a:pt x="91" y="7"/>
                    <a:pt x="94" y="14"/>
                    <a:pt x="97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9" y="30"/>
                    <a:pt x="101" y="39"/>
                    <a:pt x="103" y="48"/>
                  </a:cubicBezTo>
                  <a:cubicBezTo>
                    <a:pt x="103" y="49"/>
                    <a:pt x="103" y="50"/>
                    <a:pt x="103" y="51"/>
                  </a:cubicBezTo>
                  <a:cubicBezTo>
                    <a:pt x="104" y="41"/>
                    <a:pt x="105" y="31"/>
                    <a:pt x="106" y="24"/>
                  </a:cubicBezTo>
                  <a:cubicBezTo>
                    <a:pt x="108" y="6"/>
                    <a:pt x="108" y="6"/>
                    <a:pt x="108" y="6"/>
                  </a:cubicBezTo>
                  <a:cubicBezTo>
                    <a:pt x="108" y="5"/>
                    <a:pt x="109" y="4"/>
                    <a:pt x="110" y="4"/>
                  </a:cubicBezTo>
                  <a:cubicBezTo>
                    <a:pt x="111" y="4"/>
                    <a:pt x="112" y="5"/>
                    <a:pt x="112" y="6"/>
                  </a:cubicBezTo>
                  <a:cubicBezTo>
                    <a:pt x="113" y="9"/>
                    <a:pt x="113" y="13"/>
                    <a:pt x="114" y="18"/>
                  </a:cubicBezTo>
                  <a:cubicBezTo>
                    <a:pt x="114" y="23"/>
                    <a:pt x="114" y="28"/>
                    <a:pt x="115" y="33"/>
                  </a:cubicBezTo>
                  <a:cubicBezTo>
                    <a:pt x="115" y="38"/>
                    <a:pt x="115" y="44"/>
                    <a:pt x="115" y="49"/>
                  </a:cubicBezTo>
                  <a:cubicBezTo>
                    <a:pt x="114" y="54"/>
                    <a:pt x="114" y="60"/>
                    <a:pt x="114" y="65"/>
                  </a:cubicBezTo>
                  <a:cubicBezTo>
                    <a:pt x="114" y="65"/>
                    <a:pt x="114" y="65"/>
                    <a:pt x="114" y="65"/>
                  </a:cubicBezTo>
                  <a:cubicBezTo>
                    <a:pt x="113" y="68"/>
                    <a:pt x="113" y="71"/>
                    <a:pt x="113" y="74"/>
                  </a:cubicBezTo>
                  <a:cubicBezTo>
                    <a:pt x="113" y="74"/>
                    <a:pt x="113" y="74"/>
                    <a:pt x="113" y="74"/>
                  </a:cubicBezTo>
                  <a:cubicBezTo>
                    <a:pt x="113" y="74"/>
                    <a:pt x="113" y="74"/>
                    <a:pt x="113" y="74"/>
                  </a:cubicBezTo>
                  <a:cubicBezTo>
                    <a:pt x="115" y="61"/>
                    <a:pt x="118" y="51"/>
                    <a:pt x="120" y="42"/>
                  </a:cubicBezTo>
                  <a:cubicBezTo>
                    <a:pt x="122" y="33"/>
                    <a:pt x="124" y="25"/>
                    <a:pt x="127" y="17"/>
                  </a:cubicBezTo>
                  <a:cubicBezTo>
                    <a:pt x="127" y="16"/>
                    <a:pt x="128" y="15"/>
                    <a:pt x="129" y="15"/>
                  </a:cubicBezTo>
                  <a:cubicBezTo>
                    <a:pt x="130" y="15"/>
                    <a:pt x="131" y="16"/>
                    <a:pt x="131" y="17"/>
                  </a:cubicBezTo>
                  <a:cubicBezTo>
                    <a:pt x="131" y="22"/>
                    <a:pt x="131" y="22"/>
                    <a:pt x="131" y="22"/>
                  </a:cubicBezTo>
                  <a:cubicBezTo>
                    <a:pt x="131" y="23"/>
                    <a:pt x="131" y="25"/>
                    <a:pt x="131" y="27"/>
                  </a:cubicBezTo>
                  <a:cubicBezTo>
                    <a:pt x="131" y="28"/>
                    <a:pt x="131" y="28"/>
                    <a:pt x="131" y="28"/>
                  </a:cubicBezTo>
                  <a:cubicBezTo>
                    <a:pt x="131" y="29"/>
                    <a:pt x="130" y="31"/>
                    <a:pt x="130" y="32"/>
                  </a:cubicBezTo>
                  <a:cubicBezTo>
                    <a:pt x="130" y="33"/>
                    <a:pt x="130" y="34"/>
                    <a:pt x="130" y="36"/>
                  </a:cubicBezTo>
                  <a:cubicBezTo>
                    <a:pt x="130" y="36"/>
                    <a:pt x="130" y="36"/>
                    <a:pt x="130" y="36"/>
                  </a:cubicBezTo>
                  <a:cubicBezTo>
                    <a:pt x="130" y="41"/>
                    <a:pt x="129" y="46"/>
                    <a:pt x="128" y="52"/>
                  </a:cubicBezTo>
                  <a:cubicBezTo>
                    <a:pt x="130" y="49"/>
                    <a:pt x="131" y="46"/>
                    <a:pt x="133" y="43"/>
                  </a:cubicBezTo>
                  <a:cubicBezTo>
                    <a:pt x="133" y="43"/>
                    <a:pt x="133" y="43"/>
                    <a:pt x="133" y="43"/>
                  </a:cubicBezTo>
                  <a:cubicBezTo>
                    <a:pt x="136" y="38"/>
                    <a:pt x="138" y="34"/>
                    <a:pt x="141" y="30"/>
                  </a:cubicBezTo>
                  <a:cubicBezTo>
                    <a:pt x="143" y="26"/>
                    <a:pt x="146" y="22"/>
                    <a:pt x="149" y="19"/>
                  </a:cubicBezTo>
                  <a:cubicBezTo>
                    <a:pt x="149" y="18"/>
                    <a:pt x="150" y="18"/>
                    <a:pt x="151" y="18"/>
                  </a:cubicBezTo>
                  <a:cubicBezTo>
                    <a:pt x="152" y="18"/>
                    <a:pt x="152" y="19"/>
                    <a:pt x="152" y="20"/>
                  </a:cubicBezTo>
                  <a:cubicBezTo>
                    <a:pt x="152" y="20"/>
                    <a:pt x="149" y="28"/>
                    <a:pt x="145" y="39"/>
                  </a:cubicBezTo>
                  <a:cubicBezTo>
                    <a:pt x="145" y="39"/>
                    <a:pt x="145" y="39"/>
                    <a:pt x="145" y="39"/>
                  </a:cubicBezTo>
                  <a:cubicBezTo>
                    <a:pt x="142" y="47"/>
                    <a:pt x="138" y="57"/>
                    <a:pt x="135" y="67"/>
                  </a:cubicBezTo>
                  <a:cubicBezTo>
                    <a:pt x="139" y="63"/>
                    <a:pt x="142" y="60"/>
                    <a:pt x="146" y="57"/>
                  </a:cubicBezTo>
                  <a:cubicBezTo>
                    <a:pt x="155" y="50"/>
                    <a:pt x="164" y="47"/>
                    <a:pt x="172" y="46"/>
                  </a:cubicBezTo>
                  <a:cubicBezTo>
                    <a:pt x="173" y="46"/>
                    <a:pt x="174" y="46"/>
                    <a:pt x="174" y="47"/>
                  </a:cubicBezTo>
                  <a:cubicBezTo>
                    <a:pt x="174" y="48"/>
                    <a:pt x="174" y="49"/>
                    <a:pt x="173" y="50"/>
                  </a:cubicBezTo>
                  <a:cubicBezTo>
                    <a:pt x="169" y="52"/>
                    <a:pt x="169" y="52"/>
                    <a:pt x="169" y="52"/>
                  </a:cubicBezTo>
                  <a:cubicBezTo>
                    <a:pt x="168" y="52"/>
                    <a:pt x="166" y="53"/>
                    <a:pt x="165" y="54"/>
                  </a:cubicBezTo>
                  <a:cubicBezTo>
                    <a:pt x="163" y="55"/>
                    <a:pt x="163" y="55"/>
                    <a:pt x="163" y="55"/>
                  </a:cubicBezTo>
                  <a:cubicBezTo>
                    <a:pt x="163" y="55"/>
                    <a:pt x="162" y="56"/>
                    <a:pt x="162" y="56"/>
                  </a:cubicBezTo>
                  <a:cubicBezTo>
                    <a:pt x="160" y="57"/>
                    <a:pt x="160" y="57"/>
                    <a:pt x="160" y="57"/>
                  </a:cubicBezTo>
                  <a:cubicBezTo>
                    <a:pt x="159" y="59"/>
                    <a:pt x="159" y="59"/>
                    <a:pt x="159" y="59"/>
                  </a:cubicBezTo>
                  <a:cubicBezTo>
                    <a:pt x="157" y="60"/>
                    <a:pt x="154" y="62"/>
                    <a:pt x="152" y="64"/>
                  </a:cubicBezTo>
                  <a:cubicBezTo>
                    <a:pt x="150" y="67"/>
                    <a:pt x="148" y="69"/>
                    <a:pt x="146" y="72"/>
                  </a:cubicBezTo>
                  <a:cubicBezTo>
                    <a:pt x="146" y="72"/>
                    <a:pt x="146" y="72"/>
                    <a:pt x="146" y="72"/>
                  </a:cubicBezTo>
                  <a:cubicBezTo>
                    <a:pt x="144" y="74"/>
                    <a:pt x="141" y="77"/>
                    <a:pt x="139" y="80"/>
                  </a:cubicBezTo>
                  <a:cubicBezTo>
                    <a:pt x="138" y="82"/>
                    <a:pt x="137" y="83"/>
                    <a:pt x="136" y="85"/>
                  </a:cubicBezTo>
                  <a:cubicBezTo>
                    <a:pt x="142" y="77"/>
                    <a:pt x="148" y="72"/>
                    <a:pt x="154" y="68"/>
                  </a:cubicBezTo>
                  <a:cubicBezTo>
                    <a:pt x="155" y="67"/>
                    <a:pt x="157" y="66"/>
                    <a:pt x="158" y="65"/>
                  </a:cubicBezTo>
                  <a:cubicBezTo>
                    <a:pt x="160" y="63"/>
                    <a:pt x="163" y="60"/>
                    <a:pt x="166" y="58"/>
                  </a:cubicBezTo>
                  <a:cubicBezTo>
                    <a:pt x="166" y="57"/>
                    <a:pt x="168" y="57"/>
                    <a:pt x="168" y="58"/>
                  </a:cubicBezTo>
                  <a:cubicBezTo>
                    <a:pt x="168" y="58"/>
                    <a:pt x="168" y="58"/>
                    <a:pt x="168" y="58"/>
                  </a:cubicBezTo>
                  <a:cubicBezTo>
                    <a:pt x="169" y="59"/>
                    <a:pt x="169" y="59"/>
                    <a:pt x="169" y="60"/>
                  </a:cubicBezTo>
                  <a:cubicBezTo>
                    <a:pt x="171" y="59"/>
                    <a:pt x="173" y="59"/>
                    <a:pt x="175" y="58"/>
                  </a:cubicBezTo>
                  <a:cubicBezTo>
                    <a:pt x="175" y="58"/>
                    <a:pt x="176" y="58"/>
                    <a:pt x="177" y="59"/>
                  </a:cubicBezTo>
                  <a:cubicBezTo>
                    <a:pt x="177" y="60"/>
                    <a:pt x="177" y="61"/>
                    <a:pt x="176" y="62"/>
                  </a:cubicBezTo>
                  <a:cubicBezTo>
                    <a:pt x="173" y="64"/>
                    <a:pt x="173" y="64"/>
                    <a:pt x="173" y="64"/>
                  </a:cubicBezTo>
                  <a:cubicBezTo>
                    <a:pt x="172" y="65"/>
                    <a:pt x="171" y="66"/>
                    <a:pt x="170" y="66"/>
                  </a:cubicBezTo>
                  <a:cubicBezTo>
                    <a:pt x="169" y="67"/>
                    <a:pt x="168" y="68"/>
                    <a:pt x="167" y="69"/>
                  </a:cubicBezTo>
                  <a:cubicBezTo>
                    <a:pt x="166" y="69"/>
                    <a:pt x="166" y="70"/>
                    <a:pt x="165" y="71"/>
                  </a:cubicBezTo>
                  <a:cubicBezTo>
                    <a:pt x="162" y="73"/>
                    <a:pt x="160" y="75"/>
                    <a:pt x="157" y="78"/>
                  </a:cubicBezTo>
                  <a:cubicBezTo>
                    <a:pt x="154" y="83"/>
                    <a:pt x="151" y="88"/>
                    <a:pt x="147" y="93"/>
                  </a:cubicBezTo>
                  <a:cubicBezTo>
                    <a:pt x="143" y="99"/>
                    <a:pt x="139" y="106"/>
                    <a:pt x="135" y="112"/>
                  </a:cubicBezTo>
                  <a:cubicBezTo>
                    <a:pt x="134" y="114"/>
                    <a:pt x="134" y="114"/>
                    <a:pt x="134" y="114"/>
                  </a:cubicBezTo>
                  <a:cubicBezTo>
                    <a:pt x="139" y="109"/>
                    <a:pt x="143" y="105"/>
                    <a:pt x="147" y="101"/>
                  </a:cubicBezTo>
                  <a:cubicBezTo>
                    <a:pt x="152" y="97"/>
                    <a:pt x="156" y="94"/>
                    <a:pt x="161" y="90"/>
                  </a:cubicBezTo>
                  <a:cubicBezTo>
                    <a:pt x="162" y="90"/>
                    <a:pt x="162" y="90"/>
                    <a:pt x="162" y="90"/>
                  </a:cubicBezTo>
                  <a:cubicBezTo>
                    <a:pt x="166" y="87"/>
                    <a:pt x="170" y="84"/>
                    <a:pt x="174" y="82"/>
                  </a:cubicBezTo>
                  <a:cubicBezTo>
                    <a:pt x="174" y="82"/>
                    <a:pt x="174" y="82"/>
                    <a:pt x="174" y="82"/>
                  </a:cubicBezTo>
                  <a:cubicBezTo>
                    <a:pt x="176" y="81"/>
                    <a:pt x="178" y="80"/>
                    <a:pt x="180" y="79"/>
                  </a:cubicBezTo>
                  <a:cubicBezTo>
                    <a:pt x="182" y="78"/>
                    <a:pt x="185" y="78"/>
                    <a:pt x="187" y="77"/>
                  </a:cubicBezTo>
                  <a:cubicBezTo>
                    <a:pt x="188" y="76"/>
                    <a:pt x="189" y="77"/>
                    <a:pt x="189" y="77"/>
                  </a:cubicBezTo>
                  <a:cubicBezTo>
                    <a:pt x="190" y="78"/>
                    <a:pt x="189" y="79"/>
                    <a:pt x="189" y="80"/>
                  </a:cubicBezTo>
                  <a:cubicBezTo>
                    <a:pt x="185" y="83"/>
                    <a:pt x="185" y="83"/>
                    <a:pt x="185" y="83"/>
                  </a:cubicBezTo>
                  <a:cubicBezTo>
                    <a:pt x="185" y="83"/>
                    <a:pt x="185" y="84"/>
                    <a:pt x="185" y="84"/>
                  </a:cubicBezTo>
                  <a:cubicBezTo>
                    <a:pt x="184" y="86"/>
                    <a:pt x="183" y="87"/>
                    <a:pt x="182" y="89"/>
                  </a:cubicBezTo>
                  <a:cubicBezTo>
                    <a:pt x="181" y="90"/>
                    <a:pt x="179" y="92"/>
                    <a:pt x="178" y="94"/>
                  </a:cubicBezTo>
                  <a:cubicBezTo>
                    <a:pt x="176" y="96"/>
                    <a:pt x="175" y="98"/>
                    <a:pt x="173" y="100"/>
                  </a:cubicBezTo>
                  <a:cubicBezTo>
                    <a:pt x="167" y="108"/>
                    <a:pt x="158" y="118"/>
                    <a:pt x="148" y="128"/>
                  </a:cubicBezTo>
                  <a:cubicBezTo>
                    <a:pt x="146" y="131"/>
                    <a:pt x="146" y="131"/>
                    <a:pt x="146" y="131"/>
                  </a:cubicBezTo>
                  <a:cubicBezTo>
                    <a:pt x="141" y="137"/>
                    <a:pt x="136" y="142"/>
                    <a:pt x="132" y="147"/>
                  </a:cubicBezTo>
                  <a:cubicBezTo>
                    <a:pt x="133" y="145"/>
                    <a:pt x="135" y="143"/>
                    <a:pt x="137" y="141"/>
                  </a:cubicBezTo>
                  <a:cubicBezTo>
                    <a:pt x="138" y="141"/>
                    <a:pt x="138" y="141"/>
                    <a:pt x="138" y="141"/>
                  </a:cubicBezTo>
                  <a:cubicBezTo>
                    <a:pt x="148" y="131"/>
                    <a:pt x="156" y="123"/>
                    <a:pt x="164" y="117"/>
                  </a:cubicBezTo>
                  <a:cubicBezTo>
                    <a:pt x="172" y="111"/>
                    <a:pt x="179" y="106"/>
                    <a:pt x="187" y="101"/>
                  </a:cubicBezTo>
                  <a:cubicBezTo>
                    <a:pt x="187" y="100"/>
                    <a:pt x="188" y="100"/>
                    <a:pt x="189" y="101"/>
                  </a:cubicBezTo>
                  <a:cubicBezTo>
                    <a:pt x="190" y="102"/>
                    <a:pt x="190" y="103"/>
                    <a:pt x="189" y="104"/>
                  </a:cubicBezTo>
                  <a:cubicBezTo>
                    <a:pt x="186" y="108"/>
                    <a:pt x="186" y="108"/>
                    <a:pt x="186" y="108"/>
                  </a:cubicBezTo>
                  <a:cubicBezTo>
                    <a:pt x="185" y="109"/>
                    <a:pt x="184" y="110"/>
                    <a:pt x="183" y="111"/>
                  </a:cubicBezTo>
                  <a:cubicBezTo>
                    <a:pt x="181" y="113"/>
                    <a:pt x="179" y="116"/>
                    <a:pt x="176" y="119"/>
                  </a:cubicBezTo>
                  <a:cubicBezTo>
                    <a:pt x="170" y="125"/>
                    <a:pt x="163" y="132"/>
                    <a:pt x="155" y="140"/>
                  </a:cubicBezTo>
                  <a:cubicBezTo>
                    <a:pt x="152" y="144"/>
                    <a:pt x="152" y="144"/>
                    <a:pt x="152" y="144"/>
                  </a:cubicBezTo>
                  <a:cubicBezTo>
                    <a:pt x="156" y="141"/>
                    <a:pt x="161" y="139"/>
                    <a:pt x="165" y="137"/>
                  </a:cubicBezTo>
                  <a:cubicBezTo>
                    <a:pt x="173" y="134"/>
                    <a:pt x="180" y="132"/>
                    <a:pt x="188" y="131"/>
                  </a:cubicBezTo>
                  <a:cubicBezTo>
                    <a:pt x="191" y="129"/>
                    <a:pt x="194" y="128"/>
                    <a:pt x="197" y="126"/>
                  </a:cubicBezTo>
                  <a:cubicBezTo>
                    <a:pt x="198" y="125"/>
                    <a:pt x="199" y="126"/>
                    <a:pt x="200" y="127"/>
                  </a:cubicBezTo>
                  <a:cubicBezTo>
                    <a:pt x="200" y="127"/>
                    <a:pt x="200" y="129"/>
                    <a:pt x="199" y="129"/>
                  </a:cubicBezTo>
                  <a:cubicBezTo>
                    <a:pt x="199" y="130"/>
                    <a:pt x="197" y="131"/>
                    <a:pt x="195" y="133"/>
                  </a:cubicBezTo>
                  <a:cubicBezTo>
                    <a:pt x="195" y="133"/>
                    <a:pt x="195" y="133"/>
                    <a:pt x="195" y="133"/>
                  </a:cubicBezTo>
                  <a:cubicBezTo>
                    <a:pt x="194" y="134"/>
                    <a:pt x="193" y="134"/>
                    <a:pt x="192" y="135"/>
                  </a:cubicBezTo>
                  <a:cubicBezTo>
                    <a:pt x="190" y="137"/>
                    <a:pt x="187" y="140"/>
                    <a:pt x="184" y="143"/>
                  </a:cubicBezTo>
                  <a:cubicBezTo>
                    <a:pt x="182" y="143"/>
                    <a:pt x="181" y="144"/>
                    <a:pt x="180" y="145"/>
                  </a:cubicBezTo>
                  <a:cubicBezTo>
                    <a:pt x="184" y="144"/>
                    <a:pt x="187" y="143"/>
                    <a:pt x="191" y="142"/>
                  </a:cubicBezTo>
                  <a:cubicBezTo>
                    <a:pt x="192" y="142"/>
                    <a:pt x="193" y="142"/>
                    <a:pt x="193" y="143"/>
                  </a:cubicBezTo>
                  <a:cubicBezTo>
                    <a:pt x="194" y="144"/>
                    <a:pt x="193" y="145"/>
                    <a:pt x="193" y="145"/>
                  </a:cubicBezTo>
                  <a:cubicBezTo>
                    <a:pt x="193" y="145"/>
                    <a:pt x="186" y="150"/>
                    <a:pt x="176" y="156"/>
                  </a:cubicBezTo>
                  <a:cubicBezTo>
                    <a:pt x="175" y="156"/>
                    <a:pt x="175" y="156"/>
                    <a:pt x="175" y="156"/>
                  </a:cubicBezTo>
                  <a:cubicBezTo>
                    <a:pt x="177" y="155"/>
                    <a:pt x="180" y="154"/>
                    <a:pt x="182" y="153"/>
                  </a:cubicBezTo>
                  <a:cubicBezTo>
                    <a:pt x="186" y="151"/>
                    <a:pt x="190" y="149"/>
                    <a:pt x="195" y="147"/>
                  </a:cubicBezTo>
                  <a:cubicBezTo>
                    <a:pt x="196" y="147"/>
                    <a:pt x="197" y="147"/>
                    <a:pt x="197" y="148"/>
                  </a:cubicBezTo>
                  <a:cubicBezTo>
                    <a:pt x="198" y="149"/>
                    <a:pt x="198" y="150"/>
                    <a:pt x="197" y="150"/>
                  </a:cubicBezTo>
                  <a:cubicBezTo>
                    <a:pt x="192" y="154"/>
                    <a:pt x="192" y="154"/>
                    <a:pt x="192" y="154"/>
                  </a:cubicBezTo>
                  <a:cubicBezTo>
                    <a:pt x="191" y="155"/>
                    <a:pt x="190" y="156"/>
                    <a:pt x="188" y="157"/>
                  </a:cubicBezTo>
                  <a:cubicBezTo>
                    <a:pt x="186" y="159"/>
                    <a:pt x="183" y="161"/>
                    <a:pt x="180" y="163"/>
                  </a:cubicBezTo>
                  <a:cubicBezTo>
                    <a:pt x="180" y="163"/>
                    <a:pt x="180" y="163"/>
                    <a:pt x="180" y="163"/>
                  </a:cubicBezTo>
                  <a:cubicBezTo>
                    <a:pt x="177" y="166"/>
                    <a:pt x="174" y="168"/>
                    <a:pt x="170" y="170"/>
                  </a:cubicBezTo>
                  <a:cubicBezTo>
                    <a:pt x="162" y="177"/>
                    <a:pt x="151" y="184"/>
                    <a:pt x="142" y="191"/>
                  </a:cubicBezTo>
                  <a:cubicBezTo>
                    <a:pt x="139" y="194"/>
                    <a:pt x="136" y="196"/>
                    <a:pt x="133" y="199"/>
                  </a:cubicBezTo>
                  <a:cubicBezTo>
                    <a:pt x="135" y="197"/>
                    <a:pt x="135" y="197"/>
                    <a:pt x="135" y="197"/>
                  </a:cubicBezTo>
                  <a:cubicBezTo>
                    <a:pt x="148" y="188"/>
                    <a:pt x="160" y="181"/>
                    <a:pt x="171" y="177"/>
                  </a:cubicBezTo>
                  <a:cubicBezTo>
                    <a:pt x="182" y="173"/>
                    <a:pt x="192" y="170"/>
                    <a:pt x="201" y="169"/>
                  </a:cubicBezTo>
                  <a:cubicBezTo>
                    <a:pt x="202" y="169"/>
                    <a:pt x="203" y="169"/>
                    <a:pt x="204" y="170"/>
                  </a:cubicBezTo>
                  <a:cubicBezTo>
                    <a:pt x="204" y="171"/>
                    <a:pt x="203" y="172"/>
                    <a:pt x="203" y="173"/>
                  </a:cubicBezTo>
                  <a:cubicBezTo>
                    <a:pt x="202" y="173"/>
                    <a:pt x="200" y="174"/>
                    <a:pt x="197" y="175"/>
                  </a:cubicBezTo>
                  <a:cubicBezTo>
                    <a:pt x="196" y="176"/>
                    <a:pt x="194" y="176"/>
                    <a:pt x="193" y="177"/>
                  </a:cubicBezTo>
                  <a:cubicBezTo>
                    <a:pt x="194" y="177"/>
                    <a:pt x="194" y="177"/>
                    <a:pt x="194" y="178"/>
                  </a:cubicBezTo>
                  <a:cubicBezTo>
                    <a:pt x="195" y="179"/>
                    <a:pt x="194" y="180"/>
                    <a:pt x="193" y="180"/>
                  </a:cubicBezTo>
                  <a:cubicBezTo>
                    <a:pt x="193" y="181"/>
                    <a:pt x="186" y="185"/>
                    <a:pt x="176" y="192"/>
                  </a:cubicBezTo>
                  <a:cubicBezTo>
                    <a:pt x="173" y="194"/>
                    <a:pt x="173" y="194"/>
                    <a:pt x="173" y="194"/>
                  </a:cubicBezTo>
                  <a:cubicBezTo>
                    <a:pt x="167" y="198"/>
                    <a:pt x="161" y="202"/>
                    <a:pt x="154" y="207"/>
                  </a:cubicBezTo>
                  <a:cubicBezTo>
                    <a:pt x="159" y="204"/>
                    <a:pt x="164" y="202"/>
                    <a:pt x="168" y="200"/>
                  </a:cubicBezTo>
                  <a:cubicBezTo>
                    <a:pt x="168" y="200"/>
                    <a:pt x="168" y="200"/>
                    <a:pt x="168" y="200"/>
                  </a:cubicBezTo>
                  <a:cubicBezTo>
                    <a:pt x="173" y="198"/>
                    <a:pt x="178" y="197"/>
                    <a:pt x="183" y="195"/>
                  </a:cubicBezTo>
                  <a:cubicBezTo>
                    <a:pt x="188" y="194"/>
                    <a:pt x="193" y="192"/>
                    <a:pt x="197" y="191"/>
                  </a:cubicBezTo>
                  <a:cubicBezTo>
                    <a:pt x="198" y="191"/>
                    <a:pt x="199" y="191"/>
                    <a:pt x="200" y="192"/>
                  </a:cubicBezTo>
                  <a:cubicBezTo>
                    <a:pt x="200" y="193"/>
                    <a:pt x="200" y="194"/>
                    <a:pt x="199" y="194"/>
                  </a:cubicBezTo>
                  <a:cubicBezTo>
                    <a:pt x="199" y="194"/>
                    <a:pt x="197" y="196"/>
                    <a:pt x="194" y="197"/>
                  </a:cubicBezTo>
                  <a:cubicBezTo>
                    <a:pt x="199" y="195"/>
                    <a:pt x="199" y="195"/>
                    <a:pt x="199" y="195"/>
                  </a:cubicBezTo>
                  <a:cubicBezTo>
                    <a:pt x="200" y="195"/>
                    <a:pt x="201" y="195"/>
                    <a:pt x="201" y="196"/>
                  </a:cubicBezTo>
                  <a:cubicBezTo>
                    <a:pt x="202" y="197"/>
                    <a:pt x="201" y="198"/>
                    <a:pt x="201" y="199"/>
                  </a:cubicBezTo>
                  <a:cubicBezTo>
                    <a:pt x="200" y="199"/>
                    <a:pt x="199" y="200"/>
                    <a:pt x="195" y="202"/>
                  </a:cubicBezTo>
                  <a:cubicBezTo>
                    <a:pt x="195" y="202"/>
                    <a:pt x="195" y="202"/>
                    <a:pt x="195" y="202"/>
                  </a:cubicBezTo>
                  <a:cubicBezTo>
                    <a:pt x="193" y="204"/>
                    <a:pt x="191" y="205"/>
                    <a:pt x="188" y="207"/>
                  </a:cubicBezTo>
                  <a:cubicBezTo>
                    <a:pt x="186" y="208"/>
                    <a:pt x="184" y="210"/>
                    <a:pt x="182" y="211"/>
                  </a:cubicBezTo>
                  <a:cubicBezTo>
                    <a:pt x="192" y="207"/>
                    <a:pt x="202" y="204"/>
                    <a:pt x="211" y="201"/>
                  </a:cubicBezTo>
                  <a:cubicBezTo>
                    <a:pt x="212" y="201"/>
                    <a:pt x="213" y="201"/>
                    <a:pt x="213" y="202"/>
                  </a:cubicBezTo>
                  <a:cubicBezTo>
                    <a:pt x="213" y="203"/>
                    <a:pt x="213" y="204"/>
                    <a:pt x="212" y="204"/>
                  </a:cubicBezTo>
                  <a:cubicBezTo>
                    <a:pt x="212" y="205"/>
                    <a:pt x="204" y="210"/>
                    <a:pt x="192" y="216"/>
                  </a:cubicBezTo>
                  <a:cubicBezTo>
                    <a:pt x="170" y="228"/>
                    <a:pt x="170" y="228"/>
                    <a:pt x="170" y="228"/>
                  </a:cubicBezTo>
                  <a:cubicBezTo>
                    <a:pt x="162" y="232"/>
                    <a:pt x="154" y="237"/>
                    <a:pt x="145" y="242"/>
                  </a:cubicBezTo>
                  <a:cubicBezTo>
                    <a:pt x="143" y="243"/>
                    <a:pt x="141" y="244"/>
                    <a:pt x="139" y="245"/>
                  </a:cubicBezTo>
                  <a:cubicBezTo>
                    <a:pt x="162" y="235"/>
                    <a:pt x="179" y="228"/>
                    <a:pt x="195" y="221"/>
                  </a:cubicBezTo>
                  <a:cubicBezTo>
                    <a:pt x="200" y="220"/>
                    <a:pt x="204" y="218"/>
                    <a:pt x="209" y="216"/>
                  </a:cubicBezTo>
                  <a:cubicBezTo>
                    <a:pt x="210" y="216"/>
                    <a:pt x="211" y="216"/>
                    <a:pt x="211" y="217"/>
                  </a:cubicBezTo>
                  <a:cubicBezTo>
                    <a:pt x="212" y="217"/>
                    <a:pt x="212" y="219"/>
                    <a:pt x="211" y="219"/>
                  </a:cubicBezTo>
                  <a:cubicBezTo>
                    <a:pt x="205" y="223"/>
                    <a:pt x="205" y="223"/>
                    <a:pt x="205" y="223"/>
                  </a:cubicBezTo>
                  <a:cubicBezTo>
                    <a:pt x="204" y="224"/>
                    <a:pt x="203" y="225"/>
                    <a:pt x="202" y="225"/>
                  </a:cubicBezTo>
                  <a:cubicBezTo>
                    <a:pt x="200" y="226"/>
                    <a:pt x="199" y="227"/>
                    <a:pt x="198" y="228"/>
                  </a:cubicBezTo>
                  <a:cubicBezTo>
                    <a:pt x="198" y="228"/>
                    <a:pt x="198" y="228"/>
                    <a:pt x="198" y="228"/>
                  </a:cubicBezTo>
                  <a:cubicBezTo>
                    <a:pt x="197" y="229"/>
                    <a:pt x="195" y="229"/>
                    <a:pt x="193" y="230"/>
                  </a:cubicBezTo>
                  <a:cubicBezTo>
                    <a:pt x="192" y="231"/>
                    <a:pt x="190" y="232"/>
                    <a:pt x="188" y="233"/>
                  </a:cubicBezTo>
                  <a:cubicBezTo>
                    <a:pt x="176" y="241"/>
                    <a:pt x="158" y="249"/>
                    <a:pt x="140" y="257"/>
                  </a:cubicBezTo>
                  <a:cubicBezTo>
                    <a:pt x="145" y="256"/>
                    <a:pt x="150" y="254"/>
                    <a:pt x="155" y="253"/>
                  </a:cubicBezTo>
                  <a:cubicBezTo>
                    <a:pt x="162" y="251"/>
                    <a:pt x="168" y="250"/>
                    <a:pt x="174" y="248"/>
                  </a:cubicBezTo>
                  <a:cubicBezTo>
                    <a:pt x="185" y="246"/>
                    <a:pt x="194" y="244"/>
                    <a:pt x="203" y="242"/>
                  </a:cubicBezTo>
                  <a:cubicBezTo>
                    <a:pt x="207" y="241"/>
                    <a:pt x="207" y="241"/>
                    <a:pt x="207" y="241"/>
                  </a:cubicBezTo>
                  <a:cubicBezTo>
                    <a:pt x="208" y="240"/>
                    <a:pt x="209" y="241"/>
                    <a:pt x="210" y="242"/>
                  </a:cubicBezTo>
                  <a:cubicBezTo>
                    <a:pt x="210" y="243"/>
                    <a:pt x="210" y="244"/>
                    <a:pt x="209" y="244"/>
                  </a:cubicBezTo>
                  <a:cubicBezTo>
                    <a:pt x="203" y="247"/>
                    <a:pt x="203" y="247"/>
                    <a:pt x="203" y="247"/>
                  </a:cubicBezTo>
                  <a:cubicBezTo>
                    <a:pt x="202" y="247"/>
                    <a:pt x="201" y="248"/>
                    <a:pt x="199" y="249"/>
                  </a:cubicBezTo>
                  <a:cubicBezTo>
                    <a:pt x="197" y="249"/>
                    <a:pt x="197" y="249"/>
                    <a:pt x="197" y="249"/>
                  </a:cubicBezTo>
                  <a:cubicBezTo>
                    <a:pt x="206" y="247"/>
                    <a:pt x="206" y="247"/>
                    <a:pt x="206" y="247"/>
                  </a:cubicBezTo>
                  <a:cubicBezTo>
                    <a:pt x="207" y="247"/>
                    <a:pt x="208" y="247"/>
                    <a:pt x="208" y="248"/>
                  </a:cubicBezTo>
                  <a:cubicBezTo>
                    <a:pt x="209" y="249"/>
                    <a:pt x="208" y="250"/>
                    <a:pt x="208" y="250"/>
                  </a:cubicBezTo>
                  <a:cubicBezTo>
                    <a:pt x="201" y="254"/>
                    <a:pt x="201" y="254"/>
                    <a:pt x="201" y="254"/>
                  </a:cubicBezTo>
                  <a:cubicBezTo>
                    <a:pt x="200" y="254"/>
                    <a:pt x="199" y="255"/>
                    <a:pt x="198" y="255"/>
                  </a:cubicBezTo>
                  <a:cubicBezTo>
                    <a:pt x="197" y="256"/>
                    <a:pt x="196" y="257"/>
                    <a:pt x="194" y="257"/>
                  </a:cubicBezTo>
                  <a:cubicBezTo>
                    <a:pt x="192" y="258"/>
                    <a:pt x="192" y="258"/>
                    <a:pt x="192" y="258"/>
                  </a:cubicBezTo>
                  <a:cubicBezTo>
                    <a:pt x="194" y="258"/>
                    <a:pt x="197" y="258"/>
                    <a:pt x="199" y="257"/>
                  </a:cubicBezTo>
                  <a:cubicBezTo>
                    <a:pt x="200" y="257"/>
                    <a:pt x="201" y="258"/>
                    <a:pt x="201" y="259"/>
                  </a:cubicBezTo>
                  <a:cubicBezTo>
                    <a:pt x="201" y="260"/>
                    <a:pt x="201" y="261"/>
                    <a:pt x="200" y="261"/>
                  </a:cubicBezTo>
                  <a:cubicBezTo>
                    <a:pt x="194" y="263"/>
                    <a:pt x="194" y="263"/>
                    <a:pt x="194" y="263"/>
                  </a:cubicBezTo>
                  <a:cubicBezTo>
                    <a:pt x="193" y="264"/>
                    <a:pt x="191" y="264"/>
                    <a:pt x="190" y="265"/>
                  </a:cubicBezTo>
                  <a:cubicBezTo>
                    <a:pt x="187" y="266"/>
                    <a:pt x="183" y="268"/>
                    <a:pt x="179" y="269"/>
                  </a:cubicBezTo>
                  <a:cubicBezTo>
                    <a:pt x="178" y="270"/>
                    <a:pt x="178" y="270"/>
                    <a:pt x="178" y="270"/>
                  </a:cubicBezTo>
                  <a:cubicBezTo>
                    <a:pt x="176" y="271"/>
                    <a:pt x="171" y="272"/>
                    <a:pt x="166" y="274"/>
                  </a:cubicBezTo>
                  <a:cubicBezTo>
                    <a:pt x="163" y="275"/>
                    <a:pt x="163" y="275"/>
                    <a:pt x="163" y="275"/>
                  </a:cubicBezTo>
                  <a:cubicBezTo>
                    <a:pt x="166" y="274"/>
                    <a:pt x="169" y="274"/>
                    <a:pt x="171" y="273"/>
                  </a:cubicBezTo>
                  <a:cubicBezTo>
                    <a:pt x="184" y="270"/>
                    <a:pt x="195" y="268"/>
                    <a:pt x="206" y="267"/>
                  </a:cubicBezTo>
                  <a:cubicBezTo>
                    <a:pt x="207" y="267"/>
                    <a:pt x="208" y="268"/>
                    <a:pt x="208" y="268"/>
                  </a:cubicBezTo>
                  <a:cubicBezTo>
                    <a:pt x="209" y="269"/>
                    <a:pt x="208" y="270"/>
                    <a:pt x="207" y="271"/>
                  </a:cubicBezTo>
                  <a:cubicBezTo>
                    <a:pt x="201" y="273"/>
                    <a:pt x="201" y="273"/>
                    <a:pt x="201" y="273"/>
                  </a:cubicBezTo>
                  <a:cubicBezTo>
                    <a:pt x="201" y="274"/>
                    <a:pt x="201" y="275"/>
                    <a:pt x="200" y="275"/>
                  </a:cubicBezTo>
                  <a:cubicBezTo>
                    <a:pt x="200" y="275"/>
                    <a:pt x="200" y="275"/>
                    <a:pt x="200" y="275"/>
                  </a:cubicBezTo>
                  <a:cubicBezTo>
                    <a:pt x="200" y="276"/>
                    <a:pt x="197" y="277"/>
                    <a:pt x="193" y="279"/>
                  </a:cubicBezTo>
                  <a:cubicBezTo>
                    <a:pt x="189" y="281"/>
                    <a:pt x="185" y="283"/>
                    <a:pt x="181" y="285"/>
                  </a:cubicBezTo>
                  <a:cubicBezTo>
                    <a:pt x="180" y="286"/>
                    <a:pt x="179" y="286"/>
                    <a:pt x="178" y="286"/>
                  </a:cubicBezTo>
                  <a:cubicBezTo>
                    <a:pt x="176" y="287"/>
                    <a:pt x="176" y="287"/>
                    <a:pt x="176" y="287"/>
                  </a:cubicBezTo>
                  <a:cubicBezTo>
                    <a:pt x="169" y="291"/>
                    <a:pt x="160" y="294"/>
                    <a:pt x="151" y="298"/>
                  </a:cubicBezTo>
                  <a:cubicBezTo>
                    <a:pt x="142" y="302"/>
                    <a:pt x="132" y="306"/>
                    <a:pt x="122" y="309"/>
                  </a:cubicBezTo>
                  <a:cubicBezTo>
                    <a:pt x="122" y="309"/>
                    <a:pt x="122" y="309"/>
                    <a:pt x="122" y="309"/>
                  </a:cubicBezTo>
                  <a:cubicBezTo>
                    <a:pt x="118" y="311"/>
                    <a:pt x="115" y="312"/>
                    <a:pt x="111" y="314"/>
                  </a:cubicBezTo>
                  <a:cubicBezTo>
                    <a:pt x="105" y="316"/>
                    <a:pt x="99" y="318"/>
                    <a:pt x="93" y="321"/>
                  </a:cubicBezTo>
                  <a:cubicBezTo>
                    <a:pt x="86" y="324"/>
                    <a:pt x="84" y="325"/>
                    <a:pt x="81" y="326"/>
                  </a:cubicBezTo>
                  <a:cubicBezTo>
                    <a:pt x="80" y="326"/>
                    <a:pt x="80" y="326"/>
                    <a:pt x="80" y="326"/>
                  </a:cubicBezTo>
                  <a:cubicBezTo>
                    <a:pt x="75" y="328"/>
                    <a:pt x="75" y="328"/>
                    <a:pt x="75" y="328"/>
                  </a:cubicBezTo>
                  <a:cubicBezTo>
                    <a:pt x="73" y="330"/>
                    <a:pt x="70" y="331"/>
                    <a:pt x="68" y="332"/>
                  </a:cubicBezTo>
                  <a:cubicBezTo>
                    <a:pt x="68" y="332"/>
                    <a:pt x="68" y="332"/>
                    <a:pt x="68" y="332"/>
                  </a:cubicBezTo>
                  <a:cubicBezTo>
                    <a:pt x="63" y="334"/>
                    <a:pt x="58" y="337"/>
                    <a:pt x="55" y="339"/>
                  </a:cubicBezTo>
                  <a:cubicBezTo>
                    <a:pt x="53" y="339"/>
                    <a:pt x="52" y="340"/>
                    <a:pt x="52" y="340"/>
                  </a:cubicBezTo>
                  <a:cubicBezTo>
                    <a:pt x="50" y="341"/>
                    <a:pt x="50" y="341"/>
                    <a:pt x="50" y="341"/>
                  </a:cubicBezTo>
                  <a:cubicBezTo>
                    <a:pt x="49" y="343"/>
                    <a:pt x="48" y="345"/>
                    <a:pt x="47" y="346"/>
                  </a:cubicBezTo>
                  <a:cubicBezTo>
                    <a:pt x="43" y="353"/>
                    <a:pt x="43" y="353"/>
                    <a:pt x="43" y="353"/>
                  </a:cubicBezTo>
                  <a:cubicBezTo>
                    <a:pt x="46" y="351"/>
                    <a:pt x="49" y="348"/>
                    <a:pt x="52" y="346"/>
                  </a:cubicBezTo>
                  <a:cubicBezTo>
                    <a:pt x="58" y="341"/>
                    <a:pt x="65" y="337"/>
                    <a:pt x="72" y="333"/>
                  </a:cubicBezTo>
                  <a:cubicBezTo>
                    <a:pt x="79" y="329"/>
                    <a:pt x="86" y="326"/>
                    <a:pt x="94" y="323"/>
                  </a:cubicBezTo>
                  <a:cubicBezTo>
                    <a:pt x="102" y="319"/>
                    <a:pt x="111" y="316"/>
                    <a:pt x="120" y="313"/>
                  </a:cubicBezTo>
                  <a:cubicBezTo>
                    <a:pt x="144" y="305"/>
                    <a:pt x="162" y="300"/>
                    <a:pt x="179" y="295"/>
                  </a:cubicBezTo>
                  <a:cubicBezTo>
                    <a:pt x="190" y="292"/>
                    <a:pt x="200" y="289"/>
                    <a:pt x="210" y="286"/>
                  </a:cubicBezTo>
                  <a:cubicBezTo>
                    <a:pt x="211" y="286"/>
                    <a:pt x="212" y="286"/>
                    <a:pt x="212" y="287"/>
                  </a:cubicBezTo>
                  <a:cubicBezTo>
                    <a:pt x="213" y="288"/>
                    <a:pt x="213" y="289"/>
                    <a:pt x="212" y="290"/>
                  </a:cubicBezTo>
                  <a:cubicBezTo>
                    <a:pt x="209" y="291"/>
                    <a:pt x="207" y="292"/>
                    <a:pt x="204" y="293"/>
                  </a:cubicBezTo>
                  <a:cubicBezTo>
                    <a:pt x="203" y="294"/>
                    <a:pt x="202" y="295"/>
                    <a:pt x="201" y="295"/>
                  </a:cubicBezTo>
                  <a:cubicBezTo>
                    <a:pt x="199" y="296"/>
                    <a:pt x="198" y="297"/>
                    <a:pt x="196" y="298"/>
                  </a:cubicBezTo>
                  <a:cubicBezTo>
                    <a:pt x="196" y="298"/>
                    <a:pt x="196" y="298"/>
                    <a:pt x="196" y="298"/>
                  </a:cubicBezTo>
                  <a:cubicBezTo>
                    <a:pt x="194" y="298"/>
                    <a:pt x="193" y="299"/>
                    <a:pt x="191" y="300"/>
                  </a:cubicBezTo>
                  <a:cubicBezTo>
                    <a:pt x="189" y="301"/>
                    <a:pt x="187" y="302"/>
                    <a:pt x="185" y="303"/>
                  </a:cubicBezTo>
                  <a:cubicBezTo>
                    <a:pt x="185" y="303"/>
                    <a:pt x="185" y="303"/>
                    <a:pt x="185" y="303"/>
                  </a:cubicBezTo>
                  <a:cubicBezTo>
                    <a:pt x="173" y="307"/>
                    <a:pt x="160" y="312"/>
                    <a:pt x="145" y="317"/>
                  </a:cubicBezTo>
                  <a:cubicBezTo>
                    <a:pt x="147" y="317"/>
                    <a:pt x="149" y="316"/>
                    <a:pt x="152" y="316"/>
                  </a:cubicBezTo>
                  <a:cubicBezTo>
                    <a:pt x="165" y="314"/>
                    <a:pt x="177" y="314"/>
                    <a:pt x="189" y="315"/>
                  </a:cubicBezTo>
                  <a:cubicBezTo>
                    <a:pt x="190" y="315"/>
                    <a:pt x="191" y="315"/>
                    <a:pt x="191" y="316"/>
                  </a:cubicBezTo>
                  <a:cubicBezTo>
                    <a:pt x="191" y="317"/>
                    <a:pt x="190" y="318"/>
                    <a:pt x="189" y="318"/>
                  </a:cubicBezTo>
                  <a:cubicBezTo>
                    <a:pt x="188" y="318"/>
                    <a:pt x="186" y="319"/>
                    <a:pt x="182" y="320"/>
                  </a:cubicBezTo>
                  <a:cubicBezTo>
                    <a:pt x="182" y="320"/>
                    <a:pt x="182" y="320"/>
                    <a:pt x="182" y="320"/>
                  </a:cubicBezTo>
                  <a:cubicBezTo>
                    <a:pt x="181" y="320"/>
                    <a:pt x="179" y="320"/>
                    <a:pt x="177" y="320"/>
                  </a:cubicBezTo>
                  <a:cubicBezTo>
                    <a:pt x="173" y="321"/>
                    <a:pt x="169" y="322"/>
                    <a:pt x="163" y="323"/>
                  </a:cubicBezTo>
                  <a:cubicBezTo>
                    <a:pt x="163" y="323"/>
                    <a:pt x="163" y="323"/>
                    <a:pt x="163" y="323"/>
                  </a:cubicBezTo>
                  <a:cubicBezTo>
                    <a:pt x="156" y="325"/>
                    <a:pt x="148" y="327"/>
                    <a:pt x="139" y="329"/>
                  </a:cubicBezTo>
                  <a:cubicBezTo>
                    <a:pt x="129" y="332"/>
                    <a:pt x="118" y="335"/>
                    <a:pt x="108" y="338"/>
                  </a:cubicBezTo>
                  <a:cubicBezTo>
                    <a:pt x="108" y="338"/>
                    <a:pt x="108" y="338"/>
                    <a:pt x="108" y="338"/>
                  </a:cubicBezTo>
                  <a:cubicBezTo>
                    <a:pt x="103" y="340"/>
                    <a:pt x="98" y="342"/>
                    <a:pt x="94" y="343"/>
                  </a:cubicBezTo>
                  <a:cubicBezTo>
                    <a:pt x="98" y="342"/>
                    <a:pt x="102" y="341"/>
                    <a:pt x="107" y="340"/>
                  </a:cubicBezTo>
                  <a:cubicBezTo>
                    <a:pt x="117" y="337"/>
                    <a:pt x="127" y="335"/>
                    <a:pt x="136" y="333"/>
                  </a:cubicBezTo>
                  <a:cubicBezTo>
                    <a:pt x="146" y="331"/>
                    <a:pt x="154" y="329"/>
                    <a:pt x="161" y="328"/>
                  </a:cubicBezTo>
                  <a:cubicBezTo>
                    <a:pt x="174" y="325"/>
                    <a:pt x="187" y="323"/>
                    <a:pt x="200" y="320"/>
                  </a:cubicBezTo>
                  <a:cubicBezTo>
                    <a:pt x="201" y="320"/>
                    <a:pt x="203" y="320"/>
                    <a:pt x="204" y="320"/>
                  </a:cubicBezTo>
                  <a:cubicBezTo>
                    <a:pt x="204" y="320"/>
                    <a:pt x="204" y="320"/>
                    <a:pt x="205" y="320"/>
                  </a:cubicBezTo>
                  <a:cubicBezTo>
                    <a:pt x="205" y="320"/>
                    <a:pt x="205" y="320"/>
                    <a:pt x="205" y="320"/>
                  </a:cubicBezTo>
                  <a:cubicBezTo>
                    <a:pt x="205" y="320"/>
                    <a:pt x="205" y="320"/>
                    <a:pt x="205" y="320"/>
                  </a:cubicBezTo>
                  <a:cubicBezTo>
                    <a:pt x="205" y="320"/>
                    <a:pt x="205" y="320"/>
                    <a:pt x="205" y="320"/>
                  </a:cubicBezTo>
                  <a:cubicBezTo>
                    <a:pt x="205" y="321"/>
                    <a:pt x="206" y="321"/>
                    <a:pt x="206" y="321"/>
                  </a:cubicBezTo>
                  <a:cubicBezTo>
                    <a:pt x="206" y="321"/>
                    <a:pt x="206" y="321"/>
                    <a:pt x="206" y="321"/>
                  </a:cubicBezTo>
                  <a:cubicBezTo>
                    <a:pt x="206" y="322"/>
                    <a:pt x="206" y="322"/>
                    <a:pt x="206" y="322"/>
                  </a:cubicBezTo>
                  <a:cubicBezTo>
                    <a:pt x="205" y="322"/>
                    <a:pt x="205" y="322"/>
                    <a:pt x="205" y="322"/>
                  </a:cubicBezTo>
                  <a:cubicBezTo>
                    <a:pt x="205" y="323"/>
                    <a:pt x="205" y="323"/>
                    <a:pt x="205" y="323"/>
                  </a:cubicBezTo>
                  <a:cubicBezTo>
                    <a:pt x="205" y="323"/>
                    <a:pt x="205" y="323"/>
                    <a:pt x="205" y="323"/>
                  </a:cubicBezTo>
                  <a:cubicBezTo>
                    <a:pt x="205" y="323"/>
                    <a:pt x="205" y="323"/>
                    <a:pt x="204" y="323"/>
                  </a:cubicBezTo>
                  <a:cubicBezTo>
                    <a:pt x="197" y="326"/>
                    <a:pt x="197" y="326"/>
                    <a:pt x="197" y="326"/>
                  </a:cubicBezTo>
                  <a:cubicBezTo>
                    <a:pt x="195" y="327"/>
                    <a:pt x="194" y="327"/>
                    <a:pt x="192" y="328"/>
                  </a:cubicBezTo>
                  <a:cubicBezTo>
                    <a:pt x="190" y="329"/>
                    <a:pt x="189" y="329"/>
                    <a:pt x="187" y="330"/>
                  </a:cubicBezTo>
                  <a:cubicBezTo>
                    <a:pt x="186" y="330"/>
                    <a:pt x="184" y="331"/>
                    <a:pt x="182" y="332"/>
                  </a:cubicBezTo>
                  <a:cubicBezTo>
                    <a:pt x="181" y="332"/>
                    <a:pt x="181" y="332"/>
                    <a:pt x="181" y="332"/>
                  </a:cubicBezTo>
                  <a:cubicBezTo>
                    <a:pt x="179" y="332"/>
                    <a:pt x="177" y="333"/>
                    <a:pt x="175" y="334"/>
                  </a:cubicBezTo>
                  <a:cubicBezTo>
                    <a:pt x="161" y="338"/>
                    <a:pt x="142" y="343"/>
                    <a:pt x="123" y="348"/>
                  </a:cubicBezTo>
                  <a:cubicBezTo>
                    <a:pt x="111" y="351"/>
                    <a:pt x="111" y="351"/>
                    <a:pt x="111" y="351"/>
                  </a:cubicBezTo>
                  <a:cubicBezTo>
                    <a:pt x="128" y="348"/>
                    <a:pt x="142" y="345"/>
                    <a:pt x="155" y="344"/>
                  </a:cubicBezTo>
                  <a:cubicBezTo>
                    <a:pt x="169" y="342"/>
                    <a:pt x="182" y="340"/>
                    <a:pt x="195" y="339"/>
                  </a:cubicBezTo>
                  <a:cubicBezTo>
                    <a:pt x="196" y="339"/>
                    <a:pt x="197" y="340"/>
                    <a:pt x="197" y="341"/>
                  </a:cubicBezTo>
                  <a:cubicBezTo>
                    <a:pt x="197" y="342"/>
                    <a:pt x="196" y="343"/>
                    <a:pt x="195" y="343"/>
                  </a:cubicBezTo>
                  <a:cubicBezTo>
                    <a:pt x="188" y="345"/>
                    <a:pt x="188" y="345"/>
                    <a:pt x="188" y="345"/>
                  </a:cubicBezTo>
                  <a:cubicBezTo>
                    <a:pt x="185" y="346"/>
                    <a:pt x="182" y="347"/>
                    <a:pt x="179" y="348"/>
                  </a:cubicBezTo>
                  <a:cubicBezTo>
                    <a:pt x="176" y="348"/>
                    <a:pt x="173" y="349"/>
                    <a:pt x="169" y="350"/>
                  </a:cubicBezTo>
                  <a:cubicBezTo>
                    <a:pt x="171" y="350"/>
                    <a:pt x="173" y="350"/>
                    <a:pt x="175" y="350"/>
                  </a:cubicBezTo>
                  <a:cubicBezTo>
                    <a:pt x="182" y="350"/>
                    <a:pt x="189" y="350"/>
                    <a:pt x="195" y="350"/>
                  </a:cubicBezTo>
                  <a:cubicBezTo>
                    <a:pt x="196" y="350"/>
                    <a:pt x="197" y="351"/>
                    <a:pt x="197" y="352"/>
                  </a:cubicBezTo>
                  <a:cubicBezTo>
                    <a:pt x="198" y="353"/>
                    <a:pt x="197" y="353"/>
                    <a:pt x="196" y="354"/>
                  </a:cubicBezTo>
                  <a:cubicBezTo>
                    <a:pt x="194" y="354"/>
                    <a:pt x="182" y="356"/>
                    <a:pt x="166" y="359"/>
                  </a:cubicBezTo>
                  <a:cubicBezTo>
                    <a:pt x="165" y="359"/>
                    <a:pt x="165" y="359"/>
                    <a:pt x="165" y="359"/>
                  </a:cubicBezTo>
                  <a:cubicBezTo>
                    <a:pt x="157" y="360"/>
                    <a:pt x="146" y="362"/>
                    <a:pt x="134" y="364"/>
                  </a:cubicBezTo>
                  <a:cubicBezTo>
                    <a:pt x="131" y="365"/>
                    <a:pt x="131" y="365"/>
                    <a:pt x="131" y="365"/>
                  </a:cubicBezTo>
                  <a:cubicBezTo>
                    <a:pt x="135" y="364"/>
                    <a:pt x="135" y="364"/>
                    <a:pt x="135" y="364"/>
                  </a:cubicBezTo>
                  <a:cubicBezTo>
                    <a:pt x="143" y="364"/>
                    <a:pt x="151" y="364"/>
                    <a:pt x="158" y="363"/>
                  </a:cubicBezTo>
                  <a:cubicBezTo>
                    <a:pt x="166" y="363"/>
                    <a:pt x="172" y="364"/>
                    <a:pt x="179" y="364"/>
                  </a:cubicBezTo>
                  <a:cubicBezTo>
                    <a:pt x="185" y="364"/>
                    <a:pt x="191" y="365"/>
                    <a:pt x="197" y="365"/>
                  </a:cubicBezTo>
                  <a:cubicBezTo>
                    <a:pt x="198" y="365"/>
                    <a:pt x="199" y="366"/>
                    <a:pt x="199" y="367"/>
                  </a:cubicBezTo>
                  <a:cubicBezTo>
                    <a:pt x="199" y="368"/>
                    <a:pt x="198" y="369"/>
                    <a:pt x="197" y="369"/>
                  </a:cubicBezTo>
                  <a:cubicBezTo>
                    <a:pt x="181" y="371"/>
                    <a:pt x="181" y="371"/>
                    <a:pt x="181" y="371"/>
                  </a:cubicBezTo>
                  <a:cubicBezTo>
                    <a:pt x="182" y="372"/>
                    <a:pt x="181" y="373"/>
                    <a:pt x="180" y="373"/>
                  </a:cubicBezTo>
                  <a:cubicBezTo>
                    <a:pt x="180" y="373"/>
                    <a:pt x="177" y="374"/>
                    <a:pt x="172" y="375"/>
                  </a:cubicBezTo>
                  <a:cubicBezTo>
                    <a:pt x="170" y="376"/>
                    <a:pt x="167" y="377"/>
                    <a:pt x="164" y="377"/>
                  </a:cubicBezTo>
                  <a:cubicBezTo>
                    <a:pt x="160" y="378"/>
                    <a:pt x="155" y="379"/>
                    <a:pt x="151" y="380"/>
                  </a:cubicBezTo>
                  <a:cubicBezTo>
                    <a:pt x="147" y="381"/>
                    <a:pt x="143" y="381"/>
                    <a:pt x="138" y="382"/>
                  </a:cubicBezTo>
                  <a:cubicBezTo>
                    <a:pt x="139" y="382"/>
                    <a:pt x="139" y="382"/>
                    <a:pt x="139" y="382"/>
                  </a:cubicBezTo>
                  <a:cubicBezTo>
                    <a:pt x="152" y="381"/>
                    <a:pt x="164" y="381"/>
                    <a:pt x="176" y="380"/>
                  </a:cubicBezTo>
                  <a:cubicBezTo>
                    <a:pt x="177" y="380"/>
                    <a:pt x="178" y="381"/>
                    <a:pt x="178" y="382"/>
                  </a:cubicBezTo>
                  <a:cubicBezTo>
                    <a:pt x="178" y="383"/>
                    <a:pt x="178" y="384"/>
                    <a:pt x="177" y="384"/>
                  </a:cubicBezTo>
                  <a:cubicBezTo>
                    <a:pt x="176" y="384"/>
                    <a:pt x="176" y="384"/>
                    <a:pt x="176" y="384"/>
                  </a:cubicBezTo>
                  <a:cubicBezTo>
                    <a:pt x="182" y="383"/>
                    <a:pt x="187" y="383"/>
                    <a:pt x="192" y="382"/>
                  </a:cubicBezTo>
                  <a:cubicBezTo>
                    <a:pt x="200" y="381"/>
                    <a:pt x="208" y="380"/>
                    <a:pt x="217" y="379"/>
                  </a:cubicBezTo>
                  <a:cubicBezTo>
                    <a:pt x="218" y="379"/>
                    <a:pt x="219" y="380"/>
                    <a:pt x="219" y="381"/>
                  </a:cubicBezTo>
                  <a:cubicBezTo>
                    <a:pt x="219" y="382"/>
                    <a:pt x="218" y="383"/>
                    <a:pt x="217" y="383"/>
                  </a:cubicBezTo>
                  <a:cubicBezTo>
                    <a:pt x="217" y="383"/>
                    <a:pt x="213" y="384"/>
                    <a:pt x="207" y="386"/>
                  </a:cubicBezTo>
                  <a:cubicBezTo>
                    <a:pt x="206" y="386"/>
                    <a:pt x="204" y="387"/>
                    <a:pt x="202" y="387"/>
                  </a:cubicBezTo>
                  <a:cubicBezTo>
                    <a:pt x="200" y="388"/>
                    <a:pt x="198" y="388"/>
                    <a:pt x="195" y="389"/>
                  </a:cubicBezTo>
                  <a:cubicBezTo>
                    <a:pt x="188" y="391"/>
                    <a:pt x="188" y="391"/>
                    <a:pt x="188" y="391"/>
                  </a:cubicBezTo>
                  <a:cubicBezTo>
                    <a:pt x="186" y="391"/>
                    <a:pt x="185" y="391"/>
                    <a:pt x="184" y="391"/>
                  </a:cubicBezTo>
                  <a:cubicBezTo>
                    <a:pt x="180" y="392"/>
                    <a:pt x="180" y="392"/>
                    <a:pt x="180" y="392"/>
                  </a:cubicBezTo>
                  <a:cubicBezTo>
                    <a:pt x="174" y="393"/>
                    <a:pt x="168" y="394"/>
                    <a:pt x="161" y="395"/>
                  </a:cubicBezTo>
                  <a:cubicBezTo>
                    <a:pt x="160" y="396"/>
                    <a:pt x="160" y="396"/>
                    <a:pt x="160" y="396"/>
                  </a:cubicBezTo>
                  <a:cubicBezTo>
                    <a:pt x="163" y="396"/>
                    <a:pt x="163" y="396"/>
                    <a:pt x="163" y="396"/>
                  </a:cubicBezTo>
                  <a:cubicBezTo>
                    <a:pt x="172" y="395"/>
                    <a:pt x="180" y="396"/>
                    <a:pt x="188" y="396"/>
                  </a:cubicBezTo>
                  <a:cubicBezTo>
                    <a:pt x="196" y="396"/>
                    <a:pt x="203" y="396"/>
                    <a:pt x="211" y="396"/>
                  </a:cubicBezTo>
                  <a:cubicBezTo>
                    <a:pt x="211" y="396"/>
                    <a:pt x="212" y="396"/>
                    <a:pt x="212" y="397"/>
                  </a:cubicBezTo>
                  <a:cubicBezTo>
                    <a:pt x="212" y="397"/>
                    <a:pt x="213" y="397"/>
                    <a:pt x="213" y="397"/>
                  </a:cubicBezTo>
                  <a:cubicBezTo>
                    <a:pt x="213" y="398"/>
                    <a:pt x="213" y="398"/>
                    <a:pt x="213" y="398"/>
                  </a:cubicBezTo>
                  <a:cubicBezTo>
                    <a:pt x="213" y="399"/>
                    <a:pt x="213" y="399"/>
                    <a:pt x="212" y="400"/>
                  </a:cubicBezTo>
                  <a:cubicBezTo>
                    <a:pt x="212" y="400"/>
                    <a:pt x="212" y="400"/>
                    <a:pt x="212" y="400"/>
                  </a:cubicBezTo>
                  <a:cubicBezTo>
                    <a:pt x="211" y="400"/>
                    <a:pt x="211" y="400"/>
                    <a:pt x="211" y="400"/>
                  </a:cubicBezTo>
                  <a:cubicBezTo>
                    <a:pt x="202" y="401"/>
                    <a:pt x="202" y="401"/>
                    <a:pt x="202" y="401"/>
                  </a:cubicBezTo>
                  <a:cubicBezTo>
                    <a:pt x="199" y="402"/>
                    <a:pt x="195" y="402"/>
                    <a:pt x="191" y="403"/>
                  </a:cubicBezTo>
                  <a:cubicBezTo>
                    <a:pt x="186" y="403"/>
                    <a:pt x="182" y="404"/>
                    <a:pt x="176" y="404"/>
                  </a:cubicBezTo>
                  <a:cubicBezTo>
                    <a:pt x="176" y="404"/>
                    <a:pt x="176" y="404"/>
                    <a:pt x="176" y="404"/>
                  </a:cubicBezTo>
                  <a:cubicBezTo>
                    <a:pt x="166" y="405"/>
                    <a:pt x="154" y="406"/>
                    <a:pt x="141" y="407"/>
                  </a:cubicBezTo>
                  <a:cubicBezTo>
                    <a:pt x="128" y="408"/>
                    <a:pt x="114" y="409"/>
                    <a:pt x="100" y="410"/>
                  </a:cubicBezTo>
                  <a:cubicBezTo>
                    <a:pt x="100" y="410"/>
                    <a:pt x="100" y="410"/>
                    <a:pt x="100" y="410"/>
                  </a:cubicBezTo>
                  <a:cubicBezTo>
                    <a:pt x="93" y="411"/>
                    <a:pt x="86" y="412"/>
                    <a:pt x="79" y="412"/>
                  </a:cubicBezTo>
                  <a:cubicBezTo>
                    <a:pt x="73" y="413"/>
                    <a:pt x="66" y="414"/>
                    <a:pt x="60" y="415"/>
                  </a:cubicBezTo>
                  <a:cubicBezTo>
                    <a:pt x="54" y="416"/>
                    <a:pt x="47" y="417"/>
                    <a:pt x="42" y="418"/>
                  </a:cubicBezTo>
                  <a:cubicBezTo>
                    <a:pt x="45" y="418"/>
                    <a:pt x="48" y="417"/>
                    <a:pt x="51" y="417"/>
                  </a:cubicBezTo>
                  <a:cubicBezTo>
                    <a:pt x="56" y="417"/>
                    <a:pt x="61" y="416"/>
                    <a:pt x="66" y="416"/>
                  </a:cubicBezTo>
                  <a:cubicBezTo>
                    <a:pt x="72" y="415"/>
                    <a:pt x="77" y="415"/>
                    <a:pt x="82" y="415"/>
                  </a:cubicBezTo>
                  <a:cubicBezTo>
                    <a:pt x="82" y="415"/>
                    <a:pt x="82" y="415"/>
                    <a:pt x="82" y="415"/>
                  </a:cubicBezTo>
                  <a:cubicBezTo>
                    <a:pt x="107" y="414"/>
                    <a:pt x="128" y="413"/>
                    <a:pt x="145" y="413"/>
                  </a:cubicBezTo>
                  <a:cubicBezTo>
                    <a:pt x="163" y="413"/>
                    <a:pt x="179" y="414"/>
                    <a:pt x="194" y="415"/>
                  </a:cubicBezTo>
                  <a:cubicBezTo>
                    <a:pt x="195" y="415"/>
                    <a:pt x="196" y="416"/>
                    <a:pt x="196" y="417"/>
                  </a:cubicBezTo>
                  <a:cubicBezTo>
                    <a:pt x="196" y="418"/>
                    <a:pt x="195" y="418"/>
                    <a:pt x="194" y="419"/>
                  </a:cubicBezTo>
                  <a:cubicBezTo>
                    <a:pt x="193" y="419"/>
                    <a:pt x="190" y="419"/>
                    <a:pt x="184" y="420"/>
                  </a:cubicBezTo>
                  <a:cubicBezTo>
                    <a:pt x="184" y="420"/>
                    <a:pt x="184" y="420"/>
                    <a:pt x="184" y="420"/>
                  </a:cubicBezTo>
                  <a:cubicBezTo>
                    <a:pt x="182" y="420"/>
                    <a:pt x="180" y="420"/>
                    <a:pt x="177" y="420"/>
                  </a:cubicBezTo>
                  <a:cubicBezTo>
                    <a:pt x="172" y="421"/>
                    <a:pt x="166" y="422"/>
                    <a:pt x="159" y="422"/>
                  </a:cubicBezTo>
                  <a:cubicBezTo>
                    <a:pt x="141" y="423"/>
                    <a:pt x="118" y="425"/>
                    <a:pt x="94" y="426"/>
                  </a:cubicBezTo>
                  <a:cubicBezTo>
                    <a:pt x="82" y="426"/>
                    <a:pt x="82" y="426"/>
                    <a:pt x="82" y="426"/>
                  </a:cubicBezTo>
                  <a:cubicBezTo>
                    <a:pt x="74" y="427"/>
                    <a:pt x="74" y="427"/>
                    <a:pt x="74" y="427"/>
                  </a:cubicBezTo>
                  <a:cubicBezTo>
                    <a:pt x="85" y="427"/>
                    <a:pt x="95" y="428"/>
                    <a:pt x="104" y="429"/>
                  </a:cubicBezTo>
                  <a:cubicBezTo>
                    <a:pt x="113" y="430"/>
                    <a:pt x="122" y="432"/>
                    <a:pt x="130" y="433"/>
                  </a:cubicBezTo>
                  <a:cubicBezTo>
                    <a:pt x="130" y="433"/>
                    <a:pt x="130" y="433"/>
                    <a:pt x="130" y="433"/>
                  </a:cubicBezTo>
                  <a:cubicBezTo>
                    <a:pt x="144" y="435"/>
                    <a:pt x="155" y="437"/>
                    <a:pt x="167" y="439"/>
                  </a:cubicBezTo>
                  <a:cubicBezTo>
                    <a:pt x="174" y="440"/>
                    <a:pt x="174" y="440"/>
                    <a:pt x="174" y="440"/>
                  </a:cubicBezTo>
                  <a:cubicBezTo>
                    <a:pt x="175" y="440"/>
                    <a:pt x="176" y="441"/>
                    <a:pt x="175" y="442"/>
                  </a:cubicBezTo>
                  <a:cubicBezTo>
                    <a:pt x="175" y="443"/>
                    <a:pt x="174" y="444"/>
                    <a:pt x="173" y="444"/>
                  </a:cubicBezTo>
                  <a:cubicBezTo>
                    <a:pt x="165" y="444"/>
                    <a:pt x="165" y="444"/>
                    <a:pt x="165" y="444"/>
                  </a:cubicBezTo>
                  <a:cubicBezTo>
                    <a:pt x="162" y="444"/>
                    <a:pt x="160" y="444"/>
                    <a:pt x="157" y="444"/>
                  </a:cubicBezTo>
                  <a:cubicBezTo>
                    <a:pt x="156" y="444"/>
                    <a:pt x="155" y="444"/>
                    <a:pt x="154" y="444"/>
                  </a:cubicBezTo>
                  <a:cubicBezTo>
                    <a:pt x="152" y="444"/>
                    <a:pt x="150" y="444"/>
                    <a:pt x="148" y="443"/>
                  </a:cubicBezTo>
                  <a:cubicBezTo>
                    <a:pt x="146" y="443"/>
                    <a:pt x="144" y="443"/>
                    <a:pt x="141" y="443"/>
                  </a:cubicBezTo>
                  <a:cubicBezTo>
                    <a:pt x="141" y="443"/>
                    <a:pt x="141" y="443"/>
                    <a:pt x="141" y="443"/>
                  </a:cubicBezTo>
                  <a:cubicBezTo>
                    <a:pt x="137" y="443"/>
                    <a:pt x="133" y="443"/>
                    <a:pt x="129" y="442"/>
                  </a:cubicBezTo>
                  <a:cubicBezTo>
                    <a:pt x="132" y="443"/>
                    <a:pt x="136" y="444"/>
                    <a:pt x="139" y="445"/>
                  </a:cubicBezTo>
                  <a:cubicBezTo>
                    <a:pt x="143" y="445"/>
                    <a:pt x="147" y="446"/>
                    <a:pt x="151" y="447"/>
                  </a:cubicBezTo>
                  <a:cubicBezTo>
                    <a:pt x="156" y="446"/>
                    <a:pt x="161" y="446"/>
                    <a:pt x="166" y="445"/>
                  </a:cubicBezTo>
                  <a:cubicBezTo>
                    <a:pt x="167" y="444"/>
                    <a:pt x="168" y="445"/>
                    <a:pt x="168" y="446"/>
                  </a:cubicBezTo>
                  <a:cubicBezTo>
                    <a:pt x="168" y="447"/>
                    <a:pt x="168" y="448"/>
                    <a:pt x="167" y="448"/>
                  </a:cubicBezTo>
                  <a:cubicBezTo>
                    <a:pt x="162" y="450"/>
                    <a:pt x="162" y="450"/>
                    <a:pt x="162" y="450"/>
                  </a:cubicBezTo>
                  <a:cubicBezTo>
                    <a:pt x="168" y="451"/>
                    <a:pt x="173" y="453"/>
                    <a:pt x="179" y="454"/>
                  </a:cubicBezTo>
                  <a:cubicBezTo>
                    <a:pt x="179" y="454"/>
                    <a:pt x="179" y="454"/>
                    <a:pt x="179" y="454"/>
                  </a:cubicBezTo>
                  <a:cubicBezTo>
                    <a:pt x="179" y="454"/>
                    <a:pt x="180" y="454"/>
                    <a:pt x="180" y="455"/>
                  </a:cubicBezTo>
                  <a:cubicBezTo>
                    <a:pt x="180" y="455"/>
                    <a:pt x="180" y="455"/>
                    <a:pt x="180" y="455"/>
                  </a:cubicBezTo>
                  <a:cubicBezTo>
                    <a:pt x="180" y="455"/>
                    <a:pt x="180" y="456"/>
                    <a:pt x="180" y="456"/>
                  </a:cubicBezTo>
                  <a:cubicBezTo>
                    <a:pt x="180" y="456"/>
                    <a:pt x="180" y="456"/>
                    <a:pt x="180" y="456"/>
                  </a:cubicBezTo>
                  <a:cubicBezTo>
                    <a:pt x="180" y="457"/>
                    <a:pt x="179" y="457"/>
                    <a:pt x="179" y="457"/>
                  </a:cubicBezTo>
                  <a:cubicBezTo>
                    <a:pt x="179" y="457"/>
                    <a:pt x="179" y="458"/>
                    <a:pt x="179" y="458"/>
                  </a:cubicBezTo>
                  <a:cubicBezTo>
                    <a:pt x="178" y="458"/>
                    <a:pt x="178" y="458"/>
                    <a:pt x="178" y="458"/>
                  </a:cubicBezTo>
                  <a:cubicBezTo>
                    <a:pt x="167" y="457"/>
                    <a:pt x="156" y="456"/>
                    <a:pt x="145" y="455"/>
                  </a:cubicBezTo>
                  <a:cubicBezTo>
                    <a:pt x="144" y="455"/>
                    <a:pt x="143" y="456"/>
                    <a:pt x="141" y="456"/>
                  </a:cubicBezTo>
                  <a:cubicBezTo>
                    <a:pt x="140" y="456"/>
                    <a:pt x="140" y="456"/>
                    <a:pt x="140" y="456"/>
                  </a:cubicBezTo>
                  <a:cubicBezTo>
                    <a:pt x="139" y="456"/>
                    <a:pt x="137" y="456"/>
                    <a:pt x="134" y="457"/>
                  </a:cubicBezTo>
                  <a:cubicBezTo>
                    <a:pt x="129" y="458"/>
                    <a:pt x="123" y="458"/>
                    <a:pt x="118" y="458"/>
                  </a:cubicBezTo>
                  <a:cubicBezTo>
                    <a:pt x="112" y="459"/>
                    <a:pt x="106" y="459"/>
                    <a:pt x="100" y="458"/>
                  </a:cubicBezTo>
                  <a:cubicBezTo>
                    <a:pt x="100" y="458"/>
                    <a:pt x="100" y="458"/>
                    <a:pt x="100" y="458"/>
                  </a:cubicBezTo>
                  <a:cubicBezTo>
                    <a:pt x="93" y="458"/>
                    <a:pt x="87" y="458"/>
                    <a:pt x="81" y="457"/>
                  </a:cubicBezTo>
                  <a:cubicBezTo>
                    <a:pt x="83" y="458"/>
                    <a:pt x="83" y="458"/>
                    <a:pt x="83" y="458"/>
                  </a:cubicBezTo>
                  <a:cubicBezTo>
                    <a:pt x="85" y="459"/>
                    <a:pt x="86" y="459"/>
                    <a:pt x="88" y="460"/>
                  </a:cubicBezTo>
                  <a:cubicBezTo>
                    <a:pt x="93" y="461"/>
                    <a:pt x="97" y="462"/>
                    <a:pt x="102" y="462"/>
                  </a:cubicBezTo>
                  <a:cubicBezTo>
                    <a:pt x="105" y="463"/>
                    <a:pt x="108" y="464"/>
                    <a:pt x="111" y="464"/>
                  </a:cubicBezTo>
                  <a:cubicBezTo>
                    <a:pt x="111" y="464"/>
                    <a:pt x="111" y="464"/>
                    <a:pt x="111" y="464"/>
                  </a:cubicBezTo>
                  <a:cubicBezTo>
                    <a:pt x="119" y="466"/>
                    <a:pt x="126" y="467"/>
                    <a:pt x="134" y="469"/>
                  </a:cubicBezTo>
                  <a:cubicBezTo>
                    <a:pt x="141" y="470"/>
                    <a:pt x="148" y="471"/>
                    <a:pt x="155" y="472"/>
                  </a:cubicBezTo>
                  <a:cubicBezTo>
                    <a:pt x="156" y="472"/>
                    <a:pt x="157" y="473"/>
                    <a:pt x="157" y="474"/>
                  </a:cubicBezTo>
                  <a:cubicBezTo>
                    <a:pt x="157" y="475"/>
                    <a:pt x="156" y="476"/>
                    <a:pt x="155" y="476"/>
                  </a:cubicBezTo>
                  <a:cubicBezTo>
                    <a:pt x="155" y="476"/>
                    <a:pt x="152" y="476"/>
                    <a:pt x="146" y="476"/>
                  </a:cubicBezTo>
                  <a:cubicBezTo>
                    <a:pt x="146" y="476"/>
                    <a:pt x="146" y="476"/>
                    <a:pt x="146" y="476"/>
                  </a:cubicBezTo>
                  <a:cubicBezTo>
                    <a:pt x="143" y="476"/>
                    <a:pt x="139" y="476"/>
                    <a:pt x="135" y="476"/>
                  </a:cubicBezTo>
                  <a:cubicBezTo>
                    <a:pt x="132" y="476"/>
                    <a:pt x="129" y="476"/>
                    <a:pt x="127" y="475"/>
                  </a:cubicBezTo>
                  <a:cubicBezTo>
                    <a:pt x="141" y="482"/>
                    <a:pt x="141" y="482"/>
                    <a:pt x="141" y="482"/>
                  </a:cubicBezTo>
                  <a:cubicBezTo>
                    <a:pt x="141" y="482"/>
                    <a:pt x="142" y="483"/>
                    <a:pt x="142" y="484"/>
                  </a:cubicBezTo>
                  <a:cubicBezTo>
                    <a:pt x="142" y="484"/>
                    <a:pt x="141" y="485"/>
                    <a:pt x="141" y="485"/>
                  </a:cubicBezTo>
                  <a:cubicBezTo>
                    <a:pt x="141" y="485"/>
                    <a:pt x="141" y="485"/>
                    <a:pt x="141" y="485"/>
                  </a:cubicBezTo>
                  <a:cubicBezTo>
                    <a:pt x="142" y="485"/>
                    <a:pt x="143" y="486"/>
                    <a:pt x="143" y="487"/>
                  </a:cubicBezTo>
                  <a:cubicBezTo>
                    <a:pt x="142" y="488"/>
                    <a:pt x="141" y="489"/>
                    <a:pt x="140" y="489"/>
                  </a:cubicBezTo>
                  <a:cubicBezTo>
                    <a:pt x="107" y="483"/>
                    <a:pt x="107" y="483"/>
                    <a:pt x="107" y="483"/>
                  </a:cubicBezTo>
                  <a:cubicBezTo>
                    <a:pt x="97" y="482"/>
                    <a:pt x="86" y="480"/>
                    <a:pt x="74" y="478"/>
                  </a:cubicBezTo>
                  <a:cubicBezTo>
                    <a:pt x="70" y="478"/>
                    <a:pt x="66" y="477"/>
                    <a:pt x="62" y="476"/>
                  </a:cubicBezTo>
                  <a:cubicBezTo>
                    <a:pt x="64" y="477"/>
                    <a:pt x="64" y="477"/>
                    <a:pt x="64" y="477"/>
                  </a:cubicBezTo>
                  <a:cubicBezTo>
                    <a:pt x="74" y="479"/>
                    <a:pt x="82" y="481"/>
                    <a:pt x="89" y="483"/>
                  </a:cubicBezTo>
                  <a:cubicBezTo>
                    <a:pt x="89" y="483"/>
                    <a:pt x="89" y="483"/>
                    <a:pt x="89" y="483"/>
                  </a:cubicBezTo>
                  <a:cubicBezTo>
                    <a:pt x="102" y="487"/>
                    <a:pt x="113" y="490"/>
                    <a:pt x="124" y="493"/>
                  </a:cubicBezTo>
                  <a:cubicBezTo>
                    <a:pt x="130" y="496"/>
                    <a:pt x="130" y="496"/>
                    <a:pt x="130" y="496"/>
                  </a:cubicBezTo>
                  <a:cubicBezTo>
                    <a:pt x="131" y="496"/>
                    <a:pt x="132" y="497"/>
                    <a:pt x="132" y="498"/>
                  </a:cubicBezTo>
                  <a:cubicBezTo>
                    <a:pt x="132" y="499"/>
                    <a:pt x="131" y="499"/>
                    <a:pt x="130" y="499"/>
                  </a:cubicBezTo>
                  <a:cubicBezTo>
                    <a:pt x="121" y="498"/>
                    <a:pt x="121" y="498"/>
                    <a:pt x="121" y="498"/>
                  </a:cubicBezTo>
                  <a:cubicBezTo>
                    <a:pt x="118" y="498"/>
                    <a:pt x="115" y="497"/>
                    <a:pt x="111" y="497"/>
                  </a:cubicBezTo>
                  <a:cubicBezTo>
                    <a:pt x="108" y="496"/>
                    <a:pt x="108" y="496"/>
                    <a:pt x="108" y="496"/>
                  </a:cubicBezTo>
                  <a:cubicBezTo>
                    <a:pt x="108" y="497"/>
                    <a:pt x="109" y="497"/>
                    <a:pt x="108" y="498"/>
                  </a:cubicBezTo>
                  <a:cubicBezTo>
                    <a:pt x="108" y="498"/>
                    <a:pt x="108" y="498"/>
                    <a:pt x="108" y="499"/>
                  </a:cubicBezTo>
                  <a:cubicBezTo>
                    <a:pt x="109" y="499"/>
                    <a:pt x="109" y="499"/>
                    <a:pt x="109" y="499"/>
                  </a:cubicBezTo>
                  <a:cubicBezTo>
                    <a:pt x="124" y="502"/>
                    <a:pt x="137" y="505"/>
                    <a:pt x="149" y="510"/>
                  </a:cubicBezTo>
                  <a:cubicBezTo>
                    <a:pt x="150" y="510"/>
                    <a:pt x="151" y="511"/>
                    <a:pt x="151" y="512"/>
                  </a:cubicBezTo>
                  <a:cubicBezTo>
                    <a:pt x="150" y="513"/>
                    <a:pt x="149" y="513"/>
                    <a:pt x="148" y="513"/>
                  </a:cubicBezTo>
                  <a:cubicBezTo>
                    <a:pt x="147" y="513"/>
                    <a:pt x="141" y="512"/>
                    <a:pt x="131" y="511"/>
                  </a:cubicBezTo>
                  <a:cubicBezTo>
                    <a:pt x="131" y="511"/>
                    <a:pt x="132" y="512"/>
                    <a:pt x="132" y="513"/>
                  </a:cubicBezTo>
                  <a:cubicBezTo>
                    <a:pt x="132" y="514"/>
                    <a:pt x="131" y="515"/>
                    <a:pt x="130" y="515"/>
                  </a:cubicBezTo>
                  <a:cubicBezTo>
                    <a:pt x="130" y="515"/>
                    <a:pt x="130" y="515"/>
                    <a:pt x="130" y="515"/>
                  </a:cubicBezTo>
                  <a:cubicBezTo>
                    <a:pt x="129" y="515"/>
                    <a:pt x="126" y="515"/>
                    <a:pt x="122" y="516"/>
                  </a:cubicBezTo>
                  <a:cubicBezTo>
                    <a:pt x="119" y="516"/>
                    <a:pt x="117" y="516"/>
                    <a:pt x="115" y="516"/>
                  </a:cubicBezTo>
                  <a:cubicBezTo>
                    <a:pt x="114" y="516"/>
                    <a:pt x="112" y="516"/>
                    <a:pt x="112" y="516"/>
                  </a:cubicBezTo>
                  <a:cubicBezTo>
                    <a:pt x="109" y="516"/>
                    <a:pt x="109" y="516"/>
                    <a:pt x="109" y="516"/>
                  </a:cubicBezTo>
                  <a:cubicBezTo>
                    <a:pt x="107" y="517"/>
                    <a:pt x="104" y="517"/>
                    <a:pt x="101" y="517"/>
                  </a:cubicBezTo>
                  <a:cubicBezTo>
                    <a:pt x="102" y="517"/>
                    <a:pt x="102" y="517"/>
                    <a:pt x="102" y="517"/>
                  </a:cubicBezTo>
                  <a:cubicBezTo>
                    <a:pt x="102" y="519"/>
                    <a:pt x="101" y="519"/>
                    <a:pt x="100" y="520"/>
                  </a:cubicBezTo>
                  <a:cubicBezTo>
                    <a:pt x="94" y="520"/>
                    <a:pt x="94" y="520"/>
                    <a:pt x="94" y="520"/>
                  </a:cubicBezTo>
                  <a:cubicBezTo>
                    <a:pt x="98" y="521"/>
                    <a:pt x="102" y="521"/>
                    <a:pt x="106" y="522"/>
                  </a:cubicBezTo>
                  <a:cubicBezTo>
                    <a:pt x="115" y="523"/>
                    <a:pt x="124" y="524"/>
                    <a:pt x="133" y="524"/>
                  </a:cubicBezTo>
                  <a:cubicBezTo>
                    <a:pt x="141" y="524"/>
                    <a:pt x="150" y="523"/>
                    <a:pt x="158" y="522"/>
                  </a:cubicBezTo>
                  <a:cubicBezTo>
                    <a:pt x="158" y="522"/>
                    <a:pt x="158" y="522"/>
                    <a:pt x="158" y="522"/>
                  </a:cubicBezTo>
                  <a:cubicBezTo>
                    <a:pt x="159" y="522"/>
                    <a:pt x="160" y="523"/>
                    <a:pt x="160" y="524"/>
                  </a:cubicBezTo>
                  <a:cubicBezTo>
                    <a:pt x="161" y="525"/>
                    <a:pt x="160" y="526"/>
                    <a:pt x="159" y="526"/>
                  </a:cubicBezTo>
                  <a:cubicBezTo>
                    <a:pt x="159" y="526"/>
                    <a:pt x="155" y="527"/>
                    <a:pt x="148" y="529"/>
                  </a:cubicBezTo>
                  <a:cubicBezTo>
                    <a:pt x="145" y="529"/>
                    <a:pt x="142" y="530"/>
                    <a:pt x="137" y="530"/>
                  </a:cubicBezTo>
                  <a:cubicBezTo>
                    <a:pt x="137" y="531"/>
                    <a:pt x="136" y="531"/>
                    <a:pt x="136" y="531"/>
                  </a:cubicBezTo>
                  <a:cubicBezTo>
                    <a:pt x="135" y="531"/>
                    <a:pt x="134" y="531"/>
                    <a:pt x="133" y="531"/>
                  </a:cubicBezTo>
                  <a:cubicBezTo>
                    <a:pt x="132" y="531"/>
                    <a:pt x="130" y="531"/>
                    <a:pt x="128" y="532"/>
                  </a:cubicBezTo>
                  <a:cubicBezTo>
                    <a:pt x="126" y="532"/>
                    <a:pt x="123" y="532"/>
                    <a:pt x="120" y="532"/>
                  </a:cubicBezTo>
                  <a:cubicBezTo>
                    <a:pt x="116" y="532"/>
                    <a:pt x="111" y="532"/>
                    <a:pt x="106" y="532"/>
                  </a:cubicBezTo>
                  <a:cubicBezTo>
                    <a:pt x="105" y="531"/>
                    <a:pt x="103" y="531"/>
                    <a:pt x="101" y="531"/>
                  </a:cubicBezTo>
                  <a:cubicBezTo>
                    <a:pt x="99" y="531"/>
                    <a:pt x="97" y="531"/>
                    <a:pt x="94" y="531"/>
                  </a:cubicBezTo>
                  <a:cubicBezTo>
                    <a:pt x="93" y="530"/>
                    <a:pt x="93" y="530"/>
                    <a:pt x="93" y="530"/>
                  </a:cubicBezTo>
                  <a:cubicBezTo>
                    <a:pt x="97" y="532"/>
                    <a:pt x="97" y="532"/>
                    <a:pt x="97" y="532"/>
                  </a:cubicBezTo>
                  <a:cubicBezTo>
                    <a:pt x="104" y="534"/>
                    <a:pt x="111" y="536"/>
                    <a:pt x="118" y="539"/>
                  </a:cubicBezTo>
                  <a:cubicBezTo>
                    <a:pt x="119" y="539"/>
                    <a:pt x="119" y="540"/>
                    <a:pt x="119" y="541"/>
                  </a:cubicBezTo>
                  <a:cubicBezTo>
                    <a:pt x="119" y="542"/>
                    <a:pt x="118" y="542"/>
                    <a:pt x="117" y="542"/>
                  </a:cubicBezTo>
                  <a:cubicBezTo>
                    <a:pt x="117" y="542"/>
                    <a:pt x="114" y="542"/>
                    <a:pt x="108" y="541"/>
                  </a:cubicBezTo>
                  <a:cubicBezTo>
                    <a:pt x="108" y="541"/>
                    <a:pt x="108" y="541"/>
                    <a:pt x="108" y="541"/>
                  </a:cubicBezTo>
                  <a:cubicBezTo>
                    <a:pt x="105" y="540"/>
                    <a:pt x="102" y="540"/>
                    <a:pt x="98" y="539"/>
                  </a:cubicBezTo>
                  <a:cubicBezTo>
                    <a:pt x="94" y="538"/>
                    <a:pt x="89" y="538"/>
                    <a:pt x="85" y="537"/>
                  </a:cubicBezTo>
                  <a:cubicBezTo>
                    <a:pt x="85" y="537"/>
                    <a:pt x="85" y="537"/>
                    <a:pt x="85" y="537"/>
                  </a:cubicBezTo>
                  <a:cubicBezTo>
                    <a:pt x="76" y="535"/>
                    <a:pt x="66" y="533"/>
                    <a:pt x="55" y="531"/>
                  </a:cubicBezTo>
                  <a:cubicBezTo>
                    <a:pt x="57" y="531"/>
                    <a:pt x="57" y="531"/>
                    <a:pt x="57" y="531"/>
                  </a:cubicBezTo>
                  <a:cubicBezTo>
                    <a:pt x="65" y="534"/>
                    <a:pt x="72" y="536"/>
                    <a:pt x="79" y="539"/>
                  </a:cubicBezTo>
                  <a:cubicBezTo>
                    <a:pt x="84" y="540"/>
                    <a:pt x="88" y="540"/>
                    <a:pt x="93" y="541"/>
                  </a:cubicBezTo>
                  <a:cubicBezTo>
                    <a:pt x="94" y="541"/>
                    <a:pt x="95" y="542"/>
                    <a:pt x="95" y="543"/>
                  </a:cubicBezTo>
                  <a:cubicBezTo>
                    <a:pt x="95" y="544"/>
                    <a:pt x="95" y="544"/>
                    <a:pt x="94" y="545"/>
                  </a:cubicBezTo>
                  <a:cubicBezTo>
                    <a:pt x="99" y="546"/>
                    <a:pt x="99" y="546"/>
                    <a:pt x="99" y="546"/>
                  </a:cubicBezTo>
                  <a:cubicBezTo>
                    <a:pt x="99" y="547"/>
                    <a:pt x="99" y="547"/>
                    <a:pt x="99" y="547"/>
                  </a:cubicBezTo>
                  <a:cubicBezTo>
                    <a:pt x="100" y="547"/>
                    <a:pt x="100" y="547"/>
                    <a:pt x="100" y="548"/>
                  </a:cubicBezTo>
                  <a:cubicBezTo>
                    <a:pt x="100" y="548"/>
                    <a:pt x="100" y="549"/>
                    <a:pt x="100" y="549"/>
                  </a:cubicBezTo>
                  <a:cubicBezTo>
                    <a:pt x="102" y="550"/>
                    <a:pt x="102" y="550"/>
                    <a:pt x="102" y="550"/>
                  </a:cubicBezTo>
                  <a:cubicBezTo>
                    <a:pt x="103" y="550"/>
                    <a:pt x="104" y="551"/>
                    <a:pt x="103" y="552"/>
                  </a:cubicBezTo>
                  <a:cubicBezTo>
                    <a:pt x="103" y="553"/>
                    <a:pt x="102" y="554"/>
                    <a:pt x="101" y="553"/>
                  </a:cubicBezTo>
                  <a:cubicBezTo>
                    <a:pt x="92" y="551"/>
                    <a:pt x="92" y="551"/>
                    <a:pt x="92" y="551"/>
                  </a:cubicBezTo>
                  <a:cubicBezTo>
                    <a:pt x="89" y="550"/>
                    <a:pt x="86" y="549"/>
                    <a:pt x="82" y="548"/>
                  </a:cubicBezTo>
                  <a:cubicBezTo>
                    <a:pt x="78" y="547"/>
                    <a:pt x="73" y="546"/>
                    <a:pt x="68" y="545"/>
                  </a:cubicBezTo>
                  <a:cubicBezTo>
                    <a:pt x="67" y="545"/>
                    <a:pt x="67" y="545"/>
                    <a:pt x="67" y="545"/>
                  </a:cubicBezTo>
                  <a:cubicBezTo>
                    <a:pt x="73" y="546"/>
                    <a:pt x="79" y="548"/>
                    <a:pt x="85" y="549"/>
                  </a:cubicBezTo>
                  <a:cubicBezTo>
                    <a:pt x="97" y="553"/>
                    <a:pt x="109" y="556"/>
                    <a:pt x="120" y="558"/>
                  </a:cubicBezTo>
                  <a:cubicBezTo>
                    <a:pt x="121" y="559"/>
                    <a:pt x="122" y="559"/>
                    <a:pt x="122" y="560"/>
                  </a:cubicBezTo>
                  <a:cubicBezTo>
                    <a:pt x="122" y="561"/>
                    <a:pt x="121" y="562"/>
                    <a:pt x="120" y="562"/>
                  </a:cubicBezTo>
                  <a:cubicBezTo>
                    <a:pt x="110" y="561"/>
                    <a:pt x="110" y="561"/>
                    <a:pt x="110" y="561"/>
                  </a:cubicBezTo>
                  <a:cubicBezTo>
                    <a:pt x="108" y="561"/>
                    <a:pt x="106" y="561"/>
                    <a:pt x="104" y="561"/>
                  </a:cubicBezTo>
                  <a:cubicBezTo>
                    <a:pt x="102" y="560"/>
                    <a:pt x="100" y="560"/>
                    <a:pt x="98" y="560"/>
                  </a:cubicBezTo>
                  <a:cubicBezTo>
                    <a:pt x="96" y="560"/>
                    <a:pt x="93" y="559"/>
                    <a:pt x="91" y="559"/>
                  </a:cubicBezTo>
                  <a:cubicBezTo>
                    <a:pt x="88" y="558"/>
                    <a:pt x="86" y="558"/>
                    <a:pt x="83" y="558"/>
                  </a:cubicBezTo>
                  <a:cubicBezTo>
                    <a:pt x="78" y="557"/>
                    <a:pt x="73" y="556"/>
                    <a:pt x="67" y="555"/>
                  </a:cubicBezTo>
                  <a:cubicBezTo>
                    <a:pt x="67" y="555"/>
                    <a:pt x="68" y="556"/>
                    <a:pt x="68" y="556"/>
                  </a:cubicBezTo>
                  <a:cubicBezTo>
                    <a:pt x="67" y="557"/>
                    <a:pt x="67" y="558"/>
                    <a:pt x="65" y="558"/>
                  </a:cubicBezTo>
                  <a:cubicBezTo>
                    <a:pt x="57" y="557"/>
                    <a:pt x="57" y="557"/>
                    <a:pt x="57" y="557"/>
                  </a:cubicBezTo>
                  <a:cubicBezTo>
                    <a:pt x="56" y="557"/>
                    <a:pt x="54" y="557"/>
                    <a:pt x="53" y="557"/>
                  </a:cubicBezTo>
                  <a:cubicBezTo>
                    <a:pt x="51" y="557"/>
                    <a:pt x="49" y="557"/>
                    <a:pt x="47" y="556"/>
                  </a:cubicBezTo>
                  <a:cubicBezTo>
                    <a:pt x="47" y="556"/>
                    <a:pt x="47" y="556"/>
                    <a:pt x="47" y="556"/>
                  </a:cubicBezTo>
                  <a:cubicBezTo>
                    <a:pt x="45" y="556"/>
                    <a:pt x="43" y="556"/>
                    <a:pt x="41" y="556"/>
                  </a:cubicBezTo>
                  <a:cubicBezTo>
                    <a:pt x="39" y="555"/>
                    <a:pt x="37" y="555"/>
                    <a:pt x="35" y="555"/>
                  </a:cubicBezTo>
                  <a:cubicBezTo>
                    <a:pt x="34" y="555"/>
                    <a:pt x="34" y="555"/>
                    <a:pt x="34" y="555"/>
                  </a:cubicBezTo>
                  <a:cubicBezTo>
                    <a:pt x="37" y="555"/>
                    <a:pt x="37" y="555"/>
                    <a:pt x="37" y="555"/>
                  </a:cubicBezTo>
                  <a:cubicBezTo>
                    <a:pt x="43" y="557"/>
                    <a:pt x="48" y="558"/>
                    <a:pt x="53" y="560"/>
                  </a:cubicBezTo>
                  <a:cubicBezTo>
                    <a:pt x="55" y="560"/>
                    <a:pt x="57" y="560"/>
                    <a:pt x="59" y="560"/>
                  </a:cubicBezTo>
                  <a:cubicBezTo>
                    <a:pt x="60" y="561"/>
                    <a:pt x="61" y="561"/>
                    <a:pt x="61" y="562"/>
                  </a:cubicBezTo>
                  <a:cubicBezTo>
                    <a:pt x="66" y="563"/>
                    <a:pt x="71" y="564"/>
                    <a:pt x="75" y="566"/>
                  </a:cubicBezTo>
                  <a:cubicBezTo>
                    <a:pt x="77" y="566"/>
                    <a:pt x="77" y="566"/>
                    <a:pt x="77" y="566"/>
                  </a:cubicBezTo>
                  <a:cubicBezTo>
                    <a:pt x="78" y="566"/>
                    <a:pt x="78" y="566"/>
                    <a:pt x="79" y="567"/>
                  </a:cubicBezTo>
                  <a:cubicBezTo>
                    <a:pt x="79" y="567"/>
                    <a:pt x="80" y="568"/>
                    <a:pt x="80" y="569"/>
                  </a:cubicBezTo>
                  <a:cubicBezTo>
                    <a:pt x="80" y="570"/>
                    <a:pt x="79" y="570"/>
                    <a:pt x="77" y="570"/>
                  </a:cubicBezTo>
                  <a:cubicBezTo>
                    <a:pt x="74" y="570"/>
                    <a:pt x="74" y="570"/>
                    <a:pt x="74" y="570"/>
                  </a:cubicBezTo>
                  <a:cubicBezTo>
                    <a:pt x="68" y="571"/>
                    <a:pt x="68" y="571"/>
                    <a:pt x="68" y="571"/>
                  </a:cubicBezTo>
                  <a:cubicBezTo>
                    <a:pt x="67" y="571"/>
                    <a:pt x="67" y="571"/>
                    <a:pt x="66" y="571"/>
                  </a:cubicBezTo>
                  <a:cubicBezTo>
                    <a:pt x="65" y="571"/>
                    <a:pt x="64" y="571"/>
                    <a:pt x="63" y="571"/>
                  </a:cubicBezTo>
                  <a:cubicBezTo>
                    <a:pt x="60" y="571"/>
                    <a:pt x="60" y="571"/>
                    <a:pt x="60" y="571"/>
                  </a:cubicBezTo>
                  <a:cubicBezTo>
                    <a:pt x="57" y="571"/>
                    <a:pt x="57" y="571"/>
                    <a:pt x="57" y="571"/>
                  </a:cubicBezTo>
                  <a:cubicBezTo>
                    <a:pt x="55" y="571"/>
                    <a:pt x="54" y="571"/>
                    <a:pt x="52" y="572"/>
                  </a:cubicBezTo>
                  <a:cubicBezTo>
                    <a:pt x="51" y="572"/>
                    <a:pt x="51" y="572"/>
                    <a:pt x="51" y="572"/>
                  </a:cubicBezTo>
                  <a:cubicBezTo>
                    <a:pt x="51" y="572"/>
                    <a:pt x="51" y="572"/>
                    <a:pt x="51" y="572"/>
                  </a:cubicBezTo>
                  <a:cubicBezTo>
                    <a:pt x="58" y="574"/>
                    <a:pt x="64" y="577"/>
                    <a:pt x="70" y="579"/>
                  </a:cubicBezTo>
                  <a:cubicBezTo>
                    <a:pt x="71" y="580"/>
                    <a:pt x="71" y="581"/>
                    <a:pt x="71" y="582"/>
                  </a:cubicBezTo>
                  <a:cubicBezTo>
                    <a:pt x="71" y="583"/>
                    <a:pt x="70" y="583"/>
                    <a:pt x="69" y="583"/>
                  </a:cubicBezTo>
                  <a:cubicBezTo>
                    <a:pt x="61" y="581"/>
                    <a:pt x="61" y="581"/>
                    <a:pt x="61" y="581"/>
                  </a:cubicBezTo>
                  <a:cubicBezTo>
                    <a:pt x="59" y="581"/>
                    <a:pt x="58" y="581"/>
                    <a:pt x="56" y="580"/>
                  </a:cubicBezTo>
                  <a:cubicBezTo>
                    <a:pt x="58" y="581"/>
                    <a:pt x="59" y="581"/>
                    <a:pt x="61" y="582"/>
                  </a:cubicBezTo>
                  <a:cubicBezTo>
                    <a:pt x="62" y="582"/>
                    <a:pt x="62" y="583"/>
                    <a:pt x="62" y="584"/>
                  </a:cubicBezTo>
                  <a:cubicBezTo>
                    <a:pt x="62" y="585"/>
                    <a:pt x="61" y="586"/>
                    <a:pt x="60" y="586"/>
                  </a:cubicBezTo>
                  <a:cubicBezTo>
                    <a:pt x="27" y="579"/>
                    <a:pt x="27" y="579"/>
                    <a:pt x="27" y="579"/>
                  </a:cubicBezTo>
                  <a:cubicBezTo>
                    <a:pt x="24" y="579"/>
                    <a:pt x="21" y="578"/>
                    <a:pt x="18" y="578"/>
                  </a:cubicBezTo>
                  <a:cubicBezTo>
                    <a:pt x="22" y="579"/>
                    <a:pt x="25" y="580"/>
                    <a:pt x="28" y="582"/>
                  </a:cubicBezTo>
                  <a:cubicBezTo>
                    <a:pt x="31" y="583"/>
                    <a:pt x="34" y="585"/>
                    <a:pt x="37" y="586"/>
                  </a:cubicBezTo>
                  <a:cubicBezTo>
                    <a:pt x="37" y="586"/>
                    <a:pt x="38" y="586"/>
                    <a:pt x="38" y="587"/>
                  </a:cubicBezTo>
                  <a:cubicBezTo>
                    <a:pt x="38" y="587"/>
                    <a:pt x="38" y="587"/>
                    <a:pt x="38" y="587"/>
                  </a:cubicBezTo>
                  <a:cubicBezTo>
                    <a:pt x="38" y="587"/>
                    <a:pt x="38" y="587"/>
                    <a:pt x="38" y="588"/>
                  </a:cubicBezTo>
                  <a:cubicBezTo>
                    <a:pt x="38" y="588"/>
                    <a:pt x="38" y="588"/>
                    <a:pt x="38" y="588"/>
                  </a:cubicBezTo>
                  <a:cubicBezTo>
                    <a:pt x="38" y="589"/>
                    <a:pt x="38" y="589"/>
                    <a:pt x="38" y="589"/>
                  </a:cubicBezTo>
                  <a:cubicBezTo>
                    <a:pt x="37" y="589"/>
                    <a:pt x="37" y="589"/>
                    <a:pt x="37" y="590"/>
                  </a:cubicBezTo>
                  <a:cubicBezTo>
                    <a:pt x="37" y="590"/>
                    <a:pt x="37" y="590"/>
                    <a:pt x="36" y="590"/>
                  </a:cubicBezTo>
                  <a:cubicBezTo>
                    <a:pt x="34" y="590"/>
                    <a:pt x="30" y="588"/>
                    <a:pt x="28" y="588"/>
                  </a:cubicBezTo>
                  <a:cubicBezTo>
                    <a:pt x="26" y="587"/>
                    <a:pt x="24" y="587"/>
                    <a:pt x="22" y="586"/>
                  </a:cubicBezTo>
                  <a:cubicBezTo>
                    <a:pt x="17" y="585"/>
                    <a:pt x="12" y="583"/>
                    <a:pt x="7" y="582"/>
                  </a:cubicBezTo>
                  <a:cubicBezTo>
                    <a:pt x="10" y="583"/>
                    <a:pt x="10" y="583"/>
                    <a:pt x="10" y="583"/>
                  </a:cubicBezTo>
                  <a:cubicBezTo>
                    <a:pt x="18" y="586"/>
                    <a:pt x="26" y="588"/>
                    <a:pt x="33" y="591"/>
                  </a:cubicBezTo>
                  <a:cubicBezTo>
                    <a:pt x="34" y="591"/>
                    <a:pt x="34" y="591"/>
                    <a:pt x="34" y="591"/>
                  </a:cubicBezTo>
                  <a:cubicBezTo>
                    <a:pt x="49" y="594"/>
                    <a:pt x="49" y="594"/>
                    <a:pt x="49" y="594"/>
                  </a:cubicBezTo>
                  <a:cubicBezTo>
                    <a:pt x="50" y="594"/>
                    <a:pt x="50" y="594"/>
                    <a:pt x="50" y="594"/>
                  </a:cubicBezTo>
                  <a:cubicBezTo>
                    <a:pt x="51" y="594"/>
                    <a:pt x="52" y="595"/>
                    <a:pt x="52" y="596"/>
                  </a:cubicBezTo>
                  <a:cubicBezTo>
                    <a:pt x="52" y="597"/>
                    <a:pt x="52" y="598"/>
                    <a:pt x="51" y="598"/>
                  </a:cubicBezTo>
                  <a:cubicBezTo>
                    <a:pt x="53" y="599"/>
                    <a:pt x="53" y="599"/>
                    <a:pt x="53" y="599"/>
                  </a:cubicBezTo>
                  <a:cubicBezTo>
                    <a:pt x="54" y="599"/>
                    <a:pt x="55" y="601"/>
                    <a:pt x="54" y="601"/>
                  </a:cubicBezTo>
                  <a:cubicBezTo>
                    <a:pt x="54" y="602"/>
                    <a:pt x="53" y="603"/>
                    <a:pt x="52" y="603"/>
                  </a:cubicBezTo>
                  <a:cubicBezTo>
                    <a:pt x="41" y="600"/>
                    <a:pt x="41" y="600"/>
                    <a:pt x="41" y="600"/>
                  </a:cubicBezTo>
                  <a:cubicBezTo>
                    <a:pt x="40" y="600"/>
                    <a:pt x="40" y="600"/>
                    <a:pt x="40" y="600"/>
                  </a:cubicBezTo>
                  <a:cubicBezTo>
                    <a:pt x="40" y="600"/>
                    <a:pt x="39" y="600"/>
                    <a:pt x="38" y="600"/>
                  </a:cubicBezTo>
                  <a:cubicBezTo>
                    <a:pt x="37" y="601"/>
                    <a:pt x="36" y="601"/>
                    <a:pt x="35" y="601"/>
                  </a:cubicBezTo>
                  <a:cubicBezTo>
                    <a:pt x="20" y="602"/>
                    <a:pt x="20" y="602"/>
                    <a:pt x="20" y="602"/>
                  </a:cubicBezTo>
                  <a:cubicBezTo>
                    <a:pt x="19" y="602"/>
                    <a:pt x="17" y="602"/>
                    <a:pt x="15" y="603"/>
                  </a:cubicBezTo>
                  <a:cubicBezTo>
                    <a:pt x="12" y="603"/>
                    <a:pt x="12" y="603"/>
                    <a:pt x="12" y="603"/>
                  </a:cubicBezTo>
                  <a:cubicBezTo>
                    <a:pt x="8" y="603"/>
                    <a:pt x="4" y="603"/>
                    <a:pt x="0" y="602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3" y="538"/>
                    <a:pt x="3" y="538"/>
                    <a:pt x="3" y="538"/>
                  </a:cubicBezTo>
                  <a:cubicBezTo>
                    <a:pt x="4" y="538"/>
                    <a:pt x="4" y="538"/>
                    <a:pt x="4" y="538"/>
                  </a:cubicBezTo>
                  <a:cubicBezTo>
                    <a:pt x="11" y="539"/>
                    <a:pt x="18" y="541"/>
                    <a:pt x="25" y="542"/>
                  </a:cubicBezTo>
                  <a:cubicBezTo>
                    <a:pt x="36" y="545"/>
                    <a:pt x="36" y="545"/>
                    <a:pt x="36" y="545"/>
                  </a:cubicBezTo>
                  <a:cubicBezTo>
                    <a:pt x="33" y="544"/>
                    <a:pt x="33" y="544"/>
                    <a:pt x="33" y="544"/>
                  </a:cubicBezTo>
                  <a:cubicBezTo>
                    <a:pt x="21" y="541"/>
                    <a:pt x="11" y="539"/>
                    <a:pt x="0" y="537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5" y="517"/>
                    <a:pt x="10" y="518"/>
                    <a:pt x="15" y="518"/>
                  </a:cubicBezTo>
                  <a:cubicBezTo>
                    <a:pt x="24" y="520"/>
                    <a:pt x="36" y="523"/>
                    <a:pt x="45" y="525"/>
                  </a:cubicBezTo>
                  <a:cubicBezTo>
                    <a:pt x="40" y="524"/>
                    <a:pt x="40" y="524"/>
                    <a:pt x="40" y="524"/>
                  </a:cubicBezTo>
                  <a:cubicBezTo>
                    <a:pt x="28" y="521"/>
                    <a:pt x="17" y="518"/>
                    <a:pt x="6" y="516"/>
                  </a:cubicBezTo>
                  <a:cubicBezTo>
                    <a:pt x="4" y="516"/>
                    <a:pt x="2" y="516"/>
                    <a:pt x="0" y="516"/>
                  </a:cubicBezTo>
                  <a:cubicBezTo>
                    <a:pt x="0" y="484"/>
                    <a:pt x="0" y="484"/>
                    <a:pt x="0" y="484"/>
                  </a:cubicBezTo>
                  <a:cubicBezTo>
                    <a:pt x="5" y="484"/>
                    <a:pt x="10" y="484"/>
                    <a:pt x="14" y="485"/>
                  </a:cubicBezTo>
                  <a:cubicBezTo>
                    <a:pt x="15" y="485"/>
                    <a:pt x="15" y="485"/>
                    <a:pt x="15" y="485"/>
                  </a:cubicBezTo>
                  <a:cubicBezTo>
                    <a:pt x="24" y="486"/>
                    <a:pt x="33" y="487"/>
                    <a:pt x="42" y="488"/>
                  </a:cubicBezTo>
                  <a:cubicBezTo>
                    <a:pt x="37" y="487"/>
                    <a:pt x="37" y="487"/>
                    <a:pt x="37" y="487"/>
                  </a:cubicBezTo>
                  <a:cubicBezTo>
                    <a:pt x="32" y="486"/>
                    <a:pt x="32" y="486"/>
                    <a:pt x="32" y="486"/>
                  </a:cubicBezTo>
                  <a:cubicBezTo>
                    <a:pt x="23" y="485"/>
                    <a:pt x="15" y="484"/>
                    <a:pt x="6" y="484"/>
                  </a:cubicBezTo>
                  <a:cubicBezTo>
                    <a:pt x="4" y="484"/>
                    <a:pt x="4" y="484"/>
                    <a:pt x="4" y="484"/>
                  </a:cubicBezTo>
                  <a:cubicBezTo>
                    <a:pt x="0" y="484"/>
                    <a:pt x="0" y="484"/>
                    <a:pt x="0" y="484"/>
                  </a:cubicBezTo>
                  <a:cubicBezTo>
                    <a:pt x="0" y="424"/>
                    <a:pt x="0" y="424"/>
                    <a:pt x="0" y="424"/>
                  </a:cubicBezTo>
                  <a:cubicBezTo>
                    <a:pt x="2" y="423"/>
                    <a:pt x="4" y="422"/>
                    <a:pt x="6" y="421"/>
                  </a:cubicBezTo>
                  <a:cubicBezTo>
                    <a:pt x="4" y="422"/>
                    <a:pt x="2" y="422"/>
                    <a:pt x="0" y="423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2" y="408"/>
                    <a:pt x="3" y="407"/>
                    <a:pt x="5" y="406"/>
                  </a:cubicBezTo>
                  <a:cubicBezTo>
                    <a:pt x="9" y="400"/>
                    <a:pt x="9" y="400"/>
                    <a:pt x="9" y="400"/>
                  </a:cubicBezTo>
                  <a:cubicBezTo>
                    <a:pt x="7" y="401"/>
                    <a:pt x="7" y="401"/>
                    <a:pt x="7" y="401"/>
                  </a:cubicBezTo>
                  <a:cubicBezTo>
                    <a:pt x="6" y="401"/>
                    <a:pt x="5" y="401"/>
                    <a:pt x="5" y="400"/>
                  </a:cubicBezTo>
                  <a:cubicBezTo>
                    <a:pt x="5" y="400"/>
                    <a:pt x="5" y="400"/>
                    <a:pt x="5" y="399"/>
                  </a:cubicBezTo>
                  <a:cubicBezTo>
                    <a:pt x="0" y="406"/>
                    <a:pt x="0" y="406"/>
                    <a:pt x="0" y="406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1" y="398"/>
                    <a:pt x="1" y="398"/>
                    <a:pt x="1" y="398"/>
                  </a:cubicBezTo>
                  <a:cubicBezTo>
                    <a:pt x="1" y="395"/>
                    <a:pt x="1" y="392"/>
                    <a:pt x="0" y="390"/>
                  </a:cubicBezTo>
                  <a:cubicBezTo>
                    <a:pt x="0" y="388"/>
                    <a:pt x="0" y="387"/>
                    <a:pt x="0" y="385"/>
                  </a:cubicBezTo>
                  <a:cubicBezTo>
                    <a:pt x="0" y="385"/>
                    <a:pt x="0" y="385"/>
                    <a:pt x="0" y="385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3" y="195"/>
                    <a:pt x="3" y="195"/>
                    <a:pt x="3" y="195"/>
                  </a:cubicBezTo>
                  <a:cubicBezTo>
                    <a:pt x="3" y="195"/>
                    <a:pt x="3" y="195"/>
                    <a:pt x="3" y="195"/>
                  </a:cubicBezTo>
                  <a:cubicBezTo>
                    <a:pt x="7" y="201"/>
                    <a:pt x="11" y="207"/>
                    <a:pt x="15" y="214"/>
                  </a:cubicBezTo>
                  <a:cubicBezTo>
                    <a:pt x="15" y="214"/>
                    <a:pt x="15" y="214"/>
                    <a:pt x="15" y="214"/>
                  </a:cubicBezTo>
                  <a:cubicBezTo>
                    <a:pt x="10" y="205"/>
                    <a:pt x="5" y="198"/>
                    <a:pt x="1" y="191"/>
                  </a:cubicBezTo>
                  <a:cubicBezTo>
                    <a:pt x="1" y="191"/>
                    <a:pt x="1" y="191"/>
                    <a:pt x="1" y="191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2" y="172"/>
                    <a:pt x="4" y="174"/>
                    <a:pt x="6" y="176"/>
                  </a:cubicBezTo>
                  <a:cubicBezTo>
                    <a:pt x="10" y="181"/>
                    <a:pt x="15" y="186"/>
                    <a:pt x="19" y="191"/>
                  </a:cubicBezTo>
                  <a:cubicBezTo>
                    <a:pt x="20" y="193"/>
                    <a:pt x="22" y="195"/>
                    <a:pt x="23" y="196"/>
                  </a:cubicBezTo>
                  <a:cubicBezTo>
                    <a:pt x="17" y="187"/>
                    <a:pt x="17" y="187"/>
                    <a:pt x="17" y="187"/>
                  </a:cubicBezTo>
                  <a:cubicBezTo>
                    <a:pt x="14" y="183"/>
                    <a:pt x="14" y="183"/>
                    <a:pt x="14" y="183"/>
                  </a:cubicBezTo>
                  <a:cubicBezTo>
                    <a:pt x="12" y="181"/>
                    <a:pt x="11" y="180"/>
                    <a:pt x="10" y="178"/>
                  </a:cubicBezTo>
                  <a:cubicBezTo>
                    <a:pt x="10" y="178"/>
                    <a:pt x="10" y="178"/>
                    <a:pt x="10" y="178"/>
                  </a:cubicBezTo>
                  <a:cubicBezTo>
                    <a:pt x="6" y="174"/>
                    <a:pt x="3" y="171"/>
                    <a:pt x="1" y="168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0"/>
                    <a:pt x="0" y="160"/>
                    <a:pt x="0" y="160"/>
                  </a:cubicBezTo>
                  <a:close/>
                  <a:moveTo>
                    <a:pt x="0" y="612"/>
                  </a:moveTo>
                  <a:cubicBezTo>
                    <a:pt x="1" y="612"/>
                    <a:pt x="3" y="613"/>
                    <a:pt x="4" y="613"/>
                  </a:cubicBezTo>
                  <a:cubicBezTo>
                    <a:pt x="6" y="614"/>
                    <a:pt x="6" y="614"/>
                    <a:pt x="6" y="614"/>
                  </a:cubicBezTo>
                  <a:cubicBezTo>
                    <a:pt x="11" y="615"/>
                    <a:pt x="16" y="616"/>
                    <a:pt x="21" y="617"/>
                  </a:cubicBezTo>
                  <a:cubicBezTo>
                    <a:pt x="22" y="617"/>
                    <a:pt x="23" y="618"/>
                    <a:pt x="23" y="619"/>
                  </a:cubicBezTo>
                  <a:cubicBezTo>
                    <a:pt x="23" y="619"/>
                    <a:pt x="22" y="620"/>
                    <a:pt x="22" y="620"/>
                  </a:cubicBezTo>
                  <a:cubicBezTo>
                    <a:pt x="25" y="621"/>
                    <a:pt x="25" y="621"/>
                    <a:pt x="25" y="621"/>
                  </a:cubicBezTo>
                  <a:cubicBezTo>
                    <a:pt x="25" y="621"/>
                    <a:pt x="25" y="621"/>
                    <a:pt x="25" y="622"/>
                  </a:cubicBezTo>
                  <a:cubicBezTo>
                    <a:pt x="26" y="622"/>
                    <a:pt x="26" y="623"/>
                    <a:pt x="26" y="624"/>
                  </a:cubicBezTo>
                  <a:cubicBezTo>
                    <a:pt x="26" y="625"/>
                    <a:pt x="25" y="625"/>
                    <a:pt x="24" y="625"/>
                  </a:cubicBezTo>
                  <a:cubicBezTo>
                    <a:pt x="23" y="625"/>
                    <a:pt x="23" y="625"/>
                    <a:pt x="23" y="625"/>
                  </a:cubicBezTo>
                  <a:cubicBezTo>
                    <a:pt x="22" y="625"/>
                    <a:pt x="16" y="623"/>
                    <a:pt x="6" y="621"/>
                  </a:cubicBezTo>
                  <a:cubicBezTo>
                    <a:pt x="10" y="622"/>
                    <a:pt x="14" y="624"/>
                    <a:pt x="18" y="626"/>
                  </a:cubicBezTo>
                  <a:cubicBezTo>
                    <a:pt x="19" y="626"/>
                    <a:pt x="20" y="625"/>
                    <a:pt x="21" y="625"/>
                  </a:cubicBezTo>
                  <a:cubicBezTo>
                    <a:pt x="22" y="625"/>
                    <a:pt x="23" y="626"/>
                    <a:pt x="24" y="627"/>
                  </a:cubicBezTo>
                  <a:cubicBezTo>
                    <a:pt x="24" y="628"/>
                    <a:pt x="23" y="629"/>
                    <a:pt x="22" y="629"/>
                  </a:cubicBezTo>
                  <a:cubicBezTo>
                    <a:pt x="22" y="629"/>
                    <a:pt x="22" y="629"/>
                    <a:pt x="22" y="629"/>
                  </a:cubicBezTo>
                  <a:cubicBezTo>
                    <a:pt x="20" y="630"/>
                    <a:pt x="20" y="630"/>
                    <a:pt x="20" y="630"/>
                  </a:cubicBezTo>
                  <a:cubicBezTo>
                    <a:pt x="20" y="630"/>
                    <a:pt x="20" y="630"/>
                    <a:pt x="19" y="630"/>
                  </a:cubicBezTo>
                  <a:cubicBezTo>
                    <a:pt x="18" y="630"/>
                    <a:pt x="18" y="630"/>
                    <a:pt x="18" y="630"/>
                  </a:cubicBezTo>
                  <a:cubicBezTo>
                    <a:pt x="17" y="631"/>
                    <a:pt x="15" y="631"/>
                    <a:pt x="13" y="632"/>
                  </a:cubicBezTo>
                  <a:cubicBezTo>
                    <a:pt x="9" y="633"/>
                    <a:pt x="5" y="634"/>
                    <a:pt x="0" y="634"/>
                  </a:cubicBezTo>
                  <a:cubicBezTo>
                    <a:pt x="0" y="627"/>
                    <a:pt x="0" y="627"/>
                    <a:pt x="0" y="627"/>
                  </a:cubicBezTo>
                  <a:cubicBezTo>
                    <a:pt x="2" y="627"/>
                    <a:pt x="4" y="627"/>
                    <a:pt x="6" y="627"/>
                  </a:cubicBezTo>
                  <a:cubicBezTo>
                    <a:pt x="0" y="626"/>
                    <a:pt x="0" y="626"/>
                    <a:pt x="0" y="626"/>
                  </a:cubicBezTo>
                  <a:cubicBezTo>
                    <a:pt x="0" y="612"/>
                    <a:pt x="0" y="612"/>
                    <a:pt x="0" y="612"/>
                  </a:cubicBezTo>
                  <a:close/>
                  <a:moveTo>
                    <a:pt x="96" y="199"/>
                  </a:moveTo>
                  <a:cubicBezTo>
                    <a:pt x="96" y="201"/>
                    <a:pt x="96" y="201"/>
                    <a:pt x="96" y="201"/>
                  </a:cubicBezTo>
                  <a:cubicBezTo>
                    <a:pt x="98" y="191"/>
                    <a:pt x="98" y="191"/>
                    <a:pt x="98" y="191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9" y="178"/>
                    <a:pt x="100" y="176"/>
                    <a:pt x="100" y="173"/>
                  </a:cubicBezTo>
                  <a:cubicBezTo>
                    <a:pt x="100" y="172"/>
                    <a:pt x="100" y="171"/>
                    <a:pt x="100" y="169"/>
                  </a:cubicBezTo>
                  <a:cubicBezTo>
                    <a:pt x="100" y="165"/>
                    <a:pt x="100" y="165"/>
                    <a:pt x="100" y="165"/>
                  </a:cubicBezTo>
                  <a:cubicBezTo>
                    <a:pt x="100" y="165"/>
                    <a:pt x="99" y="164"/>
                    <a:pt x="99" y="164"/>
                  </a:cubicBezTo>
                  <a:cubicBezTo>
                    <a:pt x="99" y="165"/>
                    <a:pt x="99" y="165"/>
                    <a:pt x="99" y="165"/>
                  </a:cubicBezTo>
                  <a:cubicBezTo>
                    <a:pt x="99" y="166"/>
                    <a:pt x="99" y="167"/>
                    <a:pt x="99" y="168"/>
                  </a:cubicBezTo>
                  <a:cubicBezTo>
                    <a:pt x="99" y="170"/>
                    <a:pt x="99" y="172"/>
                    <a:pt x="99" y="175"/>
                  </a:cubicBezTo>
                  <a:cubicBezTo>
                    <a:pt x="98" y="177"/>
                    <a:pt x="98" y="179"/>
                    <a:pt x="98" y="181"/>
                  </a:cubicBezTo>
                  <a:cubicBezTo>
                    <a:pt x="98" y="181"/>
                    <a:pt x="97" y="182"/>
                    <a:pt x="97" y="182"/>
                  </a:cubicBezTo>
                  <a:cubicBezTo>
                    <a:pt x="97" y="183"/>
                    <a:pt x="97" y="184"/>
                    <a:pt x="97" y="184"/>
                  </a:cubicBezTo>
                  <a:cubicBezTo>
                    <a:pt x="97" y="186"/>
                    <a:pt x="97" y="186"/>
                    <a:pt x="97" y="186"/>
                  </a:cubicBezTo>
                  <a:cubicBezTo>
                    <a:pt x="97" y="188"/>
                    <a:pt x="97" y="191"/>
                    <a:pt x="96" y="193"/>
                  </a:cubicBezTo>
                  <a:cubicBezTo>
                    <a:pt x="96" y="194"/>
                    <a:pt x="96" y="195"/>
                    <a:pt x="96" y="197"/>
                  </a:cubicBezTo>
                  <a:cubicBezTo>
                    <a:pt x="96" y="199"/>
                    <a:pt x="96" y="199"/>
                    <a:pt x="96" y="199"/>
                  </a:cubicBezTo>
                  <a:close/>
                  <a:moveTo>
                    <a:pt x="93" y="207"/>
                  </a:moveTo>
                  <a:cubicBezTo>
                    <a:pt x="92" y="204"/>
                    <a:pt x="92" y="204"/>
                    <a:pt x="92" y="204"/>
                  </a:cubicBezTo>
                  <a:cubicBezTo>
                    <a:pt x="91" y="208"/>
                    <a:pt x="91" y="208"/>
                    <a:pt x="91" y="208"/>
                  </a:cubicBezTo>
                  <a:cubicBezTo>
                    <a:pt x="91" y="210"/>
                    <a:pt x="91" y="210"/>
                    <a:pt x="91" y="210"/>
                  </a:cubicBezTo>
                  <a:cubicBezTo>
                    <a:pt x="92" y="214"/>
                    <a:pt x="92" y="218"/>
                    <a:pt x="92" y="221"/>
                  </a:cubicBezTo>
                  <a:cubicBezTo>
                    <a:pt x="94" y="212"/>
                    <a:pt x="94" y="212"/>
                    <a:pt x="94" y="212"/>
                  </a:cubicBezTo>
                  <a:cubicBezTo>
                    <a:pt x="95" y="211"/>
                    <a:pt x="95" y="209"/>
                    <a:pt x="95" y="208"/>
                  </a:cubicBezTo>
                  <a:cubicBezTo>
                    <a:pt x="95" y="208"/>
                    <a:pt x="95" y="208"/>
                    <a:pt x="95" y="208"/>
                  </a:cubicBezTo>
                  <a:cubicBezTo>
                    <a:pt x="94" y="208"/>
                    <a:pt x="93" y="207"/>
                    <a:pt x="93" y="207"/>
                  </a:cubicBezTo>
                  <a:close/>
                  <a:moveTo>
                    <a:pt x="89" y="198"/>
                  </a:moveTo>
                  <a:cubicBezTo>
                    <a:pt x="90" y="197"/>
                    <a:pt x="90" y="197"/>
                    <a:pt x="90" y="197"/>
                  </a:cubicBezTo>
                  <a:cubicBezTo>
                    <a:pt x="89" y="196"/>
                    <a:pt x="89" y="194"/>
                    <a:pt x="88" y="192"/>
                  </a:cubicBezTo>
                  <a:cubicBezTo>
                    <a:pt x="89" y="194"/>
                    <a:pt x="89" y="194"/>
                    <a:pt x="89" y="194"/>
                  </a:cubicBezTo>
                  <a:cubicBezTo>
                    <a:pt x="89" y="196"/>
                    <a:pt x="89" y="197"/>
                    <a:pt x="89" y="198"/>
                  </a:cubicBezTo>
                  <a:close/>
                  <a:moveTo>
                    <a:pt x="58" y="143"/>
                  </a:moveTo>
                  <a:cubicBezTo>
                    <a:pt x="59" y="145"/>
                    <a:pt x="60" y="146"/>
                    <a:pt x="61" y="148"/>
                  </a:cubicBezTo>
                  <a:cubicBezTo>
                    <a:pt x="62" y="149"/>
                    <a:pt x="62" y="149"/>
                    <a:pt x="62" y="149"/>
                  </a:cubicBezTo>
                  <a:cubicBezTo>
                    <a:pt x="61" y="147"/>
                    <a:pt x="59" y="145"/>
                    <a:pt x="58" y="143"/>
                  </a:cubicBezTo>
                  <a:close/>
                  <a:moveTo>
                    <a:pt x="82" y="245"/>
                  </a:moveTo>
                  <a:cubicBezTo>
                    <a:pt x="82" y="246"/>
                    <a:pt x="82" y="246"/>
                    <a:pt x="82" y="247"/>
                  </a:cubicBezTo>
                  <a:cubicBezTo>
                    <a:pt x="81" y="249"/>
                    <a:pt x="80" y="251"/>
                    <a:pt x="80" y="254"/>
                  </a:cubicBezTo>
                  <a:cubicBezTo>
                    <a:pt x="78" y="259"/>
                    <a:pt x="78" y="259"/>
                    <a:pt x="78" y="259"/>
                  </a:cubicBezTo>
                  <a:cubicBezTo>
                    <a:pt x="77" y="261"/>
                    <a:pt x="77" y="261"/>
                    <a:pt x="77" y="261"/>
                  </a:cubicBezTo>
                  <a:cubicBezTo>
                    <a:pt x="77" y="262"/>
                    <a:pt x="77" y="263"/>
                    <a:pt x="77" y="264"/>
                  </a:cubicBezTo>
                  <a:cubicBezTo>
                    <a:pt x="77" y="264"/>
                    <a:pt x="77" y="265"/>
                    <a:pt x="77" y="265"/>
                  </a:cubicBezTo>
                  <a:cubicBezTo>
                    <a:pt x="76" y="266"/>
                    <a:pt x="76" y="266"/>
                    <a:pt x="75" y="266"/>
                  </a:cubicBezTo>
                  <a:cubicBezTo>
                    <a:pt x="72" y="274"/>
                    <a:pt x="72" y="274"/>
                    <a:pt x="72" y="274"/>
                  </a:cubicBezTo>
                  <a:cubicBezTo>
                    <a:pt x="71" y="278"/>
                    <a:pt x="70" y="281"/>
                    <a:pt x="68" y="285"/>
                  </a:cubicBezTo>
                  <a:cubicBezTo>
                    <a:pt x="68" y="287"/>
                    <a:pt x="68" y="287"/>
                    <a:pt x="68" y="287"/>
                  </a:cubicBezTo>
                  <a:cubicBezTo>
                    <a:pt x="68" y="288"/>
                    <a:pt x="68" y="289"/>
                    <a:pt x="67" y="289"/>
                  </a:cubicBezTo>
                  <a:cubicBezTo>
                    <a:pt x="66" y="289"/>
                    <a:pt x="66" y="289"/>
                    <a:pt x="66" y="289"/>
                  </a:cubicBezTo>
                  <a:cubicBezTo>
                    <a:pt x="66" y="291"/>
                    <a:pt x="65" y="293"/>
                    <a:pt x="64" y="294"/>
                  </a:cubicBezTo>
                  <a:cubicBezTo>
                    <a:pt x="63" y="298"/>
                    <a:pt x="61" y="302"/>
                    <a:pt x="59" y="305"/>
                  </a:cubicBezTo>
                  <a:cubicBezTo>
                    <a:pt x="58" y="308"/>
                    <a:pt x="57" y="311"/>
                    <a:pt x="55" y="314"/>
                  </a:cubicBezTo>
                  <a:cubicBezTo>
                    <a:pt x="53" y="319"/>
                    <a:pt x="48" y="328"/>
                    <a:pt x="46" y="333"/>
                  </a:cubicBezTo>
                  <a:cubicBezTo>
                    <a:pt x="45" y="334"/>
                    <a:pt x="44" y="336"/>
                    <a:pt x="44" y="337"/>
                  </a:cubicBezTo>
                  <a:cubicBezTo>
                    <a:pt x="43" y="339"/>
                    <a:pt x="42" y="341"/>
                    <a:pt x="41" y="343"/>
                  </a:cubicBezTo>
                  <a:cubicBezTo>
                    <a:pt x="35" y="352"/>
                    <a:pt x="30" y="362"/>
                    <a:pt x="24" y="371"/>
                  </a:cubicBezTo>
                  <a:cubicBezTo>
                    <a:pt x="23" y="373"/>
                    <a:pt x="22" y="375"/>
                    <a:pt x="20" y="377"/>
                  </a:cubicBezTo>
                  <a:cubicBezTo>
                    <a:pt x="20" y="377"/>
                    <a:pt x="20" y="377"/>
                    <a:pt x="20" y="377"/>
                  </a:cubicBezTo>
                  <a:cubicBezTo>
                    <a:pt x="19" y="379"/>
                    <a:pt x="18" y="381"/>
                    <a:pt x="16" y="383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5" y="386"/>
                    <a:pt x="15" y="388"/>
                    <a:pt x="14" y="389"/>
                  </a:cubicBezTo>
                  <a:cubicBezTo>
                    <a:pt x="14" y="390"/>
                    <a:pt x="13" y="391"/>
                    <a:pt x="12" y="391"/>
                  </a:cubicBezTo>
                  <a:cubicBezTo>
                    <a:pt x="12" y="391"/>
                    <a:pt x="11" y="391"/>
                    <a:pt x="11" y="390"/>
                  </a:cubicBezTo>
                  <a:cubicBezTo>
                    <a:pt x="7" y="396"/>
                    <a:pt x="7" y="396"/>
                    <a:pt x="7" y="396"/>
                  </a:cubicBezTo>
                  <a:cubicBezTo>
                    <a:pt x="9" y="395"/>
                    <a:pt x="11" y="393"/>
                    <a:pt x="14" y="392"/>
                  </a:cubicBezTo>
                  <a:cubicBezTo>
                    <a:pt x="15" y="391"/>
                    <a:pt x="15" y="391"/>
                    <a:pt x="15" y="391"/>
                  </a:cubicBezTo>
                  <a:cubicBezTo>
                    <a:pt x="16" y="389"/>
                    <a:pt x="16" y="389"/>
                    <a:pt x="16" y="389"/>
                  </a:cubicBezTo>
                  <a:cubicBezTo>
                    <a:pt x="15" y="388"/>
                    <a:pt x="16" y="387"/>
                    <a:pt x="16" y="387"/>
                  </a:cubicBezTo>
                  <a:cubicBezTo>
                    <a:pt x="17" y="386"/>
                    <a:pt x="18" y="386"/>
                    <a:pt x="18" y="385"/>
                  </a:cubicBezTo>
                  <a:cubicBezTo>
                    <a:pt x="18" y="385"/>
                    <a:pt x="17" y="385"/>
                    <a:pt x="17" y="384"/>
                  </a:cubicBezTo>
                  <a:cubicBezTo>
                    <a:pt x="17" y="384"/>
                    <a:pt x="17" y="382"/>
                    <a:pt x="17" y="382"/>
                  </a:cubicBezTo>
                  <a:cubicBezTo>
                    <a:pt x="20" y="380"/>
                    <a:pt x="23" y="377"/>
                    <a:pt x="26" y="375"/>
                  </a:cubicBezTo>
                  <a:cubicBezTo>
                    <a:pt x="26" y="374"/>
                    <a:pt x="27" y="374"/>
                    <a:pt x="27" y="373"/>
                  </a:cubicBezTo>
                  <a:cubicBezTo>
                    <a:pt x="29" y="370"/>
                    <a:pt x="29" y="370"/>
                    <a:pt x="29" y="370"/>
                  </a:cubicBezTo>
                  <a:cubicBezTo>
                    <a:pt x="29" y="370"/>
                    <a:pt x="29" y="370"/>
                    <a:pt x="28" y="370"/>
                  </a:cubicBezTo>
                  <a:cubicBezTo>
                    <a:pt x="28" y="369"/>
                    <a:pt x="28" y="368"/>
                    <a:pt x="29" y="367"/>
                  </a:cubicBezTo>
                  <a:cubicBezTo>
                    <a:pt x="30" y="367"/>
                    <a:pt x="31" y="366"/>
                    <a:pt x="32" y="365"/>
                  </a:cubicBezTo>
                  <a:cubicBezTo>
                    <a:pt x="36" y="358"/>
                    <a:pt x="40" y="351"/>
                    <a:pt x="44" y="344"/>
                  </a:cubicBezTo>
                  <a:cubicBezTo>
                    <a:pt x="44" y="344"/>
                    <a:pt x="43" y="344"/>
                    <a:pt x="43" y="343"/>
                  </a:cubicBezTo>
                  <a:cubicBezTo>
                    <a:pt x="42" y="343"/>
                    <a:pt x="42" y="341"/>
                    <a:pt x="43" y="341"/>
                  </a:cubicBezTo>
                  <a:cubicBezTo>
                    <a:pt x="45" y="339"/>
                    <a:pt x="46" y="338"/>
                    <a:pt x="48" y="336"/>
                  </a:cubicBezTo>
                  <a:cubicBezTo>
                    <a:pt x="52" y="329"/>
                    <a:pt x="55" y="322"/>
                    <a:pt x="59" y="315"/>
                  </a:cubicBezTo>
                  <a:cubicBezTo>
                    <a:pt x="60" y="313"/>
                    <a:pt x="61" y="310"/>
                    <a:pt x="62" y="308"/>
                  </a:cubicBezTo>
                  <a:cubicBezTo>
                    <a:pt x="66" y="300"/>
                    <a:pt x="66" y="300"/>
                    <a:pt x="66" y="300"/>
                  </a:cubicBezTo>
                  <a:cubicBezTo>
                    <a:pt x="65" y="300"/>
                    <a:pt x="65" y="299"/>
                    <a:pt x="66" y="298"/>
                  </a:cubicBezTo>
                  <a:cubicBezTo>
                    <a:pt x="66" y="297"/>
                    <a:pt x="67" y="296"/>
                    <a:pt x="68" y="296"/>
                  </a:cubicBezTo>
                  <a:cubicBezTo>
                    <a:pt x="68" y="294"/>
                    <a:pt x="69" y="292"/>
                    <a:pt x="70" y="290"/>
                  </a:cubicBezTo>
                  <a:cubicBezTo>
                    <a:pt x="72" y="285"/>
                    <a:pt x="74" y="280"/>
                    <a:pt x="76" y="275"/>
                  </a:cubicBezTo>
                  <a:cubicBezTo>
                    <a:pt x="83" y="255"/>
                    <a:pt x="83" y="255"/>
                    <a:pt x="83" y="255"/>
                  </a:cubicBezTo>
                  <a:cubicBezTo>
                    <a:pt x="85" y="250"/>
                    <a:pt x="86" y="245"/>
                    <a:pt x="87" y="240"/>
                  </a:cubicBezTo>
                  <a:cubicBezTo>
                    <a:pt x="88" y="238"/>
                    <a:pt x="88" y="236"/>
                    <a:pt x="89" y="234"/>
                  </a:cubicBezTo>
                  <a:cubicBezTo>
                    <a:pt x="89" y="234"/>
                    <a:pt x="89" y="234"/>
                    <a:pt x="89" y="234"/>
                  </a:cubicBezTo>
                  <a:cubicBezTo>
                    <a:pt x="90" y="231"/>
                    <a:pt x="90" y="229"/>
                    <a:pt x="91" y="227"/>
                  </a:cubicBezTo>
                  <a:cubicBezTo>
                    <a:pt x="91" y="227"/>
                    <a:pt x="91" y="227"/>
                    <a:pt x="91" y="227"/>
                  </a:cubicBezTo>
                  <a:cubicBezTo>
                    <a:pt x="90" y="227"/>
                    <a:pt x="89" y="227"/>
                    <a:pt x="88" y="226"/>
                  </a:cubicBezTo>
                  <a:cubicBezTo>
                    <a:pt x="88" y="224"/>
                    <a:pt x="88" y="224"/>
                    <a:pt x="88" y="224"/>
                  </a:cubicBezTo>
                  <a:cubicBezTo>
                    <a:pt x="87" y="227"/>
                    <a:pt x="86" y="230"/>
                    <a:pt x="86" y="233"/>
                  </a:cubicBezTo>
                  <a:cubicBezTo>
                    <a:pt x="85" y="234"/>
                    <a:pt x="85" y="234"/>
                    <a:pt x="85" y="234"/>
                  </a:cubicBezTo>
                  <a:cubicBezTo>
                    <a:pt x="85" y="235"/>
                    <a:pt x="85" y="236"/>
                    <a:pt x="84" y="237"/>
                  </a:cubicBezTo>
                  <a:cubicBezTo>
                    <a:pt x="84" y="237"/>
                    <a:pt x="84" y="237"/>
                    <a:pt x="84" y="237"/>
                  </a:cubicBezTo>
                  <a:cubicBezTo>
                    <a:pt x="83" y="243"/>
                    <a:pt x="83" y="243"/>
                    <a:pt x="83" y="243"/>
                  </a:cubicBezTo>
                  <a:cubicBezTo>
                    <a:pt x="82" y="245"/>
                    <a:pt x="82" y="245"/>
                    <a:pt x="82" y="245"/>
                  </a:cubicBezTo>
                  <a:close/>
                  <a:moveTo>
                    <a:pt x="51" y="173"/>
                  </a:moveTo>
                  <a:cubicBezTo>
                    <a:pt x="51" y="172"/>
                    <a:pt x="51" y="172"/>
                    <a:pt x="51" y="172"/>
                  </a:cubicBezTo>
                  <a:cubicBezTo>
                    <a:pt x="51" y="173"/>
                    <a:pt x="51" y="173"/>
                    <a:pt x="51" y="173"/>
                  </a:cubicBezTo>
                  <a:cubicBezTo>
                    <a:pt x="51" y="173"/>
                    <a:pt x="51" y="173"/>
                    <a:pt x="51" y="173"/>
                  </a:cubicBezTo>
                  <a:close/>
                  <a:moveTo>
                    <a:pt x="45" y="177"/>
                  </a:moveTo>
                  <a:cubicBezTo>
                    <a:pt x="47" y="180"/>
                    <a:pt x="49" y="183"/>
                    <a:pt x="50" y="187"/>
                  </a:cubicBezTo>
                  <a:cubicBezTo>
                    <a:pt x="52" y="189"/>
                    <a:pt x="53" y="192"/>
                    <a:pt x="54" y="194"/>
                  </a:cubicBezTo>
                  <a:cubicBezTo>
                    <a:pt x="57" y="200"/>
                    <a:pt x="57" y="200"/>
                    <a:pt x="57" y="200"/>
                  </a:cubicBezTo>
                  <a:cubicBezTo>
                    <a:pt x="61" y="209"/>
                    <a:pt x="61" y="209"/>
                    <a:pt x="61" y="209"/>
                  </a:cubicBezTo>
                  <a:cubicBezTo>
                    <a:pt x="61" y="210"/>
                    <a:pt x="62" y="211"/>
                    <a:pt x="62" y="212"/>
                  </a:cubicBezTo>
                  <a:cubicBezTo>
                    <a:pt x="62" y="211"/>
                    <a:pt x="62" y="211"/>
                    <a:pt x="62" y="211"/>
                  </a:cubicBezTo>
                  <a:cubicBezTo>
                    <a:pt x="61" y="209"/>
                    <a:pt x="60" y="207"/>
                    <a:pt x="60" y="206"/>
                  </a:cubicBezTo>
                  <a:cubicBezTo>
                    <a:pt x="57" y="199"/>
                    <a:pt x="54" y="193"/>
                    <a:pt x="51" y="188"/>
                  </a:cubicBezTo>
                  <a:cubicBezTo>
                    <a:pt x="49" y="185"/>
                    <a:pt x="48" y="181"/>
                    <a:pt x="46" y="178"/>
                  </a:cubicBezTo>
                  <a:cubicBezTo>
                    <a:pt x="45" y="177"/>
                    <a:pt x="45" y="177"/>
                    <a:pt x="45" y="177"/>
                  </a:cubicBezTo>
                  <a:close/>
                  <a:moveTo>
                    <a:pt x="72" y="265"/>
                  </a:moveTo>
                  <a:cubicBezTo>
                    <a:pt x="73" y="261"/>
                    <a:pt x="73" y="261"/>
                    <a:pt x="73" y="261"/>
                  </a:cubicBezTo>
                  <a:cubicBezTo>
                    <a:pt x="73" y="260"/>
                    <a:pt x="73" y="260"/>
                    <a:pt x="73" y="260"/>
                  </a:cubicBezTo>
                  <a:cubicBezTo>
                    <a:pt x="72" y="258"/>
                    <a:pt x="72" y="258"/>
                    <a:pt x="72" y="258"/>
                  </a:cubicBezTo>
                  <a:cubicBezTo>
                    <a:pt x="72" y="257"/>
                    <a:pt x="72" y="256"/>
                    <a:pt x="72" y="255"/>
                  </a:cubicBezTo>
                  <a:cubicBezTo>
                    <a:pt x="72" y="258"/>
                    <a:pt x="72" y="262"/>
                    <a:pt x="72" y="265"/>
                  </a:cubicBezTo>
                  <a:close/>
                  <a:moveTo>
                    <a:pt x="38" y="189"/>
                  </a:moveTo>
                  <a:cubicBezTo>
                    <a:pt x="41" y="194"/>
                    <a:pt x="44" y="199"/>
                    <a:pt x="47" y="205"/>
                  </a:cubicBezTo>
                  <a:cubicBezTo>
                    <a:pt x="50" y="211"/>
                    <a:pt x="53" y="217"/>
                    <a:pt x="56" y="223"/>
                  </a:cubicBezTo>
                  <a:cubicBezTo>
                    <a:pt x="55" y="221"/>
                    <a:pt x="55" y="221"/>
                    <a:pt x="55" y="221"/>
                  </a:cubicBezTo>
                  <a:cubicBezTo>
                    <a:pt x="52" y="213"/>
                    <a:pt x="48" y="205"/>
                    <a:pt x="44" y="199"/>
                  </a:cubicBezTo>
                  <a:cubicBezTo>
                    <a:pt x="42" y="195"/>
                    <a:pt x="40" y="192"/>
                    <a:pt x="38" y="189"/>
                  </a:cubicBezTo>
                  <a:close/>
                  <a:moveTo>
                    <a:pt x="32" y="203"/>
                  </a:moveTo>
                  <a:cubicBezTo>
                    <a:pt x="33" y="204"/>
                    <a:pt x="33" y="205"/>
                    <a:pt x="34" y="207"/>
                  </a:cubicBezTo>
                  <a:cubicBezTo>
                    <a:pt x="35" y="208"/>
                    <a:pt x="36" y="209"/>
                    <a:pt x="37" y="211"/>
                  </a:cubicBezTo>
                  <a:cubicBezTo>
                    <a:pt x="38" y="213"/>
                    <a:pt x="40" y="216"/>
                    <a:pt x="41" y="218"/>
                  </a:cubicBezTo>
                  <a:cubicBezTo>
                    <a:pt x="44" y="224"/>
                    <a:pt x="44" y="224"/>
                    <a:pt x="44" y="224"/>
                  </a:cubicBezTo>
                  <a:cubicBezTo>
                    <a:pt x="47" y="228"/>
                    <a:pt x="49" y="233"/>
                    <a:pt x="51" y="238"/>
                  </a:cubicBezTo>
                  <a:cubicBezTo>
                    <a:pt x="50" y="235"/>
                    <a:pt x="50" y="235"/>
                    <a:pt x="50" y="235"/>
                  </a:cubicBezTo>
                  <a:cubicBezTo>
                    <a:pt x="46" y="227"/>
                    <a:pt x="42" y="219"/>
                    <a:pt x="38" y="212"/>
                  </a:cubicBezTo>
                  <a:cubicBezTo>
                    <a:pt x="36" y="209"/>
                    <a:pt x="34" y="206"/>
                    <a:pt x="32" y="203"/>
                  </a:cubicBezTo>
                  <a:close/>
                  <a:moveTo>
                    <a:pt x="21" y="217"/>
                  </a:moveTo>
                  <a:cubicBezTo>
                    <a:pt x="25" y="223"/>
                    <a:pt x="28" y="229"/>
                    <a:pt x="32" y="235"/>
                  </a:cubicBezTo>
                  <a:cubicBezTo>
                    <a:pt x="32" y="235"/>
                    <a:pt x="32" y="235"/>
                    <a:pt x="32" y="235"/>
                  </a:cubicBezTo>
                  <a:cubicBezTo>
                    <a:pt x="35" y="243"/>
                    <a:pt x="39" y="251"/>
                    <a:pt x="42" y="258"/>
                  </a:cubicBezTo>
                  <a:cubicBezTo>
                    <a:pt x="41" y="256"/>
                    <a:pt x="40" y="255"/>
                    <a:pt x="40" y="253"/>
                  </a:cubicBezTo>
                  <a:cubicBezTo>
                    <a:pt x="39" y="251"/>
                    <a:pt x="38" y="249"/>
                    <a:pt x="37" y="247"/>
                  </a:cubicBezTo>
                  <a:cubicBezTo>
                    <a:pt x="34" y="241"/>
                    <a:pt x="32" y="235"/>
                    <a:pt x="28" y="229"/>
                  </a:cubicBezTo>
                  <a:cubicBezTo>
                    <a:pt x="27" y="225"/>
                    <a:pt x="24" y="222"/>
                    <a:pt x="23" y="218"/>
                  </a:cubicBezTo>
                  <a:cubicBezTo>
                    <a:pt x="21" y="217"/>
                    <a:pt x="21" y="217"/>
                    <a:pt x="21" y="217"/>
                  </a:cubicBezTo>
                  <a:close/>
                  <a:moveTo>
                    <a:pt x="52" y="310"/>
                  </a:moveTo>
                  <a:cubicBezTo>
                    <a:pt x="51" y="305"/>
                    <a:pt x="50" y="300"/>
                    <a:pt x="49" y="296"/>
                  </a:cubicBezTo>
                  <a:cubicBezTo>
                    <a:pt x="49" y="293"/>
                    <a:pt x="48" y="290"/>
                    <a:pt x="47" y="287"/>
                  </a:cubicBezTo>
                  <a:cubicBezTo>
                    <a:pt x="47" y="286"/>
                    <a:pt x="47" y="286"/>
                    <a:pt x="47" y="286"/>
                  </a:cubicBezTo>
                  <a:cubicBezTo>
                    <a:pt x="46" y="284"/>
                    <a:pt x="45" y="281"/>
                    <a:pt x="45" y="278"/>
                  </a:cubicBezTo>
                  <a:cubicBezTo>
                    <a:pt x="45" y="281"/>
                    <a:pt x="46" y="283"/>
                    <a:pt x="46" y="286"/>
                  </a:cubicBezTo>
                  <a:cubicBezTo>
                    <a:pt x="47" y="293"/>
                    <a:pt x="48" y="300"/>
                    <a:pt x="48" y="306"/>
                  </a:cubicBezTo>
                  <a:cubicBezTo>
                    <a:pt x="48" y="312"/>
                    <a:pt x="47" y="318"/>
                    <a:pt x="46" y="324"/>
                  </a:cubicBezTo>
                  <a:cubicBezTo>
                    <a:pt x="48" y="320"/>
                    <a:pt x="50" y="315"/>
                    <a:pt x="53" y="311"/>
                  </a:cubicBezTo>
                  <a:cubicBezTo>
                    <a:pt x="52" y="311"/>
                    <a:pt x="52" y="310"/>
                    <a:pt x="52" y="310"/>
                  </a:cubicBezTo>
                  <a:close/>
                  <a:moveTo>
                    <a:pt x="45" y="327"/>
                  </a:moveTo>
                  <a:cubicBezTo>
                    <a:pt x="45" y="326"/>
                    <a:pt x="45" y="326"/>
                    <a:pt x="45" y="326"/>
                  </a:cubicBezTo>
                  <a:cubicBezTo>
                    <a:pt x="45" y="326"/>
                    <a:pt x="45" y="326"/>
                    <a:pt x="45" y="326"/>
                  </a:cubicBezTo>
                  <a:cubicBezTo>
                    <a:pt x="45" y="327"/>
                    <a:pt x="45" y="327"/>
                    <a:pt x="45" y="327"/>
                  </a:cubicBezTo>
                  <a:close/>
                  <a:moveTo>
                    <a:pt x="20" y="246"/>
                  </a:moveTo>
                  <a:cubicBezTo>
                    <a:pt x="19" y="244"/>
                    <a:pt x="19" y="244"/>
                    <a:pt x="19" y="244"/>
                  </a:cubicBezTo>
                  <a:cubicBezTo>
                    <a:pt x="20" y="246"/>
                    <a:pt x="21" y="249"/>
                    <a:pt x="22" y="251"/>
                  </a:cubicBezTo>
                  <a:cubicBezTo>
                    <a:pt x="23" y="253"/>
                    <a:pt x="23" y="253"/>
                    <a:pt x="23" y="253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23" y="252"/>
                    <a:pt x="21" y="249"/>
                    <a:pt x="20" y="246"/>
                  </a:cubicBezTo>
                  <a:close/>
                  <a:moveTo>
                    <a:pt x="41" y="332"/>
                  </a:moveTo>
                  <a:cubicBezTo>
                    <a:pt x="38" y="320"/>
                    <a:pt x="38" y="320"/>
                    <a:pt x="38" y="320"/>
                  </a:cubicBezTo>
                  <a:cubicBezTo>
                    <a:pt x="38" y="320"/>
                    <a:pt x="38" y="320"/>
                    <a:pt x="38" y="320"/>
                  </a:cubicBezTo>
                  <a:cubicBezTo>
                    <a:pt x="38" y="321"/>
                    <a:pt x="38" y="323"/>
                    <a:pt x="38" y="325"/>
                  </a:cubicBezTo>
                  <a:cubicBezTo>
                    <a:pt x="38" y="328"/>
                    <a:pt x="38" y="331"/>
                    <a:pt x="38" y="333"/>
                  </a:cubicBezTo>
                  <a:cubicBezTo>
                    <a:pt x="38" y="335"/>
                    <a:pt x="38" y="337"/>
                    <a:pt x="38" y="339"/>
                  </a:cubicBezTo>
                  <a:cubicBezTo>
                    <a:pt x="39" y="338"/>
                    <a:pt x="40" y="336"/>
                    <a:pt x="40" y="335"/>
                  </a:cubicBezTo>
                  <a:cubicBezTo>
                    <a:pt x="41" y="333"/>
                    <a:pt x="41" y="333"/>
                    <a:pt x="41" y="333"/>
                  </a:cubicBezTo>
                  <a:cubicBezTo>
                    <a:pt x="41" y="333"/>
                    <a:pt x="41" y="332"/>
                    <a:pt x="41" y="332"/>
                  </a:cubicBezTo>
                  <a:close/>
                  <a:moveTo>
                    <a:pt x="1" y="241"/>
                  </a:moveTo>
                  <a:cubicBezTo>
                    <a:pt x="3" y="244"/>
                    <a:pt x="5" y="248"/>
                    <a:pt x="7" y="252"/>
                  </a:cubicBezTo>
                  <a:cubicBezTo>
                    <a:pt x="8" y="255"/>
                    <a:pt x="10" y="258"/>
                    <a:pt x="11" y="260"/>
                  </a:cubicBezTo>
                  <a:cubicBezTo>
                    <a:pt x="11" y="261"/>
                    <a:pt x="11" y="261"/>
                    <a:pt x="11" y="261"/>
                  </a:cubicBezTo>
                  <a:cubicBezTo>
                    <a:pt x="15" y="269"/>
                    <a:pt x="18" y="277"/>
                    <a:pt x="21" y="285"/>
                  </a:cubicBezTo>
                  <a:cubicBezTo>
                    <a:pt x="21" y="284"/>
                    <a:pt x="20" y="282"/>
                    <a:pt x="19" y="280"/>
                  </a:cubicBezTo>
                  <a:cubicBezTo>
                    <a:pt x="19" y="280"/>
                    <a:pt x="19" y="280"/>
                    <a:pt x="19" y="280"/>
                  </a:cubicBezTo>
                  <a:cubicBezTo>
                    <a:pt x="18" y="278"/>
                    <a:pt x="18" y="276"/>
                    <a:pt x="17" y="273"/>
                  </a:cubicBezTo>
                  <a:cubicBezTo>
                    <a:pt x="14" y="266"/>
                    <a:pt x="11" y="260"/>
                    <a:pt x="8" y="254"/>
                  </a:cubicBezTo>
                  <a:cubicBezTo>
                    <a:pt x="6" y="249"/>
                    <a:pt x="4" y="245"/>
                    <a:pt x="1" y="241"/>
                  </a:cubicBezTo>
                  <a:close/>
                  <a:moveTo>
                    <a:pt x="35" y="342"/>
                  </a:moveTo>
                  <a:cubicBezTo>
                    <a:pt x="35" y="342"/>
                    <a:pt x="34" y="341"/>
                    <a:pt x="33" y="337"/>
                  </a:cubicBezTo>
                  <a:cubicBezTo>
                    <a:pt x="33" y="337"/>
                    <a:pt x="33" y="336"/>
                    <a:pt x="33" y="336"/>
                  </a:cubicBezTo>
                  <a:cubicBezTo>
                    <a:pt x="32" y="334"/>
                    <a:pt x="32" y="334"/>
                    <a:pt x="32" y="334"/>
                  </a:cubicBezTo>
                  <a:cubicBezTo>
                    <a:pt x="32" y="331"/>
                    <a:pt x="32" y="331"/>
                    <a:pt x="32" y="331"/>
                  </a:cubicBezTo>
                  <a:cubicBezTo>
                    <a:pt x="31" y="327"/>
                    <a:pt x="29" y="322"/>
                    <a:pt x="28" y="317"/>
                  </a:cubicBezTo>
                  <a:cubicBezTo>
                    <a:pt x="28" y="317"/>
                    <a:pt x="28" y="317"/>
                    <a:pt x="28" y="317"/>
                  </a:cubicBezTo>
                  <a:cubicBezTo>
                    <a:pt x="26" y="309"/>
                    <a:pt x="23" y="300"/>
                    <a:pt x="19" y="291"/>
                  </a:cubicBezTo>
                  <a:cubicBezTo>
                    <a:pt x="18" y="288"/>
                    <a:pt x="18" y="288"/>
                    <a:pt x="18" y="288"/>
                  </a:cubicBezTo>
                  <a:cubicBezTo>
                    <a:pt x="19" y="291"/>
                    <a:pt x="20" y="293"/>
                    <a:pt x="20" y="296"/>
                  </a:cubicBezTo>
                  <a:cubicBezTo>
                    <a:pt x="21" y="300"/>
                    <a:pt x="21" y="300"/>
                    <a:pt x="21" y="300"/>
                  </a:cubicBezTo>
                  <a:cubicBezTo>
                    <a:pt x="23" y="306"/>
                    <a:pt x="25" y="312"/>
                    <a:pt x="26" y="318"/>
                  </a:cubicBezTo>
                  <a:cubicBezTo>
                    <a:pt x="27" y="325"/>
                    <a:pt x="28" y="332"/>
                    <a:pt x="29" y="338"/>
                  </a:cubicBezTo>
                  <a:cubicBezTo>
                    <a:pt x="29" y="344"/>
                    <a:pt x="30" y="349"/>
                    <a:pt x="30" y="354"/>
                  </a:cubicBezTo>
                  <a:cubicBezTo>
                    <a:pt x="36" y="344"/>
                    <a:pt x="36" y="344"/>
                    <a:pt x="36" y="344"/>
                  </a:cubicBezTo>
                  <a:cubicBezTo>
                    <a:pt x="35" y="343"/>
                    <a:pt x="35" y="343"/>
                    <a:pt x="35" y="342"/>
                  </a:cubicBezTo>
                  <a:close/>
                  <a:moveTo>
                    <a:pt x="24" y="358"/>
                  </a:moveTo>
                  <a:cubicBezTo>
                    <a:pt x="24" y="357"/>
                    <a:pt x="24" y="355"/>
                    <a:pt x="23" y="351"/>
                  </a:cubicBezTo>
                  <a:cubicBezTo>
                    <a:pt x="22" y="348"/>
                    <a:pt x="22" y="346"/>
                    <a:pt x="22" y="344"/>
                  </a:cubicBezTo>
                  <a:cubicBezTo>
                    <a:pt x="22" y="350"/>
                    <a:pt x="21" y="357"/>
                    <a:pt x="20" y="362"/>
                  </a:cubicBezTo>
                  <a:cubicBezTo>
                    <a:pt x="20" y="365"/>
                    <a:pt x="21" y="367"/>
                    <a:pt x="21" y="369"/>
                  </a:cubicBezTo>
                  <a:cubicBezTo>
                    <a:pt x="22" y="366"/>
                    <a:pt x="24" y="363"/>
                    <a:pt x="26" y="360"/>
                  </a:cubicBezTo>
                  <a:cubicBezTo>
                    <a:pt x="25" y="360"/>
                    <a:pt x="25" y="359"/>
                    <a:pt x="24" y="358"/>
                  </a:cubicBezTo>
                  <a:close/>
                  <a:moveTo>
                    <a:pt x="6" y="391"/>
                  </a:moveTo>
                  <a:cubicBezTo>
                    <a:pt x="7" y="389"/>
                    <a:pt x="9" y="387"/>
                    <a:pt x="10" y="385"/>
                  </a:cubicBezTo>
                  <a:cubicBezTo>
                    <a:pt x="10" y="381"/>
                    <a:pt x="10" y="381"/>
                    <a:pt x="10" y="381"/>
                  </a:cubicBezTo>
                  <a:cubicBezTo>
                    <a:pt x="10" y="379"/>
                    <a:pt x="10" y="377"/>
                    <a:pt x="9" y="374"/>
                  </a:cubicBezTo>
                  <a:cubicBezTo>
                    <a:pt x="9" y="373"/>
                    <a:pt x="9" y="373"/>
                    <a:pt x="9" y="373"/>
                  </a:cubicBezTo>
                  <a:cubicBezTo>
                    <a:pt x="9" y="372"/>
                    <a:pt x="9" y="371"/>
                    <a:pt x="9" y="370"/>
                  </a:cubicBezTo>
                  <a:cubicBezTo>
                    <a:pt x="9" y="369"/>
                    <a:pt x="8" y="368"/>
                    <a:pt x="8" y="367"/>
                  </a:cubicBezTo>
                  <a:cubicBezTo>
                    <a:pt x="8" y="365"/>
                    <a:pt x="7" y="363"/>
                    <a:pt x="7" y="361"/>
                  </a:cubicBezTo>
                  <a:cubicBezTo>
                    <a:pt x="6" y="358"/>
                    <a:pt x="6" y="355"/>
                    <a:pt x="5" y="352"/>
                  </a:cubicBezTo>
                  <a:cubicBezTo>
                    <a:pt x="5" y="354"/>
                    <a:pt x="5" y="354"/>
                    <a:pt x="5" y="354"/>
                  </a:cubicBezTo>
                  <a:cubicBezTo>
                    <a:pt x="7" y="368"/>
                    <a:pt x="7" y="380"/>
                    <a:pt x="6" y="391"/>
                  </a:cubicBezTo>
                  <a:close/>
                  <a:moveTo>
                    <a:pt x="59" y="157"/>
                  </a:moveTo>
                  <a:cubicBezTo>
                    <a:pt x="61" y="161"/>
                    <a:pt x="64" y="164"/>
                    <a:pt x="66" y="168"/>
                  </a:cubicBezTo>
                  <a:cubicBezTo>
                    <a:pt x="69" y="174"/>
                    <a:pt x="72" y="180"/>
                    <a:pt x="75" y="187"/>
                  </a:cubicBezTo>
                  <a:cubicBezTo>
                    <a:pt x="75" y="188"/>
                    <a:pt x="76" y="189"/>
                    <a:pt x="76" y="190"/>
                  </a:cubicBezTo>
                  <a:cubicBezTo>
                    <a:pt x="75" y="188"/>
                    <a:pt x="74" y="185"/>
                    <a:pt x="73" y="183"/>
                  </a:cubicBezTo>
                  <a:cubicBezTo>
                    <a:pt x="72" y="180"/>
                    <a:pt x="70" y="176"/>
                    <a:pt x="68" y="172"/>
                  </a:cubicBezTo>
                  <a:cubicBezTo>
                    <a:pt x="68" y="172"/>
                    <a:pt x="68" y="172"/>
                    <a:pt x="68" y="172"/>
                  </a:cubicBezTo>
                  <a:cubicBezTo>
                    <a:pt x="66" y="169"/>
                    <a:pt x="64" y="165"/>
                    <a:pt x="62" y="162"/>
                  </a:cubicBezTo>
                  <a:cubicBezTo>
                    <a:pt x="61" y="160"/>
                    <a:pt x="60" y="159"/>
                    <a:pt x="59" y="157"/>
                  </a:cubicBezTo>
                  <a:close/>
                  <a:moveTo>
                    <a:pt x="60" y="294"/>
                  </a:moveTo>
                  <a:cubicBezTo>
                    <a:pt x="61" y="293"/>
                    <a:pt x="61" y="293"/>
                    <a:pt x="61" y="293"/>
                  </a:cubicBezTo>
                  <a:cubicBezTo>
                    <a:pt x="61" y="291"/>
                    <a:pt x="62" y="289"/>
                    <a:pt x="63" y="287"/>
                  </a:cubicBezTo>
                  <a:cubicBezTo>
                    <a:pt x="64" y="285"/>
                    <a:pt x="64" y="285"/>
                    <a:pt x="64" y="285"/>
                  </a:cubicBezTo>
                  <a:cubicBezTo>
                    <a:pt x="63" y="281"/>
                    <a:pt x="62" y="277"/>
                    <a:pt x="61" y="273"/>
                  </a:cubicBezTo>
                  <a:cubicBezTo>
                    <a:pt x="60" y="271"/>
                    <a:pt x="60" y="271"/>
                    <a:pt x="60" y="271"/>
                  </a:cubicBezTo>
                  <a:cubicBezTo>
                    <a:pt x="60" y="270"/>
                    <a:pt x="60" y="270"/>
                    <a:pt x="60" y="270"/>
                  </a:cubicBezTo>
                  <a:cubicBezTo>
                    <a:pt x="60" y="269"/>
                    <a:pt x="59" y="268"/>
                    <a:pt x="59" y="266"/>
                  </a:cubicBezTo>
                  <a:cubicBezTo>
                    <a:pt x="57" y="261"/>
                    <a:pt x="57" y="261"/>
                    <a:pt x="57" y="261"/>
                  </a:cubicBezTo>
                  <a:cubicBezTo>
                    <a:pt x="58" y="264"/>
                    <a:pt x="58" y="267"/>
                    <a:pt x="59" y="269"/>
                  </a:cubicBezTo>
                  <a:cubicBezTo>
                    <a:pt x="59" y="270"/>
                    <a:pt x="59" y="270"/>
                    <a:pt x="59" y="270"/>
                  </a:cubicBezTo>
                  <a:cubicBezTo>
                    <a:pt x="60" y="276"/>
                    <a:pt x="60" y="282"/>
                    <a:pt x="60" y="288"/>
                  </a:cubicBezTo>
                  <a:cubicBezTo>
                    <a:pt x="60" y="290"/>
                    <a:pt x="60" y="292"/>
                    <a:pt x="60" y="294"/>
                  </a:cubicBezTo>
                  <a:close/>
                  <a:moveTo>
                    <a:pt x="16" y="376"/>
                  </a:moveTo>
                  <a:cubicBezTo>
                    <a:pt x="17" y="375"/>
                    <a:pt x="17" y="375"/>
                    <a:pt x="17" y="375"/>
                  </a:cubicBezTo>
                  <a:cubicBezTo>
                    <a:pt x="16" y="373"/>
                    <a:pt x="16" y="373"/>
                    <a:pt x="16" y="373"/>
                  </a:cubicBezTo>
                  <a:cubicBezTo>
                    <a:pt x="16" y="374"/>
                    <a:pt x="16" y="375"/>
                    <a:pt x="16" y="376"/>
                  </a:cubicBezTo>
                  <a:close/>
                  <a:moveTo>
                    <a:pt x="5" y="143"/>
                  </a:moveTo>
                  <a:cubicBezTo>
                    <a:pt x="5" y="143"/>
                    <a:pt x="5" y="143"/>
                    <a:pt x="5" y="143"/>
                  </a:cubicBezTo>
                  <a:cubicBezTo>
                    <a:pt x="5" y="143"/>
                    <a:pt x="5" y="143"/>
                    <a:pt x="5" y="143"/>
                  </a:cubicBezTo>
                  <a:close/>
                  <a:moveTo>
                    <a:pt x="3" y="145"/>
                  </a:moveTo>
                  <a:cubicBezTo>
                    <a:pt x="3" y="145"/>
                    <a:pt x="3" y="145"/>
                    <a:pt x="3" y="145"/>
                  </a:cubicBezTo>
                  <a:cubicBezTo>
                    <a:pt x="3" y="145"/>
                    <a:pt x="3" y="145"/>
                    <a:pt x="3" y="145"/>
                  </a:cubicBezTo>
                  <a:close/>
                  <a:moveTo>
                    <a:pt x="80" y="45"/>
                  </a:moveTo>
                  <a:cubicBezTo>
                    <a:pt x="81" y="49"/>
                    <a:pt x="82" y="52"/>
                    <a:pt x="84" y="56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85" y="60"/>
                    <a:pt x="86" y="64"/>
                    <a:pt x="88" y="68"/>
                  </a:cubicBezTo>
                  <a:cubicBezTo>
                    <a:pt x="85" y="60"/>
                    <a:pt x="83" y="52"/>
                    <a:pt x="80" y="45"/>
                  </a:cubicBezTo>
                  <a:close/>
                  <a:moveTo>
                    <a:pt x="107" y="135"/>
                  </a:moveTo>
                  <a:cubicBezTo>
                    <a:pt x="107" y="130"/>
                    <a:pt x="107" y="125"/>
                    <a:pt x="108" y="120"/>
                  </a:cubicBezTo>
                  <a:cubicBezTo>
                    <a:pt x="108" y="116"/>
                    <a:pt x="108" y="112"/>
                    <a:pt x="109" y="108"/>
                  </a:cubicBezTo>
                  <a:cubicBezTo>
                    <a:pt x="109" y="107"/>
                    <a:pt x="109" y="107"/>
                    <a:pt x="109" y="107"/>
                  </a:cubicBezTo>
                  <a:cubicBezTo>
                    <a:pt x="108" y="108"/>
                    <a:pt x="108" y="110"/>
                    <a:pt x="108" y="111"/>
                  </a:cubicBezTo>
                  <a:cubicBezTo>
                    <a:pt x="107" y="115"/>
                    <a:pt x="106" y="119"/>
                    <a:pt x="105" y="123"/>
                  </a:cubicBezTo>
                  <a:cubicBezTo>
                    <a:pt x="106" y="127"/>
                    <a:pt x="106" y="131"/>
                    <a:pt x="107" y="135"/>
                  </a:cubicBezTo>
                  <a:close/>
                  <a:moveTo>
                    <a:pt x="77" y="70"/>
                  </a:moveTo>
                  <a:cubicBezTo>
                    <a:pt x="79" y="74"/>
                    <a:pt x="82" y="79"/>
                    <a:pt x="84" y="83"/>
                  </a:cubicBezTo>
                  <a:cubicBezTo>
                    <a:pt x="84" y="83"/>
                    <a:pt x="84" y="83"/>
                    <a:pt x="84" y="83"/>
                  </a:cubicBezTo>
                  <a:cubicBezTo>
                    <a:pt x="86" y="88"/>
                    <a:pt x="88" y="93"/>
                    <a:pt x="90" y="98"/>
                  </a:cubicBezTo>
                  <a:cubicBezTo>
                    <a:pt x="89" y="97"/>
                    <a:pt x="89" y="97"/>
                    <a:pt x="89" y="97"/>
                  </a:cubicBezTo>
                  <a:cubicBezTo>
                    <a:pt x="87" y="90"/>
                    <a:pt x="84" y="84"/>
                    <a:pt x="82" y="78"/>
                  </a:cubicBezTo>
                  <a:cubicBezTo>
                    <a:pt x="80" y="75"/>
                    <a:pt x="79" y="73"/>
                    <a:pt x="77" y="70"/>
                  </a:cubicBezTo>
                  <a:close/>
                  <a:moveTo>
                    <a:pt x="105" y="140"/>
                  </a:moveTo>
                  <a:cubicBezTo>
                    <a:pt x="105" y="141"/>
                    <a:pt x="105" y="142"/>
                    <a:pt x="105" y="144"/>
                  </a:cubicBezTo>
                  <a:cubicBezTo>
                    <a:pt x="105" y="145"/>
                    <a:pt x="105" y="147"/>
                    <a:pt x="105" y="148"/>
                  </a:cubicBezTo>
                  <a:cubicBezTo>
                    <a:pt x="105" y="148"/>
                    <a:pt x="105" y="148"/>
                    <a:pt x="105" y="148"/>
                  </a:cubicBezTo>
                  <a:cubicBezTo>
                    <a:pt x="105" y="149"/>
                    <a:pt x="105" y="150"/>
                    <a:pt x="105" y="151"/>
                  </a:cubicBezTo>
                  <a:cubicBezTo>
                    <a:pt x="105" y="151"/>
                    <a:pt x="105" y="151"/>
                    <a:pt x="105" y="151"/>
                  </a:cubicBezTo>
                  <a:cubicBezTo>
                    <a:pt x="105" y="154"/>
                    <a:pt x="105" y="156"/>
                    <a:pt x="104" y="159"/>
                  </a:cubicBezTo>
                  <a:cubicBezTo>
                    <a:pt x="104" y="166"/>
                    <a:pt x="104" y="166"/>
                    <a:pt x="104" y="166"/>
                  </a:cubicBezTo>
                  <a:cubicBezTo>
                    <a:pt x="104" y="165"/>
                    <a:pt x="105" y="164"/>
                    <a:pt x="105" y="162"/>
                  </a:cubicBezTo>
                  <a:cubicBezTo>
                    <a:pt x="106" y="160"/>
                    <a:pt x="107" y="158"/>
                    <a:pt x="108" y="155"/>
                  </a:cubicBezTo>
                  <a:cubicBezTo>
                    <a:pt x="108" y="154"/>
                    <a:pt x="108" y="154"/>
                    <a:pt x="108" y="154"/>
                  </a:cubicBezTo>
                  <a:cubicBezTo>
                    <a:pt x="108" y="150"/>
                    <a:pt x="109" y="147"/>
                    <a:pt x="110" y="143"/>
                  </a:cubicBezTo>
                  <a:cubicBezTo>
                    <a:pt x="109" y="143"/>
                    <a:pt x="109" y="144"/>
                    <a:pt x="108" y="144"/>
                  </a:cubicBezTo>
                  <a:cubicBezTo>
                    <a:pt x="107" y="143"/>
                    <a:pt x="107" y="143"/>
                    <a:pt x="107" y="142"/>
                  </a:cubicBezTo>
                  <a:cubicBezTo>
                    <a:pt x="107" y="141"/>
                    <a:pt x="107" y="140"/>
                    <a:pt x="106" y="139"/>
                  </a:cubicBezTo>
                  <a:cubicBezTo>
                    <a:pt x="106" y="139"/>
                    <a:pt x="106" y="139"/>
                    <a:pt x="105" y="140"/>
                  </a:cubicBezTo>
                  <a:cubicBezTo>
                    <a:pt x="105" y="140"/>
                    <a:pt x="105" y="140"/>
                    <a:pt x="105" y="140"/>
                  </a:cubicBezTo>
                  <a:close/>
                  <a:moveTo>
                    <a:pt x="77" y="88"/>
                  </a:moveTo>
                  <a:cubicBezTo>
                    <a:pt x="77" y="87"/>
                    <a:pt x="76" y="86"/>
                    <a:pt x="76" y="85"/>
                  </a:cubicBezTo>
                  <a:cubicBezTo>
                    <a:pt x="75" y="83"/>
                    <a:pt x="73" y="81"/>
                    <a:pt x="72" y="79"/>
                  </a:cubicBezTo>
                  <a:cubicBezTo>
                    <a:pt x="73" y="81"/>
                    <a:pt x="74" y="83"/>
                    <a:pt x="75" y="85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8"/>
                    <a:pt x="77" y="88"/>
                    <a:pt x="77" y="88"/>
                  </a:cubicBezTo>
                  <a:close/>
                  <a:moveTo>
                    <a:pt x="70" y="114"/>
                  </a:move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lose/>
                  <a:moveTo>
                    <a:pt x="93" y="37"/>
                  </a:moveTo>
                  <a:cubicBezTo>
                    <a:pt x="96" y="62"/>
                    <a:pt x="96" y="62"/>
                    <a:pt x="96" y="62"/>
                  </a:cubicBezTo>
                  <a:cubicBezTo>
                    <a:pt x="96" y="53"/>
                    <a:pt x="94" y="45"/>
                    <a:pt x="93" y="37"/>
                  </a:cubicBezTo>
                  <a:close/>
                  <a:moveTo>
                    <a:pt x="107" y="50"/>
                  </a:moveTo>
                  <a:cubicBezTo>
                    <a:pt x="107" y="52"/>
                    <a:pt x="107" y="52"/>
                    <a:pt x="107" y="52"/>
                  </a:cubicBezTo>
                  <a:cubicBezTo>
                    <a:pt x="106" y="56"/>
                    <a:pt x="106" y="60"/>
                    <a:pt x="106" y="64"/>
                  </a:cubicBezTo>
                  <a:cubicBezTo>
                    <a:pt x="105" y="69"/>
                    <a:pt x="105" y="73"/>
                    <a:pt x="105" y="77"/>
                  </a:cubicBezTo>
                  <a:cubicBezTo>
                    <a:pt x="105" y="79"/>
                    <a:pt x="105" y="79"/>
                    <a:pt x="105" y="79"/>
                  </a:cubicBezTo>
                  <a:cubicBezTo>
                    <a:pt x="105" y="79"/>
                    <a:pt x="105" y="79"/>
                    <a:pt x="105" y="79"/>
                  </a:cubicBezTo>
                  <a:cubicBezTo>
                    <a:pt x="105" y="74"/>
                    <a:pt x="106" y="69"/>
                    <a:pt x="106" y="64"/>
                  </a:cubicBezTo>
                  <a:cubicBezTo>
                    <a:pt x="106" y="59"/>
                    <a:pt x="107" y="54"/>
                    <a:pt x="107" y="50"/>
                  </a:cubicBezTo>
                  <a:close/>
                  <a:moveTo>
                    <a:pt x="122" y="70"/>
                  </a:moveTo>
                  <a:cubicBezTo>
                    <a:pt x="122" y="67"/>
                    <a:pt x="123" y="64"/>
                    <a:pt x="123" y="62"/>
                  </a:cubicBezTo>
                  <a:cubicBezTo>
                    <a:pt x="123" y="65"/>
                    <a:pt x="122" y="68"/>
                    <a:pt x="121" y="71"/>
                  </a:cubicBezTo>
                  <a:cubicBezTo>
                    <a:pt x="122" y="70"/>
                    <a:pt x="122" y="70"/>
                    <a:pt x="122" y="70"/>
                  </a:cubicBezTo>
                  <a:close/>
                  <a:moveTo>
                    <a:pt x="128" y="77"/>
                  </a:moveTo>
                  <a:cubicBezTo>
                    <a:pt x="128" y="76"/>
                    <a:pt x="128" y="76"/>
                    <a:pt x="128" y="76"/>
                  </a:cubicBezTo>
                  <a:cubicBezTo>
                    <a:pt x="129" y="73"/>
                    <a:pt x="130" y="70"/>
                    <a:pt x="131" y="67"/>
                  </a:cubicBezTo>
                  <a:cubicBezTo>
                    <a:pt x="132" y="63"/>
                    <a:pt x="132" y="63"/>
                    <a:pt x="132" y="63"/>
                  </a:cubicBezTo>
                  <a:cubicBezTo>
                    <a:pt x="130" y="68"/>
                    <a:pt x="129" y="72"/>
                    <a:pt x="128" y="77"/>
                  </a:cubicBezTo>
                  <a:close/>
                  <a:moveTo>
                    <a:pt x="110" y="169"/>
                  </a:moveTo>
                  <a:cubicBezTo>
                    <a:pt x="105" y="177"/>
                    <a:pt x="105" y="177"/>
                    <a:pt x="105" y="177"/>
                  </a:cubicBezTo>
                  <a:cubicBezTo>
                    <a:pt x="105" y="178"/>
                    <a:pt x="104" y="178"/>
                    <a:pt x="103" y="178"/>
                  </a:cubicBezTo>
                  <a:cubicBezTo>
                    <a:pt x="103" y="179"/>
                    <a:pt x="103" y="180"/>
                    <a:pt x="103" y="181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0" y="202"/>
                    <a:pt x="100" y="202"/>
                    <a:pt x="100" y="202"/>
                  </a:cubicBezTo>
                  <a:cubicBezTo>
                    <a:pt x="100" y="204"/>
                    <a:pt x="99" y="206"/>
                    <a:pt x="99" y="208"/>
                  </a:cubicBezTo>
                  <a:cubicBezTo>
                    <a:pt x="99" y="210"/>
                    <a:pt x="98" y="211"/>
                    <a:pt x="98" y="213"/>
                  </a:cubicBezTo>
                  <a:cubicBezTo>
                    <a:pt x="98" y="212"/>
                    <a:pt x="99" y="211"/>
                    <a:pt x="99" y="211"/>
                  </a:cubicBezTo>
                  <a:cubicBezTo>
                    <a:pt x="101" y="207"/>
                    <a:pt x="104" y="203"/>
                    <a:pt x="106" y="200"/>
                  </a:cubicBezTo>
                  <a:cubicBezTo>
                    <a:pt x="106" y="200"/>
                    <a:pt x="106" y="200"/>
                    <a:pt x="106" y="200"/>
                  </a:cubicBezTo>
                  <a:cubicBezTo>
                    <a:pt x="107" y="199"/>
                    <a:pt x="107" y="198"/>
                    <a:pt x="107" y="198"/>
                  </a:cubicBezTo>
                  <a:cubicBezTo>
                    <a:pt x="105" y="200"/>
                    <a:pt x="105" y="200"/>
                    <a:pt x="105" y="200"/>
                  </a:cubicBezTo>
                  <a:cubicBezTo>
                    <a:pt x="105" y="201"/>
                    <a:pt x="104" y="201"/>
                    <a:pt x="103" y="201"/>
                  </a:cubicBezTo>
                  <a:cubicBezTo>
                    <a:pt x="102" y="201"/>
                    <a:pt x="101" y="199"/>
                    <a:pt x="102" y="199"/>
                  </a:cubicBezTo>
                  <a:cubicBezTo>
                    <a:pt x="102" y="197"/>
                    <a:pt x="103" y="195"/>
                    <a:pt x="104" y="193"/>
                  </a:cubicBezTo>
                  <a:cubicBezTo>
                    <a:pt x="105" y="192"/>
                    <a:pt x="105" y="190"/>
                    <a:pt x="106" y="189"/>
                  </a:cubicBezTo>
                  <a:cubicBezTo>
                    <a:pt x="107" y="187"/>
                    <a:pt x="108" y="185"/>
                    <a:pt x="109" y="182"/>
                  </a:cubicBezTo>
                  <a:cubicBezTo>
                    <a:pt x="109" y="181"/>
                    <a:pt x="109" y="180"/>
                    <a:pt x="110" y="180"/>
                  </a:cubicBezTo>
                  <a:cubicBezTo>
                    <a:pt x="109" y="179"/>
                    <a:pt x="108" y="178"/>
                    <a:pt x="108" y="177"/>
                  </a:cubicBezTo>
                  <a:cubicBezTo>
                    <a:pt x="108" y="177"/>
                    <a:pt x="108" y="177"/>
                    <a:pt x="108" y="177"/>
                  </a:cubicBezTo>
                  <a:cubicBezTo>
                    <a:pt x="108" y="175"/>
                    <a:pt x="109" y="172"/>
                    <a:pt x="110" y="169"/>
                  </a:cubicBezTo>
                  <a:close/>
                  <a:moveTo>
                    <a:pt x="133" y="140"/>
                  </a:moveTo>
                  <a:cubicBezTo>
                    <a:pt x="136" y="136"/>
                    <a:pt x="139" y="132"/>
                    <a:pt x="143" y="129"/>
                  </a:cubicBezTo>
                  <a:cubicBezTo>
                    <a:pt x="145" y="126"/>
                    <a:pt x="145" y="126"/>
                    <a:pt x="145" y="126"/>
                  </a:cubicBezTo>
                  <a:cubicBezTo>
                    <a:pt x="148" y="123"/>
                    <a:pt x="151" y="120"/>
                    <a:pt x="154" y="117"/>
                  </a:cubicBezTo>
                  <a:cubicBezTo>
                    <a:pt x="153" y="118"/>
                    <a:pt x="153" y="118"/>
                    <a:pt x="153" y="118"/>
                  </a:cubicBezTo>
                  <a:cubicBezTo>
                    <a:pt x="148" y="123"/>
                    <a:pt x="143" y="128"/>
                    <a:pt x="139" y="133"/>
                  </a:cubicBezTo>
                  <a:cubicBezTo>
                    <a:pt x="139" y="133"/>
                    <a:pt x="139" y="133"/>
                    <a:pt x="139" y="133"/>
                  </a:cubicBezTo>
                  <a:cubicBezTo>
                    <a:pt x="137" y="135"/>
                    <a:pt x="135" y="137"/>
                    <a:pt x="133" y="140"/>
                  </a:cubicBezTo>
                  <a:close/>
                  <a:moveTo>
                    <a:pt x="136" y="154"/>
                  </a:moveTo>
                  <a:cubicBezTo>
                    <a:pt x="136" y="154"/>
                    <a:pt x="136" y="154"/>
                    <a:pt x="136" y="154"/>
                  </a:cubicBezTo>
                  <a:cubicBezTo>
                    <a:pt x="139" y="151"/>
                    <a:pt x="141" y="149"/>
                    <a:pt x="143" y="147"/>
                  </a:cubicBezTo>
                  <a:cubicBezTo>
                    <a:pt x="143" y="146"/>
                    <a:pt x="143" y="146"/>
                    <a:pt x="143" y="146"/>
                  </a:cubicBezTo>
                  <a:cubicBezTo>
                    <a:pt x="147" y="143"/>
                    <a:pt x="150" y="140"/>
                    <a:pt x="153" y="137"/>
                  </a:cubicBezTo>
                  <a:cubicBezTo>
                    <a:pt x="155" y="135"/>
                    <a:pt x="155" y="135"/>
                    <a:pt x="155" y="135"/>
                  </a:cubicBezTo>
                  <a:cubicBezTo>
                    <a:pt x="154" y="136"/>
                    <a:pt x="154" y="136"/>
                    <a:pt x="154" y="136"/>
                  </a:cubicBezTo>
                  <a:cubicBezTo>
                    <a:pt x="148" y="141"/>
                    <a:pt x="144" y="146"/>
                    <a:pt x="139" y="150"/>
                  </a:cubicBezTo>
                  <a:cubicBezTo>
                    <a:pt x="138" y="152"/>
                    <a:pt x="137" y="153"/>
                    <a:pt x="136" y="154"/>
                  </a:cubicBezTo>
                  <a:close/>
                  <a:moveTo>
                    <a:pt x="128" y="91"/>
                  </a:moveTo>
                  <a:cubicBezTo>
                    <a:pt x="127" y="91"/>
                    <a:pt x="127" y="91"/>
                    <a:pt x="127" y="91"/>
                  </a:cubicBezTo>
                  <a:cubicBezTo>
                    <a:pt x="128" y="90"/>
                    <a:pt x="129" y="88"/>
                    <a:pt x="130" y="87"/>
                  </a:cubicBezTo>
                  <a:cubicBezTo>
                    <a:pt x="130" y="87"/>
                    <a:pt x="130" y="87"/>
                    <a:pt x="130" y="87"/>
                  </a:cubicBezTo>
                  <a:cubicBezTo>
                    <a:pt x="132" y="84"/>
                    <a:pt x="134" y="81"/>
                    <a:pt x="136" y="78"/>
                  </a:cubicBezTo>
                  <a:cubicBezTo>
                    <a:pt x="137" y="76"/>
                    <a:pt x="139" y="75"/>
                    <a:pt x="140" y="73"/>
                  </a:cubicBezTo>
                  <a:cubicBezTo>
                    <a:pt x="138" y="75"/>
                    <a:pt x="138" y="75"/>
                    <a:pt x="138" y="75"/>
                  </a:cubicBezTo>
                  <a:cubicBezTo>
                    <a:pt x="134" y="80"/>
                    <a:pt x="131" y="85"/>
                    <a:pt x="128" y="91"/>
                  </a:cubicBezTo>
                  <a:close/>
                  <a:moveTo>
                    <a:pt x="127" y="135"/>
                  </a:moveTo>
                  <a:cubicBezTo>
                    <a:pt x="130" y="131"/>
                    <a:pt x="134" y="126"/>
                    <a:pt x="138" y="121"/>
                  </a:cubicBezTo>
                  <a:cubicBezTo>
                    <a:pt x="138" y="121"/>
                    <a:pt x="138" y="121"/>
                    <a:pt x="138" y="121"/>
                  </a:cubicBezTo>
                  <a:cubicBezTo>
                    <a:pt x="143" y="116"/>
                    <a:pt x="147" y="111"/>
                    <a:pt x="152" y="107"/>
                  </a:cubicBezTo>
                  <a:cubicBezTo>
                    <a:pt x="151" y="108"/>
                    <a:pt x="150" y="108"/>
                    <a:pt x="149" y="109"/>
                  </a:cubicBezTo>
                  <a:cubicBezTo>
                    <a:pt x="146" y="112"/>
                    <a:pt x="143" y="115"/>
                    <a:pt x="140" y="118"/>
                  </a:cubicBezTo>
                  <a:cubicBezTo>
                    <a:pt x="139" y="120"/>
                    <a:pt x="138" y="121"/>
                    <a:pt x="137" y="122"/>
                  </a:cubicBezTo>
                  <a:cubicBezTo>
                    <a:pt x="134" y="125"/>
                    <a:pt x="131" y="130"/>
                    <a:pt x="128" y="134"/>
                  </a:cubicBezTo>
                  <a:cubicBezTo>
                    <a:pt x="127" y="135"/>
                    <a:pt x="127" y="135"/>
                    <a:pt x="127" y="135"/>
                  </a:cubicBezTo>
                  <a:close/>
                  <a:moveTo>
                    <a:pt x="70" y="100"/>
                  </a:moveTo>
                  <a:cubicBezTo>
                    <a:pt x="73" y="103"/>
                    <a:pt x="75" y="106"/>
                    <a:pt x="78" y="109"/>
                  </a:cubicBezTo>
                  <a:cubicBezTo>
                    <a:pt x="78" y="109"/>
                    <a:pt x="78" y="109"/>
                    <a:pt x="78" y="109"/>
                  </a:cubicBezTo>
                  <a:cubicBezTo>
                    <a:pt x="77" y="107"/>
                    <a:pt x="77" y="107"/>
                    <a:pt x="77" y="107"/>
                  </a:cubicBezTo>
                  <a:cubicBezTo>
                    <a:pt x="75" y="105"/>
                    <a:pt x="75" y="105"/>
                    <a:pt x="75" y="105"/>
                  </a:cubicBezTo>
                  <a:cubicBezTo>
                    <a:pt x="73" y="103"/>
                    <a:pt x="72" y="101"/>
                    <a:pt x="70" y="100"/>
                  </a:cubicBezTo>
                  <a:close/>
                  <a:moveTo>
                    <a:pt x="98" y="223"/>
                  </a:moveTo>
                  <a:cubicBezTo>
                    <a:pt x="97" y="225"/>
                    <a:pt x="97" y="225"/>
                    <a:pt x="97" y="225"/>
                  </a:cubicBezTo>
                  <a:cubicBezTo>
                    <a:pt x="96" y="225"/>
                    <a:pt x="96" y="226"/>
                    <a:pt x="95" y="226"/>
                  </a:cubicBezTo>
                  <a:cubicBezTo>
                    <a:pt x="94" y="229"/>
                    <a:pt x="94" y="232"/>
                    <a:pt x="93" y="235"/>
                  </a:cubicBezTo>
                  <a:cubicBezTo>
                    <a:pt x="93" y="235"/>
                    <a:pt x="93" y="235"/>
                    <a:pt x="93" y="235"/>
                  </a:cubicBezTo>
                  <a:cubicBezTo>
                    <a:pt x="92" y="237"/>
                    <a:pt x="91" y="239"/>
                    <a:pt x="91" y="241"/>
                  </a:cubicBezTo>
                  <a:cubicBezTo>
                    <a:pt x="90" y="246"/>
                    <a:pt x="90" y="246"/>
                    <a:pt x="90" y="246"/>
                  </a:cubicBezTo>
                  <a:cubicBezTo>
                    <a:pt x="90" y="244"/>
                    <a:pt x="90" y="244"/>
                    <a:pt x="90" y="244"/>
                  </a:cubicBezTo>
                  <a:cubicBezTo>
                    <a:pt x="91" y="243"/>
                    <a:pt x="92" y="241"/>
                    <a:pt x="93" y="240"/>
                  </a:cubicBezTo>
                  <a:cubicBezTo>
                    <a:pt x="93" y="240"/>
                    <a:pt x="93" y="240"/>
                    <a:pt x="93" y="240"/>
                  </a:cubicBezTo>
                  <a:cubicBezTo>
                    <a:pt x="92" y="239"/>
                    <a:pt x="92" y="238"/>
                    <a:pt x="92" y="237"/>
                  </a:cubicBezTo>
                  <a:cubicBezTo>
                    <a:pt x="93" y="235"/>
                    <a:pt x="94" y="233"/>
                    <a:pt x="95" y="231"/>
                  </a:cubicBezTo>
                  <a:cubicBezTo>
                    <a:pt x="96" y="229"/>
                    <a:pt x="97" y="226"/>
                    <a:pt x="98" y="224"/>
                  </a:cubicBezTo>
                  <a:cubicBezTo>
                    <a:pt x="98" y="223"/>
                    <a:pt x="98" y="223"/>
                    <a:pt x="98" y="223"/>
                  </a:cubicBezTo>
                  <a:close/>
                  <a:moveTo>
                    <a:pt x="126" y="200"/>
                  </a:moveTo>
                  <a:cubicBezTo>
                    <a:pt x="130" y="196"/>
                    <a:pt x="135" y="192"/>
                    <a:pt x="139" y="188"/>
                  </a:cubicBezTo>
                  <a:cubicBezTo>
                    <a:pt x="139" y="188"/>
                    <a:pt x="139" y="188"/>
                    <a:pt x="139" y="188"/>
                  </a:cubicBezTo>
                  <a:cubicBezTo>
                    <a:pt x="145" y="184"/>
                    <a:pt x="150" y="180"/>
                    <a:pt x="156" y="176"/>
                  </a:cubicBezTo>
                  <a:cubicBezTo>
                    <a:pt x="154" y="178"/>
                    <a:pt x="152" y="179"/>
                    <a:pt x="150" y="180"/>
                  </a:cubicBezTo>
                  <a:cubicBezTo>
                    <a:pt x="144" y="184"/>
                    <a:pt x="139" y="188"/>
                    <a:pt x="135" y="192"/>
                  </a:cubicBezTo>
                  <a:cubicBezTo>
                    <a:pt x="135" y="192"/>
                    <a:pt x="135" y="192"/>
                    <a:pt x="135" y="192"/>
                  </a:cubicBezTo>
                  <a:cubicBezTo>
                    <a:pt x="133" y="193"/>
                    <a:pt x="132" y="194"/>
                    <a:pt x="130" y="196"/>
                  </a:cubicBezTo>
                  <a:cubicBezTo>
                    <a:pt x="129" y="197"/>
                    <a:pt x="128" y="198"/>
                    <a:pt x="127" y="199"/>
                  </a:cubicBezTo>
                  <a:cubicBezTo>
                    <a:pt x="126" y="200"/>
                    <a:pt x="126" y="200"/>
                    <a:pt x="126" y="200"/>
                  </a:cubicBezTo>
                  <a:close/>
                  <a:moveTo>
                    <a:pt x="155" y="193"/>
                  </a:moveTo>
                  <a:cubicBezTo>
                    <a:pt x="157" y="192"/>
                    <a:pt x="157" y="192"/>
                    <a:pt x="157" y="192"/>
                  </a:cubicBezTo>
                  <a:cubicBezTo>
                    <a:pt x="156" y="192"/>
                    <a:pt x="155" y="193"/>
                    <a:pt x="154" y="194"/>
                  </a:cubicBezTo>
                  <a:cubicBezTo>
                    <a:pt x="153" y="194"/>
                    <a:pt x="153" y="194"/>
                    <a:pt x="153" y="194"/>
                  </a:cubicBezTo>
                  <a:cubicBezTo>
                    <a:pt x="155" y="193"/>
                    <a:pt x="155" y="193"/>
                    <a:pt x="155" y="193"/>
                  </a:cubicBezTo>
                  <a:close/>
                  <a:moveTo>
                    <a:pt x="90" y="253"/>
                  </a:moveTo>
                  <a:cubicBezTo>
                    <a:pt x="89" y="253"/>
                    <a:pt x="88" y="253"/>
                    <a:pt x="88" y="253"/>
                  </a:cubicBezTo>
                  <a:cubicBezTo>
                    <a:pt x="88" y="253"/>
                    <a:pt x="88" y="253"/>
                    <a:pt x="88" y="253"/>
                  </a:cubicBezTo>
                  <a:cubicBezTo>
                    <a:pt x="87" y="254"/>
                    <a:pt x="87" y="255"/>
                    <a:pt x="87" y="256"/>
                  </a:cubicBezTo>
                  <a:cubicBezTo>
                    <a:pt x="79" y="277"/>
                    <a:pt x="79" y="277"/>
                    <a:pt x="79" y="277"/>
                  </a:cubicBezTo>
                  <a:cubicBezTo>
                    <a:pt x="78" y="280"/>
                    <a:pt x="77" y="283"/>
                    <a:pt x="76" y="286"/>
                  </a:cubicBezTo>
                  <a:cubicBezTo>
                    <a:pt x="77" y="285"/>
                    <a:pt x="77" y="285"/>
                    <a:pt x="77" y="285"/>
                  </a:cubicBezTo>
                  <a:cubicBezTo>
                    <a:pt x="79" y="283"/>
                    <a:pt x="79" y="283"/>
                    <a:pt x="79" y="283"/>
                  </a:cubicBezTo>
                  <a:cubicBezTo>
                    <a:pt x="80" y="280"/>
                    <a:pt x="82" y="276"/>
                    <a:pt x="84" y="272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271"/>
                    <a:pt x="85" y="271"/>
                    <a:pt x="84" y="271"/>
                  </a:cubicBezTo>
                  <a:cubicBezTo>
                    <a:pt x="83" y="270"/>
                    <a:pt x="83" y="269"/>
                    <a:pt x="83" y="268"/>
                  </a:cubicBezTo>
                  <a:cubicBezTo>
                    <a:pt x="84" y="266"/>
                    <a:pt x="86" y="263"/>
                    <a:pt x="87" y="260"/>
                  </a:cubicBezTo>
                  <a:cubicBezTo>
                    <a:pt x="87" y="260"/>
                    <a:pt x="87" y="259"/>
                    <a:pt x="87" y="258"/>
                  </a:cubicBezTo>
                  <a:cubicBezTo>
                    <a:pt x="88" y="257"/>
                    <a:pt x="89" y="255"/>
                    <a:pt x="90" y="253"/>
                  </a:cubicBezTo>
                  <a:close/>
                  <a:moveTo>
                    <a:pt x="122" y="225"/>
                  </a:moveTo>
                  <a:cubicBezTo>
                    <a:pt x="127" y="221"/>
                    <a:pt x="131" y="218"/>
                    <a:pt x="136" y="214"/>
                  </a:cubicBezTo>
                  <a:cubicBezTo>
                    <a:pt x="136" y="214"/>
                    <a:pt x="136" y="214"/>
                    <a:pt x="136" y="214"/>
                  </a:cubicBezTo>
                  <a:cubicBezTo>
                    <a:pt x="141" y="211"/>
                    <a:pt x="147" y="207"/>
                    <a:pt x="152" y="203"/>
                  </a:cubicBezTo>
                  <a:cubicBezTo>
                    <a:pt x="150" y="204"/>
                    <a:pt x="149" y="205"/>
                    <a:pt x="148" y="206"/>
                  </a:cubicBezTo>
                  <a:cubicBezTo>
                    <a:pt x="142" y="210"/>
                    <a:pt x="136" y="214"/>
                    <a:pt x="131" y="218"/>
                  </a:cubicBezTo>
                  <a:cubicBezTo>
                    <a:pt x="129" y="220"/>
                    <a:pt x="126" y="222"/>
                    <a:pt x="123" y="224"/>
                  </a:cubicBezTo>
                  <a:cubicBezTo>
                    <a:pt x="122" y="225"/>
                    <a:pt x="122" y="225"/>
                    <a:pt x="122" y="225"/>
                  </a:cubicBezTo>
                  <a:close/>
                  <a:moveTo>
                    <a:pt x="137" y="225"/>
                  </a:moveTo>
                  <a:cubicBezTo>
                    <a:pt x="142" y="222"/>
                    <a:pt x="147" y="219"/>
                    <a:pt x="153" y="216"/>
                  </a:cubicBezTo>
                  <a:cubicBezTo>
                    <a:pt x="151" y="216"/>
                    <a:pt x="151" y="216"/>
                    <a:pt x="151" y="216"/>
                  </a:cubicBezTo>
                  <a:cubicBezTo>
                    <a:pt x="144" y="220"/>
                    <a:pt x="137" y="224"/>
                    <a:pt x="131" y="228"/>
                  </a:cubicBezTo>
                  <a:cubicBezTo>
                    <a:pt x="130" y="229"/>
                    <a:pt x="129" y="229"/>
                    <a:pt x="127" y="230"/>
                  </a:cubicBezTo>
                  <a:cubicBezTo>
                    <a:pt x="129" y="230"/>
                    <a:pt x="129" y="230"/>
                    <a:pt x="129" y="230"/>
                  </a:cubicBezTo>
                  <a:cubicBezTo>
                    <a:pt x="131" y="228"/>
                    <a:pt x="134" y="226"/>
                    <a:pt x="137" y="225"/>
                  </a:cubicBezTo>
                  <a:close/>
                  <a:moveTo>
                    <a:pt x="146" y="228"/>
                  </a:moveTo>
                  <a:cubicBezTo>
                    <a:pt x="148" y="227"/>
                    <a:pt x="148" y="227"/>
                    <a:pt x="148" y="227"/>
                  </a:cubicBezTo>
                  <a:cubicBezTo>
                    <a:pt x="151" y="225"/>
                    <a:pt x="151" y="225"/>
                    <a:pt x="151" y="225"/>
                  </a:cubicBezTo>
                  <a:cubicBezTo>
                    <a:pt x="149" y="226"/>
                    <a:pt x="149" y="226"/>
                    <a:pt x="149" y="226"/>
                  </a:cubicBezTo>
                  <a:cubicBezTo>
                    <a:pt x="146" y="228"/>
                    <a:pt x="146" y="228"/>
                    <a:pt x="146" y="228"/>
                  </a:cubicBezTo>
                  <a:close/>
                  <a:moveTo>
                    <a:pt x="117" y="264"/>
                  </a:moveTo>
                  <a:cubicBezTo>
                    <a:pt x="123" y="261"/>
                    <a:pt x="129" y="258"/>
                    <a:pt x="136" y="255"/>
                  </a:cubicBezTo>
                  <a:cubicBezTo>
                    <a:pt x="138" y="254"/>
                    <a:pt x="138" y="254"/>
                    <a:pt x="138" y="254"/>
                  </a:cubicBezTo>
                  <a:cubicBezTo>
                    <a:pt x="144" y="251"/>
                    <a:pt x="150" y="249"/>
                    <a:pt x="156" y="246"/>
                  </a:cubicBezTo>
                  <a:cubicBezTo>
                    <a:pt x="154" y="247"/>
                    <a:pt x="154" y="247"/>
                    <a:pt x="154" y="247"/>
                  </a:cubicBezTo>
                  <a:cubicBezTo>
                    <a:pt x="145" y="251"/>
                    <a:pt x="137" y="255"/>
                    <a:pt x="129" y="258"/>
                  </a:cubicBezTo>
                  <a:cubicBezTo>
                    <a:pt x="125" y="260"/>
                    <a:pt x="121" y="262"/>
                    <a:pt x="117" y="264"/>
                  </a:cubicBezTo>
                  <a:close/>
                  <a:moveTo>
                    <a:pt x="79" y="298"/>
                  </a:moveTo>
                  <a:cubicBezTo>
                    <a:pt x="79" y="299"/>
                    <a:pt x="78" y="299"/>
                    <a:pt x="77" y="300"/>
                  </a:cubicBezTo>
                  <a:cubicBezTo>
                    <a:pt x="76" y="301"/>
                    <a:pt x="75" y="301"/>
                    <a:pt x="74" y="302"/>
                  </a:cubicBezTo>
                  <a:cubicBezTo>
                    <a:pt x="73" y="303"/>
                    <a:pt x="71" y="305"/>
                    <a:pt x="69" y="306"/>
                  </a:cubicBezTo>
                  <a:cubicBezTo>
                    <a:pt x="69" y="307"/>
                    <a:pt x="68" y="307"/>
                    <a:pt x="67" y="306"/>
                  </a:cubicBezTo>
                  <a:cubicBezTo>
                    <a:pt x="65" y="310"/>
                    <a:pt x="65" y="310"/>
                    <a:pt x="65" y="310"/>
                  </a:cubicBezTo>
                  <a:cubicBezTo>
                    <a:pt x="68" y="308"/>
                    <a:pt x="70" y="306"/>
                    <a:pt x="73" y="303"/>
                  </a:cubicBezTo>
                  <a:cubicBezTo>
                    <a:pt x="75" y="302"/>
                    <a:pt x="77" y="300"/>
                    <a:pt x="79" y="298"/>
                  </a:cubicBezTo>
                  <a:close/>
                  <a:moveTo>
                    <a:pt x="64" y="318"/>
                  </a:moveTo>
                  <a:cubicBezTo>
                    <a:pt x="63" y="319"/>
                    <a:pt x="62" y="319"/>
                    <a:pt x="62" y="318"/>
                  </a:cubicBezTo>
                  <a:cubicBezTo>
                    <a:pt x="55" y="330"/>
                    <a:pt x="55" y="330"/>
                    <a:pt x="55" y="330"/>
                  </a:cubicBezTo>
                  <a:cubicBezTo>
                    <a:pt x="56" y="330"/>
                    <a:pt x="56" y="330"/>
                    <a:pt x="56" y="330"/>
                  </a:cubicBezTo>
                  <a:cubicBezTo>
                    <a:pt x="56" y="329"/>
                    <a:pt x="56" y="329"/>
                    <a:pt x="57" y="328"/>
                  </a:cubicBezTo>
                  <a:cubicBezTo>
                    <a:pt x="59" y="327"/>
                    <a:pt x="61" y="325"/>
                    <a:pt x="63" y="323"/>
                  </a:cubicBezTo>
                  <a:cubicBezTo>
                    <a:pt x="65" y="321"/>
                    <a:pt x="65" y="321"/>
                    <a:pt x="65" y="321"/>
                  </a:cubicBezTo>
                  <a:cubicBezTo>
                    <a:pt x="65" y="321"/>
                    <a:pt x="65" y="321"/>
                    <a:pt x="65" y="321"/>
                  </a:cubicBezTo>
                  <a:cubicBezTo>
                    <a:pt x="64" y="320"/>
                    <a:pt x="64" y="319"/>
                    <a:pt x="65" y="318"/>
                  </a:cubicBezTo>
                  <a:cubicBezTo>
                    <a:pt x="66" y="317"/>
                    <a:pt x="66" y="317"/>
                    <a:pt x="67" y="316"/>
                  </a:cubicBezTo>
                  <a:cubicBezTo>
                    <a:pt x="64" y="318"/>
                    <a:pt x="64" y="318"/>
                    <a:pt x="64" y="318"/>
                  </a:cubicBezTo>
                  <a:cubicBezTo>
                    <a:pt x="64" y="318"/>
                    <a:pt x="64" y="318"/>
                    <a:pt x="64" y="318"/>
                  </a:cubicBezTo>
                  <a:close/>
                  <a:moveTo>
                    <a:pt x="102" y="313"/>
                  </a:moveTo>
                  <a:cubicBezTo>
                    <a:pt x="104" y="312"/>
                    <a:pt x="107" y="311"/>
                    <a:pt x="110" y="310"/>
                  </a:cubicBezTo>
                  <a:cubicBezTo>
                    <a:pt x="113" y="309"/>
                    <a:pt x="117" y="307"/>
                    <a:pt x="120" y="306"/>
                  </a:cubicBezTo>
                  <a:cubicBezTo>
                    <a:pt x="120" y="306"/>
                    <a:pt x="120" y="306"/>
                    <a:pt x="120" y="306"/>
                  </a:cubicBezTo>
                  <a:cubicBezTo>
                    <a:pt x="127" y="303"/>
                    <a:pt x="135" y="300"/>
                    <a:pt x="141" y="298"/>
                  </a:cubicBezTo>
                  <a:cubicBezTo>
                    <a:pt x="140" y="298"/>
                    <a:pt x="140" y="298"/>
                    <a:pt x="140" y="298"/>
                  </a:cubicBezTo>
                  <a:cubicBezTo>
                    <a:pt x="130" y="302"/>
                    <a:pt x="121" y="305"/>
                    <a:pt x="113" y="308"/>
                  </a:cubicBezTo>
                  <a:cubicBezTo>
                    <a:pt x="109" y="310"/>
                    <a:pt x="105" y="312"/>
                    <a:pt x="102" y="313"/>
                  </a:cubicBezTo>
                  <a:close/>
                  <a:moveTo>
                    <a:pt x="99" y="328"/>
                  </a:moveTo>
                  <a:cubicBezTo>
                    <a:pt x="106" y="326"/>
                    <a:pt x="114" y="323"/>
                    <a:pt x="122" y="321"/>
                  </a:cubicBezTo>
                  <a:cubicBezTo>
                    <a:pt x="125" y="320"/>
                    <a:pt x="125" y="320"/>
                    <a:pt x="125" y="320"/>
                  </a:cubicBezTo>
                  <a:cubicBezTo>
                    <a:pt x="132" y="317"/>
                    <a:pt x="139" y="315"/>
                    <a:pt x="146" y="312"/>
                  </a:cubicBezTo>
                  <a:cubicBezTo>
                    <a:pt x="144" y="313"/>
                    <a:pt x="144" y="313"/>
                    <a:pt x="144" y="313"/>
                  </a:cubicBezTo>
                  <a:cubicBezTo>
                    <a:pt x="133" y="317"/>
                    <a:pt x="123" y="320"/>
                    <a:pt x="114" y="323"/>
                  </a:cubicBezTo>
                  <a:cubicBezTo>
                    <a:pt x="109" y="325"/>
                    <a:pt x="104" y="327"/>
                    <a:pt x="99" y="328"/>
                  </a:cubicBezTo>
                  <a:close/>
                  <a:moveTo>
                    <a:pt x="36" y="368"/>
                  </a:moveTo>
                  <a:cubicBezTo>
                    <a:pt x="34" y="369"/>
                    <a:pt x="34" y="369"/>
                    <a:pt x="34" y="369"/>
                  </a:cubicBezTo>
                  <a:cubicBezTo>
                    <a:pt x="33" y="370"/>
                    <a:pt x="33" y="370"/>
                    <a:pt x="33" y="370"/>
                  </a:cubicBezTo>
                  <a:cubicBezTo>
                    <a:pt x="36" y="368"/>
                    <a:pt x="36" y="368"/>
                    <a:pt x="36" y="368"/>
                  </a:cubicBezTo>
                  <a:close/>
                  <a:moveTo>
                    <a:pt x="85" y="354"/>
                  </a:moveTo>
                  <a:cubicBezTo>
                    <a:pt x="87" y="353"/>
                    <a:pt x="89" y="353"/>
                    <a:pt x="91" y="352"/>
                  </a:cubicBezTo>
                  <a:cubicBezTo>
                    <a:pt x="97" y="351"/>
                    <a:pt x="103" y="349"/>
                    <a:pt x="109" y="347"/>
                  </a:cubicBezTo>
                  <a:cubicBezTo>
                    <a:pt x="117" y="345"/>
                    <a:pt x="126" y="343"/>
                    <a:pt x="135" y="341"/>
                  </a:cubicBezTo>
                  <a:cubicBezTo>
                    <a:pt x="132" y="341"/>
                    <a:pt x="132" y="341"/>
                    <a:pt x="132" y="341"/>
                  </a:cubicBezTo>
                  <a:cubicBezTo>
                    <a:pt x="121" y="344"/>
                    <a:pt x="110" y="347"/>
                    <a:pt x="100" y="350"/>
                  </a:cubicBezTo>
                  <a:cubicBezTo>
                    <a:pt x="95" y="351"/>
                    <a:pt x="90" y="352"/>
                    <a:pt x="85" y="354"/>
                  </a:cubicBezTo>
                  <a:close/>
                  <a:moveTo>
                    <a:pt x="206" y="321"/>
                  </a:moveTo>
                  <a:cubicBezTo>
                    <a:pt x="206" y="321"/>
                    <a:pt x="206" y="321"/>
                    <a:pt x="206" y="321"/>
                  </a:cubicBezTo>
                  <a:cubicBezTo>
                    <a:pt x="206" y="321"/>
                    <a:pt x="206" y="321"/>
                    <a:pt x="206" y="321"/>
                  </a:cubicBezTo>
                  <a:close/>
                  <a:moveTo>
                    <a:pt x="74" y="373"/>
                  </a:moveTo>
                  <a:cubicBezTo>
                    <a:pt x="79" y="371"/>
                    <a:pt x="84" y="370"/>
                    <a:pt x="89" y="369"/>
                  </a:cubicBezTo>
                  <a:cubicBezTo>
                    <a:pt x="92" y="368"/>
                    <a:pt x="95" y="368"/>
                    <a:pt x="98" y="367"/>
                  </a:cubicBezTo>
                  <a:cubicBezTo>
                    <a:pt x="99" y="367"/>
                    <a:pt x="99" y="367"/>
                    <a:pt x="99" y="367"/>
                  </a:cubicBezTo>
                  <a:cubicBezTo>
                    <a:pt x="108" y="365"/>
                    <a:pt x="117" y="363"/>
                    <a:pt x="126" y="362"/>
                  </a:cubicBezTo>
                  <a:cubicBezTo>
                    <a:pt x="123" y="362"/>
                    <a:pt x="119" y="363"/>
                    <a:pt x="116" y="363"/>
                  </a:cubicBezTo>
                  <a:cubicBezTo>
                    <a:pt x="113" y="364"/>
                    <a:pt x="110" y="365"/>
                    <a:pt x="106" y="365"/>
                  </a:cubicBezTo>
                  <a:cubicBezTo>
                    <a:pt x="103" y="366"/>
                    <a:pt x="103" y="366"/>
                    <a:pt x="103" y="366"/>
                  </a:cubicBezTo>
                  <a:cubicBezTo>
                    <a:pt x="101" y="366"/>
                    <a:pt x="100" y="366"/>
                    <a:pt x="97" y="367"/>
                  </a:cubicBezTo>
                  <a:cubicBezTo>
                    <a:pt x="94" y="368"/>
                    <a:pt x="94" y="368"/>
                    <a:pt x="94" y="368"/>
                  </a:cubicBezTo>
                  <a:cubicBezTo>
                    <a:pt x="87" y="369"/>
                    <a:pt x="81" y="371"/>
                    <a:pt x="75" y="372"/>
                  </a:cubicBezTo>
                  <a:cubicBezTo>
                    <a:pt x="74" y="373"/>
                    <a:pt x="74" y="373"/>
                    <a:pt x="74" y="373"/>
                  </a:cubicBezTo>
                  <a:close/>
                  <a:moveTo>
                    <a:pt x="120" y="373"/>
                  </a:moveTo>
                  <a:cubicBezTo>
                    <a:pt x="125" y="373"/>
                    <a:pt x="129" y="372"/>
                    <a:pt x="133" y="372"/>
                  </a:cubicBezTo>
                  <a:cubicBezTo>
                    <a:pt x="130" y="372"/>
                    <a:pt x="127" y="372"/>
                    <a:pt x="124" y="373"/>
                  </a:cubicBezTo>
                  <a:cubicBezTo>
                    <a:pt x="121" y="373"/>
                    <a:pt x="118" y="373"/>
                    <a:pt x="115" y="374"/>
                  </a:cubicBezTo>
                  <a:cubicBezTo>
                    <a:pt x="120" y="373"/>
                    <a:pt x="120" y="373"/>
                    <a:pt x="120" y="373"/>
                  </a:cubicBezTo>
                  <a:close/>
                  <a:moveTo>
                    <a:pt x="30" y="391"/>
                  </a:moveTo>
                  <a:cubicBezTo>
                    <a:pt x="31" y="390"/>
                    <a:pt x="31" y="390"/>
                    <a:pt x="31" y="390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24" y="393"/>
                    <a:pt x="20" y="395"/>
                    <a:pt x="15" y="397"/>
                  </a:cubicBezTo>
                  <a:cubicBezTo>
                    <a:pt x="14" y="399"/>
                    <a:pt x="14" y="399"/>
                    <a:pt x="14" y="399"/>
                  </a:cubicBezTo>
                  <a:cubicBezTo>
                    <a:pt x="15" y="399"/>
                    <a:pt x="15" y="398"/>
                    <a:pt x="16" y="398"/>
                  </a:cubicBezTo>
                  <a:cubicBezTo>
                    <a:pt x="20" y="395"/>
                    <a:pt x="25" y="393"/>
                    <a:pt x="30" y="391"/>
                  </a:cubicBezTo>
                  <a:close/>
                  <a:moveTo>
                    <a:pt x="64" y="388"/>
                  </a:moveTo>
                  <a:cubicBezTo>
                    <a:pt x="66" y="387"/>
                    <a:pt x="68" y="387"/>
                    <a:pt x="70" y="387"/>
                  </a:cubicBezTo>
                  <a:cubicBezTo>
                    <a:pt x="76" y="386"/>
                    <a:pt x="82" y="385"/>
                    <a:pt x="87" y="384"/>
                  </a:cubicBezTo>
                  <a:cubicBezTo>
                    <a:pt x="87" y="384"/>
                    <a:pt x="87" y="384"/>
                    <a:pt x="87" y="384"/>
                  </a:cubicBezTo>
                  <a:cubicBezTo>
                    <a:pt x="94" y="383"/>
                    <a:pt x="99" y="383"/>
                    <a:pt x="105" y="382"/>
                  </a:cubicBezTo>
                  <a:cubicBezTo>
                    <a:pt x="113" y="381"/>
                    <a:pt x="113" y="381"/>
                    <a:pt x="113" y="381"/>
                  </a:cubicBezTo>
                  <a:cubicBezTo>
                    <a:pt x="110" y="382"/>
                    <a:pt x="110" y="382"/>
                    <a:pt x="110" y="382"/>
                  </a:cubicBezTo>
                  <a:cubicBezTo>
                    <a:pt x="99" y="383"/>
                    <a:pt x="89" y="384"/>
                    <a:pt x="79" y="385"/>
                  </a:cubicBezTo>
                  <a:cubicBezTo>
                    <a:pt x="74" y="386"/>
                    <a:pt x="69" y="387"/>
                    <a:pt x="64" y="388"/>
                  </a:cubicBezTo>
                  <a:close/>
                  <a:moveTo>
                    <a:pt x="100" y="391"/>
                  </a:moveTo>
                  <a:cubicBezTo>
                    <a:pt x="93" y="392"/>
                    <a:pt x="87" y="392"/>
                    <a:pt x="81" y="393"/>
                  </a:cubicBezTo>
                  <a:cubicBezTo>
                    <a:pt x="76" y="394"/>
                    <a:pt x="71" y="394"/>
                    <a:pt x="67" y="395"/>
                  </a:cubicBezTo>
                  <a:cubicBezTo>
                    <a:pt x="69" y="395"/>
                    <a:pt x="70" y="395"/>
                    <a:pt x="72" y="394"/>
                  </a:cubicBezTo>
                  <a:cubicBezTo>
                    <a:pt x="78" y="394"/>
                    <a:pt x="83" y="393"/>
                    <a:pt x="89" y="393"/>
                  </a:cubicBezTo>
                  <a:cubicBezTo>
                    <a:pt x="93" y="392"/>
                    <a:pt x="93" y="392"/>
                    <a:pt x="93" y="392"/>
                  </a:cubicBezTo>
                  <a:cubicBezTo>
                    <a:pt x="100" y="391"/>
                    <a:pt x="100" y="391"/>
                    <a:pt x="100" y="391"/>
                  </a:cubicBezTo>
                  <a:close/>
                  <a:moveTo>
                    <a:pt x="4" y="414"/>
                  </a:moveTo>
                  <a:cubicBezTo>
                    <a:pt x="4" y="414"/>
                    <a:pt x="4" y="413"/>
                    <a:pt x="4" y="413"/>
                  </a:cubicBezTo>
                  <a:cubicBezTo>
                    <a:pt x="6" y="411"/>
                    <a:pt x="9" y="410"/>
                    <a:pt x="11" y="408"/>
                  </a:cubicBezTo>
                  <a:cubicBezTo>
                    <a:pt x="10" y="409"/>
                    <a:pt x="9" y="409"/>
                    <a:pt x="9" y="409"/>
                  </a:cubicBezTo>
                  <a:cubicBezTo>
                    <a:pt x="9" y="409"/>
                    <a:pt x="9" y="409"/>
                    <a:pt x="9" y="409"/>
                  </a:cubicBezTo>
                  <a:cubicBezTo>
                    <a:pt x="6" y="411"/>
                    <a:pt x="6" y="411"/>
                    <a:pt x="6" y="411"/>
                  </a:cubicBezTo>
                  <a:cubicBezTo>
                    <a:pt x="6" y="411"/>
                    <a:pt x="6" y="411"/>
                    <a:pt x="6" y="411"/>
                  </a:cubicBezTo>
                  <a:cubicBezTo>
                    <a:pt x="6" y="411"/>
                    <a:pt x="6" y="411"/>
                    <a:pt x="5" y="412"/>
                  </a:cubicBezTo>
                  <a:cubicBezTo>
                    <a:pt x="5" y="412"/>
                    <a:pt x="5" y="412"/>
                    <a:pt x="5" y="412"/>
                  </a:cubicBezTo>
                  <a:cubicBezTo>
                    <a:pt x="3" y="415"/>
                    <a:pt x="3" y="415"/>
                    <a:pt x="3" y="415"/>
                  </a:cubicBezTo>
                  <a:cubicBezTo>
                    <a:pt x="4" y="414"/>
                    <a:pt x="4" y="414"/>
                    <a:pt x="4" y="414"/>
                  </a:cubicBezTo>
                  <a:close/>
                  <a:moveTo>
                    <a:pt x="115" y="397"/>
                  </a:moveTo>
                  <a:cubicBezTo>
                    <a:pt x="118" y="397"/>
                    <a:pt x="118" y="397"/>
                    <a:pt x="118" y="397"/>
                  </a:cubicBezTo>
                  <a:cubicBezTo>
                    <a:pt x="126" y="396"/>
                    <a:pt x="126" y="396"/>
                    <a:pt x="126" y="396"/>
                  </a:cubicBezTo>
                  <a:cubicBezTo>
                    <a:pt x="122" y="397"/>
                    <a:pt x="118" y="397"/>
                    <a:pt x="115" y="397"/>
                  </a:cubicBezTo>
                  <a:close/>
                  <a:moveTo>
                    <a:pt x="126" y="396"/>
                  </a:moveTo>
                  <a:cubicBezTo>
                    <a:pt x="126" y="396"/>
                    <a:pt x="126" y="396"/>
                    <a:pt x="126" y="396"/>
                  </a:cubicBezTo>
                  <a:cubicBezTo>
                    <a:pt x="126" y="396"/>
                    <a:pt x="126" y="396"/>
                    <a:pt x="126" y="396"/>
                  </a:cubicBezTo>
                  <a:close/>
                  <a:moveTo>
                    <a:pt x="72" y="409"/>
                  </a:moveTo>
                  <a:cubicBezTo>
                    <a:pt x="75" y="409"/>
                    <a:pt x="77" y="409"/>
                    <a:pt x="79" y="409"/>
                  </a:cubicBezTo>
                  <a:cubicBezTo>
                    <a:pt x="86" y="408"/>
                    <a:pt x="93" y="407"/>
                    <a:pt x="100" y="406"/>
                  </a:cubicBezTo>
                  <a:cubicBezTo>
                    <a:pt x="100" y="406"/>
                    <a:pt x="100" y="406"/>
                    <a:pt x="100" y="406"/>
                  </a:cubicBezTo>
                  <a:cubicBezTo>
                    <a:pt x="110" y="405"/>
                    <a:pt x="120" y="405"/>
                    <a:pt x="130" y="404"/>
                  </a:cubicBezTo>
                  <a:cubicBezTo>
                    <a:pt x="127" y="404"/>
                    <a:pt x="127" y="404"/>
                    <a:pt x="127" y="404"/>
                  </a:cubicBezTo>
                  <a:cubicBezTo>
                    <a:pt x="114" y="405"/>
                    <a:pt x="101" y="406"/>
                    <a:pt x="89" y="407"/>
                  </a:cubicBezTo>
                  <a:cubicBezTo>
                    <a:pt x="83" y="408"/>
                    <a:pt x="78" y="409"/>
                    <a:pt x="72" y="409"/>
                  </a:cubicBezTo>
                  <a:close/>
                  <a:moveTo>
                    <a:pt x="85" y="343"/>
                  </a:moveTo>
                  <a:cubicBezTo>
                    <a:pt x="92" y="340"/>
                    <a:pt x="99" y="337"/>
                    <a:pt x="107" y="335"/>
                  </a:cubicBezTo>
                  <a:cubicBezTo>
                    <a:pt x="107" y="335"/>
                    <a:pt x="107" y="335"/>
                    <a:pt x="107" y="335"/>
                  </a:cubicBezTo>
                  <a:cubicBezTo>
                    <a:pt x="115" y="332"/>
                    <a:pt x="123" y="330"/>
                    <a:pt x="131" y="327"/>
                  </a:cubicBezTo>
                  <a:cubicBezTo>
                    <a:pt x="130" y="328"/>
                    <a:pt x="128" y="328"/>
                    <a:pt x="127" y="329"/>
                  </a:cubicBezTo>
                  <a:cubicBezTo>
                    <a:pt x="121" y="330"/>
                    <a:pt x="121" y="330"/>
                    <a:pt x="121" y="330"/>
                  </a:cubicBezTo>
                  <a:cubicBezTo>
                    <a:pt x="114" y="332"/>
                    <a:pt x="106" y="335"/>
                    <a:pt x="100" y="337"/>
                  </a:cubicBezTo>
                  <a:cubicBezTo>
                    <a:pt x="95" y="339"/>
                    <a:pt x="90" y="341"/>
                    <a:pt x="85" y="343"/>
                  </a:cubicBezTo>
                  <a:close/>
                  <a:moveTo>
                    <a:pt x="116" y="275"/>
                  </a:moveTo>
                  <a:cubicBezTo>
                    <a:pt x="117" y="274"/>
                    <a:pt x="119" y="273"/>
                    <a:pt x="121" y="273"/>
                  </a:cubicBezTo>
                  <a:cubicBezTo>
                    <a:pt x="125" y="271"/>
                    <a:pt x="130" y="269"/>
                    <a:pt x="134" y="268"/>
                  </a:cubicBezTo>
                  <a:cubicBezTo>
                    <a:pt x="134" y="268"/>
                    <a:pt x="134" y="268"/>
                    <a:pt x="134" y="268"/>
                  </a:cubicBezTo>
                  <a:cubicBezTo>
                    <a:pt x="140" y="266"/>
                    <a:pt x="146" y="264"/>
                    <a:pt x="152" y="262"/>
                  </a:cubicBezTo>
                  <a:cubicBezTo>
                    <a:pt x="155" y="261"/>
                    <a:pt x="155" y="261"/>
                    <a:pt x="155" y="261"/>
                  </a:cubicBezTo>
                  <a:cubicBezTo>
                    <a:pt x="152" y="262"/>
                    <a:pt x="152" y="262"/>
                    <a:pt x="152" y="262"/>
                  </a:cubicBezTo>
                  <a:cubicBezTo>
                    <a:pt x="144" y="264"/>
                    <a:pt x="135" y="267"/>
                    <a:pt x="127" y="270"/>
                  </a:cubicBezTo>
                  <a:cubicBezTo>
                    <a:pt x="123" y="271"/>
                    <a:pt x="119" y="273"/>
                    <a:pt x="116" y="275"/>
                  </a:cubicBezTo>
                  <a:close/>
                  <a:moveTo>
                    <a:pt x="111" y="292"/>
                  </a:moveTo>
                  <a:cubicBezTo>
                    <a:pt x="114" y="291"/>
                    <a:pt x="114" y="291"/>
                    <a:pt x="114" y="291"/>
                  </a:cubicBezTo>
                  <a:cubicBezTo>
                    <a:pt x="112" y="292"/>
                    <a:pt x="112" y="292"/>
                    <a:pt x="112" y="292"/>
                  </a:cubicBezTo>
                  <a:cubicBezTo>
                    <a:pt x="111" y="292"/>
                    <a:pt x="111" y="292"/>
                    <a:pt x="111" y="292"/>
                  </a:cubicBezTo>
                  <a:close/>
                  <a:moveTo>
                    <a:pt x="128" y="247"/>
                  </a:moveTo>
                  <a:cubicBezTo>
                    <a:pt x="133" y="244"/>
                    <a:pt x="138" y="241"/>
                    <a:pt x="143" y="238"/>
                  </a:cubicBezTo>
                  <a:cubicBezTo>
                    <a:pt x="163" y="228"/>
                    <a:pt x="163" y="228"/>
                    <a:pt x="163" y="228"/>
                  </a:cubicBezTo>
                  <a:cubicBezTo>
                    <a:pt x="160" y="229"/>
                    <a:pt x="160" y="229"/>
                    <a:pt x="160" y="229"/>
                  </a:cubicBezTo>
                  <a:cubicBezTo>
                    <a:pt x="152" y="233"/>
                    <a:pt x="144" y="237"/>
                    <a:pt x="137" y="242"/>
                  </a:cubicBezTo>
                  <a:cubicBezTo>
                    <a:pt x="134" y="244"/>
                    <a:pt x="131" y="245"/>
                    <a:pt x="128" y="247"/>
                  </a:cubicBezTo>
                  <a:close/>
                  <a:moveTo>
                    <a:pt x="149" y="169"/>
                  </a:moveTo>
                  <a:cubicBezTo>
                    <a:pt x="148" y="170"/>
                    <a:pt x="148" y="170"/>
                    <a:pt x="148" y="170"/>
                  </a:cubicBezTo>
                  <a:cubicBezTo>
                    <a:pt x="147" y="171"/>
                    <a:pt x="147" y="171"/>
                    <a:pt x="147" y="171"/>
                  </a:cubicBezTo>
                  <a:cubicBezTo>
                    <a:pt x="149" y="170"/>
                    <a:pt x="151" y="168"/>
                    <a:pt x="153" y="167"/>
                  </a:cubicBezTo>
                  <a:cubicBezTo>
                    <a:pt x="152" y="168"/>
                    <a:pt x="150" y="168"/>
                    <a:pt x="149" y="169"/>
                  </a:cubicBezTo>
                  <a:close/>
                  <a:moveTo>
                    <a:pt x="130" y="169"/>
                  </a:moveTo>
                  <a:cubicBezTo>
                    <a:pt x="134" y="166"/>
                    <a:pt x="138" y="163"/>
                    <a:pt x="142" y="160"/>
                  </a:cubicBezTo>
                  <a:cubicBezTo>
                    <a:pt x="142" y="160"/>
                    <a:pt x="142" y="160"/>
                    <a:pt x="142" y="160"/>
                  </a:cubicBezTo>
                  <a:cubicBezTo>
                    <a:pt x="146" y="156"/>
                    <a:pt x="151" y="153"/>
                    <a:pt x="155" y="150"/>
                  </a:cubicBezTo>
                  <a:cubicBezTo>
                    <a:pt x="154" y="150"/>
                    <a:pt x="153" y="151"/>
                    <a:pt x="153" y="152"/>
                  </a:cubicBezTo>
                  <a:cubicBezTo>
                    <a:pt x="149" y="154"/>
                    <a:pt x="149" y="154"/>
                    <a:pt x="149" y="154"/>
                  </a:cubicBezTo>
                  <a:cubicBezTo>
                    <a:pt x="145" y="157"/>
                    <a:pt x="141" y="159"/>
                    <a:pt x="138" y="163"/>
                  </a:cubicBezTo>
                  <a:cubicBezTo>
                    <a:pt x="135" y="164"/>
                    <a:pt x="133" y="166"/>
                    <a:pt x="131" y="168"/>
                  </a:cubicBezTo>
                  <a:cubicBezTo>
                    <a:pt x="130" y="169"/>
                    <a:pt x="130" y="169"/>
                    <a:pt x="130" y="169"/>
                  </a:cubicBezTo>
                  <a:close/>
                  <a:moveTo>
                    <a:pt x="90" y="422"/>
                  </a:moveTo>
                  <a:cubicBezTo>
                    <a:pt x="84" y="422"/>
                    <a:pt x="78" y="422"/>
                    <a:pt x="72" y="423"/>
                  </a:cubicBezTo>
                  <a:cubicBezTo>
                    <a:pt x="55" y="424"/>
                    <a:pt x="55" y="424"/>
                    <a:pt x="55" y="424"/>
                  </a:cubicBezTo>
                  <a:cubicBezTo>
                    <a:pt x="53" y="424"/>
                    <a:pt x="53" y="424"/>
                    <a:pt x="53" y="424"/>
                  </a:cubicBezTo>
                  <a:cubicBezTo>
                    <a:pt x="63" y="424"/>
                    <a:pt x="72" y="423"/>
                    <a:pt x="82" y="423"/>
                  </a:cubicBezTo>
                  <a:cubicBezTo>
                    <a:pt x="92" y="422"/>
                    <a:pt x="102" y="422"/>
                    <a:pt x="112" y="421"/>
                  </a:cubicBezTo>
                  <a:cubicBezTo>
                    <a:pt x="110" y="421"/>
                    <a:pt x="110" y="421"/>
                    <a:pt x="110" y="421"/>
                  </a:cubicBezTo>
                  <a:cubicBezTo>
                    <a:pt x="103" y="421"/>
                    <a:pt x="97" y="422"/>
                    <a:pt x="90" y="422"/>
                  </a:cubicBezTo>
                  <a:close/>
                  <a:moveTo>
                    <a:pt x="59" y="451"/>
                  </a:moveTo>
                  <a:cubicBezTo>
                    <a:pt x="61" y="451"/>
                    <a:pt x="61" y="451"/>
                    <a:pt x="61" y="451"/>
                  </a:cubicBezTo>
                  <a:cubicBezTo>
                    <a:pt x="61" y="451"/>
                    <a:pt x="61" y="451"/>
                    <a:pt x="61" y="451"/>
                  </a:cubicBezTo>
                  <a:cubicBezTo>
                    <a:pt x="68" y="452"/>
                    <a:pt x="74" y="453"/>
                    <a:pt x="81" y="453"/>
                  </a:cubicBezTo>
                  <a:cubicBezTo>
                    <a:pt x="85" y="454"/>
                    <a:pt x="89" y="454"/>
                    <a:pt x="92" y="454"/>
                  </a:cubicBezTo>
                  <a:cubicBezTo>
                    <a:pt x="91" y="454"/>
                    <a:pt x="89" y="454"/>
                    <a:pt x="87" y="454"/>
                  </a:cubicBezTo>
                  <a:cubicBezTo>
                    <a:pt x="77" y="453"/>
                    <a:pt x="68" y="452"/>
                    <a:pt x="59" y="451"/>
                  </a:cubicBezTo>
                  <a:cubicBezTo>
                    <a:pt x="59" y="451"/>
                    <a:pt x="59" y="451"/>
                    <a:pt x="59" y="451"/>
                  </a:cubicBezTo>
                  <a:close/>
                  <a:moveTo>
                    <a:pt x="86" y="435"/>
                  </a:moveTo>
                  <a:cubicBezTo>
                    <a:pt x="87" y="435"/>
                    <a:pt x="88" y="435"/>
                    <a:pt x="89" y="436"/>
                  </a:cubicBezTo>
                  <a:cubicBezTo>
                    <a:pt x="99" y="436"/>
                    <a:pt x="99" y="436"/>
                    <a:pt x="99" y="436"/>
                  </a:cubicBezTo>
                  <a:cubicBezTo>
                    <a:pt x="97" y="436"/>
                    <a:pt x="97" y="436"/>
                    <a:pt x="97" y="436"/>
                  </a:cubicBezTo>
                  <a:cubicBezTo>
                    <a:pt x="93" y="436"/>
                    <a:pt x="89" y="435"/>
                    <a:pt x="86" y="435"/>
                  </a:cubicBezTo>
                  <a:close/>
                  <a:moveTo>
                    <a:pt x="28" y="459"/>
                  </a:moveTo>
                  <a:cubicBezTo>
                    <a:pt x="29" y="459"/>
                    <a:pt x="31" y="459"/>
                    <a:pt x="33" y="459"/>
                  </a:cubicBezTo>
                  <a:cubicBezTo>
                    <a:pt x="39" y="460"/>
                    <a:pt x="45" y="461"/>
                    <a:pt x="52" y="462"/>
                  </a:cubicBezTo>
                  <a:cubicBezTo>
                    <a:pt x="56" y="462"/>
                    <a:pt x="56" y="462"/>
                    <a:pt x="56" y="462"/>
                  </a:cubicBezTo>
                  <a:cubicBezTo>
                    <a:pt x="54" y="462"/>
                    <a:pt x="54" y="462"/>
                    <a:pt x="54" y="462"/>
                  </a:cubicBezTo>
                  <a:cubicBezTo>
                    <a:pt x="50" y="461"/>
                    <a:pt x="46" y="461"/>
                    <a:pt x="42" y="460"/>
                  </a:cubicBezTo>
                  <a:cubicBezTo>
                    <a:pt x="37" y="460"/>
                    <a:pt x="33" y="459"/>
                    <a:pt x="28" y="459"/>
                  </a:cubicBezTo>
                  <a:close/>
                  <a:moveTo>
                    <a:pt x="8" y="468"/>
                  </a:moveTo>
                  <a:cubicBezTo>
                    <a:pt x="10" y="468"/>
                    <a:pt x="13" y="468"/>
                    <a:pt x="15" y="468"/>
                  </a:cubicBezTo>
                  <a:cubicBezTo>
                    <a:pt x="22" y="469"/>
                    <a:pt x="28" y="469"/>
                    <a:pt x="35" y="470"/>
                  </a:cubicBezTo>
                  <a:cubicBezTo>
                    <a:pt x="35" y="470"/>
                    <a:pt x="35" y="470"/>
                    <a:pt x="35" y="470"/>
                  </a:cubicBezTo>
                  <a:cubicBezTo>
                    <a:pt x="46" y="471"/>
                    <a:pt x="56" y="472"/>
                    <a:pt x="66" y="473"/>
                  </a:cubicBezTo>
                  <a:cubicBezTo>
                    <a:pt x="61" y="472"/>
                    <a:pt x="61" y="472"/>
                    <a:pt x="61" y="472"/>
                  </a:cubicBezTo>
                  <a:cubicBezTo>
                    <a:pt x="49" y="471"/>
                    <a:pt x="37" y="469"/>
                    <a:pt x="25" y="469"/>
                  </a:cubicBezTo>
                  <a:cubicBezTo>
                    <a:pt x="19" y="468"/>
                    <a:pt x="13" y="468"/>
                    <a:pt x="8" y="468"/>
                  </a:cubicBezTo>
                  <a:close/>
                  <a:moveTo>
                    <a:pt x="9" y="530"/>
                  </a:moveTo>
                  <a:cubicBezTo>
                    <a:pt x="7" y="530"/>
                    <a:pt x="7" y="530"/>
                    <a:pt x="7" y="530"/>
                  </a:cubicBezTo>
                  <a:cubicBezTo>
                    <a:pt x="9" y="531"/>
                    <a:pt x="9" y="531"/>
                    <a:pt x="9" y="531"/>
                  </a:cubicBezTo>
                  <a:cubicBezTo>
                    <a:pt x="11" y="531"/>
                    <a:pt x="11" y="531"/>
                    <a:pt x="11" y="531"/>
                  </a:cubicBezTo>
                  <a:cubicBezTo>
                    <a:pt x="9" y="530"/>
                    <a:pt x="9" y="530"/>
                    <a:pt x="9" y="530"/>
                  </a:cubicBezTo>
                  <a:close/>
                  <a:moveTo>
                    <a:pt x="66" y="522"/>
                  </a:moveTo>
                  <a:cubicBezTo>
                    <a:pt x="67" y="523"/>
                    <a:pt x="67" y="523"/>
                    <a:pt x="67" y="523"/>
                  </a:cubicBezTo>
                  <a:cubicBezTo>
                    <a:pt x="69" y="523"/>
                    <a:pt x="69" y="523"/>
                    <a:pt x="69" y="523"/>
                  </a:cubicBezTo>
                  <a:cubicBezTo>
                    <a:pt x="68" y="523"/>
                    <a:pt x="67" y="523"/>
                    <a:pt x="66" y="522"/>
                  </a:cubicBezTo>
                  <a:close/>
                  <a:moveTo>
                    <a:pt x="31" y="495"/>
                  </a:moveTo>
                  <a:cubicBezTo>
                    <a:pt x="32" y="495"/>
                    <a:pt x="32" y="495"/>
                    <a:pt x="32" y="495"/>
                  </a:cubicBezTo>
                  <a:cubicBezTo>
                    <a:pt x="32" y="495"/>
                    <a:pt x="32" y="495"/>
                    <a:pt x="32" y="495"/>
                  </a:cubicBezTo>
                  <a:cubicBezTo>
                    <a:pt x="39" y="496"/>
                    <a:pt x="46" y="497"/>
                    <a:pt x="53" y="498"/>
                  </a:cubicBezTo>
                  <a:cubicBezTo>
                    <a:pt x="53" y="498"/>
                    <a:pt x="53" y="498"/>
                    <a:pt x="53" y="498"/>
                  </a:cubicBezTo>
                  <a:cubicBezTo>
                    <a:pt x="62" y="499"/>
                    <a:pt x="72" y="500"/>
                    <a:pt x="80" y="501"/>
                  </a:cubicBezTo>
                  <a:cubicBezTo>
                    <a:pt x="79" y="501"/>
                    <a:pt x="79" y="501"/>
                    <a:pt x="79" y="501"/>
                  </a:cubicBezTo>
                  <a:cubicBezTo>
                    <a:pt x="62" y="498"/>
                    <a:pt x="46" y="496"/>
                    <a:pt x="31" y="495"/>
                  </a:cubicBezTo>
                  <a:close/>
                  <a:moveTo>
                    <a:pt x="129" y="511"/>
                  </a:moveTo>
                  <a:cubicBezTo>
                    <a:pt x="115" y="509"/>
                    <a:pt x="94" y="507"/>
                    <a:pt x="72" y="504"/>
                  </a:cubicBezTo>
                  <a:cubicBezTo>
                    <a:pt x="77" y="505"/>
                    <a:pt x="83" y="506"/>
                    <a:pt x="88" y="506"/>
                  </a:cubicBezTo>
                  <a:cubicBezTo>
                    <a:pt x="88" y="506"/>
                    <a:pt x="88" y="506"/>
                    <a:pt x="88" y="506"/>
                  </a:cubicBezTo>
                  <a:cubicBezTo>
                    <a:pt x="95" y="508"/>
                    <a:pt x="103" y="509"/>
                    <a:pt x="110" y="509"/>
                  </a:cubicBezTo>
                  <a:cubicBezTo>
                    <a:pt x="116" y="510"/>
                    <a:pt x="123" y="511"/>
                    <a:pt x="129" y="511"/>
                  </a:cubicBezTo>
                  <a:close/>
                  <a:moveTo>
                    <a:pt x="8" y="498"/>
                  </a:moveTo>
                  <a:cubicBezTo>
                    <a:pt x="16" y="499"/>
                    <a:pt x="24" y="501"/>
                    <a:pt x="32" y="503"/>
                  </a:cubicBezTo>
                  <a:cubicBezTo>
                    <a:pt x="32" y="503"/>
                    <a:pt x="32" y="503"/>
                    <a:pt x="32" y="503"/>
                  </a:cubicBezTo>
                  <a:cubicBezTo>
                    <a:pt x="38" y="504"/>
                    <a:pt x="44" y="506"/>
                    <a:pt x="50" y="507"/>
                  </a:cubicBezTo>
                  <a:cubicBezTo>
                    <a:pt x="53" y="508"/>
                    <a:pt x="56" y="508"/>
                    <a:pt x="59" y="509"/>
                  </a:cubicBezTo>
                  <a:cubicBezTo>
                    <a:pt x="56" y="508"/>
                    <a:pt x="56" y="508"/>
                    <a:pt x="56" y="508"/>
                  </a:cubicBezTo>
                  <a:cubicBezTo>
                    <a:pt x="50" y="507"/>
                    <a:pt x="43" y="505"/>
                    <a:pt x="36" y="504"/>
                  </a:cubicBezTo>
                  <a:cubicBezTo>
                    <a:pt x="26" y="502"/>
                    <a:pt x="17" y="500"/>
                    <a:pt x="8" y="498"/>
                  </a:cubicBezTo>
                  <a:close/>
                  <a:moveTo>
                    <a:pt x="86" y="443"/>
                  </a:moveTo>
                  <a:cubicBezTo>
                    <a:pt x="86" y="443"/>
                    <a:pt x="86" y="443"/>
                    <a:pt x="86" y="443"/>
                  </a:cubicBezTo>
                  <a:cubicBezTo>
                    <a:pt x="91" y="444"/>
                    <a:pt x="96" y="444"/>
                    <a:pt x="101" y="445"/>
                  </a:cubicBezTo>
                  <a:cubicBezTo>
                    <a:pt x="111" y="447"/>
                    <a:pt x="111" y="447"/>
                    <a:pt x="111" y="447"/>
                  </a:cubicBezTo>
                  <a:cubicBezTo>
                    <a:pt x="109" y="446"/>
                    <a:pt x="109" y="446"/>
                    <a:pt x="109" y="446"/>
                  </a:cubicBezTo>
                  <a:cubicBezTo>
                    <a:pt x="103" y="445"/>
                    <a:pt x="98" y="445"/>
                    <a:pt x="93" y="444"/>
                  </a:cubicBezTo>
                  <a:cubicBezTo>
                    <a:pt x="93" y="444"/>
                    <a:pt x="93" y="444"/>
                    <a:pt x="93" y="444"/>
                  </a:cubicBezTo>
                  <a:cubicBezTo>
                    <a:pt x="88" y="443"/>
                    <a:pt x="83" y="442"/>
                    <a:pt x="78" y="442"/>
                  </a:cubicBezTo>
                  <a:cubicBezTo>
                    <a:pt x="78" y="442"/>
                    <a:pt x="78" y="442"/>
                    <a:pt x="78" y="442"/>
                  </a:cubicBezTo>
                  <a:cubicBezTo>
                    <a:pt x="75" y="441"/>
                    <a:pt x="72" y="441"/>
                    <a:pt x="69" y="441"/>
                  </a:cubicBezTo>
                  <a:cubicBezTo>
                    <a:pt x="66" y="441"/>
                    <a:pt x="64" y="440"/>
                    <a:pt x="62" y="440"/>
                  </a:cubicBezTo>
                  <a:cubicBezTo>
                    <a:pt x="70" y="441"/>
                    <a:pt x="78" y="442"/>
                    <a:pt x="86" y="4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40649A55-6448-444F-A600-8ABE3E72DF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19225" y="6040438"/>
              <a:ext cx="1771650" cy="820738"/>
            </a:xfrm>
            <a:custGeom>
              <a:avLst/>
              <a:gdLst>
                <a:gd name="T0" fmla="*/ 26 w 469"/>
                <a:gd name="T1" fmla="*/ 181 h 218"/>
                <a:gd name="T2" fmla="*/ 65 w 469"/>
                <a:gd name="T3" fmla="*/ 218 h 218"/>
                <a:gd name="T4" fmla="*/ 151 w 469"/>
                <a:gd name="T5" fmla="*/ 217 h 218"/>
                <a:gd name="T6" fmla="*/ 328 w 469"/>
                <a:gd name="T7" fmla="*/ 200 h 218"/>
                <a:gd name="T8" fmla="*/ 214 w 469"/>
                <a:gd name="T9" fmla="*/ 173 h 218"/>
                <a:gd name="T10" fmla="*/ 327 w 469"/>
                <a:gd name="T11" fmla="*/ 173 h 218"/>
                <a:gd name="T12" fmla="*/ 345 w 469"/>
                <a:gd name="T13" fmla="*/ 160 h 218"/>
                <a:gd name="T14" fmla="*/ 366 w 469"/>
                <a:gd name="T15" fmla="*/ 147 h 218"/>
                <a:gd name="T16" fmla="*/ 359 w 469"/>
                <a:gd name="T17" fmla="*/ 122 h 218"/>
                <a:gd name="T18" fmla="*/ 391 w 469"/>
                <a:gd name="T19" fmla="*/ 122 h 218"/>
                <a:gd name="T20" fmla="*/ 395 w 469"/>
                <a:gd name="T21" fmla="*/ 100 h 218"/>
                <a:gd name="T22" fmla="*/ 427 w 469"/>
                <a:gd name="T23" fmla="*/ 101 h 218"/>
                <a:gd name="T24" fmla="*/ 445 w 469"/>
                <a:gd name="T25" fmla="*/ 92 h 218"/>
                <a:gd name="T26" fmla="*/ 452 w 469"/>
                <a:gd name="T27" fmla="*/ 61 h 218"/>
                <a:gd name="T28" fmla="*/ 449 w 469"/>
                <a:gd name="T29" fmla="*/ 23 h 218"/>
                <a:gd name="T30" fmla="*/ 412 w 469"/>
                <a:gd name="T31" fmla="*/ 15 h 218"/>
                <a:gd name="T32" fmla="*/ 381 w 469"/>
                <a:gd name="T33" fmla="*/ 9 h 218"/>
                <a:gd name="T34" fmla="*/ 322 w 469"/>
                <a:gd name="T35" fmla="*/ 56 h 218"/>
                <a:gd name="T36" fmla="*/ 303 w 469"/>
                <a:gd name="T37" fmla="*/ 17 h 218"/>
                <a:gd name="T38" fmla="*/ 273 w 469"/>
                <a:gd name="T39" fmla="*/ 21 h 218"/>
                <a:gd name="T40" fmla="*/ 234 w 469"/>
                <a:gd name="T41" fmla="*/ 115 h 218"/>
                <a:gd name="T42" fmla="*/ 229 w 469"/>
                <a:gd name="T43" fmla="*/ 48 h 218"/>
                <a:gd name="T44" fmla="*/ 214 w 469"/>
                <a:gd name="T45" fmla="*/ 28 h 218"/>
                <a:gd name="T46" fmla="*/ 185 w 469"/>
                <a:gd name="T47" fmla="*/ 46 h 218"/>
                <a:gd name="T48" fmla="*/ 175 w 469"/>
                <a:gd name="T49" fmla="*/ 130 h 218"/>
                <a:gd name="T50" fmla="*/ 148 w 469"/>
                <a:gd name="T51" fmla="*/ 85 h 218"/>
                <a:gd name="T52" fmla="*/ 124 w 469"/>
                <a:gd name="T53" fmla="*/ 70 h 218"/>
                <a:gd name="T54" fmla="*/ 96 w 469"/>
                <a:gd name="T55" fmla="*/ 78 h 218"/>
                <a:gd name="T56" fmla="*/ 88 w 469"/>
                <a:gd name="T57" fmla="*/ 117 h 218"/>
                <a:gd name="T58" fmla="*/ 65 w 469"/>
                <a:gd name="T59" fmla="*/ 111 h 218"/>
                <a:gd name="T60" fmla="*/ 64 w 469"/>
                <a:gd name="T61" fmla="*/ 152 h 218"/>
                <a:gd name="T62" fmla="*/ 47 w 469"/>
                <a:gd name="T63" fmla="*/ 155 h 218"/>
                <a:gd name="T64" fmla="*/ 335 w 469"/>
                <a:gd name="T65" fmla="*/ 79 h 218"/>
                <a:gd name="T66" fmla="*/ 275 w 469"/>
                <a:gd name="T67" fmla="*/ 106 h 218"/>
                <a:gd name="T68" fmla="*/ 211 w 469"/>
                <a:gd name="T69" fmla="*/ 147 h 218"/>
                <a:gd name="T70" fmla="*/ 349 w 469"/>
                <a:gd name="T71" fmla="*/ 110 h 218"/>
                <a:gd name="T72" fmla="*/ 303 w 469"/>
                <a:gd name="T73" fmla="*/ 117 h 218"/>
                <a:gd name="T74" fmla="*/ 295 w 469"/>
                <a:gd name="T75" fmla="*/ 138 h 218"/>
                <a:gd name="T76" fmla="*/ 270 w 469"/>
                <a:gd name="T77" fmla="*/ 145 h 218"/>
                <a:gd name="T78" fmla="*/ 219 w 469"/>
                <a:gd name="T79" fmla="*/ 161 h 218"/>
                <a:gd name="T80" fmla="*/ 181 w 469"/>
                <a:gd name="T81" fmla="*/ 179 h 218"/>
                <a:gd name="T82" fmla="*/ 180 w 469"/>
                <a:gd name="T83" fmla="*/ 191 h 218"/>
                <a:gd name="T84" fmla="*/ 334 w 469"/>
                <a:gd name="T85" fmla="*/ 94 h 218"/>
                <a:gd name="T86" fmla="*/ 210 w 469"/>
                <a:gd name="T87" fmla="*/ 156 h 218"/>
                <a:gd name="T88" fmla="*/ 199 w 469"/>
                <a:gd name="T89" fmla="*/ 199 h 218"/>
                <a:gd name="T90" fmla="*/ 376 w 469"/>
                <a:gd name="T91" fmla="*/ 139 h 218"/>
                <a:gd name="T92" fmla="*/ 370 w 469"/>
                <a:gd name="T93" fmla="*/ 67 h 218"/>
                <a:gd name="T94" fmla="*/ 407 w 469"/>
                <a:gd name="T95" fmla="*/ 82 h 218"/>
                <a:gd name="T96" fmla="*/ 323 w 469"/>
                <a:gd name="T97" fmla="*/ 79 h 218"/>
                <a:gd name="T98" fmla="*/ 365 w 469"/>
                <a:gd name="T99" fmla="*/ 33 h 218"/>
                <a:gd name="T100" fmla="*/ 235 w 469"/>
                <a:gd name="T101" fmla="*/ 216 h 218"/>
                <a:gd name="T102" fmla="*/ 288 w 469"/>
                <a:gd name="T103" fmla="*/ 92 h 218"/>
                <a:gd name="T104" fmla="*/ 299 w 469"/>
                <a:gd name="T105" fmla="*/ 50 h 218"/>
                <a:gd name="T106" fmla="*/ 244 w 469"/>
                <a:gd name="T107" fmla="*/ 117 h 218"/>
                <a:gd name="T108" fmla="*/ 226 w 469"/>
                <a:gd name="T109" fmla="*/ 18 h 218"/>
                <a:gd name="T110" fmla="*/ 193 w 469"/>
                <a:gd name="T111" fmla="*/ 90 h 218"/>
                <a:gd name="T112" fmla="*/ 175 w 469"/>
                <a:gd name="T113" fmla="*/ 178 h 218"/>
                <a:gd name="T114" fmla="*/ 258 w 469"/>
                <a:gd name="T115" fmla="*/ 79 h 218"/>
                <a:gd name="T116" fmla="*/ 167 w 469"/>
                <a:gd name="T117" fmla="*/ 110 h 218"/>
                <a:gd name="T118" fmla="*/ 159 w 469"/>
                <a:gd name="T119" fmla="*/ 189 h 218"/>
                <a:gd name="T120" fmla="*/ 126 w 469"/>
                <a:gd name="T121" fmla="*/ 154 h 218"/>
                <a:gd name="T122" fmla="*/ 121 w 469"/>
                <a:gd name="T123" fmla="*/ 158 h 218"/>
                <a:gd name="T124" fmla="*/ 147 w 469"/>
                <a:gd name="T125" fmla="*/ 10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69" h="218">
                  <a:moveTo>
                    <a:pt x="359" y="90"/>
                  </a:moveTo>
                  <a:cubicBezTo>
                    <a:pt x="363" y="91"/>
                    <a:pt x="367" y="92"/>
                    <a:pt x="371" y="94"/>
                  </a:cubicBezTo>
                  <a:cubicBezTo>
                    <a:pt x="373" y="95"/>
                    <a:pt x="375" y="96"/>
                    <a:pt x="377" y="97"/>
                  </a:cubicBezTo>
                  <a:cubicBezTo>
                    <a:pt x="379" y="97"/>
                    <a:pt x="379" y="97"/>
                    <a:pt x="379" y="97"/>
                  </a:cubicBezTo>
                  <a:cubicBezTo>
                    <a:pt x="375" y="96"/>
                    <a:pt x="371" y="94"/>
                    <a:pt x="367" y="93"/>
                  </a:cubicBezTo>
                  <a:cubicBezTo>
                    <a:pt x="367" y="93"/>
                    <a:pt x="367" y="93"/>
                    <a:pt x="367" y="93"/>
                  </a:cubicBezTo>
                  <a:cubicBezTo>
                    <a:pt x="362" y="91"/>
                    <a:pt x="357" y="90"/>
                    <a:pt x="353" y="88"/>
                  </a:cubicBezTo>
                  <a:cubicBezTo>
                    <a:pt x="354" y="88"/>
                    <a:pt x="355" y="89"/>
                    <a:pt x="356" y="89"/>
                  </a:cubicBezTo>
                  <a:cubicBezTo>
                    <a:pt x="357" y="89"/>
                    <a:pt x="358" y="90"/>
                    <a:pt x="359" y="90"/>
                  </a:cubicBezTo>
                  <a:close/>
                  <a:moveTo>
                    <a:pt x="1" y="218"/>
                  </a:moveTo>
                  <a:cubicBezTo>
                    <a:pt x="0" y="215"/>
                    <a:pt x="0" y="215"/>
                    <a:pt x="0" y="215"/>
                  </a:cubicBezTo>
                  <a:cubicBezTo>
                    <a:pt x="0" y="215"/>
                    <a:pt x="0" y="214"/>
                    <a:pt x="1" y="214"/>
                  </a:cubicBezTo>
                  <a:cubicBezTo>
                    <a:pt x="2" y="213"/>
                    <a:pt x="3" y="214"/>
                    <a:pt x="3" y="214"/>
                  </a:cubicBezTo>
                  <a:cubicBezTo>
                    <a:pt x="3" y="215"/>
                    <a:pt x="4" y="216"/>
                    <a:pt x="5" y="218"/>
                  </a:cubicBezTo>
                  <a:cubicBezTo>
                    <a:pt x="1" y="218"/>
                    <a:pt x="1" y="218"/>
                    <a:pt x="1" y="218"/>
                  </a:cubicBezTo>
                  <a:close/>
                  <a:moveTo>
                    <a:pt x="14" y="218"/>
                  </a:moveTo>
                  <a:cubicBezTo>
                    <a:pt x="9" y="208"/>
                    <a:pt x="6" y="202"/>
                    <a:pt x="6" y="202"/>
                  </a:cubicBezTo>
                  <a:cubicBezTo>
                    <a:pt x="6" y="201"/>
                    <a:pt x="6" y="200"/>
                    <a:pt x="7" y="200"/>
                  </a:cubicBezTo>
                  <a:cubicBezTo>
                    <a:pt x="8" y="200"/>
                    <a:pt x="8" y="200"/>
                    <a:pt x="9" y="200"/>
                  </a:cubicBezTo>
                  <a:cubicBezTo>
                    <a:pt x="12" y="205"/>
                    <a:pt x="15" y="209"/>
                    <a:pt x="18" y="214"/>
                  </a:cubicBezTo>
                  <a:cubicBezTo>
                    <a:pt x="18" y="215"/>
                    <a:pt x="19" y="216"/>
                    <a:pt x="20" y="218"/>
                  </a:cubicBezTo>
                  <a:cubicBezTo>
                    <a:pt x="14" y="218"/>
                    <a:pt x="14" y="218"/>
                    <a:pt x="14" y="218"/>
                  </a:cubicBezTo>
                  <a:close/>
                  <a:moveTo>
                    <a:pt x="28" y="218"/>
                  </a:moveTo>
                  <a:cubicBezTo>
                    <a:pt x="27" y="213"/>
                    <a:pt x="26" y="209"/>
                    <a:pt x="26" y="206"/>
                  </a:cubicBezTo>
                  <a:cubicBezTo>
                    <a:pt x="26" y="206"/>
                    <a:pt x="26" y="206"/>
                    <a:pt x="26" y="206"/>
                  </a:cubicBezTo>
                  <a:cubicBezTo>
                    <a:pt x="25" y="202"/>
                    <a:pt x="25" y="199"/>
                    <a:pt x="25" y="196"/>
                  </a:cubicBezTo>
                  <a:cubicBezTo>
                    <a:pt x="25" y="192"/>
                    <a:pt x="25" y="189"/>
                    <a:pt x="25" y="187"/>
                  </a:cubicBezTo>
                  <a:cubicBezTo>
                    <a:pt x="26" y="185"/>
                    <a:pt x="26" y="184"/>
                    <a:pt x="26" y="182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1"/>
                    <a:pt x="26" y="181"/>
                  </a:cubicBezTo>
                  <a:cubicBezTo>
                    <a:pt x="26" y="180"/>
                    <a:pt x="26" y="180"/>
                    <a:pt x="26" y="180"/>
                  </a:cubicBezTo>
                  <a:cubicBezTo>
                    <a:pt x="26" y="180"/>
                    <a:pt x="26" y="180"/>
                    <a:pt x="26" y="180"/>
                  </a:cubicBezTo>
                  <a:cubicBezTo>
                    <a:pt x="26" y="179"/>
                    <a:pt x="27" y="178"/>
                    <a:pt x="28" y="179"/>
                  </a:cubicBezTo>
                  <a:cubicBezTo>
                    <a:pt x="29" y="179"/>
                    <a:pt x="29" y="179"/>
                    <a:pt x="29" y="180"/>
                  </a:cubicBezTo>
                  <a:cubicBezTo>
                    <a:pt x="29" y="181"/>
                    <a:pt x="29" y="181"/>
                    <a:pt x="29" y="182"/>
                  </a:cubicBezTo>
                  <a:cubicBezTo>
                    <a:pt x="31" y="185"/>
                    <a:pt x="32" y="187"/>
                    <a:pt x="34" y="190"/>
                  </a:cubicBezTo>
                  <a:cubicBezTo>
                    <a:pt x="31" y="184"/>
                    <a:pt x="30" y="179"/>
                    <a:pt x="29" y="178"/>
                  </a:cubicBezTo>
                  <a:cubicBezTo>
                    <a:pt x="29" y="178"/>
                    <a:pt x="29" y="178"/>
                    <a:pt x="29" y="178"/>
                  </a:cubicBezTo>
                  <a:cubicBezTo>
                    <a:pt x="29" y="178"/>
                    <a:pt x="29" y="177"/>
                    <a:pt x="30" y="177"/>
                  </a:cubicBezTo>
                  <a:cubicBezTo>
                    <a:pt x="30" y="176"/>
                    <a:pt x="31" y="176"/>
                    <a:pt x="31" y="177"/>
                  </a:cubicBezTo>
                  <a:cubicBezTo>
                    <a:pt x="31" y="177"/>
                    <a:pt x="32" y="177"/>
                    <a:pt x="32" y="177"/>
                  </a:cubicBezTo>
                  <a:cubicBezTo>
                    <a:pt x="33" y="179"/>
                    <a:pt x="33" y="179"/>
                    <a:pt x="33" y="179"/>
                  </a:cubicBezTo>
                  <a:cubicBezTo>
                    <a:pt x="33" y="179"/>
                    <a:pt x="33" y="178"/>
                    <a:pt x="34" y="178"/>
                  </a:cubicBezTo>
                  <a:cubicBezTo>
                    <a:pt x="35" y="178"/>
                    <a:pt x="35" y="179"/>
                    <a:pt x="35" y="179"/>
                  </a:cubicBezTo>
                  <a:cubicBezTo>
                    <a:pt x="36" y="183"/>
                    <a:pt x="38" y="186"/>
                    <a:pt x="39" y="189"/>
                  </a:cubicBezTo>
                  <a:cubicBezTo>
                    <a:pt x="40" y="191"/>
                    <a:pt x="40" y="191"/>
                    <a:pt x="40" y="191"/>
                  </a:cubicBezTo>
                  <a:cubicBezTo>
                    <a:pt x="43" y="195"/>
                    <a:pt x="45" y="200"/>
                    <a:pt x="48" y="206"/>
                  </a:cubicBezTo>
                  <a:cubicBezTo>
                    <a:pt x="50" y="210"/>
                    <a:pt x="52" y="214"/>
                    <a:pt x="54" y="218"/>
                  </a:cubicBezTo>
                  <a:cubicBezTo>
                    <a:pt x="40" y="218"/>
                    <a:pt x="40" y="218"/>
                    <a:pt x="40" y="218"/>
                  </a:cubicBezTo>
                  <a:cubicBezTo>
                    <a:pt x="38" y="213"/>
                    <a:pt x="37" y="209"/>
                    <a:pt x="35" y="206"/>
                  </a:cubicBezTo>
                  <a:cubicBezTo>
                    <a:pt x="33" y="200"/>
                    <a:pt x="31" y="195"/>
                    <a:pt x="30" y="191"/>
                  </a:cubicBezTo>
                  <a:cubicBezTo>
                    <a:pt x="30" y="193"/>
                    <a:pt x="30" y="195"/>
                    <a:pt x="30" y="196"/>
                  </a:cubicBezTo>
                  <a:cubicBezTo>
                    <a:pt x="31" y="202"/>
                    <a:pt x="33" y="208"/>
                    <a:pt x="34" y="213"/>
                  </a:cubicBezTo>
                  <a:cubicBezTo>
                    <a:pt x="35" y="215"/>
                    <a:pt x="35" y="216"/>
                    <a:pt x="36" y="218"/>
                  </a:cubicBezTo>
                  <a:cubicBezTo>
                    <a:pt x="28" y="218"/>
                    <a:pt x="28" y="218"/>
                    <a:pt x="28" y="218"/>
                  </a:cubicBezTo>
                  <a:close/>
                  <a:moveTo>
                    <a:pt x="55" y="218"/>
                  </a:moveTo>
                  <a:cubicBezTo>
                    <a:pt x="65" y="218"/>
                    <a:pt x="65" y="218"/>
                    <a:pt x="65" y="218"/>
                  </a:cubicBezTo>
                  <a:cubicBezTo>
                    <a:pt x="63" y="211"/>
                    <a:pt x="63" y="211"/>
                    <a:pt x="63" y="211"/>
                  </a:cubicBezTo>
                  <a:cubicBezTo>
                    <a:pt x="63" y="213"/>
                    <a:pt x="63" y="213"/>
                    <a:pt x="63" y="213"/>
                  </a:cubicBezTo>
                  <a:cubicBezTo>
                    <a:pt x="64" y="215"/>
                    <a:pt x="64" y="216"/>
                    <a:pt x="65" y="218"/>
                  </a:cubicBezTo>
                  <a:cubicBezTo>
                    <a:pt x="76" y="218"/>
                    <a:pt x="76" y="218"/>
                    <a:pt x="76" y="218"/>
                  </a:cubicBezTo>
                  <a:cubicBezTo>
                    <a:pt x="75" y="215"/>
                    <a:pt x="75" y="213"/>
                    <a:pt x="74" y="210"/>
                  </a:cubicBezTo>
                  <a:cubicBezTo>
                    <a:pt x="74" y="212"/>
                    <a:pt x="75" y="213"/>
                    <a:pt x="75" y="214"/>
                  </a:cubicBezTo>
                  <a:cubicBezTo>
                    <a:pt x="76" y="217"/>
                    <a:pt x="76" y="217"/>
                    <a:pt x="76" y="217"/>
                  </a:cubicBezTo>
                  <a:cubicBezTo>
                    <a:pt x="76" y="218"/>
                    <a:pt x="76" y="218"/>
                    <a:pt x="76" y="218"/>
                  </a:cubicBezTo>
                  <a:cubicBezTo>
                    <a:pt x="101" y="218"/>
                    <a:pt x="101" y="218"/>
                    <a:pt x="101" y="218"/>
                  </a:cubicBezTo>
                  <a:cubicBezTo>
                    <a:pt x="100" y="214"/>
                    <a:pt x="98" y="210"/>
                    <a:pt x="97" y="206"/>
                  </a:cubicBezTo>
                  <a:cubicBezTo>
                    <a:pt x="95" y="201"/>
                    <a:pt x="93" y="197"/>
                    <a:pt x="92" y="192"/>
                  </a:cubicBezTo>
                  <a:cubicBezTo>
                    <a:pt x="90" y="189"/>
                    <a:pt x="90" y="189"/>
                    <a:pt x="90" y="189"/>
                  </a:cubicBezTo>
                  <a:cubicBezTo>
                    <a:pt x="91" y="190"/>
                    <a:pt x="91" y="190"/>
                    <a:pt x="91" y="190"/>
                  </a:cubicBezTo>
                  <a:cubicBezTo>
                    <a:pt x="94" y="198"/>
                    <a:pt x="97" y="205"/>
                    <a:pt x="99" y="212"/>
                  </a:cubicBezTo>
                  <a:cubicBezTo>
                    <a:pt x="100" y="214"/>
                    <a:pt x="100" y="216"/>
                    <a:pt x="101" y="218"/>
                  </a:cubicBezTo>
                  <a:cubicBezTo>
                    <a:pt x="141" y="218"/>
                    <a:pt x="141" y="218"/>
                    <a:pt x="141" y="218"/>
                  </a:cubicBezTo>
                  <a:cubicBezTo>
                    <a:pt x="141" y="217"/>
                    <a:pt x="142" y="217"/>
                    <a:pt x="142" y="216"/>
                  </a:cubicBezTo>
                  <a:cubicBezTo>
                    <a:pt x="142" y="215"/>
                    <a:pt x="142" y="213"/>
                    <a:pt x="141" y="212"/>
                  </a:cubicBezTo>
                  <a:cubicBezTo>
                    <a:pt x="141" y="211"/>
                    <a:pt x="141" y="210"/>
                    <a:pt x="141" y="209"/>
                  </a:cubicBezTo>
                  <a:cubicBezTo>
                    <a:pt x="142" y="207"/>
                    <a:pt x="142" y="206"/>
                    <a:pt x="142" y="204"/>
                  </a:cubicBezTo>
                  <a:cubicBezTo>
                    <a:pt x="143" y="203"/>
                    <a:pt x="143" y="202"/>
                    <a:pt x="143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199"/>
                    <a:pt x="143" y="197"/>
                    <a:pt x="143" y="195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144" y="198"/>
                    <a:pt x="144" y="201"/>
                    <a:pt x="144" y="204"/>
                  </a:cubicBezTo>
                  <a:cubicBezTo>
                    <a:pt x="144" y="207"/>
                    <a:pt x="144" y="207"/>
                    <a:pt x="144" y="207"/>
                  </a:cubicBezTo>
                  <a:cubicBezTo>
                    <a:pt x="144" y="209"/>
                    <a:pt x="144" y="210"/>
                    <a:pt x="144" y="212"/>
                  </a:cubicBezTo>
                  <a:cubicBezTo>
                    <a:pt x="144" y="213"/>
                    <a:pt x="144" y="214"/>
                    <a:pt x="144" y="215"/>
                  </a:cubicBezTo>
                  <a:cubicBezTo>
                    <a:pt x="144" y="215"/>
                    <a:pt x="144" y="216"/>
                    <a:pt x="144" y="217"/>
                  </a:cubicBezTo>
                  <a:cubicBezTo>
                    <a:pt x="144" y="217"/>
                    <a:pt x="144" y="217"/>
                    <a:pt x="144" y="218"/>
                  </a:cubicBezTo>
                  <a:cubicBezTo>
                    <a:pt x="149" y="218"/>
                    <a:pt x="149" y="218"/>
                    <a:pt x="149" y="218"/>
                  </a:cubicBezTo>
                  <a:cubicBezTo>
                    <a:pt x="149" y="217"/>
                    <a:pt x="149" y="217"/>
                    <a:pt x="149" y="217"/>
                  </a:cubicBezTo>
                  <a:cubicBezTo>
                    <a:pt x="151" y="217"/>
                    <a:pt x="151" y="217"/>
                    <a:pt x="151" y="217"/>
                  </a:cubicBezTo>
                  <a:cubicBezTo>
                    <a:pt x="150" y="217"/>
                    <a:pt x="150" y="217"/>
                    <a:pt x="150" y="218"/>
                  </a:cubicBezTo>
                  <a:cubicBezTo>
                    <a:pt x="315" y="218"/>
                    <a:pt x="315" y="218"/>
                    <a:pt x="315" y="218"/>
                  </a:cubicBezTo>
                  <a:cubicBezTo>
                    <a:pt x="315" y="217"/>
                    <a:pt x="315" y="217"/>
                    <a:pt x="315" y="217"/>
                  </a:cubicBezTo>
                  <a:cubicBezTo>
                    <a:pt x="315" y="216"/>
                    <a:pt x="314" y="215"/>
                    <a:pt x="314" y="215"/>
                  </a:cubicBezTo>
                  <a:cubicBezTo>
                    <a:pt x="309" y="215"/>
                    <a:pt x="304" y="214"/>
                    <a:pt x="298" y="212"/>
                  </a:cubicBezTo>
                  <a:cubicBezTo>
                    <a:pt x="293" y="211"/>
                    <a:pt x="287" y="210"/>
                    <a:pt x="282" y="208"/>
                  </a:cubicBezTo>
                  <a:cubicBezTo>
                    <a:pt x="279" y="208"/>
                    <a:pt x="277" y="207"/>
                    <a:pt x="274" y="206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282" y="207"/>
                    <a:pt x="286" y="208"/>
                    <a:pt x="291" y="209"/>
                  </a:cubicBezTo>
                  <a:cubicBezTo>
                    <a:pt x="296" y="209"/>
                    <a:pt x="300" y="210"/>
                    <a:pt x="303" y="211"/>
                  </a:cubicBezTo>
                  <a:cubicBezTo>
                    <a:pt x="328" y="215"/>
                    <a:pt x="328" y="215"/>
                    <a:pt x="328" y="215"/>
                  </a:cubicBezTo>
                  <a:cubicBezTo>
                    <a:pt x="329" y="215"/>
                    <a:pt x="329" y="215"/>
                    <a:pt x="329" y="214"/>
                  </a:cubicBezTo>
                  <a:cubicBezTo>
                    <a:pt x="330" y="213"/>
                    <a:pt x="329" y="212"/>
                    <a:pt x="328" y="212"/>
                  </a:cubicBezTo>
                  <a:cubicBezTo>
                    <a:pt x="324" y="211"/>
                    <a:pt x="318" y="209"/>
                    <a:pt x="312" y="207"/>
                  </a:cubicBezTo>
                  <a:cubicBezTo>
                    <a:pt x="310" y="206"/>
                    <a:pt x="310" y="206"/>
                    <a:pt x="310" y="206"/>
                  </a:cubicBezTo>
                  <a:cubicBezTo>
                    <a:pt x="314" y="207"/>
                    <a:pt x="314" y="207"/>
                    <a:pt x="314" y="207"/>
                  </a:cubicBezTo>
                  <a:cubicBezTo>
                    <a:pt x="315" y="207"/>
                    <a:pt x="316" y="206"/>
                    <a:pt x="316" y="206"/>
                  </a:cubicBezTo>
                  <a:cubicBezTo>
                    <a:pt x="316" y="205"/>
                    <a:pt x="316" y="204"/>
                    <a:pt x="315" y="204"/>
                  </a:cubicBezTo>
                  <a:cubicBezTo>
                    <a:pt x="313" y="203"/>
                    <a:pt x="310" y="203"/>
                    <a:pt x="308" y="202"/>
                  </a:cubicBezTo>
                  <a:cubicBezTo>
                    <a:pt x="305" y="202"/>
                    <a:pt x="303" y="201"/>
                    <a:pt x="300" y="201"/>
                  </a:cubicBezTo>
                  <a:cubicBezTo>
                    <a:pt x="299" y="200"/>
                    <a:pt x="297" y="200"/>
                    <a:pt x="296" y="200"/>
                  </a:cubicBezTo>
                  <a:cubicBezTo>
                    <a:pt x="298" y="200"/>
                    <a:pt x="298" y="200"/>
                    <a:pt x="298" y="200"/>
                  </a:cubicBezTo>
                  <a:cubicBezTo>
                    <a:pt x="310" y="202"/>
                    <a:pt x="321" y="204"/>
                    <a:pt x="332" y="208"/>
                  </a:cubicBezTo>
                  <a:cubicBezTo>
                    <a:pt x="332" y="208"/>
                    <a:pt x="332" y="208"/>
                    <a:pt x="332" y="208"/>
                  </a:cubicBezTo>
                  <a:cubicBezTo>
                    <a:pt x="333" y="208"/>
                    <a:pt x="333" y="208"/>
                    <a:pt x="334" y="207"/>
                  </a:cubicBezTo>
                  <a:cubicBezTo>
                    <a:pt x="334" y="206"/>
                    <a:pt x="333" y="205"/>
                    <a:pt x="333" y="205"/>
                  </a:cubicBezTo>
                  <a:cubicBezTo>
                    <a:pt x="331" y="204"/>
                    <a:pt x="329" y="203"/>
                    <a:pt x="326" y="202"/>
                  </a:cubicBezTo>
                  <a:cubicBezTo>
                    <a:pt x="327" y="202"/>
                    <a:pt x="327" y="202"/>
                    <a:pt x="327" y="202"/>
                  </a:cubicBezTo>
                  <a:cubicBezTo>
                    <a:pt x="327" y="203"/>
                    <a:pt x="328" y="202"/>
                    <a:pt x="328" y="201"/>
                  </a:cubicBezTo>
                  <a:cubicBezTo>
                    <a:pt x="329" y="201"/>
                    <a:pt x="328" y="200"/>
                    <a:pt x="328" y="200"/>
                  </a:cubicBezTo>
                  <a:cubicBezTo>
                    <a:pt x="318" y="196"/>
                    <a:pt x="305" y="192"/>
                    <a:pt x="291" y="188"/>
                  </a:cubicBezTo>
                  <a:cubicBezTo>
                    <a:pt x="280" y="184"/>
                    <a:pt x="267" y="181"/>
                    <a:pt x="255" y="179"/>
                  </a:cubicBezTo>
                  <a:cubicBezTo>
                    <a:pt x="255" y="179"/>
                    <a:pt x="255" y="179"/>
                    <a:pt x="255" y="179"/>
                  </a:cubicBezTo>
                  <a:cubicBezTo>
                    <a:pt x="252" y="179"/>
                    <a:pt x="252" y="179"/>
                    <a:pt x="252" y="179"/>
                  </a:cubicBezTo>
                  <a:cubicBezTo>
                    <a:pt x="245" y="177"/>
                    <a:pt x="238" y="176"/>
                    <a:pt x="232" y="176"/>
                  </a:cubicBezTo>
                  <a:cubicBezTo>
                    <a:pt x="231" y="176"/>
                    <a:pt x="231" y="176"/>
                    <a:pt x="231" y="176"/>
                  </a:cubicBezTo>
                  <a:cubicBezTo>
                    <a:pt x="228" y="176"/>
                    <a:pt x="224" y="175"/>
                    <a:pt x="221" y="175"/>
                  </a:cubicBezTo>
                  <a:cubicBezTo>
                    <a:pt x="221" y="175"/>
                    <a:pt x="221" y="175"/>
                    <a:pt x="221" y="175"/>
                  </a:cubicBezTo>
                  <a:cubicBezTo>
                    <a:pt x="220" y="175"/>
                    <a:pt x="218" y="175"/>
                    <a:pt x="217" y="175"/>
                  </a:cubicBezTo>
                  <a:cubicBezTo>
                    <a:pt x="215" y="175"/>
                    <a:pt x="214" y="175"/>
                    <a:pt x="212" y="175"/>
                  </a:cubicBezTo>
                  <a:cubicBezTo>
                    <a:pt x="210" y="175"/>
                    <a:pt x="209" y="175"/>
                    <a:pt x="207" y="175"/>
                  </a:cubicBezTo>
                  <a:cubicBezTo>
                    <a:pt x="206" y="175"/>
                    <a:pt x="205" y="175"/>
                    <a:pt x="204" y="175"/>
                  </a:cubicBezTo>
                  <a:cubicBezTo>
                    <a:pt x="203" y="176"/>
                    <a:pt x="203" y="176"/>
                    <a:pt x="203" y="176"/>
                  </a:cubicBezTo>
                  <a:cubicBezTo>
                    <a:pt x="200" y="176"/>
                    <a:pt x="197" y="176"/>
                    <a:pt x="195" y="177"/>
                  </a:cubicBezTo>
                  <a:cubicBezTo>
                    <a:pt x="195" y="177"/>
                    <a:pt x="195" y="177"/>
                    <a:pt x="195" y="177"/>
                  </a:cubicBezTo>
                  <a:cubicBezTo>
                    <a:pt x="192" y="177"/>
                    <a:pt x="190" y="178"/>
                    <a:pt x="187" y="178"/>
                  </a:cubicBezTo>
                  <a:cubicBezTo>
                    <a:pt x="185" y="178"/>
                    <a:pt x="185" y="178"/>
                    <a:pt x="185" y="178"/>
                  </a:cubicBezTo>
                  <a:cubicBezTo>
                    <a:pt x="187" y="177"/>
                    <a:pt x="188" y="175"/>
                    <a:pt x="190" y="173"/>
                  </a:cubicBezTo>
                  <a:cubicBezTo>
                    <a:pt x="194" y="169"/>
                    <a:pt x="194" y="169"/>
                    <a:pt x="194" y="169"/>
                  </a:cubicBezTo>
                  <a:cubicBezTo>
                    <a:pt x="196" y="169"/>
                    <a:pt x="198" y="169"/>
                    <a:pt x="200" y="169"/>
                  </a:cubicBezTo>
                  <a:cubicBezTo>
                    <a:pt x="201" y="169"/>
                    <a:pt x="202" y="168"/>
                    <a:pt x="203" y="168"/>
                  </a:cubicBezTo>
                  <a:cubicBezTo>
                    <a:pt x="204" y="168"/>
                    <a:pt x="205" y="168"/>
                    <a:pt x="205" y="168"/>
                  </a:cubicBezTo>
                  <a:cubicBezTo>
                    <a:pt x="205" y="168"/>
                    <a:pt x="205" y="168"/>
                    <a:pt x="205" y="168"/>
                  </a:cubicBezTo>
                  <a:cubicBezTo>
                    <a:pt x="202" y="169"/>
                    <a:pt x="200" y="170"/>
                    <a:pt x="197" y="170"/>
                  </a:cubicBezTo>
                  <a:cubicBezTo>
                    <a:pt x="195" y="171"/>
                    <a:pt x="192" y="172"/>
                    <a:pt x="190" y="173"/>
                  </a:cubicBezTo>
                  <a:cubicBezTo>
                    <a:pt x="189" y="173"/>
                    <a:pt x="189" y="174"/>
                    <a:pt x="189" y="175"/>
                  </a:cubicBezTo>
                  <a:cubicBezTo>
                    <a:pt x="189" y="175"/>
                    <a:pt x="190" y="176"/>
                    <a:pt x="191" y="176"/>
                  </a:cubicBezTo>
                  <a:cubicBezTo>
                    <a:pt x="191" y="176"/>
                    <a:pt x="193" y="175"/>
                    <a:pt x="197" y="174"/>
                  </a:cubicBezTo>
                  <a:cubicBezTo>
                    <a:pt x="199" y="174"/>
                    <a:pt x="201" y="174"/>
                    <a:pt x="204" y="174"/>
                  </a:cubicBezTo>
                  <a:cubicBezTo>
                    <a:pt x="207" y="173"/>
                    <a:pt x="210" y="173"/>
                    <a:pt x="214" y="173"/>
                  </a:cubicBezTo>
                  <a:cubicBezTo>
                    <a:pt x="214" y="173"/>
                    <a:pt x="214" y="173"/>
                    <a:pt x="214" y="173"/>
                  </a:cubicBezTo>
                  <a:cubicBezTo>
                    <a:pt x="217" y="173"/>
                    <a:pt x="221" y="173"/>
                    <a:pt x="225" y="174"/>
                  </a:cubicBezTo>
                  <a:cubicBezTo>
                    <a:pt x="229" y="174"/>
                    <a:pt x="233" y="174"/>
                    <a:pt x="238" y="175"/>
                  </a:cubicBezTo>
                  <a:cubicBezTo>
                    <a:pt x="238" y="175"/>
                    <a:pt x="238" y="175"/>
                    <a:pt x="238" y="175"/>
                  </a:cubicBezTo>
                  <a:cubicBezTo>
                    <a:pt x="242" y="175"/>
                    <a:pt x="246" y="176"/>
                    <a:pt x="251" y="177"/>
                  </a:cubicBezTo>
                  <a:cubicBezTo>
                    <a:pt x="256" y="178"/>
                    <a:pt x="260" y="179"/>
                    <a:pt x="265" y="180"/>
                  </a:cubicBezTo>
                  <a:cubicBezTo>
                    <a:pt x="283" y="185"/>
                    <a:pt x="301" y="191"/>
                    <a:pt x="315" y="195"/>
                  </a:cubicBezTo>
                  <a:cubicBezTo>
                    <a:pt x="315" y="195"/>
                    <a:pt x="315" y="195"/>
                    <a:pt x="315" y="195"/>
                  </a:cubicBezTo>
                  <a:cubicBezTo>
                    <a:pt x="328" y="199"/>
                    <a:pt x="337" y="202"/>
                    <a:pt x="338" y="203"/>
                  </a:cubicBezTo>
                  <a:cubicBezTo>
                    <a:pt x="339" y="203"/>
                    <a:pt x="340" y="203"/>
                    <a:pt x="340" y="202"/>
                  </a:cubicBezTo>
                  <a:cubicBezTo>
                    <a:pt x="340" y="201"/>
                    <a:pt x="340" y="200"/>
                    <a:pt x="339" y="200"/>
                  </a:cubicBezTo>
                  <a:cubicBezTo>
                    <a:pt x="331" y="196"/>
                    <a:pt x="322" y="191"/>
                    <a:pt x="311" y="187"/>
                  </a:cubicBezTo>
                  <a:cubicBezTo>
                    <a:pt x="313" y="188"/>
                    <a:pt x="313" y="188"/>
                    <a:pt x="313" y="188"/>
                  </a:cubicBezTo>
                  <a:cubicBezTo>
                    <a:pt x="326" y="191"/>
                    <a:pt x="334" y="193"/>
                    <a:pt x="335" y="194"/>
                  </a:cubicBezTo>
                  <a:cubicBezTo>
                    <a:pt x="336" y="194"/>
                    <a:pt x="337" y="193"/>
                    <a:pt x="337" y="193"/>
                  </a:cubicBezTo>
                  <a:cubicBezTo>
                    <a:pt x="337" y="192"/>
                    <a:pt x="337" y="191"/>
                    <a:pt x="336" y="191"/>
                  </a:cubicBezTo>
                  <a:cubicBezTo>
                    <a:pt x="334" y="190"/>
                    <a:pt x="330" y="188"/>
                    <a:pt x="327" y="187"/>
                  </a:cubicBezTo>
                  <a:cubicBezTo>
                    <a:pt x="328" y="187"/>
                    <a:pt x="328" y="187"/>
                    <a:pt x="328" y="187"/>
                  </a:cubicBezTo>
                  <a:cubicBezTo>
                    <a:pt x="329" y="187"/>
                    <a:pt x="329" y="187"/>
                    <a:pt x="330" y="186"/>
                  </a:cubicBezTo>
                  <a:cubicBezTo>
                    <a:pt x="330" y="186"/>
                    <a:pt x="330" y="185"/>
                    <a:pt x="329" y="185"/>
                  </a:cubicBezTo>
                  <a:cubicBezTo>
                    <a:pt x="325" y="183"/>
                    <a:pt x="321" y="181"/>
                    <a:pt x="316" y="179"/>
                  </a:cubicBezTo>
                  <a:cubicBezTo>
                    <a:pt x="319" y="180"/>
                    <a:pt x="319" y="180"/>
                    <a:pt x="319" y="180"/>
                  </a:cubicBezTo>
                  <a:cubicBezTo>
                    <a:pt x="331" y="184"/>
                    <a:pt x="339" y="186"/>
                    <a:pt x="339" y="186"/>
                  </a:cubicBezTo>
                  <a:cubicBezTo>
                    <a:pt x="339" y="186"/>
                    <a:pt x="340" y="186"/>
                    <a:pt x="340" y="186"/>
                  </a:cubicBezTo>
                  <a:cubicBezTo>
                    <a:pt x="341" y="185"/>
                    <a:pt x="341" y="184"/>
                    <a:pt x="340" y="184"/>
                  </a:cubicBezTo>
                  <a:cubicBezTo>
                    <a:pt x="338" y="183"/>
                    <a:pt x="335" y="181"/>
                    <a:pt x="333" y="180"/>
                  </a:cubicBezTo>
                  <a:cubicBezTo>
                    <a:pt x="339" y="182"/>
                    <a:pt x="339" y="182"/>
                    <a:pt x="339" y="182"/>
                  </a:cubicBezTo>
                  <a:cubicBezTo>
                    <a:pt x="339" y="182"/>
                    <a:pt x="340" y="182"/>
                    <a:pt x="340" y="181"/>
                  </a:cubicBezTo>
                  <a:cubicBezTo>
                    <a:pt x="341" y="181"/>
                    <a:pt x="340" y="180"/>
                    <a:pt x="340" y="179"/>
                  </a:cubicBezTo>
                  <a:cubicBezTo>
                    <a:pt x="336" y="177"/>
                    <a:pt x="332" y="175"/>
                    <a:pt x="327" y="173"/>
                  </a:cubicBezTo>
                  <a:cubicBezTo>
                    <a:pt x="324" y="172"/>
                    <a:pt x="322" y="170"/>
                    <a:pt x="319" y="169"/>
                  </a:cubicBezTo>
                  <a:cubicBezTo>
                    <a:pt x="322" y="170"/>
                    <a:pt x="326" y="171"/>
                    <a:pt x="329" y="172"/>
                  </a:cubicBezTo>
                  <a:cubicBezTo>
                    <a:pt x="329" y="172"/>
                    <a:pt x="329" y="172"/>
                    <a:pt x="329" y="172"/>
                  </a:cubicBezTo>
                  <a:cubicBezTo>
                    <a:pt x="332" y="174"/>
                    <a:pt x="336" y="175"/>
                    <a:pt x="339" y="176"/>
                  </a:cubicBezTo>
                  <a:cubicBezTo>
                    <a:pt x="340" y="177"/>
                    <a:pt x="342" y="177"/>
                    <a:pt x="343" y="178"/>
                  </a:cubicBezTo>
                  <a:cubicBezTo>
                    <a:pt x="348" y="180"/>
                    <a:pt x="348" y="180"/>
                    <a:pt x="348" y="180"/>
                  </a:cubicBezTo>
                  <a:cubicBezTo>
                    <a:pt x="349" y="180"/>
                    <a:pt x="349" y="180"/>
                    <a:pt x="350" y="179"/>
                  </a:cubicBezTo>
                  <a:cubicBezTo>
                    <a:pt x="350" y="179"/>
                    <a:pt x="350" y="178"/>
                    <a:pt x="349" y="178"/>
                  </a:cubicBezTo>
                  <a:cubicBezTo>
                    <a:pt x="344" y="174"/>
                    <a:pt x="338" y="171"/>
                    <a:pt x="331" y="167"/>
                  </a:cubicBezTo>
                  <a:cubicBezTo>
                    <a:pt x="345" y="171"/>
                    <a:pt x="345" y="171"/>
                    <a:pt x="345" y="171"/>
                  </a:cubicBezTo>
                  <a:cubicBezTo>
                    <a:pt x="345" y="171"/>
                    <a:pt x="345" y="171"/>
                    <a:pt x="345" y="171"/>
                  </a:cubicBezTo>
                  <a:cubicBezTo>
                    <a:pt x="347" y="172"/>
                    <a:pt x="347" y="172"/>
                    <a:pt x="347" y="172"/>
                  </a:cubicBezTo>
                  <a:cubicBezTo>
                    <a:pt x="347" y="172"/>
                    <a:pt x="348" y="172"/>
                    <a:pt x="349" y="172"/>
                  </a:cubicBezTo>
                  <a:cubicBezTo>
                    <a:pt x="349" y="171"/>
                    <a:pt x="349" y="170"/>
                    <a:pt x="348" y="170"/>
                  </a:cubicBezTo>
                  <a:cubicBezTo>
                    <a:pt x="347" y="168"/>
                    <a:pt x="345" y="167"/>
                    <a:pt x="344" y="166"/>
                  </a:cubicBezTo>
                  <a:cubicBezTo>
                    <a:pt x="343" y="165"/>
                    <a:pt x="343" y="165"/>
                    <a:pt x="343" y="165"/>
                  </a:cubicBezTo>
                  <a:cubicBezTo>
                    <a:pt x="343" y="166"/>
                    <a:pt x="343" y="166"/>
                    <a:pt x="343" y="166"/>
                  </a:cubicBezTo>
                  <a:cubicBezTo>
                    <a:pt x="344" y="166"/>
                    <a:pt x="345" y="166"/>
                    <a:pt x="345" y="165"/>
                  </a:cubicBezTo>
                  <a:cubicBezTo>
                    <a:pt x="346" y="164"/>
                    <a:pt x="345" y="164"/>
                    <a:pt x="345" y="163"/>
                  </a:cubicBezTo>
                  <a:cubicBezTo>
                    <a:pt x="343" y="162"/>
                    <a:pt x="342" y="161"/>
                    <a:pt x="340" y="160"/>
                  </a:cubicBezTo>
                  <a:cubicBezTo>
                    <a:pt x="339" y="158"/>
                    <a:pt x="337" y="157"/>
                    <a:pt x="335" y="156"/>
                  </a:cubicBezTo>
                  <a:cubicBezTo>
                    <a:pt x="335" y="156"/>
                    <a:pt x="335" y="156"/>
                    <a:pt x="335" y="156"/>
                  </a:cubicBezTo>
                  <a:cubicBezTo>
                    <a:pt x="332" y="154"/>
                    <a:pt x="329" y="152"/>
                    <a:pt x="325" y="150"/>
                  </a:cubicBezTo>
                  <a:cubicBezTo>
                    <a:pt x="324" y="150"/>
                    <a:pt x="324" y="150"/>
                    <a:pt x="324" y="150"/>
                  </a:cubicBezTo>
                  <a:cubicBezTo>
                    <a:pt x="326" y="150"/>
                    <a:pt x="326" y="150"/>
                    <a:pt x="326" y="150"/>
                  </a:cubicBezTo>
                  <a:cubicBezTo>
                    <a:pt x="328" y="151"/>
                    <a:pt x="331" y="153"/>
                    <a:pt x="333" y="154"/>
                  </a:cubicBezTo>
                  <a:cubicBezTo>
                    <a:pt x="335" y="155"/>
                    <a:pt x="336" y="155"/>
                    <a:pt x="337" y="156"/>
                  </a:cubicBezTo>
                  <a:cubicBezTo>
                    <a:pt x="338" y="156"/>
                    <a:pt x="339" y="157"/>
                    <a:pt x="340" y="157"/>
                  </a:cubicBezTo>
                  <a:cubicBezTo>
                    <a:pt x="341" y="158"/>
                    <a:pt x="342" y="158"/>
                    <a:pt x="343" y="159"/>
                  </a:cubicBezTo>
                  <a:cubicBezTo>
                    <a:pt x="343" y="160"/>
                    <a:pt x="344" y="160"/>
                    <a:pt x="345" y="160"/>
                  </a:cubicBezTo>
                  <a:cubicBezTo>
                    <a:pt x="345" y="161"/>
                    <a:pt x="345" y="161"/>
                    <a:pt x="345" y="161"/>
                  </a:cubicBezTo>
                  <a:cubicBezTo>
                    <a:pt x="347" y="162"/>
                    <a:pt x="348" y="163"/>
                    <a:pt x="349" y="163"/>
                  </a:cubicBezTo>
                  <a:cubicBezTo>
                    <a:pt x="349" y="164"/>
                    <a:pt x="350" y="164"/>
                    <a:pt x="350" y="163"/>
                  </a:cubicBezTo>
                  <a:cubicBezTo>
                    <a:pt x="351" y="163"/>
                    <a:pt x="351" y="162"/>
                    <a:pt x="351" y="161"/>
                  </a:cubicBezTo>
                  <a:cubicBezTo>
                    <a:pt x="349" y="159"/>
                    <a:pt x="346" y="157"/>
                    <a:pt x="343" y="154"/>
                  </a:cubicBezTo>
                  <a:cubicBezTo>
                    <a:pt x="345" y="155"/>
                    <a:pt x="345" y="155"/>
                    <a:pt x="345" y="155"/>
                  </a:cubicBezTo>
                  <a:cubicBezTo>
                    <a:pt x="348" y="156"/>
                    <a:pt x="350" y="156"/>
                    <a:pt x="353" y="157"/>
                  </a:cubicBezTo>
                  <a:cubicBezTo>
                    <a:pt x="353" y="157"/>
                    <a:pt x="353" y="157"/>
                    <a:pt x="353" y="157"/>
                  </a:cubicBezTo>
                  <a:cubicBezTo>
                    <a:pt x="354" y="157"/>
                    <a:pt x="355" y="158"/>
                    <a:pt x="357" y="158"/>
                  </a:cubicBezTo>
                  <a:cubicBezTo>
                    <a:pt x="358" y="158"/>
                    <a:pt x="359" y="158"/>
                    <a:pt x="359" y="159"/>
                  </a:cubicBezTo>
                  <a:cubicBezTo>
                    <a:pt x="363" y="159"/>
                    <a:pt x="364" y="160"/>
                    <a:pt x="365" y="160"/>
                  </a:cubicBezTo>
                  <a:cubicBezTo>
                    <a:pt x="366" y="160"/>
                    <a:pt x="366" y="160"/>
                    <a:pt x="367" y="159"/>
                  </a:cubicBezTo>
                  <a:cubicBezTo>
                    <a:pt x="367" y="158"/>
                    <a:pt x="366" y="158"/>
                    <a:pt x="366" y="157"/>
                  </a:cubicBezTo>
                  <a:cubicBezTo>
                    <a:pt x="358" y="154"/>
                    <a:pt x="358" y="154"/>
                    <a:pt x="358" y="154"/>
                  </a:cubicBezTo>
                  <a:cubicBezTo>
                    <a:pt x="359" y="154"/>
                    <a:pt x="359" y="154"/>
                    <a:pt x="359" y="153"/>
                  </a:cubicBezTo>
                  <a:cubicBezTo>
                    <a:pt x="360" y="153"/>
                    <a:pt x="360" y="152"/>
                    <a:pt x="359" y="152"/>
                  </a:cubicBezTo>
                  <a:cubicBezTo>
                    <a:pt x="358" y="150"/>
                    <a:pt x="356" y="149"/>
                    <a:pt x="354" y="148"/>
                  </a:cubicBezTo>
                  <a:cubicBezTo>
                    <a:pt x="358" y="149"/>
                    <a:pt x="360" y="150"/>
                    <a:pt x="360" y="150"/>
                  </a:cubicBezTo>
                  <a:cubicBezTo>
                    <a:pt x="361" y="151"/>
                    <a:pt x="362" y="150"/>
                    <a:pt x="362" y="150"/>
                  </a:cubicBezTo>
                  <a:cubicBezTo>
                    <a:pt x="363" y="149"/>
                    <a:pt x="362" y="148"/>
                    <a:pt x="362" y="148"/>
                  </a:cubicBezTo>
                  <a:cubicBezTo>
                    <a:pt x="359" y="146"/>
                    <a:pt x="355" y="144"/>
                    <a:pt x="352" y="141"/>
                  </a:cubicBezTo>
                  <a:cubicBezTo>
                    <a:pt x="348" y="139"/>
                    <a:pt x="344" y="137"/>
                    <a:pt x="340" y="134"/>
                  </a:cubicBezTo>
                  <a:cubicBezTo>
                    <a:pt x="338" y="133"/>
                    <a:pt x="337" y="133"/>
                    <a:pt x="335" y="132"/>
                  </a:cubicBezTo>
                  <a:cubicBezTo>
                    <a:pt x="343" y="135"/>
                    <a:pt x="343" y="135"/>
                    <a:pt x="343" y="135"/>
                  </a:cubicBezTo>
                  <a:cubicBezTo>
                    <a:pt x="346" y="137"/>
                    <a:pt x="346" y="137"/>
                    <a:pt x="346" y="137"/>
                  </a:cubicBezTo>
                  <a:cubicBezTo>
                    <a:pt x="347" y="138"/>
                    <a:pt x="349" y="139"/>
                    <a:pt x="350" y="139"/>
                  </a:cubicBezTo>
                  <a:cubicBezTo>
                    <a:pt x="350" y="139"/>
                    <a:pt x="350" y="139"/>
                    <a:pt x="350" y="139"/>
                  </a:cubicBezTo>
                  <a:cubicBezTo>
                    <a:pt x="353" y="141"/>
                    <a:pt x="356" y="143"/>
                    <a:pt x="358" y="144"/>
                  </a:cubicBezTo>
                  <a:cubicBezTo>
                    <a:pt x="360" y="145"/>
                    <a:pt x="362" y="146"/>
                    <a:pt x="364" y="148"/>
                  </a:cubicBezTo>
                  <a:cubicBezTo>
                    <a:pt x="364" y="148"/>
                    <a:pt x="365" y="148"/>
                    <a:pt x="366" y="147"/>
                  </a:cubicBezTo>
                  <a:cubicBezTo>
                    <a:pt x="366" y="147"/>
                    <a:pt x="366" y="146"/>
                    <a:pt x="365" y="146"/>
                  </a:cubicBezTo>
                  <a:cubicBezTo>
                    <a:pt x="364" y="144"/>
                    <a:pt x="363" y="143"/>
                    <a:pt x="362" y="142"/>
                  </a:cubicBezTo>
                  <a:cubicBezTo>
                    <a:pt x="360" y="140"/>
                    <a:pt x="359" y="139"/>
                    <a:pt x="357" y="138"/>
                  </a:cubicBezTo>
                  <a:cubicBezTo>
                    <a:pt x="357" y="138"/>
                    <a:pt x="357" y="138"/>
                    <a:pt x="357" y="138"/>
                  </a:cubicBezTo>
                  <a:cubicBezTo>
                    <a:pt x="356" y="136"/>
                    <a:pt x="354" y="135"/>
                    <a:pt x="352" y="134"/>
                  </a:cubicBezTo>
                  <a:cubicBezTo>
                    <a:pt x="350" y="132"/>
                    <a:pt x="348" y="131"/>
                    <a:pt x="346" y="130"/>
                  </a:cubicBezTo>
                  <a:cubicBezTo>
                    <a:pt x="346" y="129"/>
                    <a:pt x="346" y="129"/>
                    <a:pt x="346" y="129"/>
                  </a:cubicBezTo>
                  <a:cubicBezTo>
                    <a:pt x="344" y="128"/>
                    <a:pt x="342" y="127"/>
                    <a:pt x="340" y="126"/>
                  </a:cubicBezTo>
                  <a:cubicBezTo>
                    <a:pt x="338" y="125"/>
                    <a:pt x="336" y="123"/>
                    <a:pt x="334" y="122"/>
                  </a:cubicBezTo>
                  <a:cubicBezTo>
                    <a:pt x="333" y="122"/>
                    <a:pt x="333" y="122"/>
                    <a:pt x="333" y="122"/>
                  </a:cubicBezTo>
                  <a:cubicBezTo>
                    <a:pt x="330" y="121"/>
                    <a:pt x="327" y="119"/>
                    <a:pt x="324" y="118"/>
                  </a:cubicBezTo>
                  <a:cubicBezTo>
                    <a:pt x="326" y="119"/>
                    <a:pt x="326" y="119"/>
                    <a:pt x="326" y="119"/>
                  </a:cubicBezTo>
                  <a:cubicBezTo>
                    <a:pt x="331" y="121"/>
                    <a:pt x="337" y="123"/>
                    <a:pt x="342" y="125"/>
                  </a:cubicBezTo>
                  <a:cubicBezTo>
                    <a:pt x="348" y="128"/>
                    <a:pt x="354" y="130"/>
                    <a:pt x="359" y="133"/>
                  </a:cubicBezTo>
                  <a:cubicBezTo>
                    <a:pt x="367" y="137"/>
                    <a:pt x="374" y="140"/>
                    <a:pt x="374" y="140"/>
                  </a:cubicBezTo>
                  <a:cubicBezTo>
                    <a:pt x="374" y="140"/>
                    <a:pt x="374" y="140"/>
                    <a:pt x="374" y="140"/>
                  </a:cubicBezTo>
                  <a:cubicBezTo>
                    <a:pt x="374" y="140"/>
                    <a:pt x="374" y="140"/>
                    <a:pt x="375" y="140"/>
                  </a:cubicBezTo>
                  <a:cubicBezTo>
                    <a:pt x="375" y="140"/>
                    <a:pt x="375" y="140"/>
                    <a:pt x="375" y="140"/>
                  </a:cubicBezTo>
                  <a:cubicBezTo>
                    <a:pt x="375" y="140"/>
                    <a:pt x="375" y="140"/>
                    <a:pt x="375" y="140"/>
                  </a:cubicBezTo>
                  <a:cubicBezTo>
                    <a:pt x="375" y="140"/>
                    <a:pt x="376" y="140"/>
                    <a:pt x="376" y="140"/>
                  </a:cubicBezTo>
                  <a:cubicBezTo>
                    <a:pt x="376" y="139"/>
                    <a:pt x="376" y="139"/>
                    <a:pt x="376" y="139"/>
                  </a:cubicBezTo>
                  <a:cubicBezTo>
                    <a:pt x="376" y="139"/>
                    <a:pt x="376" y="139"/>
                    <a:pt x="376" y="139"/>
                  </a:cubicBezTo>
                  <a:cubicBezTo>
                    <a:pt x="375" y="138"/>
                    <a:pt x="375" y="138"/>
                    <a:pt x="375" y="138"/>
                  </a:cubicBezTo>
                  <a:cubicBezTo>
                    <a:pt x="370" y="133"/>
                    <a:pt x="362" y="128"/>
                    <a:pt x="354" y="123"/>
                  </a:cubicBezTo>
                  <a:cubicBezTo>
                    <a:pt x="348" y="119"/>
                    <a:pt x="341" y="116"/>
                    <a:pt x="334" y="113"/>
                  </a:cubicBezTo>
                  <a:cubicBezTo>
                    <a:pt x="336" y="113"/>
                    <a:pt x="337" y="114"/>
                    <a:pt x="339" y="114"/>
                  </a:cubicBezTo>
                  <a:cubicBezTo>
                    <a:pt x="343" y="116"/>
                    <a:pt x="347" y="117"/>
                    <a:pt x="351" y="119"/>
                  </a:cubicBezTo>
                  <a:cubicBezTo>
                    <a:pt x="351" y="119"/>
                    <a:pt x="351" y="119"/>
                    <a:pt x="351" y="119"/>
                  </a:cubicBezTo>
                  <a:cubicBezTo>
                    <a:pt x="352" y="119"/>
                    <a:pt x="353" y="119"/>
                    <a:pt x="354" y="120"/>
                  </a:cubicBezTo>
                  <a:cubicBezTo>
                    <a:pt x="356" y="121"/>
                    <a:pt x="358" y="121"/>
                    <a:pt x="359" y="122"/>
                  </a:cubicBezTo>
                  <a:cubicBezTo>
                    <a:pt x="362" y="123"/>
                    <a:pt x="364" y="124"/>
                    <a:pt x="367" y="125"/>
                  </a:cubicBezTo>
                  <a:cubicBezTo>
                    <a:pt x="370" y="127"/>
                    <a:pt x="372" y="128"/>
                    <a:pt x="374" y="129"/>
                  </a:cubicBezTo>
                  <a:cubicBezTo>
                    <a:pt x="374" y="129"/>
                    <a:pt x="374" y="129"/>
                    <a:pt x="374" y="129"/>
                  </a:cubicBezTo>
                  <a:cubicBezTo>
                    <a:pt x="375" y="130"/>
                    <a:pt x="376" y="130"/>
                    <a:pt x="377" y="131"/>
                  </a:cubicBezTo>
                  <a:cubicBezTo>
                    <a:pt x="381" y="133"/>
                    <a:pt x="381" y="133"/>
                    <a:pt x="381" y="133"/>
                  </a:cubicBezTo>
                  <a:cubicBezTo>
                    <a:pt x="381" y="133"/>
                    <a:pt x="382" y="133"/>
                    <a:pt x="383" y="133"/>
                  </a:cubicBezTo>
                  <a:cubicBezTo>
                    <a:pt x="383" y="132"/>
                    <a:pt x="383" y="131"/>
                    <a:pt x="383" y="131"/>
                  </a:cubicBezTo>
                  <a:cubicBezTo>
                    <a:pt x="381" y="130"/>
                    <a:pt x="380" y="129"/>
                    <a:pt x="379" y="127"/>
                  </a:cubicBezTo>
                  <a:cubicBezTo>
                    <a:pt x="377" y="126"/>
                    <a:pt x="376" y="125"/>
                    <a:pt x="374" y="123"/>
                  </a:cubicBezTo>
                  <a:cubicBezTo>
                    <a:pt x="374" y="123"/>
                    <a:pt x="374" y="123"/>
                    <a:pt x="374" y="123"/>
                  </a:cubicBezTo>
                  <a:cubicBezTo>
                    <a:pt x="373" y="122"/>
                    <a:pt x="371" y="121"/>
                    <a:pt x="370" y="120"/>
                  </a:cubicBezTo>
                  <a:cubicBezTo>
                    <a:pt x="371" y="121"/>
                    <a:pt x="372" y="122"/>
                    <a:pt x="374" y="122"/>
                  </a:cubicBezTo>
                  <a:cubicBezTo>
                    <a:pt x="375" y="123"/>
                    <a:pt x="375" y="123"/>
                    <a:pt x="376" y="123"/>
                  </a:cubicBezTo>
                  <a:cubicBezTo>
                    <a:pt x="377" y="124"/>
                    <a:pt x="377" y="124"/>
                    <a:pt x="377" y="124"/>
                  </a:cubicBezTo>
                  <a:cubicBezTo>
                    <a:pt x="379" y="125"/>
                    <a:pt x="380" y="126"/>
                    <a:pt x="381" y="127"/>
                  </a:cubicBezTo>
                  <a:cubicBezTo>
                    <a:pt x="385" y="129"/>
                    <a:pt x="385" y="129"/>
                    <a:pt x="385" y="129"/>
                  </a:cubicBezTo>
                  <a:cubicBezTo>
                    <a:pt x="386" y="129"/>
                    <a:pt x="387" y="129"/>
                    <a:pt x="387" y="129"/>
                  </a:cubicBezTo>
                  <a:cubicBezTo>
                    <a:pt x="388" y="128"/>
                    <a:pt x="388" y="127"/>
                    <a:pt x="387" y="127"/>
                  </a:cubicBezTo>
                  <a:cubicBezTo>
                    <a:pt x="386" y="126"/>
                    <a:pt x="385" y="124"/>
                    <a:pt x="383" y="123"/>
                  </a:cubicBezTo>
                  <a:cubicBezTo>
                    <a:pt x="382" y="122"/>
                    <a:pt x="381" y="121"/>
                    <a:pt x="380" y="121"/>
                  </a:cubicBezTo>
                  <a:cubicBezTo>
                    <a:pt x="381" y="121"/>
                    <a:pt x="381" y="121"/>
                    <a:pt x="381" y="121"/>
                  </a:cubicBezTo>
                  <a:cubicBezTo>
                    <a:pt x="382" y="121"/>
                    <a:pt x="382" y="122"/>
                    <a:pt x="383" y="122"/>
                  </a:cubicBezTo>
                  <a:cubicBezTo>
                    <a:pt x="385" y="123"/>
                    <a:pt x="385" y="123"/>
                    <a:pt x="385" y="123"/>
                  </a:cubicBezTo>
                  <a:cubicBezTo>
                    <a:pt x="386" y="124"/>
                    <a:pt x="386" y="125"/>
                    <a:pt x="387" y="125"/>
                  </a:cubicBezTo>
                  <a:cubicBezTo>
                    <a:pt x="387" y="125"/>
                    <a:pt x="387" y="125"/>
                    <a:pt x="387" y="125"/>
                  </a:cubicBezTo>
                  <a:cubicBezTo>
                    <a:pt x="391" y="128"/>
                    <a:pt x="391" y="128"/>
                    <a:pt x="391" y="128"/>
                  </a:cubicBezTo>
                  <a:cubicBezTo>
                    <a:pt x="391" y="128"/>
                    <a:pt x="392" y="128"/>
                    <a:pt x="393" y="128"/>
                  </a:cubicBezTo>
                  <a:cubicBezTo>
                    <a:pt x="393" y="127"/>
                    <a:pt x="393" y="126"/>
                    <a:pt x="393" y="126"/>
                  </a:cubicBezTo>
                  <a:cubicBezTo>
                    <a:pt x="392" y="125"/>
                    <a:pt x="391" y="124"/>
                    <a:pt x="390" y="122"/>
                  </a:cubicBezTo>
                  <a:cubicBezTo>
                    <a:pt x="390" y="122"/>
                    <a:pt x="391" y="122"/>
                    <a:pt x="391" y="122"/>
                  </a:cubicBezTo>
                  <a:cubicBezTo>
                    <a:pt x="392" y="121"/>
                    <a:pt x="392" y="121"/>
                    <a:pt x="391" y="120"/>
                  </a:cubicBezTo>
                  <a:cubicBezTo>
                    <a:pt x="389" y="118"/>
                    <a:pt x="386" y="115"/>
                    <a:pt x="383" y="112"/>
                  </a:cubicBezTo>
                  <a:cubicBezTo>
                    <a:pt x="382" y="111"/>
                    <a:pt x="381" y="110"/>
                    <a:pt x="379" y="109"/>
                  </a:cubicBezTo>
                  <a:cubicBezTo>
                    <a:pt x="380" y="110"/>
                    <a:pt x="380" y="110"/>
                    <a:pt x="380" y="110"/>
                  </a:cubicBezTo>
                  <a:cubicBezTo>
                    <a:pt x="382" y="111"/>
                    <a:pt x="385" y="112"/>
                    <a:pt x="386" y="113"/>
                  </a:cubicBezTo>
                  <a:cubicBezTo>
                    <a:pt x="387" y="114"/>
                    <a:pt x="388" y="115"/>
                    <a:pt x="389" y="115"/>
                  </a:cubicBezTo>
                  <a:cubicBezTo>
                    <a:pt x="390" y="116"/>
                    <a:pt x="391" y="116"/>
                    <a:pt x="392" y="117"/>
                  </a:cubicBezTo>
                  <a:cubicBezTo>
                    <a:pt x="392" y="117"/>
                    <a:pt x="393" y="118"/>
                    <a:pt x="394" y="118"/>
                  </a:cubicBezTo>
                  <a:cubicBezTo>
                    <a:pt x="394" y="119"/>
                    <a:pt x="395" y="119"/>
                    <a:pt x="395" y="120"/>
                  </a:cubicBezTo>
                  <a:cubicBezTo>
                    <a:pt x="396" y="120"/>
                    <a:pt x="398" y="122"/>
                    <a:pt x="398" y="122"/>
                  </a:cubicBezTo>
                  <a:cubicBezTo>
                    <a:pt x="399" y="123"/>
                    <a:pt x="400" y="123"/>
                    <a:pt x="400" y="122"/>
                  </a:cubicBezTo>
                  <a:cubicBezTo>
                    <a:pt x="401" y="122"/>
                    <a:pt x="401" y="121"/>
                    <a:pt x="400" y="121"/>
                  </a:cubicBezTo>
                  <a:cubicBezTo>
                    <a:pt x="399" y="118"/>
                    <a:pt x="396" y="115"/>
                    <a:pt x="393" y="112"/>
                  </a:cubicBezTo>
                  <a:cubicBezTo>
                    <a:pt x="391" y="109"/>
                    <a:pt x="387" y="106"/>
                    <a:pt x="384" y="104"/>
                  </a:cubicBezTo>
                  <a:cubicBezTo>
                    <a:pt x="382" y="103"/>
                    <a:pt x="380" y="102"/>
                    <a:pt x="378" y="100"/>
                  </a:cubicBezTo>
                  <a:cubicBezTo>
                    <a:pt x="379" y="101"/>
                    <a:pt x="380" y="101"/>
                    <a:pt x="381" y="102"/>
                  </a:cubicBezTo>
                  <a:cubicBezTo>
                    <a:pt x="386" y="104"/>
                    <a:pt x="391" y="107"/>
                    <a:pt x="394" y="109"/>
                  </a:cubicBezTo>
                  <a:cubicBezTo>
                    <a:pt x="394" y="109"/>
                    <a:pt x="394" y="109"/>
                    <a:pt x="394" y="109"/>
                  </a:cubicBezTo>
                  <a:cubicBezTo>
                    <a:pt x="395" y="109"/>
                    <a:pt x="395" y="109"/>
                    <a:pt x="396" y="110"/>
                  </a:cubicBezTo>
                  <a:cubicBezTo>
                    <a:pt x="396" y="110"/>
                    <a:pt x="397" y="110"/>
                    <a:pt x="397" y="110"/>
                  </a:cubicBezTo>
                  <a:cubicBezTo>
                    <a:pt x="398" y="111"/>
                    <a:pt x="399" y="112"/>
                    <a:pt x="400" y="113"/>
                  </a:cubicBezTo>
                  <a:cubicBezTo>
                    <a:pt x="401" y="114"/>
                    <a:pt x="402" y="114"/>
                    <a:pt x="403" y="115"/>
                  </a:cubicBezTo>
                  <a:cubicBezTo>
                    <a:pt x="406" y="117"/>
                    <a:pt x="406" y="117"/>
                    <a:pt x="406" y="117"/>
                  </a:cubicBezTo>
                  <a:cubicBezTo>
                    <a:pt x="407" y="117"/>
                    <a:pt x="407" y="117"/>
                    <a:pt x="408" y="117"/>
                  </a:cubicBezTo>
                  <a:cubicBezTo>
                    <a:pt x="408" y="116"/>
                    <a:pt x="408" y="116"/>
                    <a:pt x="408" y="116"/>
                  </a:cubicBezTo>
                  <a:cubicBezTo>
                    <a:pt x="409" y="115"/>
                    <a:pt x="409" y="115"/>
                    <a:pt x="408" y="114"/>
                  </a:cubicBezTo>
                  <a:cubicBezTo>
                    <a:pt x="408" y="113"/>
                    <a:pt x="407" y="112"/>
                    <a:pt x="406" y="110"/>
                  </a:cubicBezTo>
                  <a:cubicBezTo>
                    <a:pt x="405" y="109"/>
                    <a:pt x="403" y="108"/>
                    <a:pt x="402" y="106"/>
                  </a:cubicBezTo>
                  <a:cubicBezTo>
                    <a:pt x="402" y="106"/>
                    <a:pt x="402" y="106"/>
                    <a:pt x="402" y="106"/>
                  </a:cubicBezTo>
                  <a:cubicBezTo>
                    <a:pt x="400" y="104"/>
                    <a:pt x="398" y="102"/>
                    <a:pt x="395" y="100"/>
                  </a:cubicBezTo>
                  <a:cubicBezTo>
                    <a:pt x="394" y="98"/>
                    <a:pt x="394" y="98"/>
                    <a:pt x="394" y="98"/>
                  </a:cubicBezTo>
                  <a:cubicBezTo>
                    <a:pt x="393" y="98"/>
                    <a:pt x="392" y="97"/>
                    <a:pt x="391" y="96"/>
                  </a:cubicBezTo>
                  <a:cubicBezTo>
                    <a:pt x="390" y="96"/>
                    <a:pt x="390" y="95"/>
                    <a:pt x="389" y="95"/>
                  </a:cubicBezTo>
                  <a:cubicBezTo>
                    <a:pt x="388" y="94"/>
                    <a:pt x="387" y="93"/>
                    <a:pt x="386" y="93"/>
                  </a:cubicBezTo>
                  <a:cubicBezTo>
                    <a:pt x="385" y="92"/>
                    <a:pt x="384" y="91"/>
                    <a:pt x="384" y="91"/>
                  </a:cubicBezTo>
                  <a:cubicBezTo>
                    <a:pt x="383" y="90"/>
                    <a:pt x="383" y="90"/>
                    <a:pt x="383" y="90"/>
                  </a:cubicBezTo>
                  <a:cubicBezTo>
                    <a:pt x="384" y="91"/>
                    <a:pt x="386" y="92"/>
                    <a:pt x="388" y="93"/>
                  </a:cubicBezTo>
                  <a:cubicBezTo>
                    <a:pt x="394" y="97"/>
                    <a:pt x="400" y="102"/>
                    <a:pt x="405" y="106"/>
                  </a:cubicBezTo>
                  <a:cubicBezTo>
                    <a:pt x="407" y="107"/>
                    <a:pt x="407" y="107"/>
                    <a:pt x="407" y="107"/>
                  </a:cubicBezTo>
                  <a:cubicBezTo>
                    <a:pt x="412" y="112"/>
                    <a:pt x="417" y="115"/>
                    <a:pt x="417" y="116"/>
                  </a:cubicBezTo>
                  <a:cubicBezTo>
                    <a:pt x="417" y="116"/>
                    <a:pt x="418" y="116"/>
                    <a:pt x="419" y="116"/>
                  </a:cubicBezTo>
                  <a:cubicBezTo>
                    <a:pt x="419" y="115"/>
                    <a:pt x="419" y="114"/>
                    <a:pt x="419" y="114"/>
                  </a:cubicBezTo>
                  <a:cubicBezTo>
                    <a:pt x="418" y="112"/>
                    <a:pt x="416" y="110"/>
                    <a:pt x="415" y="108"/>
                  </a:cubicBezTo>
                  <a:cubicBezTo>
                    <a:pt x="415" y="108"/>
                    <a:pt x="415" y="108"/>
                    <a:pt x="415" y="108"/>
                  </a:cubicBezTo>
                  <a:cubicBezTo>
                    <a:pt x="414" y="107"/>
                    <a:pt x="413" y="106"/>
                    <a:pt x="413" y="105"/>
                  </a:cubicBezTo>
                  <a:cubicBezTo>
                    <a:pt x="412" y="103"/>
                    <a:pt x="411" y="102"/>
                    <a:pt x="410" y="101"/>
                  </a:cubicBezTo>
                  <a:cubicBezTo>
                    <a:pt x="408" y="99"/>
                    <a:pt x="406" y="97"/>
                    <a:pt x="404" y="95"/>
                  </a:cubicBezTo>
                  <a:cubicBezTo>
                    <a:pt x="407" y="97"/>
                    <a:pt x="410" y="99"/>
                    <a:pt x="412" y="100"/>
                  </a:cubicBezTo>
                  <a:cubicBezTo>
                    <a:pt x="417" y="104"/>
                    <a:pt x="420" y="107"/>
                    <a:pt x="421" y="108"/>
                  </a:cubicBezTo>
                  <a:cubicBezTo>
                    <a:pt x="421" y="108"/>
                    <a:pt x="422" y="108"/>
                    <a:pt x="422" y="108"/>
                  </a:cubicBezTo>
                  <a:cubicBezTo>
                    <a:pt x="423" y="108"/>
                    <a:pt x="423" y="108"/>
                    <a:pt x="423" y="108"/>
                  </a:cubicBezTo>
                  <a:cubicBezTo>
                    <a:pt x="423" y="107"/>
                    <a:pt x="423" y="107"/>
                    <a:pt x="423" y="106"/>
                  </a:cubicBezTo>
                  <a:cubicBezTo>
                    <a:pt x="422" y="104"/>
                    <a:pt x="420" y="101"/>
                    <a:pt x="417" y="98"/>
                  </a:cubicBezTo>
                  <a:cubicBezTo>
                    <a:pt x="418" y="99"/>
                    <a:pt x="418" y="99"/>
                    <a:pt x="418" y="99"/>
                  </a:cubicBezTo>
                  <a:cubicBezTo>
                    <a:pt x="419" y="99"/>
                    <a:pt x="419" y="99"/>
                    <a:pt x="420" y="100"/>
                  </a:cubicBezTo>
                  <a:cubicBezTo>
                    <a:pt x="421" y="100"/>
                    <a:pt x="421" y="100"/>
                    <a:pt x="421" y="100"/>
                  </a:cubicBezTo>
                  <a:cubicBezTo>
                    <a:pt x="423" y="102"/>
                    <a:pt x="425" y="104"/>
                    <a:pt x="428" y="106"/>
                  </a:cubicBezTo>
                  <a:cubicBezTo>
                    <a:pt x="428" y="107"/>
                    <a:pt x="429" y="107"/>
                    <a:pt x="429" y="106"/>
                  </a:cubicBezTo>
                  <a:cubicBezTo>
                    <a:pt x="430" y="106"/>
                    <a:pt x="430" y="105"/>
                    <a:pt x="430" y="104"/>
                  </a:cubicBezTo>
                  <a:cubicBezTo>
                    <a:pt x="429" y="103"/>
                    <a:pt x="428" y="102"/>
                    <a:pt x="427" y="101"/>
                  </a:cubicBezTo>
                  <a:cubicBezTo>
                    <a:pt x="427" y="101"/>
                    <a:pt x="427" y="101"/>
                    <a:pt x="427" y="101"/>
                  </a:cubicBezTo>
                  <a:cubicBezTo>
                    <a:pt x="426" y="100"/>
                    <a:pt x="425" y="98"/>
                    <a:pt x="424" y="97"/>
                  </a:cubicBezTo>
                  <a:cubicBezTo>
                    <a:pt x="424" y="97"/>
                    <a:pt x="424" y="97"/>
                    <a:pt x="424" y="97"/>
                  </a:cubicBezTo>
                  <a:cubicBezTo>
                    <a:pt x="422" y="94"/>
                    <a:pt x="420" y="92"/>
                    <a:pt x="417" y="90"/>
                  </a:cubicBezTo>
                  <a:cubicBezTo>
                    <a:pt x="416" y="89"/>
                    <a:pt x="416" y="89"/>
                    <a:pt x="416" y="89"/>
                  </a:cubicBezTo>
                  <a:cubicBezTo>
                    <a:pt x="416" y="89"/>
                    <a:pt x="416" y="89"/>
                    <a:pt x="415" y="88"/>
                  </a:cubicBezTo>
                  <a:cubicBezTo>
                    <a:pt x="416" y="88"/>
                    <a:pt x="416" y="89"/>
                    <a:pt x="417" y="89"/>
                  </a:cubicBezTo>
                  <a:cubicBezTo>
                    <a:pt x="417" y="89"/>
                    <a:pt x="417" y="89"/>
                    <a:pt x="417" y="89"/>
                  </a:cubicBezTo>
                  <a:cubicBezTo>
                    <a:pt x="417" y="89"/>
                    <a:pt x="418" y="89"/>
                    <a:pt x="419" y="90"/>
                  </a:cubicBezTo>
                  <a:cubicBezTo>
                    <a:pt x="420" y="90"/>
                    <a:pt x="421" y="91"/>
                    <a:pt x="422" y="91"/>
                  </a:cubicBezTo>
                  <a:cubicBezTo>
                    <a:pt x="424" y="92"/>
                    <a:pt x="426" y="93"/>
                    <a:pt x="428" y="94"/>
                  </a:cubicBezTo>
                  <a:cubicBezTo>
                    <a:pt x="430" y="96"/>
                    <a:pt x="430" y="96"/>
                    <a:pt x="430" y="96"/>
                  </a:cubicBezTo>
                  <a:cubicBezTo>
                    <a:pt x="431" y="96"/>
                    <a:pt x="431" y="97"/>
                    <a:pt x="432" y="97"/>
                  </a:cubicBezTo>
                  <a:cubicBezTo>
                    <a:pt x="432" y="97"/>
                    <a:pt x="432" y="97"/>
                    <a:pt x="432" y="97"/>
                  </a:cubicBezTo>
                  <a:cubicBezTo>
                    <a:pt x="432" y="97"/>
                    <a:pt x="432" y="97"/>
                    <a:pt x="432" y="97"/>
                  </a:cubicBezTo>
                  <a:cubicBezTo>
                    <a:pt x="433" y="98"/>
                    <a:pt x="434" y="99"/>
                    <a:pt x="434" y="99"/>
                  </a:cubicBezTo>
                  <a:cubicBezTo>
                    <a:pt x="435" y="99"/>
                    <a:pt x="435" y="99"/>
                    <a:pt x="436" y="99"/>
                  </a:cubicBezTo>
                  <a:cubicBezTo>
                    <a:pt x="437" y="99"/>
                    <a:pt x="437" y="98"/>
                    <a:pt x="436" y="97"/>
                  </a:cubicBezTo>
                  <a:cubicBezTo>
                    <a:pt x="436" y="96"/>
                    <a:pt x="435" y="95"/>
                    <a:pt x="434" y="94"/>
                  </a:cubicBezTo>
                  <a:cubicBezTo>
                    <a:pt x="434" y="94"/>
                    <a:pt x="434" y="94"/>
                    <a:pt x="434" y="94"/>
                  </a:cubicBezTo>
                  <a:cubicBezTo>
                    <a:pt x="434" y="93"/>
                    <a:pt x="433" y="92"/>
                    <a:pt x="432" y="91"/>
                  </a:cubicBezTo>
                  <a:cubicBezTo>
                    <a:pt x="432" y="91"/>
                    <a:pt x="432" y="91"/>
                    <a:pt x="432" y="91"/>
                  </a:cubicBezTo>
                  <a:cubicBezTo>
                    <a:pt x="430" y="89"/>
                    <a:pt x="429" y="88"/>
                    <a:pt x="427" y="86"/>
                  </a:cubicBezTo>
                  <a:cubicBezTo>
                    <a:pt x="425" y="85"/>
                    <a:pt x="425" y="85"/>
                    <a:pt x="425" y="85"/>
                  </a:cubicBezTo>
                  <a:cubicBezTo>
                    <a:pt x="425" y="85"/>
                    <a:pt x="424" y="85"/>
                    <a:pt x="424" y="84"/>
                  </a:cubicBezTo>
                  <a:cubicBezTo>
                    <a:pt x="424" y="84"/>
                    <a:pt x="424" y="84"/>
                    <a:pt x="424" y="84"/>
                  </a:cubicBezTo>
                  <a:cubicBezTo>
                    <a:pt x="429" y="86"/>
                    <a:pt x="433" y="87"/>
                    <a:pt x="436" y="88"/>
                  </a:cubicBezTo>
                  <a:cubicBezTo>
                    <a:pt x="436" y="88"/>
                    <a:pt x="436" y="88"/>
                    <a:pt x="436" y="88"/>
                  </a:cubicBezTo>
                  <a:cubicBezTo>
                    <a:pt x="438" y="89"/>
                    <a:pt x="440" y="90"/>
                    <a:pt x="442" y="91"/>
                  </a:cubicBezTo>
                  <a:cubicBezTo>
                    <a:pt x="443" y="91"/>
                    <a:pt x="444" y="91"/>
                    <a:pt x="445" y="92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48" y="93"/>
                    <a:pt x="449" y="93"/>
                    <a:pt x="450" y="93"/>
                  </a:cubicBezTo>
                  <a:cubicBezTo>
                    <a:pt x="450" y="92"/>
                    <a:pt x="450" y="91"/>
                    <a:pt x="449" y="91"/>
                  </a:cubicBezTo>
                  <a:cubicBezTo>
                    <a:pt x="448" y="90"/>
                    <a:pt x="447" y="89"/>
                    <a:pt x="446" y="88"/>
                  </a:cubicBezTo>
                  <a:cubicBezTo>
                    <a:pt x="445" y="87"/>
                    <a:pt x="443" y="86"/>
                    <a:pt x="442" y="85"/>
                  </a:cubicBezTo>
                  <a:cubicBezTo>
                    <a:pt x="442" y="85"/>
                    <a:pt x="442" y="85"/>
                    <a:pt x="442" y="85"/>
                  </a:cubicBezTo>
                  <a:cubicBezTo>
                    <a:pt x="440" y="84"/>
                    <a:pt x="437" y="82"/>
                    <a:pt x="434" y="80"/>
                  </a:cubicBezTo>
                  <a:cubicBezTo>
                    <a:pt x="433" y="80"/>
                    <a:pt x="433" y="80"/>
                    <a:pt x="433" y="80"/>
                  </a:cubicBezTo>
                  <a:cubicBezTo>
                    <a:pt x="430" y="79"/>
                    <a:pt x="427" y="77"/>
                    <a:pt x="424" y="76"/>
                  </a:cubicBezTo>
                  <a:cubicBezTo>
                    <a:pt x="426" y="77"/>
                    <a:pt x="427" y="77"/>
                    <a:pt x="428" y="77"/>
                  </a:cubicBezTo>
                  <a:cubicBezTo>
                    <a:pt x="429" y="77"/>
                    <a:pt x="429" y="77"/>
                    <a:pt x="429" y="77"/>
                  </a:cubicBezTo>
                  <a:cubicBezTo>
                    <a:pt x="433" y="78"/>
                    <a:pt x="437" y="79"/>
                    <a:pt x="440" y="80"/>
                  </a:cubicBezTo>
                  <a:cubicBezTo>
                    <a:pt x="444" y="81"/>
                    <a:pt x="448" y="82"/>
                    <a:pt x="451" y="83"/>
                  </a:cubicBezTo>
                  <a:cubicBezTo>
                    <a:pt x="451" y="83"/>
                    <a:pt x="451" y="83"/>
                    <a:pt x="451" y="83"/>
                  </a:cubicBezTo>
                  <a:cubicBezTo>
                    <a:pt x="452" y="83"/>
                    <a:pt x="453" y="84"/>
                    <a:pt x="454" y="84"/>
                  </a:cubicBezTo>
                  <a:cubicBezTo>
                    <a:pt x="455" y="85"/>
                    <a:pt x="456" y="85"/>
                    <a:pt x="457" y="86"/>
                  </a:cubicBezTo>
                  <a:cubicBezTo>
                    <a:pt x="459" y="87"/>
                    <a:pt x="459" y="87"/>
                    <a:pt x="459" y="87"/>
                  </a:cubicBezTo>
                  <a:cubicBezTo>
                    <a:pt x="460" y="87"/>
                    <a:pt x="461" y="87"/>
                    <a:pt x="461" y="87"/>
                  </a:cubicBezTo>
                  <a:cubicBezTo>
                    <a:pt x="462" y="86"/>
                    <a:pt x="462" y="86"/>
                    <a:pt x="461" y="85"/>
                  </a:cubicBezTo>
                  <a:cubicBezTo>
                    <a:pt x="460" y="83"/>
                    <a:pt x="458" y="81"/>
                    <a:pt x="456" y="80"/>
                  </a:cubicBezTo>
                  <a:cubicBezTo>
                    <a:pt x="454" y="78"/>
                    <a:pt x="451" y="76"/>
                    <a:pt x="448" y="75"/>
                  </a:cubicBezTo>
                  <a:cubicBezTo>
                    <a:pt x="448" y="75"/>
                    <a:pt x="448" y="75"/>
                    <a:pt x="448" y="75"/>
                  </a:cubicBezTo>
                  <a:cubicBezTo>
                    <a:pt x="446" y="73"/>
                    <a:pt x="443" y="72"/>
                    <a:pt x="440" y="71"/>
                  </a:cubicBezTo>
                  <a:cubicBezTo>
                    <a:pt x="437" y="70"/>
                    <a:pt x="433" y="69"/>
                    <a:pt x="430" y="69"/>
                  </a:cubicBezTo>
                  <a:cubicBezTo>
                    <a:pt x="429" y="69"/>
                    <a:pt x="429" y="69"/>
                    <a:pt x="429" y="69"/>
                  </a:cubicBezTo>
                  <a:cubicBezTo>
                    <a:pt x="467" y="68"/>
                    <a:pt x="467" y="68"/>
                    <a:pt x="467" y="68"/>
                  </a:cubicBezTo>
                  <a:cubicBezTo>
                    <a:pt x="468" y="68"/>
                    <a:pt x="468" y="67"/>
                    <a:pt x="469" y="67"/>
                  </a:cubicBezTo>
                  <a:cubicBezTo>
                    <a:pt x="469" y="66"/>
                    <a:pt x="468" y="65"/>
                    <a:pt x="468" y="65"/>
                  </a:cubicBezTo>
                  <a:cubicBezTo>
                    <a:pt x="463" y="63"/>
                    <a:pt x="458" y="62"/>
                    <a:pt x="452" y="61"/>
                  </a:cubicBezTo>
                  <a:cubicBezTo>
                    <a:pt x="452" y="61"/>
                    <a:pt x="452" y="61"/>
                    <a:pt x="452" y="61"/>
                  </a:cubicBezTo>
                  <a:cubicBezTo>
                    <a:pt x="446" y="60"/>
                    <a:pt x="439" y="60"/>
                    <a:pt x="433" y="60"/>
                  </a:cubicBezTo>
                  <a:cubicBezTo>
                    <a:pt x="432" y="60"/>
                    <a:pt x="431" y="60"/>
                    <a:pt x="430" y="60"/>
                  </a:cubicBezTo>
                  <a:cubicBezTo>
                    <a:pt x="437" y="59"/>
                    <a:pt x="444" y="57"/>
                    <a:pt x="450" y="55"/>
                  </a:cubicBezTo>
                  <a:cubicBezTo>
                    <a:pt x="462" y="52"/>
                    <a:pt x="462" y="52"/>
                    <a:pt x="462" y="52"/>
                  </a:cubicBezTo>
                  <a:cubicBezTo>
                    <a:pt x="463" y="52"/>
                    <a:pt x="464" y="51"/>
                    <a:pt x="463" y="50"/>
                  </a:cubicBezTo>
                  <a:cubicBezTo>
                    <a:pt x="463" y="50"/>
                    <a:pt x="463" y="49"/>
                    <a:pt x="462" y="49"/>
                  </a:cubicBezTo>
                  <a:cubicBezTo>
                    <a:pt x="459" y="49"/>
                    <a:pt x="456" y="49"/>
                    <a:pt x="453" y="49"/>
                  </a:cubicBezTo>
                  <a:cubicBezTo>
                    <a:pt x="450" y="49"/>
                    <a:pt x="446" y="50"/>
                    <a:pt x="442" y="50"/>
                  </a:cubicBezTo>
                  <a:cubicBezTo>
                    <a:pt x="438" y="51"/>
                    <a:pt x="434" y="51"/>
                    <a:pt x="430" y="52"/>
                  </a:cubicBezTo>
                  <a:cubicBezTo>
                    <a:pt x="427" y="53"/>
                    <a:pt x="423" y="54"/>
                    <a:pt x="420" y="54"/>
                  </a:cubicBezTo>
                  <a:cubicBezTo>
                    <a:pt x="420" y="54"/>
                    <a:pt x="420" y="54"/>
                    <a:pt x="420" y="54"/>
                  </a:cubicBezTo>
                  <a:cubicBezTo>
                    <a:pt x="417" y="55"/>
                    <a:pt x="415" y="55"/>
                    <a:pt x="413" y="56"/>
                  </a:cubicBezTo>
                  <a:cubicBezTo>
                    <a:pt x="413" y="56"/>
                    <a:pt x="413" y="56"/>
                    <a:pt x="413" y="56"/>
                  </a:cubicBezTo>
                  <a:cubicBezTo>
                    <a:pt x="413" y="56"/>
                    <a:pt x="413" y="56"/>
                    <a:pt x="413" y="56"/>
                  </a:cubicBezTo>
                  <a:cubicBezTo>
                    <a:pt x="422" y="53"/>
                    <a:pt x="429" y="50"/>
                    <a:pt x="435" y="48"/>
                  </a:cubicBezTo>
                  <a:cubicBezTo>
                    <a:pt x="442" y="45"/>
                    <a:pt x="447" y="43"/>
                    <a:pt x="452" y="40"/>
                  </a:cubicBezTo>
                  <a:cubicBezTo>
                    <a:pt x="453" y="40"/>
                    <a:pt x="453" y="39"/>
                    <a:pt x="453" y="38"/>
                  </a:cubicBezTo>
                  <a:cubicBezTo>
                    <a:pt x="453" y="38"/>
                    <a:pt x="452" y="37"/>
                    <a:pt x="452" y="37"/>
                  </a:cubicBezTo>
                  <a:cubicBezTo>
                    <a:pt x="448" y="38"/>
                    <a:pt x="448" y="38"/>
                    <a:pt x="448" y="38"/>
                  </a:cubicBezTo>
                  <a:cubicBezTo>
                    <a:pt x="447" y="38"/>
                    <a:pt x="446" y="38"/>
                    <a:pt x="445" y="38"/>
                  </a:cubicBezTo>
                  <a:cubicBezTo>
                    <a:pt x="444" y="39"/>
                    <a:pt x="444" y="39"/>
                    <a:pt x="444" y="39"/>
                  </a:cubicBezTo>
                  <a:cubicBezTo>
                    <a:pt x="443" y="39"/>
                    <a:pt x="442" y="39"/>
                    <a:pt x="441" y="39"/>
                  </a:cubicBezTo>
                  <a:cubicBezTo>
                    <a:pt x="440" y="39"/>
                    <a:pt x="439" y="39"/>
                    <a:pt x="438" y="40"/>
                  </a:cubicBezTo>
                  <a:cubicBezTo>
                    <a:pt x="438" y="40"/>
                    <a:pt x="438" y="40"/>
                    <a:pt x="438" y="40"/>
                  </a:cubicBezTo>
                  <a:cubicBezTo>
                    <a:pt x="435" y="41"/>
                    <a:pt x="431" y="42"/>
                    <a:pt x="427" y="43"/>
                  </a:cubicBezTo>
                  <a:cubicBezTo>
                    <a:pt x="429" y="41"/>
                    <a:pt x="431" y="40"/>
                    <a:pt x="433" y="39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6" y="36"/>
                    <a:pt x="439" y="34"/>
                    <a:pt x="441" y="32"/>
                  </a:cubicBezTo>
                  <a:cubicBezTo>
                    <a:pt x="444" y="30"/>
                    <a:pt x="446" y="27"/>
                    <a:pt x="449" y="25"/>
                  </a:cubicBezTo>
                  <a:cubicBezTo>
                    <a:pt x="449" y="25"/>
                    <a:pt x="449" y="24"/>
                    <a:pt x="449" y="23"/>
                  </a:cubicBezTo>
                  <a:cubicBezTo>
                    <a:pt x="449" y="23"/>
                    <a:pt x="448" y="23"/>
                    <a:pt x="447" y="23"/>
                  </a:cubicBezTo>
                  <a:cubicBezTo>
                    <a:pt x="447" y="23"/>
                    <a:pt x="442" y="26"/>
                    <a:pt x="434" y="30"/>
                  </a:cubicBezTo>
                  <a:cubicBezTo>
                    <a:pt x="434" y="30"/>
                    <a:pt x="434" y="30"/>
                    <a:pt x="434" y="30"/>
                  </a:cubicBezTo>
                  <a:cubicBezTo>
                    <a:pt x="429" y="33"/>
                    <a:pt x="422" y="36"/>
                    <a:pt x="415" y="40"/>
                  </a:cubicBezTo>
                  <a:cubicBezTo>
                    <a:pt x="418" y="37"/>
                    <a:pt x="420" y="34"/>
                    <a:pt x="422" y="31"/>
                  </a:cubicBezTo>
                  <a:cubicBezTo>
                    <a:pt x="425" y="24"/>
                    <a:pt x="427" y="18"/>
                    <a:pt x="427" y="12"/>
                  </a:cubicBezTo>
                  <a:cubicBezTo>
                    <a:pt x="427" y="11"/>
                    <a:pt x="426" y="10"/>
                    <a:pt x="425" y="10"/>
                  </a:cubicBezTo>
                  <a:cubicBezTo>
                    <a:pt x="425" y="10"/>
                    <a:pt x="424" y="11"/>
                    <a:pt x="424" y="11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23" y="15"/>
                    <a:pt x="422" y="16"/>
                    <a:pt x="422" y="18"/>
                  </a:cubicBezTo>
                  <a:cubicBezTo>
                    <a:pt x="421" y="19"/>
                    <a:pt x="421" y="19"/>
                    <a:pt x="421" y="19"/>
                  </a:cubicBezTo>
                  <a:cubicBezTo>
                    <a:pt x="421" y="19"/>
                    <a:pt x="421" y="20"/>
                    <a:pt x="420" y="20"/>
                  </a:cubicBezTo>
                  <a:cubicBezTo>
                    <a:pt x="420" y="21"/>
                    <a:pt x="420" y="21"/>
                    <a:pt x="420" y="21"/>
                  </a:cubicBezTo>
                  <a:cubicBezTo>
                    <a:pt x="419" y="22"/>
                    <a:pt x="419" y="22"/>
                    <a:pt x="419" y="22"/>
                  </a:cubicBezTo>
                  <a:cubicBezTo>
                    <a:pt x="418" y="24"/>
                    <a:pt x="417" y="26"/>
                    <a:pt x="416" y="27"/>
                  </a:cubicBezTo>
                  <a:cubicBezTo>
                    <a:pt x="414" y="29"/>
                    <a:pt x="413" y="31"/>
                    <a:pt x="411" y="33"/>
                  </a:cubicBezTo>
                  <a:cubicBezTo>
                    <a:pt x="411" y="33"/>
                    <a:pt x="411" y="33"/>
                    <a:pt x="411" y="33"/>
                  </a:cubicBezTo>
                  <a:cubicBezTo>
                    <a:pt x="409" y="35"/>
                    <a:pt x="408" y="36"/>
                    <a:pt x="406" y="38"/>
                  </a:cubicBezTo>
                  <a:cubicBezTo>
                    <a:pt x="405" y="39"/>
                    <a:pt x="404" y="40"/>
                    <a:pt x="403" y="41"/>
                  </a:cubicBezTo>
                  <a:cubicBezTo>
                    <a:pt x="407" y="36"/>
                    <a:pt x="411" y="31"/>
                    <a:pt x="413" y="27"/>
                  </a:cubicBezTo>
                  <a:cubicBezTo>
                    <a:pt x="414" y="26"/>
                    <a:pt x="414" y="25"/>
                    <a:pt x="414" y="24"/>
                  </a:cubicBezTo>
                  <a:cubicBezTo>
                    <a:pt x="416" y="22"/>
                    <a:pt x="417" y="20"/>
                    <a:pt x="419" y="17"/>
                  </a:cubicBezTo>
                  <a:cubicBezTo>
                    <a:pt x="419" y="17"/>
                    <a:pt x="419" y="16"/>
                    <a:pt x="418" y="16"/>
                  </a:cubicBezTo>
                  <a:cubicBezTo>
                    <a:pt x="418" y="16"/>
                    <a:pt x="418" y="16"/>
                    <a:pt x="418" y="16"/>
                  </a:cubicBezTo>
                  <a:cubicBezTo>
                    <a:pt x="418" y="15"/>
                    <a:pt x="417" y="15"/>
                    <a:pt x="417" y="15"/>
                  </a:cubicBezTo>
                  <a:cubicBezTo>
                    <a:pt x="417" y="14"/>
                    <a:pt x="417" y="13"/>
                    <a:pt x="417" y="11"/>
                  </a:cubicBezTo>
                  <a:cubicBezTo>
                    <a:pt x="418" y="11"/>
                    <a:pt x="417" y="10"/>
                    <a:pt x="417" y="10"/>
                  </a:cubicBezTo>
                  <a:cubicBezTo>
                    <a:pt x="416" y="10"/>
                    <a:pt x="415" y="10"/>
                    <a:pt x="415" y="10"/>
                  </a:cubicBezTo>
                  <a:cubicBezTo>
                    <a:pt x="413" y="13"/>
                    <a:pt x="413" y="13"/>
                    <a:pt x="413" y="13"/>
                  </a:cubicBezTo>
                  <a:cubicBezTo>
                    <a:pt x="413" y="14"/>
                    <a:pt x="413" y="14"/>
                    <a:pt x="412" y="15"/>
                  </a:cubicBezTo>
                  <a:cubicBezTo>
                    <a:pt x="412" y="16"/>
                    <a:pt x="411" y="17"/>
                    <a:pt x="411" y="18"/>
                  </a:cubicBezTo>
                  <a:cubicBezTo>
                    <a:pt x="410" y="18"/>
                    <a:pt x="410" y="19"/>
                    <a:pt x="410" y="20"/>
                  </a:cubicBezTo>
                  <a:cubicBezTo>
                    <a:pt x="408" y="21"/>
                    <a:pt x="407" y="24"/>
                    <a:pt x="405" y="26"/>
                  </a:cubicBezTo>
                  <a:cubicBezTo>
                    <a:pt x="402" y="28"/>
                    <a:pt x="399" y="31"/>
                    <a:pt x="395" y="34"/>
                  </a:cubicBezTo>
                  <a:cubicBezTo>
                    <a:pt x="392" y="38"/>
                    <a:pt x="387" y="41"/>
                    <a:pt x="383" y="45"/>
                  </a:cubicBezTo>
                  <a:cubicBezTo>
                    <a:pt x="382" y="45"/>
                    <a:pt x="382" y="45"/>
                    <a:pt x="382" y="45"/>
                  </a:cubicBezTo>
                  <a:cubicBezTo>
                    <a:pt x="385" y="42"/>
                    <a:pt x="388" y="38"/>
                    <a:pt x="390" y="35"/>
                  </a:cubicBezTo>
                  <a:cubicBezTo>
                    <a:pt x="392" y="32"/>
                    <a:pt x="394" y="28"/>
                    <a:pt x="396" y="25"/>
                  </a:cubicBezTo>
                  <a:cubicBezTo>
                    <a:pt x="397" y="23"/>
                    <a:pt x="397" y="23"/>
                    <a:pt x="397" y="23"/>
                  </a:cubicBezTo>
                  <a:cubicBezTo>
                    <a:pt x="398" y="20"/>
                    <a:pt x="399" y="17"/>
                    <a:pt x="400" y="14"/>
                  </a:cubicBezTo>
                  <a:cubicBezTo>
                    <a:pt x="400" y="14"/>
                    <a:pt x="400" y="14"/>
                    <a:pt x="400" y="14"/>
                  </a:cubicBezTo>
                  <a:cubicBezTo>
                    <a:pt x="401" y="13"/>
                    <a:pt x="401" y="11"/>
                    <a:pt x="402" y="10"/>
                  </a:cubicBezTo>
                  <a:cubicBezTo>
                    <a:pt x="402" y="8"/>
                    <a:pt x="403" y="6"/>
                    <a:pt x="403" y="5"/>
                  </a:cubicBezTo>
                  <a:cubicBezTo>
                    <a:pt x="403" y="4"/>
                    <a:pt x="403" y="4"/>
                    <a:pt x="402" y="3"/>
                  </a:cubicBezTo>
                  <a:cubicBezTo>
                    <a:pt x="402" y="3"/>
                    <a:pt x="401" y="3"/>
                    <a:pt x="400" y="4"/>
                  </a:cubicBezTo>
                  <a:cubicBezTo>
                    <a:pt x="399" y="7"/>
                    <a:pt x="399" y="7"/>
                    <a:pt x="399" y="7"/>
                  </a:cubicBezTo>
                  <a:cubicBezTo>
                    <a:pt x="398" y="7"/>
                    <a:pt x="398" y="7"/>
                    <a:pt x="398" y="7"/>
                  </a:cubicBezTo>
                  <a:cubicBezTo>
                    <a:pt x="397" y="8"/>
                    <a:pt x="396" y="9"/>
                    <a:pt x="395" y="10"/>
                  </a:cubicBezTo>
                  <a:cubicBezTo>
                    <a:pt x="394" y="11"/>
                    <a:pt x="393" y="12"/>
                    <a:pt x="391" y="13"/>
                  </a:cubicBezTo>
                  <a:cubicBezTo>
                    <a:pt x="390" y="14"/>
                    <a:pt x="389" y="15"/>
                    <a:pt x="388" y="17"/>
                  </a:cubicBezTo>
                  <a:cubicBezTo>
                    <a:pt x="383" y="22"/>
                    <a:pt x="376" y="30"/>
                    <a:pt x="370" y="37"/>
                  </a:cubicBezTo>
                  <a:cubicBezTo>
                    <a:pt x="368" y="39"/>
                    <a:pt x="368" y="39"/>
                    <a:pt x="368" y="39"/>
                  </a:cubicBezTo>
                  <a:cubicBezTo>
                    <a:pt x="365" y="43"/>
                    <a:pt x="362" y="47"/>
                    <a:pt x="358" y="51"/>
                  </a:cubicBezTo>
                  <a:cubicBezTo>
                    <a:pt x="360" y="49"/>
                    <a:pt x="361" y="48"/>
                    <a:pt x="362" y="46"/>
                  </a:cubicBezTo>
                  <a:cubicBezTo>
                    <a:pt x="362" y="46"/>
                    <a:pt x="362" y="46"/>
                    <a:pt x="362" y="46"/>
                  </a:cubicBezTo>
                  <a:cubicBezTo>
                    <a:pt x="368" y="38"/>
                    <a:pt x="373" y="31"/>
                    <a:pt x="377" y="25"/>
                  </a:cubicBezTo>
                  <a:cubicBezTo>
                    <a:pt x="380" y="19"/>
                    <a:pt x="383" y="13"/>
                    <a:pt x="386" y="8"/>
                  </a:cubicBezTo>
                  <a:cubicBezTo>
                    <a:pt x="386" y="7"/>
                    <a:pt x="386" y="6"/>
                    <a:pt x="385" y="6"/>
                  </a:cubicBezTo>
                  <a:cubicBezTo>
                    <a:pt x="385" y="5"/>
                    <a:pt x="384" y="6"/>
                    <a:pt x="383" y="6"/>
                  </a:cubicBezTo>
                  <a:cubicBezTo>
                    <a:pt x="381" y="9"/>
                    <a:pt x="381" y="9"/>
                    <a:pt x="381" y="9"/>
                  </a:cubicBezTo>
                  <a:cubicBezTo>
                    <a:pt x="380" y="10"/>
                    <a:pt x="380" y="10"/>
                    <a:pt x="379" y="11"/>
                  </a:cubicBezTo>
                  <a:cubicBezTo>
                    <a:pt x="378" y="13"/>
                    <a:pt x="376" y="15"/>
                    <a:pt x="374" y="17"/>
                  </a:cubicBezTo>
                  <a:cubicBezTo>
                    <a:pt x="370" y="22"/>
                    <a:pt x="366" y="27"/>
                    <a:pt x="361" y="34"/>
                  </a:cubicBezTo>
                  <a:cubicBezTo>
                    <a:pt x="359" y="37"/>
                    <a:pt x="359" y="37"/>
                    <a:pt x="359" y="37"/>
                  </a:cubicBezTo>
                  <a:cubicBezTo>
                    <a:pt x="360" y="33"/>
                    <a:pt x="362" y="30"/>
                    <a:pt x="362" y="27"/>
                  </a:cubicBezTo>
                  <a:cubicBezTo>
                    <a:pt x="364" y="21"/>
                    <a:pt x="364" y="15"/>
                    <a:pt x="364" y="10"/>
                  </a:cubicBezTo>
                  <a:cubicBezTo>
                    <a:pt x="365" y="8"/>
                    <a:pt x="366" y="5"/>
                    <a:pt x="367" y="3"/>
                  </a:cubicBezTo>
                  <a:cubicBezTo>
                    <a:pt x="367" y="2"/>
                    <a:pt x="367" y="2"/>
                    <a:pt x="366" y="1"/>
                  </a:cubicBezTo>
                  <a:cubicBezTo>
                    <a:pt x="365" y="1"/>
                    <a:pt x="364" y="1"/>
                    <a:pt x="364" y="2"/>
                  </a:cubicBezTo>
                  <a:cubicBezTo>
                    <a:pt x="364" y="2"/>
                    <a:pt x="363" y="4"/>
                    <a:pt x="362" y="5"/>
                  </a:cubicBezTo>
                  <a:cubicBezTo>
                    <a:pt x="362" y="5"/>
                    <a:pt x="362" y="5"/>
                    <a:pt x="362" y="5"/>
                  </a:cubicBezTo>
                  <a:cubicBezTo>
                    <a:pt x="362" y="6"/>
                    <a:pt x="361" y="7"/>
                    <a:pt x="361" y="8"/>
                  </a:cubicBezTo>
                  <a:cubicBezTo>
                    <a:pt x="359" y="9"/>
                    <a:pt x="358" y="12"/>
                    <a:pt x="356" y="14"/>
                  </a:cubicBezTo>
                  <a:cubicBezTo>
                    <a:pt x="356" y="15"/>
                    <a:pt x="355" y="16"/>
                    <a:pt x="355" y="17"/>
                  </a:cubicBezTo>
                  <a:cubicBezTo>
                    <a:pt x="355" y="14"/>
                    <a:pt x="356" y="12"/>
                    <a:pt x="356" y="9"/>
                  </a:cubicBezTo>
                  <a:cubicBezTo>
                    <a:pt x="356" y="9"/>
                    <a:pt x="356" y="8"/>
                    <a:pt x="355" y="8"/>
                  </a:cubicBezTo>
                  <a:cubicBezTo>
                    <a:pt x="354" y="7"/>
                    <a:pt x="354" y="8"/>
                    <a:pt x="353" y="8"/>
                  </a:cubicBezTo>
                  <a:cubicBezTo>
                    <a:pt x="353" y="8"/>
                    <a:pt x="351" y="14"/>
                    <a:pt x="348" y="21"/>
                  </a:cubicBezTo>
                  <a:cubicBezTo>
                    <a:pt x="347" y="22"/>
                    <a:pt x="347" y="22"/>
                    <a:pt x="347" y="22"/>
                  </a:cubicBezTo>
                  <a:cubicBezTo>
                    <a:pt x="348" y="20"/>
                    <a:pt x="349" y="18"/>
                    <a:pt x="349" y="17"/>
                  </a:cubicBezTo>
                  <a:cubicBezTo>
                    <a:pt x="350" y="13"/>
                    <a:pt x="351" y="10"/>
                    <a:pt x="352" y="7"/>
                  </a:cubicBezTo>
                  <a:cubicBezTo>
                    <a:pt x="352" y="6"/>
                    <a:pt x="352" y="6"/>
                    <a:pt x="351" y="5"/>
                  </a:cubicBezTo>
                  <a:cubicBezTo>
                    <a:pt x="350" y="5"/>
                    <a:pt x="350" y="5"/>
                    <a:pt x="349" y="6"/>
                  </a:cubicBezTo>
                  <a:cubicBezTo>
                    <a:pt x="347" y="10"/>
                    <a:pt x="347" y="10"/>
                    <a:pt x="347" y="10"/>
                  </a:cubicBezTo>
                  <a:cubicBezTo>
                    <a:pt x="347" y="10"/>
                    <a:pt x="346" y="11"/>
                    <a:pt x="345" y="13"/>
                  </a:cubicBezTo>
                  <a:cubicBezTo>
                    <a:pt x="344" y="14"/>
                    <a:pt x="343" y="17"/>
                    <a:pt x="342" y="19"/>
                  </a:cubicBezTo>
                  <a:cubicBezTo>
                    <a:pt x="342" y="19"/>
                    <a:pt x="342" y="19"/>
                    <a:pt x="342" y="19"/>
                  </a:cubicBezTo>
                  <a:cubicBezTo>
                    <a:pt x="341" y="22"/>
                    <a:pt x="339" y="24"/>
                    <a:pt x="338" y="27"/>
                  </a:cubicBezTo>
                  <a:cubicBezTo>
                    <a:pt x="334" y="33"/>
                    <a:pt x="330" y="41"/>
                    <a:pt x="326" y="49"/>
                  </a:cubicBezTo>
                  <a:cubicBezTo>
                    <a:pt x="325" y="51"/>
                    <a:pt x="323" y="54"/>
                    <a:pt x="322" y="56"/>
                  </a:cubicBezTo>
                  <a:cubicBezTo>
                    <a:pt x="323" y="54"/>
                    <a:pt x="323" y="54"/>
                    <a:pt x="323" y="54"/>
                  </a:cubicBezTo>
                  <a:cubicBezTo>
                    <a:pt x="328" y="44"/>
                    <a:pt x="331" y="35"/>
                    <a:pt x="333" y="27"/>
                  </a:cubicBezTo>
                  <a:cubicBezTo>
                    <a:pt x="335" y="19"/>
                    <a:pt x="336" y="12"/>
                    <a:pt x="335" y="5"/>
                  </a:cubicBezTo>
                  <a:cubicBezTo>
                    <a:pt x="335" y="4"/>
                    <a:pt x="335" y="4"/>
                    <a:pt x="334" y="3"/>
                  </a:cubicBezTo>
                  <a:cubicBezTo>
                    <a:pt x="334" y="3"/>
                    <a:pt x="333" y="4"/>
                    <a:pt x="333" y="4"/>
                  </a:cubicBezTo>
                  <a:cubicBezTo>
                    <a:pt x="333" y="4"/>
                    <a:pt x="332" y="6"/>
                    <a:pt x="332" y="8"/>
                  </a:cubicBezTo>
                  <a:cubicBezTo>
                    <a:pt x="331" y="9"/>
                    <a:pt x="331" y="10"/>
                    <a:pt x="331" y="11"/>
                  </a:cubicBezTo>
                  <a:cubicBezTo>
                    <a:pt x="331" y="11"/>
                    <a:pt x="330" y="11"/>
                    <a:pt x="330" y="11"/>
                  </a:cubicBezTo>
                  <a:cubicBezTo>
                    <a:pt x="329" y="11"/>
                    <a:pt x="329" y="11"/>
                    <a:pt x="328" y="12"/>
                  </a:cubicBezTo>
                  <a:cubicBezTo>
                    <a:pt x="328" y="12"/>
                    <a:pt x="326" y="17"/>
                    <a:pt x="322" y="25"/>
                  </a:cubicBezTo>
                  <a:cubicBezTo>
                    <a:pt x="321" y="27"/>
                    <a:pt x="321" y="27"/>
                    <a:pt x="321" y="27"/>
                  </a:cubicBezTo>
                  <a:cubicBezTo>
                    <a:pt x="319" y="32"/>
                    <a:pt x="316" y="37"/>
                    <a:pt x="314" y="42"/>
                  </a:cubicBezTo>
                  <a:cubicBezTo>
                    <a:pt x="315" y="38"/>
                    <a:pt x="316" y="35"/>
                    <a:pt x="317" y="31"/>
                  </a:cubicBezTo>
                  <a:cubicBezTo>
                    <a:pt x="317" y="31"/>
                    <a:pt x="317" y="31"/>
                    <a:pt x="317" y="31"/>
                  </a:cubicBezTo>
                  <a:cubicBezTo>
                    <a:pt x="318" y="27"/>
                    <a:pt x="318" y="24"/>
                    <a:pt x="319" y="20"/>
                  </a:cubicBezTo>
                  <a:cubicBezTo>
                    <a:pt x="319" y="17"/>
                    <a:pt x="320" y="13"/>
                    <a:pt x="320" y="10"/>
                  </a:cubicBezTo>
                  <a:cubicBezTo>
                    <a:pt x="320" y="9"/>
                    <a:pt x="320" y="9"/>
                    <a:pt x="319" y="9"/>
                  </a:cubicBezTo>
                  <a:cubicBezTo>
                    <a:pt x="319" y="8"/>
                    <a:pt x="318" y="9"/>
                    <a:pt x="318" y="9"/>
                  </a:cubicBezTo>
                  <a:cubicBezTo>
                    <a:pt x="318" y="9"/>
                    <a:pt x="317" y="11"/>
                    <a:pt x="316" y="13"/>
                  </a:cubicBezTo>
                  <a:cubicBezTo>
                    <a:pt x="317" y="9"/>
                    <a:pt x="317" y="9"/>
                    <a:pt x="317" y="9"/>
                  </a:cubicBezTo>
                  <a:cubicBezTo>
                    <a:pt x="317" y="9"/>
                    <a:pt x="317" y="8"/>
                    <a:pt x="316" y="8"/>
                  </a:cubicBezTo>
                  <a:cubicBezTo>
                    <a:pt x="315" y="8"/>
                    <a:pt x="315" y="8"/>
                    <a:pt x="314" y="9"/>
                  </a:cubicBezTo>
                  <a:cubicBezTo>
                    <a:pt x="314" y="9"/>
                    <a:pt x="314" y="10"/>
                    <a:pt x="312" y="13"/>
                  </a:cubicBezTo>
                  <a:cubicBezTo>
                    <a:pt x="312" y="13"/>
                    <a:pt x="312" y="13"/>
                    <a:pt x="312" y="13"/>
                  </a:cubicBezTo>
                  <a:cubicBezTo>
                    <a:pt x="311" y="14"/>
                    <a:pt x="311" y="16"/>
                    <a:pt x="310" y="18"/>
                  </a:cubicBezTo>
                  <a:cubicBezTo>
                    <a:pt x="309" y="20"/>
                    <a:pt x="308" y="21"/>
                    <a:pt x="307" y="23"/>
                  </a:cubicBezTo>
                  <a:cubicBezTo>
                    <a:pt x="309" y="15"/>
                    <a:pt x="311" y="8"/>
                    <a:pt x="312" y="2"/>
                  </a:cubicBezTo>
                  <a:cubicBezTo>
                    <a:pt x="312" y="1"/>
                    <a:pt x="311" y="0"/>
                    <a:pt x="311" y="0"/>
                  </a:cubicBezTo>
                  <a:cubicBezTo>
                    <a:pt x="310" y="0"/>
                    <a:pt x="309" y="0"/>
                    <a:pt x="309" y="1"/>
                  </a:cubicBezTo>
                  <a:cubicBezTo>
                    <a:pt x="309" y="1"/>
                    <a:pt x="306" y="8"/>
                    <a:pt x="303" y="17"/>
                  </a:cubicBezTo>
                  <a:cubicBezTo>
                    <a:pt x="297" y="33"/>
                    <a:pt x="297" y="33"/>
                    <a:pt x="297" y="33"/>
                  </a:cubicBezTo>
                  <a:cubicBezTo>
                    <a:pt x="294" y="39"/>
                    <a:pt x="292" y="45"/>
                    <a:pt x="290" y="52"/>
                  </a:cubicBezTo>
                  <a:cubicBezTo>
                    <a:pt x="289" y="53"/>
                    <a:pt x="288" y="55"/>
                    <a:pt x="288" y="56"/>
                  </a:cubicBezTo>
                  <a:cubicBezTo>
                    <a:pt x="293" y="39"/>
                    <a:pt x="296" y="26"/>
                    <a:pt x="299" y="15"/>
                  </a:cubicBezTo>
                  <a:cubicBezTo>
                    <a:pt x="299" y="11"/>
                    <a:pt x="300" y="8"/>
                    <a:pt x="301" y="5"/>
                  </a:cubicBezTo>
                  <a:cubicBezTo>
                    <a:pt x="301" y="4"/>
                    <a:pt x="301" y="3"/>
                    <a:pt x="300" y="3"/>
                  </a:cubicBezTo>
                  <a:cubicBezTo>
                    <a:pt x="300" y="3"/>
                    <a:pt x="299" y="3"/>
                    <a:pt x="298" y="4"/>
                  </a:cubicBezTo>
                  <a:cubicBezTo>
                    <a:pt x="296" y="8"/>
                    <a:pt x="296" y="8"/>
                    <a:pt x="296" y="8"/>
                  </a:cubicBezTo>
                  <a:cubicBezTo>
                    <a:pt x="296" y="9"/>
                    <a:pt x="295" y="10"/>
                    <a:pt x="295" y="11"/>
                  </a:cubicBezTo>
                  <a:cubicBezTo>
                    <a:pt x="295" y="12"/>
                    <a:pt x="294" y="13"/>
                    <a:pt x="294" y="14"/>
                  </a:cubicBezTo>
                  <a:cubicBezTo>
                    <a:pt x="294" y="14"/>
                    <a:pt x="294" y="14"/>
                    <a:pt x="294" y="14"/>
                  </a:cubicBezTo>
                  <a:cubicBezTo>
                    <a:pt x="293" y="15"/>
                    <a:pt x="293" y="16"/>
                    <a:pt x="292" y="17"/>
                  </a:cubicBezTo>
                  <a:cubicBezTo>
                    <a:pt x="292" y="18"/>
                    <a:pt x="291" y="20"/>
                    <a:pt x="291" y="21"/>
                  </a:cubicBezTo>
                  <a:cubicBezTo>
                    <a:pt x="287" y="31"/>
                    <a:pt x="283" y="44"/>
                    <a:pt x="279" y="57"/>
                  </a:cubicBezTo>
                  <a:cubicBezTo>
                    <a:pt x="280" y="53"/>
                    <a:pt x="280" y="50"/>
                    <a:pt x="280" y="46"/>
                  </a:cubicBezTo>
                  <a:cubicBezTo>
                    <a:pt x="281" y="41"/>
                    <a:pt x="282" y="37"/>
                    <a:pt x="282" y="32"/>
                  </a:cubicBezTo>
                  <a:cubicBezTo>
                    <a:pt x="283" y="25"/>
                    <a:pt x="283" y="18"/>
                    <a:pt x="283" y="12"/>
                  </a:cubicBezTo>
                  <a:cubicBezTo>
                    <a:pt x="284" y="8"/>
                    <a:pt x="284" y="8"/>
                    <a:pt x="284" y="8"/>
                  </a:cubicBezTo>
                  <a:cubicBezTo>
                    <a:pt x="284" y="8"/>
                    <a:pt x="283" y="7"/>
                    <a:pt x="283" y="7"/>
                  </a:cubicBezTo>
                  <a:cubicBezTo>
                    <a:pt x="282" y="7"/>
                    <a:pt x="281" y="7"/>
                    <a:pt x="281" y="8"/>
                  </a:cubicBezTo>
                  <a:cubicBezTo>
                    <a:pt x="280" y="12"/>
                    <a:pt x="280" y="12"/>
                    <a:pt x="280" y="12"/>
                  </a:cubicBezTo>
                  <a:cubicBezTo>
                    <a:pt x="279" y="13"/>
                    <a:pt x="279" y="14"/>
                    <a:pt x="279" y="15"/>
                  </a:cubicBezTo>
                  <a:cubicBezTo>
                    <a:pt x="278" y="16"/>
                    <a:pt x="278" y="16"/>
                    <a:pt x="278" y="16"/>
                  </a:cubicBezTo>
                  <a:cubicBezTo>
                    <a:pt x="279" y="10"/>
                    <a:pt x="279" y="10"/>
                    <a:pt x="279" y="10"/>
                  </a:cubicBezTo>
                  <a:cubicBezTo>
                    <a:pt x="279" y="9"/>
                    <a:pt x="279" y="9"/>
                    <a:pt x="278" y="9"/>
                  </a:cubicBezTo>
                  <a:cubicBezTo>
                    <a:pt x="278" y="8"/>
                    <a:pt x="277" y="9"/>
                    <a:pt x="277" y="9"/>
                  </a:cubicBezTo>
                  <a:cubicBezTo>
                    <a:pt x="275" y="14"/>
                    <a:pt x="275" y="14"/>
                    <a:pt x="275" y="14"/>
                  </a:cubicBezTo>
                  <a:cubicBezTo>
                    <a:pt x="275" y="15"/>
                    <a:pt x="274" y="16"/>
                    <a:pt x="274" y="17"/>
                  </a:cubicBezTo>
                  <a:cubicBezTo>
                    <a:pt x="274" y="17"/>
                    <a:pt x="273" y="18"/>
                    <a:pt x="273" y="19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3" y="19"/>
                    <a:pt x="273" y="18"/>
                    <a:pt x="273" y="16"/>
                  </a:cubicBezTo>
                  <a:cubicBezTo>
                    <a:pt x="273" y="15"/>
                    <a:pt x="272" y="15"/>
                    <a:pt x="271" y="15"/>
                  </a:cubicBezTo>
                  <a:cubicBezTo>
                    <a:pt x="271" y="15"/>
                    <a:pt x="270" y="15"/>
                    <a:pt x="270" y="16"/>
                  </a:cubicBezTo>
                  <a:cubicBezTo>
                    <a:pt x="269" y="20"/>
                    <a:pt x="269" y="20"/>
                    <a:pt x="269" y="20"/>
                  </a:cubicBezTo>
                  <a:cubicBezTo>
                    <a:pt x="269" y="21"/>
                    <a:pt x="268" y="22"/>
                    <a:pt x="268" y="23"/>
                  </a:cubicBezTo>
                  <a:cubicBezTo>
                    <a:pt x="268" y="26"/>
                    <a:pt x="267" y="28"/>
                    <a:pt x="266" y="32"/>
                  </a:cubicBezTo>
                  <a:cubicBezTo>
                    <a:pt x="266" y="32"/>
                    <a:pt x="266" y="32"/>
                    <a:pt x="266" y="32"/>
                  </a:cubicBezTo>
                  <a:cubicBezTo>
                    <a:pt x="266" y="34"/>
                    <a:pt x="265" y="37"/>
                    <a:pt x="264" y="41"/>
                  </a:cubicBezTo>
                  <a:cubicBezTo>
                    <a:pt x="264" y="43"/>
                    <a:pt x="264" y="43"/>
                    <a:pt x="264" y="43"/>
                  </a:cubicBezTo>
                  <a:cubicBezTo>
                    <a:pt x="264" y="41"/>
                    <a:pt x="264" y="39"/>
                    <a:pt x="264" y="37"/>
                  </a:cubicBezTo>
                  <a:cubicBezTo>
                    <a:pt x="265" y="28"/>
                    <a:pt x="265" y="20"/>
                    <a:pt x="265" y="12"/>
                  </a:cubicBezTo>
                  <a:cubicBezTo>
                    <a:pt x="265" y="11"/>
                    <a:pt x="264" y="11"/>
                    <a:pt x="264" y="11"/>
                  </a:cubicBezTo>
                  <a:cubicBezTo>
                    <a:pt x="263" y="11"/>
                    <a:pt x="262" y="11"/>
                    <a:pt x="262" y="12"/>
                  </a:cubicBezTo>
                  <a:cubicBezTo>
                    <a:pt x="261" y="16"/>
                    <a:pt x="261" y="16"/>
                    <a:pt x="261" y="16"/>
                  </a:cubicBezTo>
                  <a:cubicBezTo>
                    <a:pt x="261" y="16"/>
                    <a:pt x="260" y="17"/>
                    <a:pt x="260" y="17"/>
                  </a:cubicBezTo>
                  <a:cubicBezTo>
                    <a:pt x="260" y="17"/>
                    <a:pt x="260" y="17"/>
                    <a:pt x="260" y="17"/>
                  </a:cubicBezTo>
                  <a:cubicBezTo>
                    <a:pt x="259" y="18"/>
                    <a:pt x="259" y="20"/>
                    <a:pt x="258" y="22"/>
                  </a:cubicBezTo>
                  <a:cubicBezTo>
                    <a:pt x="257" y="25"/>
                    <a:pt x="256" y="28"/>
                    <a:pt x="255" y="32"/>
                  </a:cubicBezTo>
                  <a:cubicBezTo>
                    <a:pt x="254" y="32"/>
                    <a:pt x="254" y="33"/>
                    <a:pt x="254" y="34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2" y="41"/>
                    <a:pt x="250" y="47"/>
                    <a:pt x="249" y="54"/>
                  </a:cubicBezTo>
                  <a:cubicBezTo>
                    <a:pt x="247" y="61"/>
                    <a:pt x="245" y="68"/>
                    <a:pt x="244" y="76"/>
                  </a:cubicBezTo>
                  <a:cubicBezTo>
                    <a:pt x="244" y="76"/>
                    <a:pt x="244" y="76"/>
                    <a:pt x="244" y="76"/>
                  </a:cubicBezTo>
                  <a:cubicBezTo>
                    <a:pt x="243" y="78"/>
                    <a:pt x="243" y="81"/>
                    <a:pt x="242" y="84"/>
                  </a:cubicBezTo>
                  <a:cubicBezTo>
                    <a:pt x="241" y="88"/>
                    <a:pt x="240" y="93"/>
                    <a:pt x="239" y="97"/>
                  </a:cubicBezTo>
                  <a:cubicBezTo>
                    <a:pt x="238" y="102"/>
                    <a:pt x="237" y="104"/>
                    <a:pt x="237" y="106"/>
                  </a:cubicBezTo>
                  <a:cubicBezTo>
                    <a:pt x="236" y="107"/>
                    <a:pt x="236" y="107"/>
                    <a:pt x="236" y="107"/>
                  </a:cubicBezTo>
                  <a:cubicBezTo>
                    <a:pt x="235" y="110"/>
                    <a:pt x="235" y="110"/>
                    <a:pt x="235" y="110"/>
                  </a:cubicBezTo>
                  <a:cubicBezTo>
                    <a:pt x="235" y="112"/>
                    <a:pt x="234" y="114"/>
                    <a:pt x="234" y="115"/>
                  </a:cubicBezTo>
                  <a:cubicBezTo>
                    <a:pt x="234" y="115"/>
                    <a:pt x="234" y="115"/>
                    <a:pt x="234" y="115"/>
                  </a:cubicBezTo>
                  <a:cubicBezTo>
                    <a:pt x="233" y="119"/>
                    <a:pt x="231" y="123"/>
                    <a:pt x="230" y="125"/>
                  </a:cubicBezTo>
                  <a:cubicBezTo>
                    <a:pt x="230" y="126"/>
                    <a:pt x="230" y="127"/>
                    <a:pt x="229" y="128"/>
                  </a:cubicBezTo>
                  <a:cubicBezTo>
                    <a:pt x="229" y="129"/>
                    <a:pt x="229" y="129"/>
                    <a:pt x="229" y="129"/>
                  </a:cubicBezTo>
                  <a:cubicBezTo>
                    <a:pt x="228" y="130"/>
                    <a:pt x="227" y="131"/>
                    <a:pt x="225" y="131"/>
                  </a:cubicBezTo>
                  <a:cubicBezTo>
                    <a:pt x="221" y="135"/>
                    <a:pt x="221" y="135"/>
                    <a:pt x="221" y="135"/>
                  </a:cubicBezTo>
                  <a:cubicBezTo>
                    <a:pt x="223" y="133"/>
                    <a:pt x="224" y="130"/>
                    <a:pt x="226" y="128"/>
                  </a:cubicBezTo>
                  <a:cubicBezTo>
                    <a:pt x="228" y="123"/>
                    <a:pt x="230" y="118"/>
                    <a:pt x="232" y="113"/>
                  </a:cubicBezTo>
                  <a:cubicBezTo>
                    <a:pt x="234" y="108"/>
                    <a:pt x="236" y="102"/>
                    <a:pt x="237" y="96"/>
                  </a:cubicBezTo>
                  <a:cubicBezTo>
                    <a:pt x="239" y="90"/>
                    <a:pt x="240" y="84"/>
                    <a:pt x="241" y="77"/>
                  </a:cubicBezTo>
                  <a:cubicBezTo>
                    <a:pt x="244" y="60"/>
                    <a:pt x="246" y="46"/>
                    <a:pt x="248" y="34"/>
                  </a:cubicBezTo>
                  <a:cubicBezTo>
                    <a:pt x="249" y="26"/>
                    <a:pt x="250" y="19"/>
                    <a:pt x="251" y="12"/>
                  </a:cubicBezTo>
                  <a:cubicBezTo>
                    <a:pt x="251" y="11"/>
                    <a:pt x="251" y="10"/>
                    <a:pt x="250" y="10"/>
                  </a:cubicBezTo>
                  <a:cubicBezTo>
                    <a:pt x="249" y="10"/>
                    <a:pt x="248" y="10"/>
                    <a:pt x="248" y="11"/>
                  </a:cubicBezTo>
                  <a:cubicBezTo>
                    <a:pt x="247" y="13"/>
                    <a:pt x="247" y="14"/>
                    <a:pt x="246" y="16"/>
                  </a:cubicBezTo>
                  <a:cubicBezTo>
                    <a:pt x="246" y="17"/>
                    <a:pt x="246" y="18"/>
                    <a:pt x="245" y="19"/>
                  </a:cubicBezTo>
                  <a:cubicBezTo>
                    <a:pt x="245" y="20"/>
                    <a:pt x="245" y="21"/>
                    <a:pt x="244" y="23"/>
                  </a:cubicBezTo>
                  <a:cubicBezTo>
                    <a:pt x="244" y="23"/>
                    <a:pt x="244" y="23"/>
                    <a:pt x="244" y="23"/>
                  </a:cubicBezTo>
                  <a:cubicBezTo>
                    <a:pt x="244" y="24"/>
                    <a:pt x="243" y="25"/>
                    <a:pt x="243" y="27"/>
                  </a:cubicBezTo>
                  <a:cubicBezTo>
                    <a:pt x="243" y="28"/>
                    <a:pt x="242" y="29"/>
                    <a:pt x="242" y="31"/>
                  </a:cubicBezTo>
                  <a:cubicBezTo>
                    <a:pt x="242" y="31"/>
                    <a:pt x="242" y="31"/>
                    <a:pt x="242" y="31"/>
                  </a:cubicBezTo>
                  <a:cubicBezTo>
                    <a:pt x="240" y="39"/>
                    <a:pt x="238" y="50"/>
                    <a:pt x="236" y="60"/>
                  </a:cubicBezTo>
                  <a:cubicBezTo>
                    <a:pt x="236" y="59"/>
                    <a:pt x="236" y="57"/>
                    <a:pt x="236" y="55"/>
                  </a:cubicBezTo>
                  <a:cubicBezTo>
                    <a:pt x="236" y="46"/>
                    <a:pt x="235" y="37"/>
                    <a:pt x="233" y="29"/>
                  </a:cubicBezTo>
                  <a:cubicBezTo>
                    <a:pt x="233" y="29"/>
                    <a:pt x="232" y="28"/>
                    <a:pt x="231" y="28"/>
                  </a:cubicBezTo>
                  <a:cubicBezTo>
                    <a:pt x="231" y="28"/>
                    <a:pt x="230" y="29"/>
                    <a:pt x="230" y="30"/>
                  </a:cubicBezTo>
                  <a:cubicBezTo>
                    <a:pt x="230" y="30"/>
                    <a:pt x="230" y="32"/>
                    <a:pt x="230" y="35"/>
                  </a:cubicBezTo>
                  <a:cubicBezTo>
                    <a:pt x="230" y="35"/>
                    <a:pt x="230" y="35"/>
                    <a:pt x="230" y="35"/>
                  </a:cubicBezTo>
                  <a:cubicBezTo>
                    <a:pt x="230" y="36"/>
                    <a:pt x="230" y="37"/>
                    <a:pt x="230" y="38"/>
                  </a:cubicBezTo>
                  <a:cubicBezTo>
                    <a:pt x="230" y="41"/>
                    <a:pt x="230" y="44"/>
                    <a:pt x="229" y="48"/>
                  </a:cubicBezTo>
                  <a:cubicBezTo>
                    <a:pt x="229" y="48"/>
                    <a:pt x="229" y="48"/>
                    <a:pt x="229" y="48"/>
                  </a:cubicBezTo>
                  <a:cubicBezTo>
                    <a:pt x="229" y="53"/>
                    <a:pt x="229" y="59"/>
                    <a:pt x="228" y="66"/>
                  </a:cubicBezTo>
                  <a:cubicBezTo>
                    <a:pt x="227" y="73"/>
                    <a:pt x="226" y="81"/>
                    <a:pt x="225" y="88"/>
                  </a:cubicBezTo>
                  <a:cubicBezTo>
                    <a:pt x="225" y="88"/>
                    <a:pt x="225" y="88"/>
                    <a:pt x="225" y="88"/>
                  </a:cubicBezTo>
                  <a:cubicBezTo>
                    <a:pt x="224" y="92"/>
                    <a:pt x="223" y="95"/>
                    <a:pt x="223" y="99"/>
                  </a:cubicBezTo>
                  <a:cubicBezTo>
                    <a:pt x="223" y="96"/>
                    <a:pt x="223" y="92"/>
                    <a:pt x="224" y="89"/>
                  </a:cubicBezTo>
                  <a:cubicBezTo>
                    <a:pt x="225" y="82"/>
                    <a:pt x="225" y="74"/>
                    <a:pt x="225" y="68"/>
                  </a:cubicBezTo>
                  <a:cubicBezTo>
                    <a:pt x="226" y="61"/>
                    <a:pt x="226" y="55"/>
                    <a:pt x="226" y="50"/>
                  </a:cubicBezTo>
                  <a:cubicBezTo>
                    <a:pt x="227" y="41"/>
                    <a:pt x="227" y="32"/>
                    <a:pt x="228" y="22"/>
                  </a:cubicBezTo>
                  <a:cubicBezTo>
                    <a:pt x="228" y="21"/>
                    <a:pt x="228" y="20"/>
                    <a:pt x="228" y="20"/>
                  </a:cubicBezTo>
                  <a:cubicBezTo>
                    <a:pt x="228" y="19"/>
                    <a:pt x="228" y="19"/>
                    <a:pt x="227" y="19"/>
                  </a:cubicBezTo>
                  <a:cubicBezTo>
                    <a:pt x="227" y="19"/>
                    <a:pt x="227" y="19"/>
                    <a:pt x="227" y="19"/>
                  </a:cubicBezTo>
                  <a:cubicBezTo>
                    <a:pt x="227" y="19"/>
                    <a:pt x="227" y="19"/>
                    <a:pt x="227" y="19"/>
                  </a:cubicBezTo>
                  <a:cubicBezTo>
                    <a:pt x="227" y="19"/>
                    <a:pt x="227" y="19"/>
                    <a:pt x="227" y="19"/>
                  </a:cubicBezTo>
                  <a:cubicBezTo>
                    <a:pt x="227" y="19"/>
                    <a:pt x="227" y="18"/>
                    <a:pt x="227" y="18"/>
                  </a:cubicBezTo>
                  <a:cubicBezTo>
                    <a:pt x="226" y="18"/>
                    <a:pt x="226" y="18"/>
                    <a:pt x="226" y="18"/>
                  </a:cubicBezTo>
                  <a:cubicBezTo>
                    <a:pt x="226" y="18"/>
                    <a:pt x="226" y="19"/>
                    <a:pt x="226" y="19"/>
                  </a:cubicBezTo>
                  <a:cubicBezTo>
                    <a:pt x="225" y="19"/>
                    <a:pt x="225" y="19"/>
                    <a:pt x="225" y="19"/>
                  </a:cubicBezTo>
                  <a:cubicBezTo>
                    <a:pt x="225" y="19"/>
                    <a:pt x="225" y="19"/>
                    <a:pt x="225" y="19"/>
                  </a:cubicBezTo>
                  <a:cubicBezTo>
                    <a:pt x="225" y="19"/>
                    <a:pt x="225" y="19"/>
                    <a:pt x="225" y="19"/>
                  </a:cubicBezTo>
                  <a:cubicBezTo>
                    <a:pt x="225" y="19"/>
                    <a:pt x="225" y="19"/>
                    <a:pt x="225" y="20"/>
                  </a:cubicBezTo>
                  <a:cubicBezTo>
                    <a:pt x="224" y="25"/>
                    <a:pt x="224" y="25"/>
                    <a:pt x="224" y="25"/>
                  </a:cubicBezTo>
                  <a:cubicBezTo>
                    <a:pt x="223" y="26"/>
                    <a:pt x="223" y="27"/>
                    <a:pt x="223" y="29"/>
                  </a:cubicBezTo>
                  <a:cubicBezTo>
                    <a:pt x="223" y="30"/>
                    <a:pt x="222" y="31"/>
                    <a:pt x="222" y="32"/>
                  </a:cubicBezTo>
                  <a:cubicBezTo>
                    <a:pt x="222" y="33"/>
                    <a:pt x="222" y="35"/>
                    <a:pt x="221" y="36"/>
                  </a:cubicBezTo>
                  <a:cubicBezTo>
                    <a:pt x="221" y="36"/>
                    <a:pt x="221" y="36"/>
                    <a:pt x="221" y="36"/>
                  </a:cubicBezTo>
                  <a:cubicBezTo>
                    <a:pt x="221" y="38"/>
                    <a:pt x="221" y="39"/>
                    <a:pt x="221" y="41"/>
                  </a:cubicBezTo>
                  <a:cubicBezTo>
                    <a:pt x="219" y="52"/>
                    <a:pt x="218" y="65"/>
                    <a:pt x="216" y="79"/>
                  </a:cubicBezTo>
                  <a:cubicBezTo>
                    <a:pt x="215" y="88"/>
                    <a:pt x="215" y="88"/>
                    <a:pt x="215" y="88"/>
                  </a:cubicBezTo>
                  <a:cubicBezTo>
                    <a:pt x="216" y="76"/>
                    <a:pt x="216" y="65"/>
                    <a:pt x="216" y="56"/>
                  </a:cubicBezTo>
                  <a:cubicBezTo>
                    <a:pt x="216" y="46"/>
                    <a:pt x="215" y="37"/>
                    <a:pt x="214" y="28"/>
                  </a:cubicBezTo>
                  <a:cubicBezTo>
                    <a:pt x="214" y="27"/>
                    <a:pt x="214" y="27"/>
                    <a:pt x="213" y="27"/>
                  </a:cubicBezTo>
                  <a:cubicBezTo>
                    <a:pt x="212" y="27"/>
                    <a:pt x="212" y="27"/>
                    <a:pt x="212" y="28"/>
                  </a:cubicBezTo>
                  <a:cubicBezTo>
                    <a:pt x="211" y="34"/>
                    <a:pt x="211" y="34"/>
                    <a:pt x="211" y="34"/>
                  </a:cubicBezTo>
                  <a:cubicBezTo>
                    <a:pt x="211" y="35"/>
                    <a:pt x="210" y="38"/>
                    <a:pt x="210" y="40"/>
                  </a:cubicBezTo>
                  <a:cubicBezTo>
                    <a:pt x="210" y="42"/>
                    <a:pt x="210" y="44"/>
                    <a:pt x="210" y="47"/>
                  </a:cubicBezTo>
                  <a:cubicBezTo>
                    <a:pt x="209" y="46"/>
                    <a:pt x="209" y="44"/>
                    <a:pt x="209" y="43"/>
                  </a:cubicBezTo>
                  <a:cubicBezTo>
                    <a:pt x="208" y="38"/>
                    <a:pt x="208" y="33"/>
                    <a:pt x="207" y="29"/>
                  </a:cubicBezTo>
                  <a:cubicBezTo>
                    <a:pt x="207" y="28"/>
                    <a:pt x="206" y="27"/>
                    <a:pt x="205" y="27"/>
                  </a:cubicBezTo>
                  <a:cubicBezTo>
                    <a:pt x="205" y="28"/>
                    <a:pt x="204" y="28"/>
                    <a:pt x="204" y="29"/>
                  </a:cubicBezTo>
                  <a:cubicBezTo>
                    <a:pt x="204" y="30"/>
                    <a:pt x="204" y="39"/>
                    <a:pt x="204" y="51"/>
                  </a:cubicBezTo>
                  <a:cubicBezTo>
                    <a:pt x="204" y="51"/>
                    <a:pt x="204" y="51"/>
                    <a:pt x="204" y="51"/>
                  </a:cubicBezTo>
                  <a:cubicBezTo>
                    <a:pt x="204" y="57"/>
                    <a:pt x="204" y="64"/>
                    <a:pt x="203" y="73"/>
                  </a:cubicBezTo>
                  <a:cubicBezTo>
                    <a:pt x="203" y="75"/>
                    <a:pt x="203" y="75"/>
                    <a:pt x="203" y="75"/>
                  </a:cubicBezTo>
                  <a:cubicBezTo>
                    <a:pt x="203" y="73"/>
                    <a:pt x="203" y="73"/>
                    <a:pt x="203" y="73"/>
                  </a:cubicBezTo>
                  <a:cubicBezTo>
                    <a:pt x="203" y="67"/>
                    <a:pt x="202" y="61"/>
                    <a:pt x="201" y="56"/>
                  </a:cubicBezTo>
                  <a:cubicBezTo>
                    <a:pt x="200" y="51"/>
                    <a:pt x="200" y="46"/>
                    <a:pt x="199" y="42"/>
                  </a:cubicBezTo>
                  <a:cubicBezTo>
                    <a:pt x="198" y="37"/>
                    <a:pt x="197" y="33"/>
                    <a:pt x="196" y="29"/>
                  </a:cubicBezTo>
                  <a:cubicBezTo>
                    <a:pt x="195" y="28"/>
                    <a:pt x="195" y="28"/>
                    <a:pt x="194" y="28"/>
                  </a:cubicBezTo>
                  <a:cubicBezTo>
                    <a:pt x="193" y="28"/>
                    <a:pt x="193" y="29"/>
                    <a:pt x="193" y="29"/>
                  </a:cubicBezTo>
                  <a:cubicBezTo>
                    <a:pt x="193" y="41"/>
                    <a:pt x="193" y="41"/>
                    <a:pt x="193" y="41"/>
                  </a:cubicBezTo>
                  <a:cubicBezTo>
                    <a:pt x="193" y="41"/>
                    <a:pt x="192" y="41"/>
                    <a:pt x="192" y="42"/>
                  </a:cubicBezTo>
                  <a:cubicBezTo>
                    <a:pt x="192" y="42"/>
                    <a:pt x="192" y="44"/>
                    <a:pt x="191" y="48"/>
                  </a:cubicBezTo>
                  <a:cubicBezTo>
                    <a:pt x="191" y="49"/>
                    <a:pt x="191" y="51"/>
                    <a:pt x="191" y="54"/>
                  </a:cubicBezTo>
                  <a:cubicBezTo>
                    <a:pt x="191" y="57"/>
                    <a:pt x="191" y="60"/>
                    <a:pt x="190" y="63"/>
                  </a:cubicBezTo>
                  <a:cubicBezTo>
                    <a:pt x="190" y="66"/>
                    <a:pt x="190" y="69"/>
                    <a:pt x="190" y="72"/>
                  </a:cubicBezTo>
                  <a:cubicBezTo>
                    <a:pt x="190" y="72"/>
                    <a:pt x="190" y="72"/>
                    <a:pt x="190" y="72"/>
                  </a:cubicBezTo>
                  <a:cubicBezTo>
                    <a:pt x="189" y="62"/>
                    <a:pt x="188" y="54"/>
                    <a:pt x="187" y="45"/>
                  </a:cubicBezTo>
                  <a:cubicBezTo>
                    <a:pt x="187" y="45"/>
                    <a:pt x="187" y="44"/>
                    <a:pt x="186" y="44"/>
                  </a:cubicBezTo>
                  <a:cubicBezTo>
                    <a:pt x="185" y="44"/>
                    <a:pt x="185" y="45"/>
                    <a:pt x="185" y="45"/>
                  </a:cubicBezTo>
                  <a:cubicBezTo>
                    <a:pt x="185" y="46"/>
                    <a:pt x="185" y="46"/>
                    <a:pt x="185" y="46"/>
                  </a:cubicBezTo>
                  <a:cubicBezTo>
                    <a:pt x="184" y="42"/>
                    <a:pt x="184" y="38"/>
                    <a:pt x="184" y="35"/>
                  </a:cubicBezTo>
                  <a:cubicBezTo>
                    <a:pt x="184" y="29"/>
                    <a:pt x="184" y="23"/>
                    <a:pt x="184" y="17"/>
                  </a:cubicBezTo>
                  <a:cubicBezTo>
                    <a:pt x="184" y="17"/>
                    <a:pt x="183" y="16"/>
                    <a:pt x="182" y="16"/>
                  </a:cubicBezTo>
                  <a:cubicBezTo>
                    <a:pt x="182" y="16"/>
                    <a:pt x="181" y="16"/>
                    <a:pt x="181" y="17"/>
                  </a:cubicBezTo>
                  <a:cubicBezTo>
                    <a:pt x="181" y="18"/>
                    <a:pt x="180" y="20"/>
                    <a:pt x="180" y="24"/>
                  </a:cubicBezTo>
                  <a:cubicBezTo>
                    <a:pt x="180" y="26"/>
                    <a:pt x="180" y="27"/>
                    <a:pt x="179" y="28"/>
                  </a:cubicBezTo>
                  <a:cubicBezTo>
                    <a:pt x="179" y="30"/>
                    <a:pt x="179" y="31"/>
                    <a:pt x="179" y="33"/>
                  </a:cubicBezTo>
                  <a:cubicBezTo>
                    <a:pt x="179" y="38"/>
                    <a:pt x="179" y="38"/>
                    <a:pt x="179" y="38"/>
                  </a:cubicBezTo>
                  <a:cubicBezTo>
                    <a:pt x="179" y="40"/>
                    <a:pt x="179" y="40"/>
                    <a:pt x="179" y="41"/>
                  </a:cubicBezTo>
                  <a:cubicBezTo>
                    <a:pt x="178" y="44"/>
                    <a:pt x="178" y="44"/>
                    <a:pt x="178" y="44"/>
                  </a:cubicBezTo>
                  <a:cubicBezTo>
                    <a:pt x="178" y="48"/>
                    <a:pt x="178" y="53"/>
                    <a:pt x="178" y="57"/>
                  </a:cubicBezTo>
                  <a:cubicBezTo>
                    <a:pt x="178" y="58"/>
                    <a:pt x="178" y="58"/>
                    <a:pt x="178" y="58"/>
                  </a:cubicBezTo>
                  <a:cubicBezTo>
                    <a:pt x="178" y="57"/>
                    <a:pt x="178" y="57"/>
                    <a:pt x="178" y="57"/>
                  </a:cubicBezTo>
                  <a:cubicBezTo>
                    <a:pt x="177" y="50"/>
                    <a:pt x="176" y="45"/>
                    <a:pt x="175" y="39"/>
                  </a:cubicBezTo>
                  <a:cubicBezTo>
                    <a:pt x="174" y="34"/>
                    <a:pt x="173" y="28"/>
                    <a:pt x="172" y="23"/>
                  </a:cubicBezTo>
                  <a:cubicBezTo>
                    <a:pt x="172" y="23"/>
                    <a:pt x="172" y="22"/>
                    <a:pt x="171" y="22"/>
                  </a:cubicBezTo>
                  <a:cubicBezTo>
                    <a:pt x="171" y="22"/>
                    <a:pt x="171" y="22"/>
                    <a:pt x="171" y="22"/>
                  </a:cubicBezTo>
                  <a:cubicBezTo>
                    <a:pt x="171" y="22"/>
                    <a:pt x="171" y="22"/>
                    <a:pt x="171" y="22"/>
                  </a:cubicBezTo>
                  <a:cubicBezTo>
                    <a:pt x="170" y="22"/>
                    <a:pt x="170" y="22"/>
                    <a:pt x="170" y="22"/>
                  </a:cubicBezTo>
                  <a:cubicBezTo>
                    <a:pt x="169" y="23"/>
                    <a:pt x="169" y="23"/>
                    <a:pt x="169" y="23"/>
                  </a:cubicBezTo>
                  <a:cubicBezTo>
                    <a:pt x="169" y="23"/>
                    <a:pt x="169" y="23"/>
                    <a:pt x="169" y="23"/>
                  </a:cubicBezTo>
                  <a:cubicBezTo>
                    <a:pt x="169" y="30"/>
                    <a:pt x="169" y="30"/>
                    <a:pt x="169" y="30"/>
                  </a:cubicBezTo>
                  <a:cubicBezTo>
                    <a:pt x="170" y="32"/>
                    <a:pt x="170" y="35"/>
                    <a:pt x="170" y="38"/>
                  </a:cubicBezTo>
                  <a:cubicBezTo>
                    <a:pt x="170" y="41"/>
                    <a:pt x="170" y="44"/>
                    <a:pt x="170" y="48"/>
                  </a:cubicBezTo>
                  <a:cubicBezTo>
                    <a:pt x="170" y="48"/>
                    <a:pt x="170" y="48"/>
                    <a:pt x="170" y="48"/>
                  </a:cubicBezTo>
                  <a:cubicBezTo>
                    <a:pt x="171" y="55"/>
                    <a:pt x="171" y="64"/>
                    <a:pt x="172" y="73"/>
                  </a:cubicBezTo>
                  <a:cubicBezTo>
                    <a:pt x="173" y="82"/>
                    <a:pt x="174" y="92"/>
                    <a:pt x="174" y="102"/>
                  </a:cubicBezTo>
                  <a:cubicBezTo>
                    <a:pt x="174" y="102"/>
                    <a:pt x="174" y="102"/>
                    <a:pt x="174" y="102"/>
                  </a:cubicBezTo>
                  <a:cubicBezTo>
                    <a:pt x="174" y="107"/>
                    <a:pt x="175" y="111"/>
                    <a:pt x="175" y="116"/>
                  </a:cubicBezTo>
                  <a:cubicBezTo>
                    <a:pt x="175" y="121"/>
                    <a:pt x="175" y="126"/>
                    <a:pt x="175" y="130"/>
                  </a:cubicBezTo>
                  <a:cubicBezTo>
                    <a:pt x="175" y="135"/>
                    <a:pt x="175" y="139"/>
                    <a:pt x="175" y="143"/>
                  </a:cubicBezTo>
                  <a:cubicBezTo>
                    <a:pt x="175" y="141"/>
                    <a:pt x="175" y="139"/>
                    <a:pt x="175" y="136"/>
                  </a:cubicBezTo>
                  <a:cubicBezTo>
                    <a:pt x="174" y="133"/>
                    <a:pt x="174" y="129"/>
                    <a:pt x="174" y="126"/>
                  </a:cubicBezTo>
                  <a:cubicBezTo>
                    <a:pt x="174" y="122"/>
                    <a:pt x="173" y="118"/>
                    <a:pt x="173" y="115"/>
                  </a:cubicBezTo>
                  <a:cubicBezTo>
                    <a:pt x="173" y="115"/>
                    <a:pt x="173" y="115"/>
                    <a:pt x="173" y="115"/>
                  </a:cubicBezTo>
                  <a:cubicBezTo>
                    <a:pt x="171" y="97"/>
                    <a:pt x="169" y="83"/>
                    <a:pt x="167" y="70"/>
                  </a:cubicBezTo>
                  <a:cubicBezTo>
                    <a:pt x="165" y="58"/>
                    <a:pt x="163" y="47"/>
                    <a:pt x="161" y="37"/>
                  </a:cubicBezTo>
                  <a:cubicBezTo>
                    <a:pt x="161" y="36"/>
                    <a:pt x="160" y="36"/>
                    <a:pt x="159" y="36"/>
                  </a:cubicBezTo>
                  <a:cubicBezTo>
                    <a:pt x="158" y="36"/>
                    <a:pt x="158" y="37"/>
                    <a:pt x="158" y="37"/>
                  </a:cubicBezTo>
                  <a:cubicBezTo>
                    <a:pt x="158" y="38"/>
                    <a:pt x="158" y="40"/>
                    <a:pt x="158" y="44"/>
                  </a:cubicBezTo>
                  <a:cubicBezTo>
                    <a:pt x="158" y="44"/>
                    <a:pt x="158" y="44"/>
                    <a:pt x="158" y="44"/>
                  </a:cubicBezTo>
                  <a:cubicBezTo>
                    <a:pt x="158" y="46"/>
                    <a:pt x="159" y="47"/>
                    <a:pt x="159" y="49"/>
                  </a:cubicBezTo>
                  <a:cubicBezTo>
                    <a:pt x="159" y="53"/>
                    <a:pt x="159" y="57"/>
                    <a:pt x="159" y="62"/>
                  </a:cubicBezTo>
                  <a:cubicBezTo>
                    <a:pt x="160" y="74"/>
                    <a:pt x="162" y="91"/>
                    <a:pt x="164" y="108"/>
                  </a:cubicBezTo>
                  <a:cubicBezTo>
                    <a:pt x="165" y="116"/>
                    <a:pt x="165" y="116"/>
                    <a:pt x="165" y="116"/>
                  </a:cubicBezTo>
                  <a:cubicBezTo>
                    <a:pt x="165" y="122"/>
                    <a:pt x="165" y="122"/>
                    <a:pt x="165" y="122"/>
                  </a:cubicBezTo>
                  <a:cubicBezTo>
                    <a:pt x="164" y="114"/>
                    <a:pt x="162" y="108"/>
                    <a:pt x="160" y="101"/>
                  </a:cubicBezTo>
                  <a:cubicBezTo>
                    <a:pt x="158" y="95"/>
                    <a:pt x="157" y="89"/>
                    <a:pt x="155" y="83"/>
                  </a:cubicBezTo>
                  <a:cubicBezTo>
                    <a:pt x="155" y="83"/>
                    <a:pt x="155" y="83"/>
                    <a:pt x="155" y="83"/>
                  </a:cubicBezTo>
                  <a:cubicBezTo>
                    <a:pt x="152" y="74"/>
                    <a:pt x="149" y="66"/>
                    <a:pt x="146" y="58"/>
                  </a:cubicBezTo>
                  <a:cubicBezTo>
                    <a:pt x="145" y="54"/>
                    <a:pt x="145" y="54"/>
                    <a:pt x="145" y="54"/>
                  </a:cubicBezTo>
                  <a:cubicBezTo>
                    <a:pt x="144" y="53"/>
                    <a:pt x="144" y="53"/>
                    <a:pt x="143" y="53"/>
                  </a:cubicBezTo>
                  <a:cubicBezTo>
                    <a:pt x="142" y="53"/>
                    <a:pt x="142" y="54"/>
                    <a:pt x="142" y="54"/>
                  </a:cubicBezTo>
                  <a:cubicBezTo>
                    <a:pt x="143" y="60"/>
                    <a:pt x="143" y="60"/>
                    <a:pt x="143" y="60"/>
                  </a:cubicBezTo>
                  <a:cubicBezTo>
                    <a:pt x="143" y="62"/>
                    <a:pt x="144" y="64"/>
                    <a:pt x="144" y="66"/>
                  </a:cubicBezTo>
                  <a:cubicBezTo>
                    <a:pt x="144" y="67"/>
                    <a:pt x="144" y="67"/>
                    <a:pt x="144" y="68"/>
                  </a:cubicBezTo>
                  <a:cubicBezTo>
                    <a:pt x="145" y="69"/>
                    <a:pt x="145" y="70"/>
                    <a:pt x="145" y="72"/>
                  </a:cubicBezTo>
                  <a:cubicBezTo>
                    <a:pt x="145" y="73"/>
                    <a:pt x="146" y="75"/>
                    <a:pt x="146" y="77"/>
                  </a:cubicBezTo>
                  <a:cubicBezTo>
                    <a:pt x="146" y="77"/>
                    <a:pt x="146" y="77"/>
                    <a:pt x="146" y="77"/>
                  </a:cubicBezTo>
                  <a:cubicBezTo>
                    <a:pt x="147" y="79"/>
                    <a:pt x="147" y="82"/>
                    <a:pt x="148" y="85"/>
                  </a:cubicBezTo>
                  <a:cubicBezTo>
                    <a:pt x="147" y="83"/>
                    <a:pt x="146" y="80"/>
                    <a:pt x="145" y="78"/>
                  </a:cubicBezTo>
                  <a:cubicBezTo>
                    <a:pt x="144" y="75"/>
                    <a:pt x="143" y="73"/>
                    <a:pt x="142" y="70"/>
                  </a:cubicBezTo>
                  <a:cubicBezTo>
                    <a:pt x="142" y="67"/>
                    <a:pt x="142" y="63"/>
                    <a:pt x="142" y="60"/>
                  </a:cubicBezTo>
                  <a:cubicBezTo>
                    <a:pt x="143" y="59"/>
                    <a:pt x="142" y="58"/>
                    <a:pt x="141" y="58"/>
                  </a:cubicBezTo>
                  <a:cubicBezTo>
                    <a:pt x="141" y="58"/>
                    <a:pt x="140" y="59"/>
                    <a:pt x="140" y="59"/>
                  </a:cubicBezTo>
                  <a:cubicBezTo>
                    <a:pt x="139" y="63"/>
                    <a:pt x="139" y="63"/>
                    <a:pt x="139" y="63"/>
                  </a:cubicBezTo>
                  <a:cubicBezTo>
                    <a:pt x="137" y="59"/>
                    <a:pt x="136" y="55"/>
                    <a:pt x="134" y="52"/>
                  </a:cubicBezTo>
                  <a:cubicBezTo>
                    <a:pt x="134" y="52"/>
                    <a:pt x="134" y="52"/>
                    <a:pt x="134" y="52"/>
                  </a:cubicBezTo>
                  <a:cubicBezTo>
                    <a:pt x="134" y="51"/>
                    <a:pt x="134" y="51"/>
                    <a:pt x="134" y="51"/>
                  </a:cubicBezTo>
                  <a:cubicBezTo>
                    <a:pt x="133" y="51"/>
                    <a:pt x="133" y="51"/>
                    <a:pt x="133" y="51"/>
                  </a:cubicBezTo>
                  <a:cubicBezTo>
                    <a:pt x="133" y="51"/>
                    <a:pt x="133" y="51"/>
                    <a:pt x="133" y="51"/>
                  </a:cubicBezTo>
                  <a:cubicBezTo>
                    <a:pt x="133" y="51"/>
                    <a:pt x="133" y="51"/>
                    <a:pt x="133" y="51"/>
                  </a:cubicBezTo>
                  <a:cubicBezTo>
                    <a:pt x="132" y="51"/>
                    <a:pt x="132" y="52"/>
                    <a:pt x="132" y="52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2" y="52"/>
                    <a:pt x="132" y="53"/>
                    <a:pt x="132" y="53"/>
                  </a:cubicBezTo>
                  <a:cubicBezTo>
                    <a:pt x="134" y="60"/>
                    <a:pt x="135" y="68"/>
                    <a:pt x="137" y="75"/>
                  </a:cubicBezTo>
                  <a:cubicBezTo>
                    <a:pt x="137" y="76"/>
                    <a:pt x="137" y="77"/>
                    <a:pt x="137" y="78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7" y="80"/>
                    <a:pt x="137" y="81"/>
                    <a:pt x="137" y="83"/>
                  </a:cubicBezTo>
                  <a:cubicBezTo>
                    <a:pt x="137" y="87"/>
                    <a:pt x="137" y="91"/>
                    <a:pt x="138" y="95"/>
                  </a:cubicBezTo>
                  <a:cubicBezTo>
                    <a:pt x="138" y="99"/>
                    <a:pt x="139" y="103"/>
                    <a:pt x="140" y="107"/>
                  </a:cubicBezTo>
                  <a:cubicBezTo>
                    <a:pt x="140" y="107"/>
                    <a:pt x="140" y="107"/>
                    <a:pt x="140" y="107"/>
                  </a:cubicBezTo>
                  <a:cubicBezTo>
                    <a:pt x="141" y="112"/>
                    <a:pt x="142" y="116"/>
                    <a:pt x="143" y="120"/>
                  </a:cubicBezTo>
                  <a:cubicBezTo>
                    <a:pt x="142" y="119"/>
                    <a:pt x="142" y="119"/>
                    <a:pt x="142" y="119"/>
                  </a:cubicBezTo>
                  <a:cubicBezTo>
                    <a:pt x="141" y="118"/>
                    <a:pt x="141" y="117"/>
                    <a:pt x="140" y="115"/>
                  </a:cubicBezTo>
                  <a:cubicBezTo>
                    <a:pt x="139" y="112"/>
                    <a:pt x="138" y="109"/>
                    <a:pt x="137" y="106"/>
                  </a:cubicBezTo>
                  <a:cubicBezTo>
                    <a:pt x="136" y="104"/>
                    <a:pt x="135" y="102"/>
                    <a:pt x="134" y="100"/>
                  </a:cubicBezTo>
                  <a:cubicBezTo>
                    <a:pt x="134" y="100"/>
                    <a:pt x="134" y="100"/>
                    <a:pt x="134" y="100"/>
                  </a:cubicBezTo>
                  <a:cubicBezTo>
                    <a:pt x="132" y="95"/>
                    <a:pt x="131" y="90"/>
                    <a:pt x="129" y="85"/>
                  </a:cubicBezTo>
                  <a:cubicBezTo>
                    <a:pt x="127" y="80"/>
                    <a:pt x="126" y="75"/>
                    <a:pt x="124" y="70"/>
                  </a:cubicBezTo>
                  <a:cubicBezTo>
                    <a:pt x="124" y="70"/>
                    <a:pt x="123" y="69"/>
                    <a:pt x="123" y="69"/>
                  </a:cubicBezTo>
                  <a:cubicBezTo>
                    <a:pt x="122" y="69"/>
                    <a:pt x="121" y="70"/>
                    <a:pt x="122" y="71"/>
                  </a:cubicBezTo>
                  <a:cubicBezTo>
                    <a:pt x="122" y="71"/>
                    <a:pt x="122" y="73"/>
                    <a:pt x="122" y="77"/>
                  </a:cubicBezTo>
                  <a:cubicBezTo>
                    <a:pt x="122" y="77"/>
                    <a:pt x="122" y="77"/>
                    <a:pt x="122" y="77"/>
                  </a:cubicBezTo>
                  <a:cubicBezTo>
                    <a:pt x="123" y="79"/>
                    <a:pt x="123" y="82"/>
                    <a:pt x="124" y="84"/>
                  </a:cubicBezTo>
                  <a:cubicBezTo>
                    <a:pt x="124" y="86"/>
                    <a:pt x="124" y="88"/>
                    <a:pt x="125" y="9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18" y="81"/>
                    <a:pt x="118" y="80"/>
                    <a:pt x="117" y="81"/>
                  </a:cubicBezTo>
                  <a:cubicBezTo>
                    <a:pt x="117" y="81"/>
                    <a:pt x="117" y="81"/>
                    <a:pt x="116" y="81"/>
                  </a:cubicBezTo>
                  <a:cubicBezTo>
                    <a:pt x="116" y="81"/>
                    <a:pt x="116" y="81"/>
                    <a:pt x="116" y="81"/>
                  </a:cubicBezTo>
                  <a:cubicBezTo>
                    <a:pt x="116" y="80"/>
                    <a:pt x="115" y="80"/>
                    <a:pt x="115" y="80"/>
                  </a:cubicBezTo>
                  <a:cubicBezTo>
                    <a:pt x="114" y="81"/>
                    <a:pt x="114" y="82"/>
                    <a:pt x="114" y="82"/>
                  </a:cubicBezTo>
                  <a:cubicBezTo>
                    <a:pt x="121" y="105"/>
                    <a:pt x="121" y="105"/>
                    <a:pt x="121" y="105"/>
                  </a:cubicBezTo>
                  <a:cubicBezTo>
                    <a:pt x="123" y="111"/>
                    <a:pt x="126" y="119"/>
                    <a:pt x="129" y="128"/>
                  </a:cubicBezTo>
                  <a:cubicBezTo>
                    <a:pt x="129" y="130"/>
                    <a:pt x="130" y="133"/>
                    <a:pt x="131" y="135"/>
                  </a:cubicBezTo>
                  <a:cubicBezTo>
                    <a:pt x="130" y="134"/>
                    <a:pt x="130" y="134"/>
                    <a:pt x="130" y="134"/>
                  </a:cubicBezTo>
                  <a:cubicBezTo>
                    <a:pt x="128" y="128"/>
                    <a:pt x="126" y="122"/>
                    <a:pt x="123" y="117"/>
                  </a:cubicBezTo>
                  <a:cubicBezTo>
                    <a:pt x="123" y="117"/>
                    <a:pt x="123" y="117"/>
                    <a:pt x="123" y="117"/>
                  </a:cubicBezTo>
                  <a:cubicBezTo>
                    <a:pt x="119" y="109"/>
                    <a:pt x="116" y="101"/>
                    <a:pt x="112" y="94"/>
                  </a:cubicBezTo>
                  <a:cubicBezTo>
                    <a:pt x="110" y="90"/>
                    <a:pt x="110" y="90"/>
                    <a:pt x="110" y="90"/>
                  </a:cubicBezTo>
                  <a:cubicBezTo>
                    <a:pt x="110" y="89"/>
                    <a:pt x="109" y="89"/>
                    <a:pt x="108" y="89"/>
                  </a:cubicBezTo>
                  <a:cubicBezTo>
                    <a:pt x="107" y="89"/>
                    <a:pt x="107" y="90"/>
                    <a:pt x="107" y="91"/>
                  </a:cubicBezTo>
                  <a:cubicBezTo>
                    <a:pt x="109" y="97"/>
                    <a:pt x="109" y="97"/>
                    <a:pt x="109" y="97"/>
                  </a:cubicBezTo>
                  <a:cubicBezTo>
                    <a:pt x="110" y="99"/>
                    <a:pt x="110" y="101"/>
                    <a:pt x="111" y="104"/>
                  </a:cubicBezTo>
                  <a:cubicBezTo>
                    <a:pt x="112" y="106"/>
                    <a:pt x="112" y="106"/>
                    <a:pt x="112" y="106"/>
                  </a:cubicBezTo>
                  <a:cubicBezTo>
                    <a:pt x="112" y="105"/>
                    <a:pt x="111" y="105"/>
                    <a:pt x="111" y="105"/>
                  </a:cubicBezTo>
                  <a:cubicBezTo>
                    <a:pt x="110" y="105"/>
                    <a:pt x="110" y="106"/>
                    <a:pt x="110" y="106"/>
                  </a:cubicBezTo>
                  <a:cubicBezTo>
                    <a:pt x="110" y="105"/>
                    <a:pt x="110" y="105"/>
                    <a:pt x="110" y="105"/>
                  </a:cubicBezTo>
                  <a:cubicBezTo>
                    <a:pt x="106" y="95"/>
                    <a:pt x="102" y="87"/>
                    <a:pt x="98" y="78"/>
                  </a:cubicBezTo>
                  <a:cubicBezTo>
                    <a:pt x="98" y="78"/>
                    <a:pt x="97" y="77"/>
                    <a:pt x="96" y="78"/>
                  </a:cubicBezTo>
                  <a:cubicBezTo>
                    <a:pt x="95" y="78"/>
                    <a:pt x="95" y="79"/>
                    <a:pt x="95" y="79"/>
                  </a:cubicBezTo>
                  <a:cubicBezTo>
                    <a:pt x="96" y="80"/>
                    <a:pt x="97" y="85"/>
                    <a:pt x="99" y="91"/>
                  </a:cubicBezTo>
                  <a:cubicBezTo>
                    <a:pt x="98" y="91"/>
                    <a:pt x="98" y="91"/>
                    <a:pt x="97" y="91"/>
                  </a:cubicBezTo>
                  <a:cubicBezTo>
                    <a:pt x="97" y="91"/>
                    <a:pt x="96" y="92"/>
                    <a:pt x="96" y="92"/>
                  </a:cubicBezTo>
                  <a:cubicBezTo>
                    <a:pt x="96" y="92"/>
                    <a:pt x="96" y="92"/>
                    <a:pt x="96" y="92"/>
                  </a:cubicBezTo>
                  <a:cubicBezTo>
                    <a:pt x="96" y="93"/>
                    <a:pt x="96" y="95"/>
                    <a:pt x="96" y="98"/>
                  </a:cubicBezTo>
                  <a:cubicBezTo>
                    <a:pt x="97" y="100"/>
                    <a:pt x="97" y="101"/>
                    <a:pt x="97" y="103"/>
                  </a:cubicBezTo>
                  <a:cubicBezTo>
                    <a:pt x="97" y="104"/>
                    <a:pt x="97" y="105"/>
                    <a:pt x="97" y="105"/>
                  </a:cubicBezTo>
                  <a:cubicBezTo>
                    <a:pt x="97" y="107"/>
                    <a:pt x="97" y="107"/>
                    <a:pt x="97" y="107"/>
                  </a:cubicBezTo>
                  <a:cubicBezTo>
                    <a:pt x="97" y="109"/>
                    <a:pt x="98" y="111"/>
                    <a:pt x="98" y="112"/>
                  </a:cubicBezTo>
                  <a:cubicBezTo>
                    <a:pt x="98" y="112"/>
                    <a:pt x="98" y="112"/>
                    <a:pt x="97" y="112"/>
                  </a:cubicBezTo>
                  <a:cubicBezTo>
                    <a:pt x="97" y="112"/>
                    <a:pt x="96" y="113"/>
                    <a:pt x="96" y="114"/>
                  </a:cubicBezTo>
                  <a:cubicBezTo>
                    <a:pt x="96" y="118"/>
                    <a:pt x="96" y="118"/>
                    <a:pt x="96" y="118"/>
                  </a:cubicBezTo>
                  <a:cubicBezTo>
                    <a:pt x="95" y="115"/>
                    <a:pt x="95" y="113"/>
                    <a:pt x="94" y="110"/>
                  </a:cubicBezTo>
                  <a:cubicBezTo>
                    <a:pt x="92" y="103"/>
                    <a:pt x="90" y="97"/>
                    <a:pt x="89" y="91"/>
                  </a:cubicBezTo>
                  <a:cubicBezTo>
                    <a:pt x="88" y="85"/>
                    <a:pt x="88" y="79"/>
                    <a:pt x="88" y="74"/>
                  </a:cubicBezTo>
                  <a:cubicBezTo>
                    <a:pt x="88" y="74"/>
                    <a:pt x="88" y="74"/>
                    <a:pt x="88" y="74"/>
                  </a:cubicBezTo>
                  <a:cubicBezTo>
                    <a:pt x="88" y="73"/>
                    <a:pt x="87" y="72"/>
                    <a:pt x="86" y="72"/>
                  </a:cubicBezTo>
                  <a:cubicBezTo>
                    <a:pt x="86" y="72"/>
                    <a:pt x="85" y="73"/>
                    <a:pt x="85" y="73"/>
                  </a:cubicBezTo>
                  <a:cubicBezTo>
                    <a:pt x="85" y="73"/>
                    <a:pt x="85" y="76"/>
                    <a:pt x="84" y="81"/>
                  </a:cubicBezTo>
                  <a:cubicBezTo>
                    <a:pt x="84" y="83"/>
                    <a:pt x="84" y="86"/>
                    <a:pt x="84" y="89"/>
                  </a:cubicBezTo>
                  <a:cubicBezTo>
                    <a:pt x="84" y="89"/>
                    <a:pt x="84" y="90"/>
                    <a:pt x="84" y="90"/>
                  </a:cubicBezTo>
                  <a:cubicBezTo>
                    <a:pt x="84" y="90"/>
                    <a:pt x="84" y="91"/>
                    <a:pt x="84" y="92"/>
                  </a:cubicBezTo>
                  <a:cubicBezTo>
                    <a:pt x="84" y="93"/>
                    <a:pt x="84" y="94"/>
                    <a:pt x="84" y="95"/>
                  </a:cubicBezTo>
                  <a:cubicBezTo>
                    <a:pt x="85" y="97"/>
                    <a:pt x="85" y="99"/>
                    <a:pt x="85" y="101"/>
                  </a:cubicBezTo>
                  <a:cubicBezTo>
                    <a:pt x="85" y="104"/>
                    <a:pt x="86" y="107"/>
                    <a:pt x="87" y="111"/>
                  </a:cubicBezTo>
                  <a:cubicBezTo>
                    <a:pt x="87" y="112"/>
                    <a:pt x="87" y="113"/>
                    <a:pt x="88" y="114"/>
                  </a:cubicBezTo>
                  <a:cubicBezTo>
                    <a:pt x="88" y="116"/>
                    <a:pt x="88" y="117"/>
                    <a:pt x="89" y="119"/>
                  </a:cubicBezTo>
                  <a:cubicBezTo>
                    <a:pt x="89" y="120"/>
                    <a:pt x="89" y="120"/>
                    <a:pt x="89" y="120"/>
                  </a:cubicBezTo>
                  <a:cubicBezTo>
                    <a:pt x="88" y="117"/>
                    <a:pt x="88" y="117"/>
                    <a:pt x="88" y="117"/>
                  </a:cubicBezTo>
                  <a:cubicBezTo>
                    <a:pt x="85" y="112"/>
                    <a:pt x="83" y="108"/>
                    <a:pt x="81" y="103"/>
                  </a:cubicBezTo>
                  <a:cubicBezTo>
                    <a:pt x="80" y="103"/>
                    <a:pt x="80" y="102"/>
                    <a:pt x="79" y="103"/>
                  </a:cubicBezTo>
                  <a:cubicBezTo>
                    <a:pt x="78" y="103"/>
                    <a:pt x="78" y="104"/>
                    <a:pt x="78" y="104"/>
                  </a:cubicBezTo>
                  <a:cubicBezTo>
                    <a:pt x="78" y="104"/>
                    <a:pt x="79" y="106"/>
                    <a:pt x="80" y="110"/>
                  </a:cubicBezTo>
                  <a:cubicBezTo>
                    <a:pt x="80" y="110"/>
                    <a:pt x="80" y="110"/>
                    <a:pt x="80" y="110"/>
                  </a:cubicBezTo>
                  <a:cubicBezTo>
                    <a:pt x="81" y="112"/>
                    <a:pt x="81" y="115"/>
                    <a:pt x="82" y="117"/>
                  </a:cubicBezTo>
                  <a:cubicBezTo>
                    <a:pt x="83" y="120"/>
                    <a:pt x="84" y="123"/>
                    <a:pt x="86" y="126"/>
                  </a:cubicBezTo>
                  <a:cubicBezTo>
                    <a:pt x="86" y="126"/>
                    <a:pt x="86" y="126"/>
                    <a:pt x="86" y="126"/>
                  </a:cubicBezTo>
                  <a:cubicBezTo>
                    <a:pt x="88" y="132"/>
                    <a:pt x="90" y="139"/>
                    <a:pt x="93" y="146"/>
                  </a:cubicBezTo>
                  <a:cubicBezTo>
                    <a:pt x="92" y="145"/>
                    <a:pt x="92" y="145"/>
                    <a:pt x="92" y="145"/>
                  </a:cubicBezTo>
                  <a:cubicBezTo>
                    <a:pt x="90" y="140"/>
                    <a:pt x="87" y="135"/>
                    <a:pt x="85" y="131"/>
                  </a:cubicBezTo>
                  <a:cubicBezTo>
                    <a:pt x="84" y="127"/>
                    <a:pt x="82" y="124"/>
                    <a:pt x="81" y="121"/>
                  </a:cubicBezTo>
                  <a:cubicBezTo>
                    <a:pt x="81" y="120"/>
                    <a:pt x="81" y="120"/>
                    <a:pt x="80" y="120"/>
                  </a:cubicBezTo>
                  <a:cubicBezTo>
                    <a:pt x="79" y="120"/>
                    <a:pt x="79" y="120"/>
                    <a:pt x="79" y="121"/>
                  </a:cubicBezTo>
                  <a:cubicBezTo>
                    <a:pt x="77" y="117"/>
                    <a:pt x="77" y="117"/>
                    <a:pt x="77" y="117"/>
                  </a:cubicBezTo>
                  <a:cubicBezTo>
                    <a:pt x="77" y="117"/>
                    <a:pt x="77" y="117"/>
                    <a:pt x="77" y="117"/>
                  </a:cubicBezTo>
                  <a:cubicBezTo>
                    <a:pt x="77" y="117"/>
                    <a:pt x="76" y="117"/>
                    <a:pt x="76" y="117"/>
                  </a:cubicBezTo>
                  <a:cubicBezTo>
                    <a:pt x="76" y="117"/>
                    <a:pt x="75" y="117"/>
                    <a:pt x="75" y="117"/>
                  </a:cubicBezTo>
                  <a:cubicBezTo>
                    <a:pt x="74" y="115"/>
                    <a:pt x="74" y="115"/>
                    <a:pt x="74" y="115"/>
                  </a:cubicBezTo>
                  <a:cubicBezTo>
                    <a:pt x="74" y="115"/>
                    <a:pt x="73" y="115"/>
                    <a:pt x="72" y="115"/>
                  </a:cubicBezTo>
                  <a:cubicBezTo>
                    <a:pt x="72" y="115"/>
                    <a:pt x="71" y="116"/>
                    <a:pt x="72" y="117"/>
                  </a:cubicBezTo>
                  <a:cubicBezTo>
                    <a:pt x="75" y="123"/>
                    <a:pt x="75" y="123"/>
                    <a:pt x="75" y="123"/>
                  </a:cubicBezTo>
                  <a:cubicBezTo>
                    <a:pt x="75" y="125"/>
                    <a:pt x="76" y="127"/>
                    <a:pt x="78" y="130"/>
                  </a:cubicBezTo>
                  <a:cubicBezTo>
                    <a:pt x="79" y="132"/>
                    <a:pt x="80" y="135"/>
                    <a:pt x="81" y="138"/>
                  </a:cubicBezTo>
                  <a:cubicBezTo>
                    <a:pt x="82" y="140"/>
                    <a:pt x="82" y="140"/>
                    <a:pt x="82" y="140"/>
                  </a:cubicBezTo>
                  <a:cubicBezTo>
                    <a:pt x="80" y="136"/>
                    <a:pt x="78" y="132"/>
                    <a:pt x="76" y="127"/>
                  </a:cubicBezTo>
                  <a:cubicBezTo>
                    <a:pt x="73" y="119"/>
                    <a:pt x="69" y="111"/>
                    <a:pt x="66" y="104"/>
                  </a:cubicBezTo>
                  <a:cubicBezTo>
                    <a:pt x="66" y="103"/>
                    <a:pt x="65" y="103"/>
                    <a:pt x="64" y="103"/>
                  </a:cubicBezTo>
                  <a:cubicBezTo>
                    <a:pt x="64" y="103"/>
                    <a:pt x="63" y="104"/>
                    <a:pt x="63" y="104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6" y="113"/>
                    <a:pt x="66" y="114"/>
                    <a:pt x="66" y="115"/>
                  </a:cubicBezTo>
                  <a:cubicBezTo>
                    <a:pt x="67" y="117"/>
                    <a:pt x="67" y="118"/>
                    <a:pt x="68" y="119"/>
                  </a:cubicBezTo>
                  <a:cubicBezTo>
                    <a:pt x="68" y="121"/>
                    <a:pt x="68" y="123"/>
                    <a:pt x="69" y="124"/>
                  </a:cubicBezTo>
                  <a:cubicBezTo>
                    <a:pt x="70" y="126"/>
                    <a:pt x="70" y="128"/>
                    <a:pt x="71" y="130"/>
                  </a:cubicBezTo>
                  <a:cubicBezTo>
                    <a:pt x="72" y="133"/>
                    <a:pt x="73" y="137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3" y="140"/>
                    <a:pt x="72" y="141"/>
                    <a:pt x="73" y="142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4" y="149"/>
                    <a:pt x="74" y="150"/>
                    <a:pt x="75" y="151"/>
                  </a:cubicBezTo>
                  <a:cubicBezTo>
                    <a:pt x="75" y="152"/>
                    <a:pt x="75" y="153"/>
                    <a:pt x="76" y="154"/>
                  </a:cubicBezTo>
                  <a:cubicBezTo>
                    <a:pt x="76" y="154"/>
                    <a:pt x="76" y="154"/>
                    <a:pt x="76" y="154"/>
                  </a:cubicBezTo>
                  <a:cubicBezTo>
                    <a:pt x="76" y="156"/>
                    <a:pt x="76" y="157"/>
                    <a:pt x="77" y="158"/>
                  </a:cubicBezTo>
                  <a:cubicBezTo>
                    <a:pt x="77" y="160"/>
                    <a:pt x="78" y="161"/>
                    <a:pt x="78" y="163"/>
                  </a:cubicBezTo>
                  <a:cubicBezTo>
                    <a:pt x="78" y="163"/>
                    <a:pt x="78" y="163"/>
                    <a:pt x="78" y="163"/>
                  </a:cubicBezTo>
                  <a:cubicBezTo>
                    <a:pt x="77" y="161"/>
                    <a:pt x="77" y="161"/>
                    <a:pt x="77" y="161"/>
                  </a:cubicBezTo>
                  <a:cubicBezTo>
                    <a:pt x="76" y="158"/>
                    <a:pt x="74" y="154"/>
                    <a:pt x="73" y="151"/>
                  </a:cubicBezTo>
                  <a:cubicBezTo>
                    <a:pt x="72" y="149"/>
                    <a:pt x="72" y="148"/>
                    <a:pt x="71" y="146"/>
                  </a:cubicBezTo>
                  <a:cubicBezTo>
                    <a:pt x="71" y="146"/>
                    <a:pt x="71" y="145"/>
                    <a:pt x="70" y="145"/>
                  </a:cubicBezTo>
                  <a:cubicBezTo>
                    <a:pt x="69" y="142"/>
                    <a:pt x="67" y="139"/>
                    <a:pt x="66" y="136"/>
                  </a:cubicBezTo>
                  <a:cubicBezTo>
                    <a:pt x="66" y="135"/>
                    <a:pt x="66" y="135"/>
                    <a:pt x="66" y="135"/>
                  </a:cubicBezTo>
                  <a:cubicBezTo>
                    <a:pt x="65" y="134"/>
                    <a:pt x="65" y="134"/>
                    <a:pt x="65" y="134"/>
                  </a:cubicBezTo>
                  <a:cubicBezTo>
                    <a:pt x="64" y="133"/>
                    <a:pt x="64" y="133"/>
                    <a:pt x="63" y="133"/>
                  </a:cubicBezTo>
                  <a:cubicBezTo>
                    <a:pt x="63" y="133"/>
                    <a:pt x="62" y="134"/>
                    <a:pt x="62" y="135"/>
                  </a:cubicBezTo>
                  <a:cubicBezTo>
                    <a:pt x="63" y="137"/>
                    <a:pt x="63" y="137"/>
                    <a:pt x="63" y="137"/>
                  </a:cubicBezTo>
                  <a:cubicBezTo>
                    <a:pt x="63" y="142"/>
                    <a:pt x="63" y="142"/>
                    <a:pt x="63" y="142"/>
                  </a:cubicBezTo>
                  <a:cubicBezTo>
                    <a:pt x="63" y="142"/>
                    <a:pt x="63" y="142"/>
                    <a:pt x="63" y="143"/>
                  </a:cubicBezTo>
                  <a:cubicBezTo>
                    <a:pt x="63" y="144"/>
                    <a:pt x="63" y="144"/>
                    <a:pt x="63" y="145"/>
                  </a:cubicBezTo>
                  <a:cubicBezTo>
                    <a:pt x="64" y="147"/>
                    <a:pt x="64" y="147"/>
                    <a:pt x="64" y="147"/>
                  </a:cubicBezTo>
                  <a:cubicBezTo>
                    <a:pt x="64" y="149"/>
                    <a:pt x="64" y="149"/>
                    <a:pt x="64" y="149"/>
                  </a:cubicBezTo>
                  <a:cubicBezTo>
                    <a:pt x="64" y="151"/>
                    <a:pt x="64" y="151"/>
                    <a:pt x="64" y="152"/>
                  </a:cubicBezTo>
                  <a:cubicBezTo>
                    <a:pt x="64" y="154"/>
                    <a:pt x="64" y="154"/>
                    <a:pt x="64" y="154"/>
                  </a:cubicBezTo>
                  <a:cubicBezTo>
                    <a:pt x="64" y="153"/>
                    <a:pt x="64" y="153"/>
                    <a:pt x="64" y="153"/>
                  </a:cubicBezTo>
                  <a:cubicBezTo>
                    <a:pt x="62" y="149"/>
                    <a:pt x="59" y="145"/>
                    <a:pt x="57" y="141"/>
                  </a:cubicBezTo>
                  <a:cubicBezTo>
                    <a:pt x="56" y="141"/>
                    <a:pt x="56" y="140"/>
                    <a:pt x="55" y="141"/>
                  </a:cubicBezTo>
                  <a:cubicBezTo>
                    <a:pt x="54" y="141"/>
                    <a:pt x="54" y="142"/>
                    <a:pt x="54" y="142"/>
                  </a:cubicBezTo>
                  <a:cubicBezTo>
                    <a:pt x="56" y="148"/>
                    <a:pt x="56" y="148"/>
                    <a:pt x="56" y="148"/>
                  </a:cubicBezTo>
                  <a:cubicBezTo>
                    <a:pt x="57" y="149"/>
                    <a:pt x="57" y="150"/>
                    <a:pt x="58" y="151"/>
                  </a:cubicBezTo>
                  <a:cubicBezTo>
                    <a:pt x="57" y="150"/>
                    <a:pt x="56" y="149"/>
                    <a:pt x="56" y="148"/>
                  </a:cubicBezTo>
                  <a:cubicBezTo>
                    <a:pt x="55" y="147"/>
                    <a:pt x="55" y="147"/>
                    <a:pt x="54" y="147"/>
                  </a:cubicBezTo>
                  <a:cubicBezTo>
                    <a:pt x="53" y="147"/>
                    <a:pt x="53" y="148"/>
                    <a:pt x="53" y="149"/>
                  </a:cubicBezTo>
                  <a:cubicBezTo>
                    <a:pt x="61" y="171"/>
                    <a:pt x="61" y="171"/>
                    <a:pt x="61" y="171"/>
                  </a:cubicBezTo>
                  <a:cubicBezTo>
                    <a:pt x="62" y="173"/>
                    <a:pt x="63" y="175"/>
                    <a:pt x="64" y="177"/>
                  </a:cubicBezTo>
                  <a:cubicBezTo>
                    <a:pt x="62" y="175"/>
                    <a:pt x="61" y="173"/>
                    <a:pt x="59" y="171"/>
                  </a:cubicBezTo>
                  <a:cubicBezTo>
                    <a:pt x="58" y="169"/>
                    <a:pt x="57" y="167"/>
                    <a:pt x="55" y="165"/>
                  </a:cubicBezTo>
                  <a:cubicBezTo>
                    <a:pt x="55" y="165"/>
                    <a:pt x="55" y="164"/>
                    <a:pt x="55" y="164"/>
                  </a:cubicBezTo>
                  <a:cubicBezTo>
                    <a:pt x="55" y="164"/>
                    <a:pt x="55" y="164"/>
                    <a:pt x="55" y="164"/>
                  </a:cubicBezTo>
                  <a:cubicBezTo>
                    <a:pt x="55" y="164"/>
                    <a:pt x="54" y="164"/>
                    <a:pt x="54" y="164"/>
                  </a:cubicBezTo>
                  <a:cubicBezTo>
                    <a:pt x="54" y="164"/>
                    <a:pt x="54" y="164"/>
                    <a:pt x="54" y="164"/>
                  </a:cubicBezTo>
                  <a:cubicBezTo>
                    <a:pt x="53" y="164"/>
                    <a:pt x="53" y="165"/>
                    <a:pt x="53" y="165"/>
                  </a:cubicBezTo>
                  <a:cubicBezTo>
                    <a:pt x="53" y="165"/>
                    <a:pt x="53" y="165"/>
                    <a:pt x="53" y="165"/>
                  </a:cubicBezTo>
                  <a:cubicBezTo>
                    <a:pt x="53" y="165"/>
                    <a:pt x="53" y="165"/>
                    <a:pt x="53" y="166"/>
                  </a:cubicBezTo>
                  <a:cubicBezTo>
                    <a:pt x="53" y="167"/>
                    <a:pt x="55" y="170"/>
                    <a:pt x="55" y="172"/>
                  </a:cubicBezTo>
                  <a:cubicBezTo>
                    <a:pt x="56" y="173"/>
                    <a:pt x="57" y="174"/>
                    <a:pt x="57" y="176"/>
                  </a:cubicBezTo>
                  <a:cubicBezTo>
                    <a:pt x="59" y="178"/>
                    <a:pt x="60" y="182"/>
                    <a:pt x="62" y="185"/>
                  </a:cubicBezTo>
                  <a:cubicBezTo>
                    <a:pt x="60" y="183"/>
                    <a:pt x="60" y="183"/>
                    <a:pt x="60" y="183"/>
                  </a:cubicBezTo>
                  <a:cubicBezTo>
                    <a:pt x="58" y="178"/>
                    <a:pt x="55" y="173"/>
                    <a:pt x="52" y="168"/>
                  </a:cubicBezTo>
                  <a:cubicBezTo>
                    <a:pt x="52" y="168"/>
                    <a:pt x="52" y="168"/>
                    <a:pt x="52" y="168"/>
                  </a:cubicBezTo>
                  <a:cubicBezTo>
                    <a:pt x="48" y="157"/>
                    <a:pt x="48" y="157"/>
                    <a:pt x="48" y="157"/>
                  </a:cubicBezTo>
                  <a:cubicBezTo>
                    <a:pt x="48" y="157"/>
                    <a:pt x="48" y="157"/>
                    <a:pt x="48" y="157"/>
                  </a:cubicBezTo>
                  <a:cubicBezTo>
                    <a:pt x="48" y="156"/>
                    <a:pt x="47" y="155"/>
                    <a:pt x="47" y="155"/>
                  </a:cubicBezTo>
                  <a:cubicBezTo>
                    <a:pt x="46" y="155"/>
                    <a:pt x="45" y="156"/>
                    <a:pt x="45" y="156"/>
                  </a:cubicBezTo>
                  <a:cubicBezTo>
                    <a:pt x="44" y="155"/>
                    <a:pt x="44" y="155"/>
                    <a:pt x="44" y="155"/>
                  </a:cubicBezTo>
                  <a:cubicBezTo>
                    <a:pt x="44" y="154"/>
                    <a:pt x="43" y="154"/>
                    <a:pt x="43" y="154"/>
                  </a:cubicBezTo>
                  <a:cubicBezTo>
                    <a:pt x="42" y="155"/>
                    <a:pt x="42" y="155"/>
                    <a:pt x="42" y="156"/>
                  </a:cubicBezTo>
                  <a:cubicBezTo>
                    <a:pt x="45" y="164"/>
                    <a:pt x="45" y="164"/>
                    <a:pt x="45" y="164"/>
                  </a:cubicBezTo>
                  <a:cubicBezTo>
                    <a:pt x="45" y="164"/>
                    <a:pt x="45" y="164"/>
                    <a:pt x="45" y="164"/>
                  </a:cubicBezTo>
                  <a:cubicBezTo>
                    <a:pt x="45" y="164"/>
                    <a:pt x="45" y="165"/>
                    <a:pt x="45" y="165"/>
                  </a:cubicBezTo>
                  <a:cubicBezTo>
                    <a:pt x="45" y="166"/>
                    <a:pt x="45" y="167"/>
                    <a:pt x="45" y="168"/>
                  </a:cubicBezTo>
                  <a:cubicBezTo>
                    <a:pt x="46" y="178"/>
                    <a:pt x="46" y="178"/>
                    <a:pt x="46" y="178"/>
                  </a:cubicBezTo>
                  <a:cubicBezTo>
                    <a:pt x="46" y="179"/>
                    <a:pt x="46" y="181"/>
                    <a:pt x="46" y="182"/>
                  </a:cubicBezTo>
                  <a:cubicBezTo>
                    <a:pt x="46" y="184"/>
                    <a:pt x="46" y="184"/>
                    <a:pt x="46" y="184"/>
                  </a:cubicBezTo>
                  <a:cubicBezTo>
                    <a:pt x="47" y="188"/>
                    <a:pt x="48" y="192"/>
                    <a:pt x="49" y="197"/>
                  </a:cubicBezTo>
                  <a:cubicBezTo>
                    <a:pt x="50" y="201"/>
                    <a:pt x="51" y="206"/>
                    <a:pt x="52" y="211"/>
                  </a:cubicBezTo>
                  <a:cubicBezTo>
                    <a:pt x="52" y="211"/>
                    <a:pt x="52" y="211"/>
                    <a:pt x="52" y="211"/>
                  </a:cubicBezTo>
                  <a:cubicBezTo>
                    <a:pt x="53" y="213"/>
                    <a:pt x="54" y="215"/>
                    <a:pt x="55" y="218"/>
                  </a:cubicBezTo>
                  <a:close/>
                  <a:moveTo>
                    <a:pt x="325" y="81"/>
                  </a:moveTo>
                  <a:cubicBezTo>
                    <a:pt x="324" y="81"/>
                    <a:pt x="324" y="81"/>
                    <a:pt x="324" y="81"/>
                  </a:cubicBezTo>
                  <a:cubicBezTo>
                    <a:pt x="331" y="79"/>
                    <a:pt x="331" y="79"/>
                    <a:pt x="331" y="79"/>
                  </a:cubicBezTo>
                  <a:cubicBezTo>
                    <a:pt x="339" y="77"/>
                    <a:pt x="339" y="77"/>
                    <a:pt x="339" y="77"/>
                  </a:cubicBezTo>
                  <a:cubicBezTo>
                    <a:pt x="340" y="77"/>
                    <a:pt x="342" y="76"/>
                    <a:pt x="344" y="76"/>
                  </a:cubicBezTo>
                  <a:cubicBezTo>
                    <a:pt x="344" y="76"/>
                    <a:pt x="345" y="76"/>
                    <a:pt x="346" y="75"/>
                  </a:cubicBezTo>
                  <a:cubicBezTo>
                    <a:pt x="349" y="75"/>
                    <a:pt x="349" y="75"/>
                    <a:pt x="349" y="75"/>
                  </a:cubicBezTo>
                  <a:cubicBezTo>
                    <a:pt x="350" y="75"/>
                    <a:pt x="350" y="75"/>
                    <a:pt x="350" y="76"/>
                  </a:cubicBezTo>
                  <a:cubicBezTo>
                    <a:pt x="349" y="76"/>
                    <a:pt x="349" y="76"/>
                    <a:pt x="349" y="76"/>
                  </a:cubicBezTo>
                  <a:cubicBezTo>
                    <a:pt x="349" y="76"/>
                    <a:pt x="348" y="76"/>
                    <a:pt x="347" y="76"/>
                  </a:cubicBezTo>
                  <a:cubicBezTo>
                    <a:pt x="346" y="76"/>
                    <a:pt x="344" y="77"/>
                    <a:pt x="343" y="77"/>
                  </a:cubicBezTo>
                  <a:cubicBezTo>
                    <a:pt x="341" y="77"/>
                    <a:pt x="340" y="78"/>
                    <a:pt x="339" y="78"/>
                  </a:cubicBezTo>
                  <a:cubicBezTo>
                    <a:pt x="338" y="78"/>
                    <a:pt x="338" y="78"/>
                    <a:pt x="338" y="79"/>
                  </a:cubicBezTo>
                  <a:cubicBezTo>
                    <a:pt x="337" y="79"/>
                    <a:pt x="336" y="79"/>
                    <a:pt x="336" y="79"/>
                  </a:cubicBezTo>
                  <a:cubicBezTo>
                    <a:pt x="335" y="79"/>
                    <a:pt x="335" y="79"/>
                    <a:pt x="335" y="79"/>
                  </a:cubicBezTo>
                  <a:cubicBezTo>
                    <a:pt x="333" y="80"/>
                    <a:pt x="331" y="80"/>
                    <a:pt x="330" y="80"/>
                  </a:cubicBezTo>
                  <a:cubicBezTo>
                    <a:pt x="329" y="81"/>
                    <a:pt x="328" y="81"/>
                    <a:pt x="327" y="81"/>
                  </a:cubicBezTo>
                  <a:cubicBezTo>
                    <a:pt x="325" y="81"/>
                    <a:pt x="325" y="81"/>
                    <a:pt x="325" y="81"/>
                  </a:cubicBezTo>
                  <a:close/>
                  <a:moveTo>
                    <a:pt x="321" y="84"/>
                  </a:moveTo>
                  <a:cubicBezTo>
                    <a:pt x="322" y="85"/>
                    <a:pt x="322" y="85"/>
                    <a:pt x="322" y="85"/>
                  </a:cubicBezTo>
                  <a:cubicBezTo>
                    <a:pt x="319" y="86"/>
                    <a:pt x="319" y="86"/>
                    <a:pt x="319" y="86"/>
                  </a:cubicBezTo>
                  <a:cubicBezTo>
                    <a:pt x="318" y="86"/>
                    <a:pt x="318" y="86"/>
                    <a:pt x="318" y="86"/>
                  </a:cubicBezTo>
                  <a:cubicBezTo>
                    <a:pt x="315" y="86"/>
                    <a:pt x="313" y="86"/>
                    <a:pt x="310" y="86"/>
                  </a:cubicBezTo>
                  <a:cubicBezTo>
                    <a:pt x="316" y="84"/>
                    <a:pt x="316" y="84"/>
                    <a:pt x="316" y="84"/>
                  </a:cubicBezTo>
                  <a:cubicBezTo>
                    <a:pt x="317" y="84"/>
                    <a:pt x="318" y="83"/>
                    <a:pt x="319" y="83"/>
                  </a:cubicBezTo>
                  <a:cubicBezTo>
                    <a:pt x="319" y="83"/>
                    <a:pt x="319" y="83"/>
                    <a:pt x="319" y="83"/>
                  </a:cubicBezTo>
                  <a:cubicBezTo>
                    <a:pt x="319" y="84"/>
                    <a:pt x="320" y="84"/>
                    <a:pt x="321" y="84"/>
                  </a:cubicBezTo>
                  <a:close/>
                  <a:moveTo>
                    <a:pt x="327" y="86"/>
                  </a:moveTo>
                  <a:cubicBezTo>
                    <a:pt x="328" y="86"/>
                    <a:pt x="328" y="86"/>
                    <a:pt x="328" y="86"/>
                  </a:cubicBezTo>
                  <a:cubicBezTo>
                    <a:pt x="329" y="86"/>
                    <a:pt x="330" y="86"/>
                    <a:pt x="331" y="86"/>
                  </a:cubicBezTo>
                  <a:cubicBezTo>
                    <a:pt x="330" y="86"/>
                    <a:pt x="330" y="86"/>
                    <a:pt x="330" y="86"/>
                  </a:cubicBezTo>
                  <a:cubicBezTo>
                    <a:pt x="329" y="86"/>
                    <a:pt x="328" y="86"/>
                    <a:pt x="327" y="86"/>
                  </a:cubicBezTo>
                  <a:close/>
                  <a:moveTo>
                    <a:pt x="369" y="101"/>
                  </a:moveTo>
                  <a:cubicBezTo>
                    <a:pt x="368" y="101"/>
                    <a:pt x="367" y="101"/>
                    <a:pt x="366" y="100"/>
                  </a:cubicBezTo>
                  <a:cubicBezTo>
                    <a:pt x="365" y="100"/>
                    <a:pt x="365" y="100"/>
                    <a:pt x="365" y="100"/>
                  </a:cubicBezTo>
                  <a:cubicBezTo>
                    <a:pt x="367" y="100"/>
                    <a:pt x="368" y="101"/>
                    <a:pt x="369" y="101"/>
                  </a:cubicBezTo>
                  <a:close/>
                  <a:moveTo>
                    <a:pt x="294" y="96"/>
                  </a:moveTo>
                  <a:cubicBezTo>
                    <a:pt x="294" y="96"/>
                    <a:pt x="293" y="96"/>
                    <a:pt x="293" y="97"/>
                  </a:cubicBezTo>
                  <a:cubicBezTo>
                    <a:pt x="291" y="97"/>
                    <a:pt x="290" y="98"/>
                    <a:pt x="288" y="99"/>
                  </a:cubicBezTo>
                  <a:cubicBezTo>
                    <a:pt x="285" y="101"/>
                    <a:pt x="285" y="101"/>
                    <a:pt x="285" y="101"/>
                  </a:cubicBezTo>
                  <a:cubicBezTo>
                    <a:pt x="283" y="101"/>
                    <a:pt x="283" y="101"/>
                    <a:pt x="283" y="101"/>
                  </a:cubicBezTo>
                  <a:cubicBezTo>
                    <a:pt x="283" y="101"/>
                    <a:pt x="282" y="101"/>
                    <a:pt x="281" y="102"/>
                  </a:cubicBezTo>
                  <a:cubicBezTo>
                    <a:pt x="281" y="102"/>
                    <a:pt x="281" y="102"/>
                    <a:pt x="280" y="102"/>
                  </a:cubicBezTo>
                  <a:cubicBezTo>
                    <a:pt x="280" y="102"/>
                    <a:pt x="280" y="103"/>
                    <a:pt x="280" y="103"/>
                  </a:cubicBezTo>
                  <a:cubicBezTo>
                    <a:pt x="275" y="106"/>
                    <a:pt x="275" y="106"/>
                    <a:pt x="275" y="106"/>
                  </a:cubicBezTo>
                  <a:cubicBezTo>
                    <a:pt x="272" y="107"/>
                    <a:pt x="270" y="109"/>
                    <a:pt x="267" y="110"/>
                  </a:cubicBezTo>
                  <a:cubicBezTo>
                    <a:pt x="265" y="110"/>
                    <a:pt x="265" y="110"/>
                    <a:pt x="265" y="110"/>
                  </a:cubicBezTo>
                  <a:cubicBezTo>
                    <a:pt x="265" y="110"/>
                    <a:pt x="264" y="111"/>
                    <a:pt x="264" y="112"/>
                  </a:cubicBezTo>
                  <a:cubicBezTo>
                    <a:pt x="264" y="112"/>
                    <a:pt x="264" y="112"/>
                    <a:pt x="264" y="112"/>
                  </a:cubicBezTo>
                  <a:cubicBezTo>
                    <a:pt x="263" y="113"/>
                    <a:pt x="262" y="113"/>
                    <a:pt x="261" y="114"/>
                  </a:cubicBezTo>
                  <a:cubicBezTo>
                    <a:pt x="259" y="115"/>
                    <a:pt x="256" y="117"/>
                    <a:pt x="254" y="118"/>
                  </a:cubicBezTo>
                  <a:cubicBezTo>
                    <a:pt x="252" y="120"/>
                    <a:pt x="250" y="121"/>
                    <a:pt x="248" y="122"/>
                  </a:cubicBezTo>
                  <a:cubicBezTo>
                    <a:pt x="244" y="125"/>
                    <a:pt x="239" y="129"/>
                    <a:pt x="235" y="131"/>
                  </a:cubicBezTo>
                  <a:cubicBezTo>
                    <a:pt x="234" y="132"/>
                    <a:pt x="234" y="132"/>
                    <a:pt x="233" y="133"/>
                  </a:cubicBezTo>
                  <a:cubicBezTo>
                    <a:pt x="231" y="134"/>
                    <a:pt x="230" y="135"/>
                    <a:pt x="229" y="136"/>
                  </a:cubicBezTo>
                  <a:cubicBezTo>
                    <a:pt x="223" y="140"/>
                    <a:pt x="216" y="145"/>
                    <a:pt x="211" y="150"/>
                  </a:cubicBezTo>
                  <a:cubicBezTo>
                    <a:pt x="209" y="151"/>
                    <a:pt x="208" y="152"/>
                    <a:pt x="207" y="153"/>
                  </a:cubicBezTo>
                  <a:cubicBezTo>
                    <a:pt x="207" y="154"/>
                    <a:pt x="207" y="154"/>
                    <a:pt x="207" y="154"/>
                  </a:cubicBezTo>
                  <a:cubicBezTo>
                    <a:pt x="205" y="155"/>
                    <a:pt x="204" y="156"/>
                    <a:pt x="203" y="157"/>
                  </a:cubicBezTo>
                  <a:cubicBezTo>
                    <a:pt x="202" y="158"/>
                    <a:pt x="202" y="158"/>
                    <a:pt x="202" y="158"/>
                  </a:cubicBezTo>
                  <a:cubicBezTo>
                    <a:pt x="201" y="158"/>
                    <a:pt x="200" y="159"/>
                    <a:pt x="199" y="159"/>
                  </a:cubicBezTo>
                  <a:cubicBezTo>
                    <a:pt x="198" y="159"/>
                    <a:pt x="198" y="160"/>
                    <a:pt x="198" y="161"/>
                  </a:cubicBezTo>
                  <a:cubicBezTo>
                    <a:pt x="198" y="161"/>
                    <a:pt x="198" y="161"/>
                    <a:pt x="198" y="161"/>
                  </a:cubicBezTo>
                  <a:cubicBezTo>
                    <a:pt x="194" y="165"/>
                    <a:pt x="194" y="165"/>
                    <a:pt x="194" y="165"/>
                  </a:cubicBezTo>
                  <a:cubicBezTo>
                    <a:pt x="195" y="163"/>
                    <a:pt x="196" y="162"/>
                    <a:pt x="197" y="160"/>
                  </a:cubicBezTo>
                  <a:cubicBezTo>
                    <a:pt x="197" y="159"/>
                    <a:pt x="197" y="159"/>
                    <a:pt x="197" y="159"/>
                  </a:cubicBezTo>
                  <a:cubicBezTo>
                    <a:pt x="198" y="158"/>
                    <a:pt x="198" y="158"/>
                    <a:pt x="198" y="158"/>
                  </a:cubicBezTo>
                  <a:cubicBezTo>
                    <a:pt x="199" y="158"/>
                    <a:pt x="200" y="158"/>
                    <a:pt x="200" y="157"/>
                  </a:cubicBezTo>
                  <a:cubicBezTo>
                    <a:pt x="200" y="157"/>
                    <a:pt x="201" y="156"/>
                    <a:pt x="201" y="156"/>
                  </a:cubicBezTo>
                  <a:cubicBezTo>
                    <a:pt x="201" y="156"/>
                    <a:pt x="201" y="156"/>
                    <a:pt x="202" y="157"/>
                  </a:cubicBezTo>
                  <a:cubicBezTo>
                    <a:pt x="202" y="157"/>
                    <a:pt x="203" y="157"/>
                    <a:pt x="204" y="156"/>
                  </a:cubicBezTo>
                  <a:cubicBezTo>
                    <a:pt x="205" y="154"/>
                    <a:pt x="206" y="152"/>
                    <a:pt x="207" y="150"/>
                  </a:cubicBezTo>
                  <a:cubicBezTo>
                    <a:pt x="208" y="149"/>
                    <a:pt x="208" y="149"/>
                    <a:pt x="209" y="148"/>
                  </a:cubicBezTo>
                  <a:cubicBezTo>
                    <a:pt x="211" y="147"/>
                    <a:pt x="211" y="147"/>
                    <a:pt x="211" y="147"/>
                  </a:cubicBezTo>
                  <a:cubicBezTo>
                    <a:pt x="211" y="147"/>
                    <a:pt x="211" y="147"/>
                    <a:pt x="211" y="147"/>
                  </a:cubicBezTo>
                  <a:cubicBezTo>
                    <a:pt x="211" y="147"/>
                    <a:pt x="212" y="147"/>
                    <a:pt x="213" y="146"/>
                  </a:cubicBezTo>
                  <a:cubicBezTo>
                    <a:pt x="213" y="146"/>
                    <a:pt x="214" y="145"/>
                    <a:pt x="214" y="144"/>
                  </a:cubicBezTo>
                  <a:cubicBezTo>
                    <a:pt x="219" y="141"/>
                    <a:pt x="223" y="137"/>
                    <a:pt x="228" y="133"/>
                  </a:cubicBezTo>
                  <a:cubicBezTo>
                    <a:pt x="228" y="134"/>
                    <a:pt x="228" y="134"/>
                    <a:pt x="228" y="134"/>
                  </a:cubicBezTo>
                  <a:cubicBezTo>
                    <a:pt x="229" y="134"/>
                    <a:pt x="230" y="134"/>
                    <a:pt x="230" y="134"/>
                  </a:cubicBezTo>
                  <a:cubicBezTo>
                    <a:pt x="231" y="132"/>
                    <a:pt x="232" y="131"/>
                    <a:pt x="233" y="130"/>
                  </a:cubicBezTo>
                  <a:cubicBezTo>
                    <a:pt x="237" y="126"/>
                    <a:pt x="242" y="123"/>
                    <a:pt x="246" y="120"/>
                  </a:cubicBezTo>
                  <a:cubicBezTo>
                    <a:pt x="248" y="119"/>
                    <a:pt x="250" y="118"/>
                    <a:pt x="252" y="117"/>
                  </a:cubicBezTo>
                  <a:cubicBezTo>
                    <a:pt x="256" y="114"/>
                    <a:pt x="256" y="114"/>
                    <a:pt x="256" y="114"/>
                  </a:cubicBezTo>
                  <a:cubicBezTo>
                    <a:pt x="257" y="114"/>
                    <a:pt x="258" y="114"/>
                    <a:pt x="258" y="113"/>
                  </a:cubicBezTo>
                  <a:cubicBezTo>
                    <a:pt x="259" y="113"/>
                    <a:pt x="259" y="112"/>
                    <a:pt x="260" y="112"/>
                  </a:cubicBezTo>
                  <a:cubicBezTo>
                    <a:pt x="261" y="111"/>
                    <a:pt x="262" y="110"/>
                    <a:pt x="263" y="109"/>
                  </a:cubicBezTo>
                  <a:cubicBezTo>
                    <a:pt x="267" y="107"/>
                    <a:pt x="270" y="105"/>
                    <a:pt x="273" y="104"/>
                  </a:cubicBezTo>
                  <a:cubicBezTo>
                    <a:pt x="287" y="96"/>
                    <a:pt x="287" y="96"/>
                    <a:pt x="287" y="96"/>
                  </a:cubicBezTo>
                  <a:cubicBezTo>
                    <a:pt x="290" y="95"/>
                    <a:pt x="294" y="93"/>
                    <a:pt x="297" y="92"/>
                  </a:cubicBezTo>
                  <a:cubicBezTo>
                    <a:pt x="299" y="91"/>
                    <a:pt x="300" y="91"/>
                    <a:pt x="302" y="90"/>
                  </a:cubicBezTo>
                  <a:cubicBezTo>
                    <a:pt x="302" y="90"/>
                    <a:pt x="302" y="90"/>
                    <a:pt x="302" y="90"/>
                  </a:cubicBezTo>
                  <a:cubicBezTo>
                    <a:pt x="303" y="89"/>
                    <a:pt x="305" y="89"/>
                    <a:pt x="306" y="88"/>
                  </a:cubicBezTo>
                  <a:cubicBezTo>
                    <a:pt x="306" y="88"/>
                    <a:pt x="306" y="88"/>
                    <a:pt x="306" y="88"/>
                  </a:cubicBezTo>
                  <a:cubicBezTo>
                    <a:pt x="306" y="89"/>
                    <a:pt x="307" y="89"/>
                    <a:pt x="307" y="90"/>
                  </a:cubicBezTo>
                  <a:cubicBezTo>
                    <a:pt x="309" y="90"/>
                    <a:pt x="309" y="90"/>
                    <a:pt x="309" y="90"/>
                  </a:cubicBezTo>
                  <a:cubicBezTo>
                    <a:pt x="307" y="91"/>
                    <a:pt x="305" y="91"/>
                    <a:pt x="303" y="92"/>
                  </a:cubicBezTo>
                  <a:cubicBezTo>
                    <a:pt x="302" y="93"/>
                    <a:pt x="302" y="93"/>
                    <a:pt x="302" y="93"/>
                  </a:cubicBezTo>
                  <a:cubicBezTo>
                    <a:pt x="301" y="93"/>
                    <a:pt x="301" y="93"/>
                    <a:pt x="300" y="94"/>
                  </a:cubicBezTo>
                  <a:cubicBezTo>
                    <a:pt x="300" y="94"/>
                    <a:pt x="300" y="94"/>
                    <a:pt x="300" y="94"/>
                  </a:cubicBezTo>
                  <a:cubicBezTo>
                    <a:pt x="295" y="96"/>
                    <a:pt x="295" y="96"/>
                    <a:pt x="295" y="96"/>
                  </a:cubicBezTo>
                  <a:cubicBezTo>
                    <a:pt x="294" y="96"/>
                    <a:pt x="294" y="96"/>
                    <a:pt x="294" y="96"/>
                  </a:cubicBezTo>
                  <a:close/>
                  <a:moveTo>
                    <a:pt x="349" y="109"/>
                  </a:moveTo>
                  <a:cubicBezTo>
                    <a:pt x="350" y="110"/>
                    <a:pt x="350" y="110"/>
                    <a:pt x="350" y="110"/>
                  </a:cubicBezTo>
                  <a:cubicBezTo>
                    <a:pt x="349" y="110"/>
                    <a:pt x="349" y="110"/>
                    <a:pt x="349" y="110"/>
                  </a:cubicBezTo>
                  <a:cubicBezTo>
                    <a:pt x="349" y="109"/>
                    <a:pt x="349" y="109"/>
                    <a:pt x="349" y="109"/>
                  </a:cubicBezTo>
                  <a:close/>
                  <a:moveTo>
                    <a:pt x="347" y="114"/>
                  </a:moveTo>
                  <a:cubicBezTo>
                    <a:pt x="344" y="113"/>
                    <a:pt x="342" y="113"/>
                    <a:pt x="339" y="112"/>
                  </a:cubicBezTo>
                  <a:cubicBezTo>
                    <a:pt x="337" y="111"/>
                    <a:pt x="335" y="110"/>
                    <a:pt x="334" y="110"/>
                  </a:cubicBezTo>
                  <a:cubicBezTo>
                    <a:pt x="329" y="109"/>
                    <a:pt x="329" y="109"/>
                    <a:pt x="329" y="109"/>
                  </a:cubicBezTo>
                  <a:cubicBezTo>
                    <a:pt x="322" y="107"/>
                    <a:pt x="322" y="107"/>
                    <a:pt x="322" y="107"/>
                  </a:cubicBezTo>
                  <a:cubicBezTo>
                    <a:pt x="322" y="107"/>
                    <a:pt x="321" y="107"/>
                    <a:pt x="320" y="106"/>
                  </a:cubicBezTo>
                  <a:cubicBezTo>
                    <a:pt x="321" y="107"/>
                    <a:pt x="321" y="107"/>
                    <a:pt x="321" y="107"/>
                  </a:cubicBezTo>
                  <a:cubicBezTo>
                    <a:pt x="323" y="107"/>
                    <a:pt x="324" y="107"/>
                    <a:pt x="325" y="107"/>
                  </a:cubicBezTo>
                  <a:cubicBezTo>
                    <a:pt x="329" y="109"/>
                    <a:pt x="334" y="110"/>
                    <a:pt x="338" y="111"/>
                  </a:cubicBezTo>
                  <a:cubicBezTo>
                    <a:pt x="341" y="112"/>
                    <a:pt x="344" y="113"/>
                    <a:pt x="346" y="114"/>
                  </a:cubicBezTo>
                  <a:cubicBezTo>
                    <a:pt x="347" y="114"/>
                    <a:pt x="347" y="114"/>
                    <a:pt x="347" y="114"/>
                  </a:cubicBezTo>
                  <a:close/>
                  <a:moveTo>
                    <a:pt x="281" y="106"/>
                  </a:moveTo>
                  <a:cubicBezTo>
                    <a:pt x="283" y="104"/>
                    <a:pt x="283" y="104"/>
                    <a:pt x="283" y="104"/>
                  </a:cubicBezTo>
                  <a:cubicBezTo>
                    <a:pt x="285" y="104"/>
                    <a:pt x="285" y="104"/>
                    <a:pt x="285" y="104"/>
                  </a:cubicBezTo>
                  <a:cubicBezTo>
                    <a:pt x="286" y="104"/>
                    <a:pt x="286" y="104"/>
                    <a:pt x="286" y="104"/>
                  </a:cubicBezTo>
                  <a:cubicBezTo>
                    <a:pt x="287" y="104"/>
                    <a:pt x="287" y="105"/>
                    <a:pt x="288" y="105"/>
                  </a:cubicBezTo>
                  <a:cubicBezTo>
                    <a:pt x="286" y="105"/>
                    <a:pt x="283" y="105"/>
                    <a:pt x="281" y="106"/>
                  </a:cubicBezTo>
                  <a:close/>
                  <a:moveTo>
                    <a:pt x="339" y="121"/>
                  </a:moveTo>
                  <a:cubicBezTo>
                    <a:pt x="335" y="119"/>
                    <a:pt x="331" y="118"/>
                    <a:pt x="327" y="116"/>
                  </a:cubicBezTo>
                  <a:cubicBezTo>
                    <a:pt x="322" y="114"/>
                    <a:pt x="317" y="113"/>
                    <a:pt x="313" y="112"/>
                  </a:cubicBezTo>
                  <a:cubicBezTo>
                    <a:pt x="315" y="112"/>
                    <a:pt x="315" y="112"/>
                    <a:pt x="315" y="112"/>
                  </a:cubicBezTo>
                  <a:cubicBezTo>
                    <a:pt x="321" y="114"/>
                    <a:pt x="326" y="116"/>
                    <a:pt x="331" y="118"/>
                  </a:cubicBezTo>
                  <a:cubicBezTo>
                    <a:pt x="334" y="119"/>
                    <a:pt x="337" y="120"/>
                    <a:pt x="339" y="121"/>
                  </a:cubicBezTo>
                  <a:close/>
                  <a:moveTo>
                    <a:pt x="330" y="126"/>
                  </a:moveTo>
                  <a:cubicBezTo>
                    <a:pt x="329" y="126"/>
                    <a:pt x="328" y="126"/>
                    <a:pt x="327" y="125"/>
                  </a:cubicBezTo>
                  <a:cubicBezTo>
                    <a:pt x="326" y="125"/>
                    <a:pt x="325" y="124"/>
                    <a:pt x="324" y="124"/>
                  </a:cubicBezTo>
                  <a:cubicBezTo>
                    <a:pt x="322" y="123"/>
                    <a:pt x="320" y="122"/>
                    <a:pt x="318" y="121"/>
                  </a:cubicBezTo>
                  <a:cubicBezTo>
                    <a:pt x="314" y="120"/>
                    <a:pt x="314" y="120"/>
                    <a:pt x="314" y="120"/>
                  </a:cubicBezTo>
                  <a:cubicBezTo>
                    <a:pt x="310" y="119"/>
                    <a:pt x="306" y="118"/>
                    <a:pt x="303" y="117"/>
                  </a:cubicBezTo>
                  <a:cubicBezTo>
                    <a:pt x="305" y="117"/>
                    <a:pt x="305" y="117"/>
                    <a:pt x="305" y="117"/>
                  </a:cubicBezTo>
                  <a:cubicBezTo>
                    <a:pt x="311" y="119"/>
                    <a:pt x="317" y="121"/>
                    <a:pt x="322" y="123"/>
                  </a:cubicBezTo>
                  <a:cubicBezTo>
                    <a:pt x="325" y="124"/>
                    <a:pt x="328" y="125"/>
                    <a:pt x="330" y="126"/>
                  </a:cubicBezTo>
                  <a:close/>
                  <a:moveTo>
                    <a:pt x="321" y="135"/>
                  </a:moveTo>
                  <a:cubicBezTo>
                    <a:pt x="316" y="133"/>
                    <a:pt x="312" y="132"/>
                    <a:pt x="307" y="130"/>
                  </a:cubicBezTo>
                  <a:cubicBezTo>
                    <a:pt x="307" y="130"/>
                    <a:pt x="307" y="130"/>
                    <a:pt x="307" y="130"/>
                  </a:cubicBezTo>
                  <a:cubicBezTo>
                    <a:pt x="301" y="128"/>
                    <a:pt x="295" y="127"/>
                    <a:pt x="289" y="126"/>
                  </a:cubicBezTo>
                  <a:cubicBezTo>
                    <a:pt x="290" y="126"/>
                    <a:pt x="292" y="126"/>
                    <a:pt x="293" y="126"/>
                  </a:cubicBezTo>
                  <a:cubicBezTo>
                    <a:pt x="294" y="127"/>
                    <a:pt x="296" y="127"/>
                    <a:pt x="297" y="128"/>
                  </a:cubicBezTo>
                  <a:cubicBezTo>
                    <a:pt x="302" y="129"/>
                    <a:pt x="307" y="130"/>
                    <a:pt x="311" y="132"/>
                  </a:cubicBezTo>
                  <a:cubicBezTo>
                    <a:pt x="314" y="133"/>
                    <a:pt x="317" y="134"/>
                    <a:pt x="320" y="135"/>
                  </a:cubicBezTo>
                  <a:cubicBezTo>
                    <a:pt x="321" y="135"/>
                    <a:pt x="321" y="135"/>
                    <a:pt x="321" y="135"/>
                  </a:cubicBezTo>
                  <a:close/>
                  <a:moveTo>
                    <a:pt x="251" y="124"/>
                  </a:moveTo>
                  <a:cubicBezTo>
                    <a:pt x="255" y="124"/>
                    <a:pt x="258" y="124"/>
                    <a:pt x="262" y="125"/>
                  </a:cubicBezTo>
                  <a:cubicBezTo>
                    <a:pt x="264" y="125"/>
                    <a:pt x="266" y="125"/>
                    <a:pt x="268" y="125"/>
                  </a:cubicBezTo>
                  <a:cubicBezTo>
                    <a:pt x="268" y="125"/>
                    <a:pt x="268" y="125"/>
                    <a:pt x="268" y="125"/>
                  </a:cubicBezTo>
                  <a:cubicBezTo>
                    <a:pt x="270" y="125"/>
                    <a:pt x="272" y="126"/>
                    <a:pt x="274" y="126"/>
                  </a:cubicBezTo>
                  <a:cubicBezTo>
                    <a:pt x="273" y="126"/>
                    <a:pt x="271" y="126"/>
                    <a:pt x="269" y="126"/>
                  </a:cubicBezTo>
                  <a:cubicBezTo>
                    <a:pt x="264" y="126"/>
                    <a:pt x="259" y="126"/>
                    <a:pt x="254" y="127"/>
                  </a:cubicBezTo>
                  <a:cubicBezTo>
                    <a:pt x="250" y="127"/>
                    <a:pt x="246" y="129"/>
                    <a:pt x="242" y="130"/>
                  </a:cubicBezTo>
                  <a:cubicBezTo>
                    <a:pt x="245" y="128"/>
                    <a:pt x="247" y="126"/>
                    <a:pt x="250" y="124"/>
                  </a:cubicBezTo>
                  <a:cubicBezTo>
                    <a:pt x="251" y="124"/>
                    <a:pt x="251" y="124"/>
                    <a:pt x="251" y="124"/>
                  </a:cubicBezTo>
                  <a:close/>
                  <a:moveTo>
                    <a:pt x="240" y="131"/>
                  </a:moveTo>
                  <a:cubicBezTo>
                    <a:pt x="240" y="131"/>
                    <a:pt x="240" y="131"/>
                    <a:pt x="240" y="131"/>
                  </a:cubicBezTo>
                  <a:cubicBezTo>
                    <a:pt x="240" y="131"/>
                    <a:pt x="240" y="131"/>
                    <a:pt x="240" y="131"/>
                  </a:cubicBezTo>
                  <a:cubicBezTo>
                    <a:pt x="240" y="131"/>
                    <a:pt x="240" y="131"/>
                    <a:pt x="240" y="131"/>
                  </a:cubicBezTo>
                  <a:close/>
                  <a:moveTo>
                    <a:pt x="300" y="139"/>
                  </a:moveTo>
                  <a:cubicBezTo>
                    <a:pt x="302" y="140"/>
                    <a:pt x="302" y="140"/>
                    <a:pt x="302" y="140"/>
                  </a:cubicBezTo>
                  <a:cubicBezTo>
                    <a:pt x="300" y="139"/>
                    <a:pt x="298" y="139"/>
                    <a:pt x="296" y="139"/>
                  </a:cubicBezTo>
                  <a:cubicBezTo>
                    <a:pt x="295" y="138"/>
                    <a:pt x="295" y="138"/>
                    <a:pt x="295" y="138"/>
                  </a:cubicBezTo>
                  <a:cubicBezTo>
                    <a:pt x="293" y="138"/>
                    <a:pt x="293" y="138"/>
                    <a:pt x="293" y="138"/>
                  </a:cubicBezTo>
                  <a:cubicBezTo>
                    <a:pt x="295" y="138"/>
                    <a:pt x="298" y="139"/>
                    <a:pt x="300" y="139"/>
                  </a:cubicBezTo>
                  <a:close/>
                  <a:moveTo>
                    <a:pt x="237" y="134"/>
                  </a:moveTo>
                  <a:cubicBezTo>
                    <a:pt x="246" y="135"/>
                    <a:pt x="246" y="135"/>
                    <a:pt x="246" y="135"/>
                  </a:cubicBezTo>
                  <a:cubicBezTo>
                    <a:pt x="246" y="135"/>
                    <a:pt x="246" y="135"/>
                    <a:pt x="246" y="135"/>
                  </a:cubicBezTo>
                  <a:cubicBezTo>
                    <a:pt x="244" y="135"/>
                    <a:pt x="243" y="136"/>
                    <a:pt x="242" y="136"/>
                  </a:cubicBezTo>
                  <a:cubicBezTo>
                    <a:pt x="240" y="136"/>
                    <a:pt x="238" y="136"/>
                    <a:pt x="236" y="136"/>
                  </a:cubicBezTo>
                  <a:cubicBezTo>
                    <a:pt x="235" y="136"/>
                    <a:pt x="233" y="137"/>
                    <a:pt x="232" y="137"/>
                  </a:cubicBezTo>
                  <a:cubicBezTo>
                    <a:pt x="233" y="136"/>
                    <a:pt x="233" y="136"/>
                    <a:pt x="234" y="135"/>
                  </a:cubicBezTo>
                  <a:cubicBezTo>
                    <a:pt x="236" y="134"/>
                    <a:pt x="236" y="134"/>
                    <a:pt x="236" y="134"/>
                  </a:cubicBezTo>
                  <a:cubicBezTo>
                    <a:pt x="236" y="134"/>
                    <a:pt x="236" y="134"/>
                    <a:pt x="237" y="134"/>
                  </a:cubicBezTo>
                  <a:close/>
                  <a:moveTo>
                    <a:pt x="306" y="152"/>
                  </a:moveTo>
                  <a:cubicBezTo>
                    <a:pt x="303" y="151"/>
                    <a:pt x="300" y="150"/>
                    <a:pt x="298" y="149"/>
                  </a:cubicBezTo>
                  <a:cubicBezTo>
                    <a:pt x="295" y="148"/>
                    <a:pt x="293" y="148"/>
                    <a:pt x="291" y="147"/>
                  </a:cubicBezTo>
                  <a:cubicBezTo>
                    <a:pt x="291" y="147"/>
                    <a:pt x="291" y="147"/>
                    <a:pt x="291" y="147"/>
                  </a:cubicBezTo>
                  <a:cubicBezTo>
                    <a:pt x="284" y="146"/>
                    <a:pt x="278" y="144"/>
                    <a:pt x="272" y="143"/>
                  </a:cubicBezTo>
                  <a:cubicBezTo>
                    <a:pt x="273" y="143"/>
                    <a:pt x="275" y="143"/>
                    <a:pt x="276" y="144"/>
                  </a:cubicBezTo>
                  <a:cubicBezTo>
                    <a:pt x="276" y="144"/>
                    <a:pt x="276" y="144"/>
                    <a:pt x="276" y="144"/>
                  </a:cubicBezTo>
                  <a:cubicBezTo>
                    <a:pt x="278" y="144"/>
                    <a:pt x="279" y="144"/>
                    <a:pt x="281" y="145"/>
                  </a:cubicBezTo>
                  <a:cubicBezTo>
                    <a:pt x="286" y="146"/>
                    <a:pt x="292" y="147"/>
                    <a:pt x="296" y="149"/>
                  </a:cubicBezTo>
                  <a:cubicBezTo>
                    <a:pt x="299" y="150"/>
                    <a:pt x="303" y="150"/>
                    <a:pt x="306" y="152"/>
                  </a:cubicBezTo>
                  <a:close/>
                  <a:moveTo>
                    <a:pt x="230" y="140"/>
                  </a:moveTo>
                  <a:cubicBezTo>
                    <a:pt x="230" y="140"/>
                    <a:pt x="231" y="140"/>
                    <a:pt x="234" y="140"/>
                  </a:cubicBezTo>
                  <a:cubicBezTo>
                    <a:pt x="234" y="140"/>
                    <a:pt x="234" y="140"/>
                    <a:pt x="235" y="140"/>
                  </a:cubicBezTo>
                  <a:cubicBezTo>
                    <a:pt x="236" y="140"/>
                    <a:pt x="236" y="140"/>
                    <a:pt x="236" y="140"/>
                  </a:cubicBezTo>
                  <a:cubicBezTo>
                    <a:pt x="239" y="141"/>
                    <a:pt x="239" y="141"/>
                    <a:pt x="239" y="141"/>
                  </a:cubicBezTo>
                  <a:cubicBezTo>
                    <a:pt x="241" y="141"/>
                    <a:pt x="245" y="141"/>
                    <a:pt x="249" y="142"/>
                  </a:cubicBezTo>
                  <a:cubicBezTo>
                    <a:pt x="249" y="142"/>
                    <a:pt x="249" y="142"/>
                    <a:pt x="249" y="142"/>
                  </a:cubicBezTo>
                  <a:cubicBezTo>
                    <a:pt x="254" y="142"/>
                    <a:pt x="261" y="144"/>
                    <a:pt x="268" y="145"/>
                  </a:cubicBezTo>
                  <a:cubicBezTo>
                    <a:pt x="270" y="145"/>
                    <a:pt x="270" y="145"/>
                    <a:pt x="270" y="145"/>
                  </a:cubicBezTo>
                  <a:cubicBezTo>
                    <a:pt x="268" y="145"/>
                    <a:pt x="267" y="145"/>
                    <a:pt x="265" y="145"/>
                  </a:cubicBezTo>
                  <a:cubicBezTo>
                    <a:pt x="262" y="144"/>
                    <a:pt x="262" y="144"/>
                    <a:pt x="262" y="144"/>
                  </a:cubicBezTo>
                  <a:cubicBezTo>
                    <a:pt x="257" y="144"/>
                    <a:pt x="252" y="143"/>
                    <a:pt x="248" y="143"/>
                  </a:cubicBezTo>
                  <a:cubicBezTo>
                    <a:pt x="243" y="143"/>
                    <a:pt x="238" y="143"/>
                    <a:pt x="233" y="144"/>
                  </a:cubicBezTo>
                  <a:cubicBezTo>
                    <a:pt x="230" y="144"/>
                    <a:pt x="226" y="144"/>
                    <a:pt x="222" y="144"/>
                  </a:cubicBezTo>
                  <a:cubicBezTo>
                    <a:pt x="229" y="139"/>
                    <a:pt x="229" y="139"/>
                    <a:pt x="229" y="139"/>
                  </a:cubicBezTo>
                  <a:cubicBezTo>
                    <a:pt x="229" y="139"/>
                    <a:pt x="229" y="140"/>
                    <a:pt x="230" y="140"/>
                  </a:cubicBezTo>
                  <a:close/>
                  <a:moveTo>
                    <a:pt x="303" y="161"/>
                  </a:moveTo>
                  <a:cubicBezTo>
                    <a:pt x="300" y="160"/>
                    <a:pt x="297" y="159"/>
                    <a:pt x="294" y="158"/>
                  </a:cubicBezTo>
                  <a:cubicBezTo>
                    <a:pt x="295" y="158"/>
                    <a:pt x="295" y="158"/>
                    <a:pt x="295" y="158"/>
                  </a:cubicBezTo>
                  <a:cubicBezTo>
                    <a:pt x="298" y="159"/>
                    <a:pt x="301" y="160"/>
                    <a:pt x="303" y="161"/>
                  </a:cubicBezTo>
                  <a:close/>
                  <a:moveTo>
                    <a:pt x="220" y="149"/>
                  </a:moveTo>
                  <a:cubicBezTo>
                    <a:pt x="220" y="149"/>
                    <a:pt x="222" y="149"/>
                    <a:pt x="225" y="149"/>
                  </a:cubicBezTo>
                  <a:cubicBezTo>
                    <a:pt x="227" y="149"/>
                    <a:pt x="229" y="149"/>
                    <a:pt x="230" y="149"/>
                  </a:cubicBezTo>
                  <a:cubicBezTo>
                    <a:pt x="226" y="150"/>
                    <a:pt x="221" y="151"/>
                    <a:pt x="217" y="152"/>
                  </a:cubicBezTo>
                  <a:cubicBezTo>
                    <a:pt x="215" y="152"/>
                    <a:pt x="214" y="152"/>
                    <a:pt x="212" y="152"/>
                  </a:cubicBezTo>
                  <a:cubicBezTo>
                    <a:pt x="214" y="151"/>
                    <a:pt x="216" y="149"/>
                    <a:pt x="218" y="148"/>
                  </a:cubicBezTo>
                  <a:cubicBezTo>
                    <a:pt x="219" y="148"/>
                    <a:pt x="219" y="149"/>
                    <a:pt x="220" y="149"/>
                  </a:cubicBezTo>
                  <a:close/>
                  <a:moveTo>
                    <a:pt x="292" y="168"/>
                  </a:moveTo>
                  <a:cubicBezTo>
                    <a:pt x="289" y="168"/>
                    <a:pt x="287" y="167"/>
                    <a:pt x="285" y="166"/>
                  </a:cubicBezTo>
                  <a:cubicBezTo>
                    <a:pt x="283" y="166"/>
                    <a:pt x="283" y="166"/>
                    <a:pt x="283" y="166"/>
                  </a:cubicBezTo>
                  <a:cubicBezTo>
                    <a:pt x="286" y="167"/>
                    <a:pt x="289" y="167"/>
                    <a:pt x="292" y="168"/>
                  </a:cubicBezTo>
                  <a:close/>
                  <a:moveTo>
                    <a:pt x="198" y="165"/>
                  </a:moveTo>
                  <a:cubicBezTo>
                    <a:pt x="200" y="164"/>
                    <a:pt x="201" y="163"/>
                    <a:pt x="202" y="161"/>
                  </a:cubicBezTo>
                  <a:cubicBezTo>
                    <a:pt x="205" y="161"/>
                    <a:pt x="205" y="161"/>
                    <a:pt x="205" y="161"/>
                  </a:cubicBezTo>
                  <a:cubicBezTo>
                    <a:pt x="206" y="161"/>
                    <a:pt x="208" y="161"/>
                    <a:pt x="210" y="161"/>
                  </a:cubicBezTo>
                  <a:cubicBezTo>
                    <a:pt x="211" y="161"/>
                    <a:pt x="211" y="161"/>
                    <a:pt x="211" y="161"/>
                  </a:cubicBezTo>
                  <a:cubicBezTo>
                    <a:pt x="212" y="161"/>
                    <a:pt x="212" y="161"/>
                    <a:pt x="213" y="161"/>
                  </a:cubicBezTo>
                  <a:cubicBezTo>
                    <a:pt x="213" y="161"/>
                    <a:pt x="214" y="161"/>
                    <a:pt x="215" y="161"/>
                  </a:cubicBezTo>
                  <a:cubicBezTo>
                    <a:pt x="216" y="161"/>
                    <a:pt x="218" y="161"/>
                    <a:pt x="219" y="161"/>
                  </a:cubicBezTo>
                  <a:cubicBezTo>
                    <a:pt x="222" y="161"/>
                    <a:pt x="224" y="161"/>
                    <a:pt x="226" y="161"/>
                  </a:cubicBezTo>
                  <a:cubicBezTo>
                    <a:pt x="225" y="161"/>
                    <a:pt x="225" y="161"/>
                    <a:pt x="225" y="161"/>
                  </a:cubicBezTo>
                  <a:cubicBezTo>
                    <a:pt x="215" y="162"/>
                    <a:pt x="206" y="163"/>
                    <a:pt x="198" y="165"/>
                  </a:cubicBezTo>
                  <a:close/>
                  <a:moveTo>
                    <a:pt x="266" y="166"/>
                  </a:moveTo>
                  <a:cubicBezTo>
                    <a:pt x="264" y="166"/>
                    <a:pt x="264" y="166"/>
                    <a:pt x="264" y="166"/>
                  </a:cubicBezTo>
                  <a:cubicBezTo>
                    <a:pt x="258" y="164"/>
                    <a:pt x="252" y="163"/>
                    <a:pt x="246" y="162"/>
                  </a:cubicBezTo>
                  <a:cubicBezTo>
                    <a:pt x="248" y="162"/>
                    <a:pt x="248" y="162"/>
                    <a:pt x="248" y="162"/>
                  </a:cubicBezTo>
                  <a:cubicBezTo>
                    <a:pt x="256" y="164"/>
                    <a:pt x="263" y="165"/>
                    <a:pt x="270" y="167"/>
                  </a:cubicBezTo>
                  <a:cubicBezTo>
                    <a:pt x="269" y="167"/>
                    <a:pt x="268" y="167"/>
                    <a:pt x="267" y="167"/>
                  </a:cubicBezTo>
                  <a:cubicBezTo>
                    <a:pt x="266" y="166"/>
                    <a:pt x="266" y="166"/>
                    <a:pt x="266" y="166"/>
                  </a:cubicBezTo>
                  <a:close/>
                  <a:moveTo>
                    <a:pt x="283" y="176"/>
                  </a:moveTo>
                  <a:cubicBezTo>
                    <a:pt x="281" y="176"/>
                    <a:pt x="278" y="175"/>
                    <a:pt x="275" y="174"/>
                  </a:cubicBezTo>
                  <a:cubicBezTo>
                    <a:pt x="273" y="174"/>
                    <a:pt x="270" y="173"/>
                    <a:pt x="268" y="172"/>
                  </a:cubicBezTo>
                  <a:cubicBezTo>
                    <a:pt x="269" y="173"/>
                    <a:pt x="271" y="173"/>
                    <a:pt x="272" y="173"/>
                  </a:cubicBezTo>
                  <a:cubicBezTo>
                    <a:pt x="276" y="174"/>
                    <a:pt x="280" y="175"/>
                    <a:pt x="283" y="176"/>
                  </a:cubicBezTo>
                  <a:close/>
                  <a:moveTo>
                    <a:pt x="179" y="180"/>
                  </a:moveTo>
                  <a:cubicBezTo>
                    <a:pt x="179" y="180"/>
                    <a:pt x="179" y="180"/>
                    <a:pt x="179" y="180"/>
                  </a:cubicBezTo>
                  <a:cubicBezTo>
                    <a:pt x="179" y="179"/>
                    <a:pt x="179" y="178"/>
                    <a:pt x="180" y="177"/>
                  </a:cubicBezTo>
                  <a:cubicBezTo>
                    <a:pt x="181" y="175"/>
                    <a:pt x="182" y="174"/>
                    <a:pt x="184" y="172"/>
                  </a:cubicBezTo>
                  <a:cubicBezTo>
                    <a:pt x="184" y="172"/>
                    <a:pt x="185" y="172"/>
                    <a:pt x="185" y="171"/>
                  </a:cubicBezTo>
                  <a:cubicBezTo>
                    <a:pt x="186" y="170"/>
                    <a:pt x="187" y="169"/>
                    <a:pt x="188" y="167"/>
                  </a:cubicBezTo>
                  <a:cubicBezTo>
                    <a:pt x="191" y="164"/>
                    <a:pt x="191" y="164"/>
                    <a:pt x="191" y="164"/>
                  </a:cubicBezTo>
                  <a:cubicBezTo>
                    <a:pt x="191" y="165"/>
                    <a:pt x="191" y="165"/>
                    <a:pt x="191" y="165"/>
                  </a:cubicBezTo>
                  <a:cubicBezTo>
                    <a:pt x="191" y="166"/>
                    <a:pt x="191" y="167"/>
                    <a:pt x="192" y="167"/>
                  </a:cubicBezTo>
                  <a:cubicBezTo>
                    <a:pt x="192" y="167"/>
                    <a:pt x="192" y="167"/>
                    <a:pt x="192" y="167"/>
                  </a:cubicBezTo>
                  <a:cubicBezTo>
                    <a:pt x="188" y="171"/>
                    <a:pt x="188" y="171"/>
                    <a:pt x="188" y="171"/>
                  </a:cubicBezTo>
                  <a:cubicBezTo>
                    <a:pt x="188" y="171"/>
                    <a:pt x="188" y="171"/>
                    <a:pt x="188" y="171"/>
                  </a:cubicBezTo>
                  <a:cubicBezTo>
                    <a:pt x="188" y="171"/>
                    <a:pt x="188" y="171"/>
                    <a:pt x="188" y="171"/>
                  </a:cubicBezTo>
                  <a:cubicBezTo>
                    <a:pt x="188" y="171"/>
                    <a:pt x="187" y="171"/>
                    <a:pt x="187" y="171"/>
                  </a:cubicBezTo>
                  <a:cubicBezTo>
                    <a:pt x="185" y="174"/>
                    <a:pt x="183" y="177"/>
                    <a:pt x="181" y="179"/>
                  </a:cubicBezTo>
                  <a:cubicBezTo>
                    <a:pt x="179" y="180"/>
                    <a:pt x="179" y="180"/>
                    <a:pt x="179" y="180"/>
                  </a:cubicBezTo>
                  <a:close/>
                  <a:moveTo>
                    <a:pt x="272" y="188"/>
                  </a:moveTo>
                  <a:cubicBezTo>
                    <a:pt x="266" y="187"/>
                    <a:pt x="260" y="186"/>
                    <a:pt x="254" y="185"/>
                  </a:cubicBezTo>
                  <a:cubicBezTo>
                    <a:pt x="254" y="185"/>
                    <a:pt x="254" y="185"/>
                    <a:pt x="254" y="185"/>
                  </a:cubicBezTo>
                  <a:cubicBezTo>
                    <a:pt x="247" y="183"/>
                    <a:pt x="240" y="182"/>
                    <a:pt x="234" y="181"/>
                  </a:cubicBezTo>
                  <a:cubicBezTo>
                    <a:pt x="236" y="182"/>
                    <a:pt x="236" y="182"/>
                    <a:pt x="236" y="182"/>
                  </a:cubicBezTo>
                  <a:cubicBezTo>
                    <a:pt x="244" y="183"/>
                    <a:pt x="253" y="184"/>
                    <a:pt x="261" y="186"/>
                  </a:cubicBezTo>
                  <a:cubicBezTo>
                    <a:pt x="264" y="186"/>
                    <a:pt x="268" y="187"/>
                    <a:pt x="272" y="188"/>
                  </a:cubicBezTo>
                  <a:close/>
                  <a:moveTo>
                    <a:pt x="283" y="182"/>
                  </a:moveTo>
                  <a:cubicBezTo>
                    <a:pt x="278" y="181"/>
                    <a:pt x="272" y="179"/>
                    <a:pt x="266" y="178"/>
                  </a:cubicBezTo>
                  <a:cubicBezTo>
                    <a:pt x="261" y="176"/>
                    <a:pt x="256" y="175"/>
                    <a:pt x="252" y="174"/>
                  </a:cubicBezTo>
                  <a:cubicBezTo>
                    <a:pt x="250" y="174"/>
                    <a:pt x="248" y="174"/>
                    <a:pt x="246" y="173"/>
                  </a:cubicBezTo>
                  <a:cubicBezTo>
                    <a:pt x="247" y="174"/>
                    <a:pt x="247" y="174"/>
                    <a:pt x="247" y="174"/>
                  </a:cubicBezTo>
                  <a:cubicBezTo>
                    <a:pt x="256" y="175"/>
                    <a:pt x="264" y="177"/>
                    <a:pt x="272" y="179"/>
                  </a:cubicBezTo>
                  <a:cubicBezTo>
                    <a:pt x="276" y="180"/>
                    <a:pt x="280" y="181"/>
                    <a:pt x="283" y="182"/>
                  </a:cubicBezTo>
                  <a:close/>
                  <a:moveTo>
                    <a:pt x="241" y="186"/>
                  </a:moveTo>
                  <a:cubicBezTo>
                    <a:pt x="234" y="185"/>
                    <a:pt x="228" y="184"/>
                    <a:pt x="223" y="183"/>
                  </a:cubicBezTo>
                  <a:cubicBezTo>
                    <a:pt x="225" y="183"/>
                    <a:pt x="225" y="183"/>
                    <a:pt x="225" y="183"/>
                  </a:cubicBezTo>
                  <a:cubicBezTo>
                    <a:pt x="232" y="184"/>
                    <a:pt x="239" y="185"/>
                    <a:pt x="247" y="186"/>
                  </a:cubicBezTo>
                  <a:cubicBezTo>
                    <a:pt x="245" y="186"/>
                    <a:pt x="243" y="186"/>
                    <a:pt x="241" y="186"/>
                  </a:cubicBezTo>
                  <a:close/>
                  <a:moveTo>
                    <a:pt x="240" y="191"/>
                  </a:moveTo>
                  <a:cubicBezTo>
                    <a:pt x="240" y="191"/>
                    <a:pt x="240" y="191"/>
                    <a:pt x="240" y="191"/>
                  </a:cubicBezTo>
                  <a:cubicBezTo>
                    <a:pt x="239" y="191"/>
                    <a:pt x="239" y="191"/>
                    <a:pt x="239" y="191"/>
                  </a:cubicBezTo>
                  <a:cubicBezTo>
                    <a:pt x="239" y="191"/>
                    <a:pt x="239" y="191"/>
                    <a:pt x="239" y="191"/>
                  </a:cubicBezTo>
                  <a:cubicBezTo>
                    <a:pt x="240" y="191"/>
                    <a:pt x="240" y="191"/>
                    <a:pt x="240" y="191"/>
                  </a:cubicBezTo>
                  <a:close/>
                  <a:moveTo>
                    <a:pt x="175" y="193"/>
                  </a:moveTo>
                  <a:cubicBezTo>
                    <a:pt x="175" y="193"/>
                    <a:pt x="175" y="192"/>
                    <a:pt x="175" y="191"/>
                  </a:cubicBezTo>
                  <a:cubicBezTo>
                    <a:pt x="176" y="190"/>
                    <a:pt x="176" y="190"/>
                    <a:pt x="176" y="190"/>
                  </a:cubicBezTo>
                  <a:cubicBezTo>
                    <a:pt x="178" y="190"/>
                    <a:pt x="178" y="190"/>
                    <a:pt x="178" y="190"/>
                  </a:cubicBezTo>
                  <a:cubicBezTo>
                    <a:pt x="178" y="190"/>
                    <a:pt x="179" y="191"/>
                    <a:pt x="180" y="191"/>
                  </a:cubicBezTo>
                  <a:cubicBezTo>
                    <a:pt x="185" y="191"/>
                    <a:pt x="189" y="191"/>
                    <a:pt x="194" y="191"/>
                  </a:cubicBezTo>
                  <a:cubicBezTo>
                    <a:pt x="195" y="191"/>
                    <a:pt x="195" y="191"/>
                    <a:pt x="195" y="191"/>
                  </a:cubicBezTo>
                  <a:cubicBezTo>
                    <a:pt x="197" y="191"/>
                    <a:pt x="197" y="191"/>
                    <a:pt x="197" y="191"/>
                  </a:cubicBezTo>
                  <a:cubicBezTo>
                    <a:pt x="196" y="191"/>
                    <a:pt x="196" y="191"/>
                    <a:pt x="196" y="191"/>
                  </a:cubicBezTo>
                  <a:cubicBezTo>
                    <a:pt x="194" y="191"/>
                    <a:pt x="193" y="192"/>
                    <a:pt x="192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90" y="192"/>
                    <a:pt x="188" y="192"/>
                    <a:pt x="186" y="192"/>
                  </a:cubicBezTo>
                  <a:cubicBezTo>
                    <a:pt x="182" y="192"/>
                    <a:pt x="179" y="193"/>
                    <a:pt x="175" y="193"/>
                  </a:cubicBezTo>
                  <a:close/>
                  <a:moveTo>
                    <a:pt x="269" y="203"/>
                  </a:moveTo>
                  <a:cubicBezTo>
                    <a:pt x="264" y="202"/>
                    <a:pt x="260" y="201"/>
                    <a:pt x="255" y="201"/>
                  </a:cubicBezTo>
                  <a:cubicBezTo>
                    <a:pt x="254" y="201"/>
                    <a:pt x="254" y="201"/>
                    <a:pt x="254" y="201"/>
                  </a:cubicBezTo>
                  <a:cubicBezTo>
                    <a:pt x="257" y="201"/>
                    <a:pt x="257" y="201"/>
                    <a:pt x="257" y="201"/>
                  </a:cubicBezTo>
                  <a:cubicBezTo>
                    <a:pt x="261" y="201"/>
                    <a:pt x="265" y="202"/>
                    <a:pt x="269" y="203"/>
                  </a:cubicBezTo>
                  <a:close/>
                  <a:moveTo>
                    <a:pt x="164" y="205"/>
                  </a:moveTo>
                  <a:cubicBezTo>
                    <a:pt x="164" y="205"/>
                    <a:pt x="164" y="205"/>
                    <a:pt x="164" y="205"/>
                  </a:cubicBezTo>
                  <a:cubicBezTo>
                    <a:pt x="164" y="205"/>
                    <a:pt x="164" y="205"/>
                    <a:pt x="164" y="205"/>
                  </a:cubicBezTo>
                  <a:cubicBezTo>
                    <a:pt x="164" y="205"/>
                    <a:pt x="164" y="205"/>
                    <a:pt x="164" y="205"/>
                  </a:cubicBezTo>
                  <a:close/>
                  <a:moveTo>
                    <a:pt x="163" y="208"/>
                  </a:moveTo>
                  <a:cubicBezTo>
                    <a:pt x="164" y="208"/>
                    <a:pt x="166" y="208"/>
                    <a:pt x="169" y="208"/>
                  </a:cubicBezTo>
                  <a:cubicBezTo>
                    <a:pt x="169" y="208"/>
                    <a:pt x="169" y="208"/>
                    <a:pt x="169" y="208"/>
                  </a:cubicBezTo>
                  <a:cubicBezTo>
                    <a:pt x="171" y="208"/>
                    <a:pt x="172" y="208"/>
                    <a:pt x="174" y="209"/>
                  </a:cubicBezTo>
                  <a:cubicBezTo>
                    <a:pt x="175" y="209"/>
                    <a:pt x="176" y="209"/>
                    <a:pt x="177" y="209"/>
                  </a:cubicBezTo>
                  <a:cubicBezTo>
                    <a:pt x="177" y="209"/>
                    <a:pt x="177" y="209"/>
                    <a:pt x="177" y="209"/>
                  </a:cubicBezTo>
                  <a:cubicBezTo>
                    <a:pt x="171" y="209"/>
                    <a:pt x="165" y="210"/>
                    <a:pt x="160" y="211"/>
                  </a:cubicBezTo>
                  <a:cubicBezTo>
                    <a:pt x="162" y="208"/>
                    <a:pt x="162" y="208"/>
                    <a:pt x="162" y="208"/>
                  </a:cubicBezTo>
                  <a:cubicBezTo>
                    <a:pt x="162" y="208"/>
                    <a:pt x="163" y="208"/>
                    <a:pt x="163" y="208"/>
                  </a:cubicBezTo>
                  <a:close/>
                  <a:moveTo>
                    <a:pt x="360" y="103"/>
                  </a:moveTo>
                  <a:cubicBezTo>
                    <a:pt x="357" y="101"/>
                    <a:pt x="354" y="100"/>
                    <a:pt x="351" y="99"/>
                  </a:cubicBezTo>
                  <a:cubicBezTo>
                    <a:pt x="346" y="97"/>
                    <a:pt x="341" y="96"/>
                    <a:pt x="336" y="95"/>
                  </a:cubicBezTo>
                  <a:cubicBezTo>
                    <a:pt x="336" y="94"/>
                    <a:pt x="335" y="94"/>
                    <a:pt x="334" y="94"/>
                  </a:cubicBezTo>
                  <a:cubicBezTo>
                    <a:pt x="336" y="95"/>
                    <a:pt x="338" y="95"/>
                    <a:pt x="339" y="95"/>
                  </a:cubicBezTo>
                  <a:cubicBezTo>
                    <a:pt x="342" y="96"/>
                    <a:pt x="345" y="97"/>
                    <a:pt x="348" y="98"/>
                  </a:cubicBezTo>
                  <a:cubicBezTo>
                    <a:pt x="348" y="98"/>
                    <a:pt x="348" y="98"/>
                    <a:pt x="348" y="98"/>
                  </a:cubicBezTo>
                  <a:cubicBezTo>
                    <a:pt x="351" y="99"/>
                    <a:pt x="353" y="100"/>
                    <a:pt x="356" y="101"/>
                  </a:cubicBezTo>
                  <a:cubicBezTo>
                    <a:pt x="357" y="101"/>
                    <a:pt x="358" y="102"/>
                    <a:pt x="360" y="103"/>
                  </a:cubicBezTo>
                  <a:close/>
                  <a:moveTo>
                    <a:pt x="261" y="117"/>
                  </a:moveTo>
                  <a:cubicBezTo>
                    <a:pt x="263" y="116"/>
                    <a:pt x="263" y="116"/>
                    <a:pt x="263" y="116"/>
                  </a:cubicBezTo>
                  <a:cubicBezTo>
                    <a:pt x="264" y="115"/>
                    <a:pt x="265" y="115"/>
                    <a:pt x="266" y="114"/>
                  </a:cubicBezTo>
                  <a:cubicBezTo>
                    <a:pt x="267" y="113"/>
                    <a:pt x="267" y="113"/>
                    <a:pt x="267" y="113"/>
                  </a:cubicBezTo>
                  <a:cubicBezTo>
                    <a:pt x="271" y="113"/>
                    <a:pt x="274" y="114"/>
                    <a:pt x="277" y="114"/>
                  </a:cubicBezTo>
                  <a:cubicBezTo>
                    <a:pt x="278" y="114"/>
                    <a:pt x="278" y="114"/>
                    <a:pt x="278" y="114"/>
                  </a:cubicBezTo>
                  <a:cubicBezTo>
                    <a:pt x="279" y="114"/>
                    <a:pt x="279" y="114"/>
                    <a:pt x="279" y="114"/>
                  </a:cubicBezTo>
                  <a:cubicBezTo>
                    <a:pt x="279" y="114"/>
                    <a:pt x="280" y="115"/>
                    <a:pt x="282" y="115"/>
                  </a:cubicBezTo>
                  <a:cubicBezTo>
                    <a:pt x="285" y="115"/>
                    <a:pt x="285" y="115"/>
                    <a:pt x="285" y="115"/>
                  </a:cubicBezTo>
                  <a:cubicBezTo>
                    <a:pt x="283" y="115"/>
                    <a:pt x="281" y="115"/>
                    <a:pt x="279" y="115"/>
                  </a:cubicBezTo>
                  <a:cubicBezTo>
                    <a:pt x="279" y="115"/>
                    <a:pt x="279" y="115"/>
                    <a:pt x="279" y="115"/>
                  </a:cubicBezTo>
                  <a:cubicBezTo>
                    <a:pt x="275" y="115"/>
                    <a:pt x="270" y="115"/>
                    <a:pt x="266" y="116"/>
                  </a:cubicBezTo>
                  <a:cubicBezTo>
                    <a:pt x="265" y="116"/>
                    <a:pt x="263" y="116"/>
                    <a:pt x="261" y="117"/>
                  </a:cubicBezTo>
                  <a:close/>
                  <a:moveTo>
                    <a:pt x="324" y="139"/>
                  </a:moveTo>
                  <a:cubicBezTo>
                    <a:pt x="324" y="139"/>
                    <a:pt x="324" y="139"/>
                    <a:pt x="324" y="139"/>
                  </a:cubicBezTo>
                  <a:cubicBezTo>
                    <a:pt x="330" y="142"/>
                    <a:pt x="336" y="144"/>
                    <a:pt x="342" y="147"/>
                  </a:cubicBezTo>
                  <a:cubicBezTo>
                    <a:pt x="342" y="147"/>
                    <a:pt x="342" y="147"/>
                    <a:pt x="342" y="147"/>
                  </a:cubicBezTo>
                  <a:cubicBezTo>
                    <a:pt x="345" y="148"/>
                    <a:pt x="348" y="149"/>
                    <a:pt x="350" y="150"/>
                  </a:cubicBezTo>
                  <a:cubicBezTo>
                    <a:pt x="352" y="151"/>
                    <a:pt x="352" y="151"/>
                    <a:pt x="352" y="151"/>
                  </a:cubicBezTo>
                  <a:cubicBezTo>
                    <a:pt x="347" y="149"/>
                    <a:pt x="342" y="147"/>
                    <a:pt x="339" y="145"/>
                  </a:cubicBezTo>
                  <a:cubicBezTo>
                    <a:pt x="338" y="145"/>
                    <a:pt x="338" y="145"/>
                    <a:pt x="338" y="145"/>
                  </a:cubicBezTo>
                  <a:cubicBezTo>
                    <a:pt x="334" y="143"/>
                    <a:pt x="329" y="141"/>
                    <a:pt x="324" y="139"/>
                  </a:cubicBezTo>
                  <a:close/>
                  <a:moveTo>
                    <a:pt x="208" y="157"/>
                  </a:moveTo>
                  <a:cubicBezTo>
                    <a:pt x="208" y="156"/>
                    <a:pt x="208" y="156"/>
                    <a:pt x="208" y="156"/>
                  </a:cubicBezTo>
                  <a:cubicBezTo>
                    <a:pt x="210" y="156"/>
                    <a:pt x="210" y="156"/>
                    <a:pt x="210" y="156"/>
                  </a:cubicBezTo>
                  <a:cubicBezTo>
                    <a:pt x="209" y="156"/>
                    <a:pt x="208" y="156"/>
                    <a:pt x="208" y="157"/>
                  </a:cubicBezTo>
                  <a:close/>
                  <a:moveTo>
                    <a:pt x="160" y="203"/>
                  </a:moveTo>
                  <a:cubicBezTo>
                    <a:pt x="159" y="203"/>
                    <a:pt x="158" y="204"/>
                    <a:pt x="159" y="204"/>
                  </a:cubicBezTo>
                  <a:cubicBezTo>
                    <a:pt x="159" y="205"/>
                    <a:pt x="159" y="206"/>
                    <a:pt x="160" y="205"/>
                  </a:cubicBezTo>
                  <a:cubicBezTo>
                    <a:pt x="160" y="206"/>
                    <a:pt x="160" y="206"/>
                    <a:pt x="160" y="206"/>
                  </a:cubicBezTo>
                  <a:cubicBezTo>
                    <a:pt x="156" y="212"/>
                    <a:pt x="156" y="212"/>
                    <a:pt x="156" y="212"/>
                  </a:cubicBezTo>
                  <a:cubicBezTo>
                    <a:pt x="154" y="212"/>
                    <a:pt x="153" y="212"/>
                    <a:pt x="152" y="213"/>
                  </a:cubicBezTo>
                  <a:cubicBezTo>
                    <a:pt x="154" y="209"/>
                    <a:pt x="157" y="205"/>
                    <a:pt x="160" y="202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60" y="203"/>
                    <a:pt x="160" y="203"/>
                    <a:pt x="160" y="203"/>
                  </a:cubicBezTo>
                  <a:close/>
                  <a:moveTo>
                    <a:pt x="167" y="201"/>
                  </a:moveTo>
                  <a:cubicBezTo>
                    <a:pt x="171" y="197"/>
                    <a:pt x="171" y="197"/>
                    <a:pt x="171" y="197"/>
                  </a:cubicBezTo>
                  <a:cubicBezTo>
                    <a:pt x="173" y="197"/>
                    <a:pt x="173" y="197"/>
                    <a:pt x="173" y="197"/>
                  </a:cubicBezTo>
                  <a:cubicBezTo>
                    <a:pt x="173" y="198"/>
                    <a:pt x="174" y="199"/>
                    <a:pt x="174" y="200"/>
                  </a:cubicBezTo>
                  <a:cubicBezTo>
                    <a:pt x="174" y="200"/>
                    <a:pt x="174" y="200"/>
                    <a:pt x="174" y="200"/>
                  </a:cubicBezTo>
                  <a:cubicBezTo>
                    <a:pt x="172" y="200"/>
                    <a:pt x="169" y="201"/>
                    <a:pt x="167" y="201"/>
                  </a:cubicBezTo>
                  <a:close/>
                  <a:moveTo>
                    <a:pt x="177" y="200"/>
                  </a:moveTo>
                  <a:cubicBezTo>
                    <a:pt x="177" y="199"/>
                    <a:pt x="177" y="198"/>
                    <a:pt x="176" y="197"/>
                  </a:cubicBezTo>
                  <a:cubicBezTo>
                    <a:pt x="177" y="197"/>
                    <a:pt x="177" y="197"/>
                    <a:pt x="177" y="197"/>
                  </a:cubicBezTo>
                  <a:cubicBezTo>
                    <a:pt x="178" y="197"/>
                    <a:pt x="179" y="197"/>
                    <a:pt x="180" y="197"/>
                  </a:cubicBezTo>
                  <a:cubicBezTo>
                    <a:pt x="181" y="197"/>
                    <a:pt x="182" y="197"/>
                    <a:pt x="184" y="197"/>
                  </a:cubicBezTo>
                  <a:cubicBezTo>
                    <a:pt x="185" y="197"/>
                    <a:pt x="186" y="197"/>
                    <a:pt x="187" y="197"/>
                  </a:cubicBezTo>
                  <a:cubicBezTo>
                    <a:pt x="188" y="197"/>
                    <a:pt x="188" y="197"/>
                    <a:pt x="188" y="197"/>
                  </a:cubicBezTo>
                  <a:cubicBezTo>
                    <a:pt x="190" y="197"/>
                    <a:pt x="192" y="197"/>
                    <a:pt x="195" y="198"/>
                  </a:cubicBezTo>
                  <a:cubicBezTo>
                    <a:pt x="204" y="198"/>
                    <a:pt x="204" y="198"/>
                    <a:pt x="204" y="198"/>
                  </a:cubicBezTo>
                  <a:cubicBezTo>
                    <a:pt x="206" y="199"/>
                    <a:pt x="206" y="199"/>
                    <a:pt x="206" y="199"/>
                  </a:cubicBezTo>
                  <a:cubicBezTo>
                    <a:pt x="207" y="199"/>
                    <a:pt x="207" y="199"/>
                    <a:pt x="207" y="199"/>
                  </a:cubicBezTo>
                  <a:cubicBezTo>
                    <a:pt x="206" y="199"/>
                    <a:pt x="205" y="199"/>
                    <a:pt x="204" y="199"/>
                  </a:cubicBezTo>
                  <a:cubicBezTo>
                    <a:pt x="202" y="199"/>
                    <a:pt x="200" y="199"/>
                    <a:pt x="199" y="199"/>
                  </a:cubicBezTo>
                  <a:cubicBezTo>
                    <a:pt x="199" y="199"/>
                    <a:pt x="199" y="199"/>
                    <a:pt x="199" y="199"/>
                  </a:cubicBezTo>
                  <a:cubicBezTo>
                    <a:pt x="197" y="199"/>
                    <a:pt x="196" y="199"/>
                    <a:pt x="194" y="199"/>
                  </a:cubicBezTo>
                  <a:cubicBezTo>
                    <a:pt x="193" y="199"/>
                    <a:pt x="191" y="199"/>
                    <a:pt x="190" y="199"/>
                  </a:cubicBezTo>
                  <a:cubicBezTo>
                    <a:pt x="190" y="199"/>
                    <a:pt x="190" y="199"/>
                    <a:pt x="190" y="199"/>
                  </a:cubicBezTo>
                  <a:cubicBezTo>
                    <a:pt x="186" y="199"/>
                    <a:pt x="181" y="199"/>
                    <a:pt x="178" y="200"/>
                  </a:cubicBezTo>
                  <a:cubicBezTo>
                    <a:pt x="177" y="200"/>
                    <a:pt x="177" y="200"/>
                    <a:pt x="177" y="200"/>
                  </a:cubicBezTo>
                  <a:close/>
                  <a:moveTo>
                    <a:pt x="236" y="202"/>
                  </a:moveTo>
                  <a:cubicBezTo>
                    <a:pt x="232" y="201"/>
                    <a:pt x="232" y="201"/>
                    <a:pt x="232" y="201"/>
                  </a:cubicBezTo>
                  <a:cubicBezTo>
                    <a:pt x="233" y="201"/>
                    <a:pt x="233" y="201"/>
                    <a:pt x="233" y="201"/>
                  </a:cubicBezTo>
                  <a:cubicBezTo>
                    <a:pt x="235" y="201"/>
                    <a:pt x="237" y="202"/>
                    <a:pt x="239" y="202"/>
                  </a:cubicBezTo>
                  <a:cubicBezTo>
                    <a:pt x="236" y="202"/>
                    <a:pt x="236" y="202"/>
                    <a:pt x="236" y="202"/>
                  </a:cubicBezTo>
                  <a:close/>
                  <a:moveTo>
                    <a:pt x="180" y="185"/>
                  </a:moveTo>
                  <a:cubicBezTo>
                    <a:pt x="182" y="182"/>
                    <a:pt x="182" y="182"/>
                    <a:pt x="182" y="182"/>
                  </a:cubicBezTo>
                  <a:cubicBezTo>
                    <a:pt x="203" y="182"/>
                    <a:pt x="203" y="182"/>
                    <a:pt x="203" y="182"/>
                  </a:cubicBezTo>
                  <a:cubicBezTo>
                    <a:pt x="206" y="182"/>
                    <a:pt x="208" y="182"/>
                    <a:pt x="211" y="182"/>
                  </a:cubicBezTo>
                  <a:cubicBezTo>
                    <a:pt x="208" y="182"/>
                    <a:pt x="206" y="182"/>
                    <a:pt x="203" y="182"/>
                  </a:cubicBezTo>
                  <a:cubicBezTo>
                    <a:pt x="203" y="182"/>
                    <a:pt x="203" y="182"/>
                    <a:pt x="203" y="182"/>
                  </a:cubicBezTo>
                  <a:cubicBezTo>
                    <a:pt x="202" y="182"/>
                    <a:pt x="200" y="182"/>
                    <a:pt x="199" y="182"/>
                  </a:cubicBezTo>
                  <a:cubicBezTo>
                    <a:pt x="197" y="182"/>
                    <a:pt x="196" y="182"/>
                    <a:pt x="194" y="182"/>
                  </a:cubicBezTo>
                  <a:cubicBezTo>
                    <a:pt x="194" y="182"/>
                    <a:pt x="194" y="182"/>
                    <a:pt x="194" y="182"/>
                  </a:cubicBezTo>
                  <a:cubicBezTo>
                    <a:pt x="193" y="182"/>
                    <a:pt x="192" y="183"/>
                    <a:pt x="190" y="183"/>
                  </a:cubicBezTo>
                  <a:cubicBezTo>
                    <a:pt x="189" y="183"/>
                    <a:pt x="188" y="183"/>
                    <a:pt x="186" y="184"/>
                  </a:cubicBezTo>
                  <a:cubicBezTo>
                    <a:pt x="186" y="184"/>
                    <a:pt x="186" y="184"/>
                    <a:pt x="186" y="184"/>
                  </a:cubicBezTo>
                  <a:cubicBezTo>
                    <a:pt x="185" y="184"/>
                    <a:pt x="184" y="184"/>
                    <a:pt x="183" y="185"/>
                  </a:cubicBezTo>
                  <a:cubicBezTo>
                    <a:pt x="182" y="185"/>
                    <a:pt x="181" y="185"/>
                    <a:pt x="180" y="185"/>
                  </a:cubicBezTo>
                  <a:close/>
                  <a:moveTo>
                    <a:pt x="260" y="196"/>
                  </a:moveTo>
                  <a:cubicBezTo>
                    <a:pt x="258" y="195"/>
                    <a:pt x="258" y="195"/>
                    <a:pt x="258" y="195"/>
                  </a:cubicBezTo>
                  <a:cubicBezTo>
                    <a:pt x="258" y="195"/>
                    <a:pt x="258" y="195"/>
                    <a:pt x="258" y="195"/>
                  </a:cubicBezTo>
                  <a:cubicBezTo>
                    <a:pt x="260" y="196"/>
                    <a:pt x="260" y="196"/>
                    <a:pt x="260" y="196"/>
                  </a:cubicBezTo>
                  <a:close/>
                  <a:moveTo>
                    <a:pt x="376" y="139"/>
                  </a:moveTo>
                  <a:cubicBezTo>
                    <a:pt x="376" y="139"/>
                    <a:pt x="376" y="139"/>
                    <a:pt x="376" y="139"/>
                  </a:cubicBezTo>
                  <a:cubicBezTo>
                    <a:pt x="376" y="139"/>
                    <a:pt x="376" y="139"/>
                    <a:pt x="376" y="139"/>
                  </a:cubicBezTo>
                  <a:close/>
                  <a:moveTo>
                    <a:pt x="375" y="140"/>
                  </a:moveTo>
                  <a:cubicBezTo>
                    <a:pt x="375" y="140"/>
                    <a:pt x="375" y="140"/>
                    <a:pt x="375" y="140"/>
                  </a:cubicBezTo>
                  <a:cubicBezTo>
                    <a:pt x="375" y="140"/>
                    <a:pt x="375" y="140"/>
                    <a:pt x="375" y="140"/>
                  </a:cubicBezTo>
                  <a:close/>
                  <a:moveTo>
                    <a:pt x="179" y="182"/>
                  </a:moveTo>
                  <a:cubicBezTo>
                    <a:pt x="177" y="184"/>
                    <a:pt x="177" y="184"/>
                    <a:pt x="177" y="184"/>
                  </a:cubicBezTo>
                  <a:cubicBezTo>
                    <a:pt x="177" y="183"/>
                    <a:pt x="178" y="182"/>
                    <a:pt x="178" y="181"/>
                  </a:cubicBezTo>
                  <a:cubicBezTo>
                    <a:pt x="178" y="181"/>
                    <a:pt x="178" y="181"/>
                    <a:pt x="178" y="181"/>
                  </a:cubicBezTo>
                  <a:cubicBezTo>
                    <a:pt x="178" y="181"/>
                    <a:pt x="179" y="182"/>
                    <a:pt x="179" y="182"/>
                  </a:cubicBezTo>
                  <a:close/>
                  <a:moveTo>
                    <a:pt x="172" y="191"/>
                  </a:moveTo>
                  <a:cubicBezTo>
                    <a:pt x="171" y="192"/>
                    <a:pt x="171" y="192"/>
                    <a:pt x="171" y="192"/>
                  </a:cubicBezTo>
                  <a:cubicBezTo>
                    <a:pt x="171" y="190"/>
                    <a:pt x="171" y="190"/>
                    <a:pt x="171" y="190"/>
                  </a:cubicBezTo>
                  <a:cubicBezTo>
                    <a:pt x="172" y="190"/>
                    <a:pt x="172" y="190"/>
                    <a:pt x="172" y="190"/>
                  </a:cubicBezTo>
                  <a:cubicBezTo>
                    <a:pt x="172" y="191"/>
                    <a:pt x="172" y="191"/>
                    <a:pt x="172" y="191"/>
                  </a:cubicBezTo>
                  <a:close/>
                  <a:moveTo>
                    <a:pt x="173" y="185"/>
                  </a:moveTo>
                  <a:cubicBezTo>
                    <a:pt x="173" y="185"/>
                    <a:pt x="173" y="185"/>
                    <a:pt x="173" y="185"/>
                  </a:cubicBezTo>
                  <a:cubicBezTo>
                    <a:pt x="173" y="185"/>
                    <a:pt x="173" y="185"/>
                    <a:pt x="173" y="185"/>
                  </a:cubicBezTo>
                  <a:cubicBezTo>
                    <a:pt x="173" y="185"/>
                    <a:pt x="173" y="185"/>
                    <a:pt x="173" y="185"/>
                  </a:cubicBezTo>
                  <a:close/>
                  <a:moveTo>
                    <a:pt x="437" y="76"/>
                  </a:moveTo>
                  <a:cubicBezTo>
                    <a:pt x="434" y="75"/>
                    <a:pt x="432" y="75"/>
                    <a:pt x="429" y="74"/>
                  </a:cubicBezTo>
                  <a:cubicBezTo>
                    <a:pt x="429" y="74"/>
                    <a:pt x="429" y="74"/>
                    <a:pt x="429" y="74"/>
                  </a:cubicBezTo>
                  <a:cubicBezTo>
                    <a:pt x="426" y="74"/>
                    <a:pt x="423" y="73"/>
                    <a:pt x="420" y="73"/>
                  </a:cubicBezTo>
                  <a:cubicBezTo>
                    <a:pt x="426" y="73"/>
                    <a:pt x="432" y="75"/>
                    <a:pt x="437" y="76"/>
                  </a:cubicBezTo>
                  <a:close/>
                  <a:moveTo>
                    <a:pt x="370" y="67"/>
                  </a:moveTo>
                  <a:cubicBezTo>
                    <a:pt x="374" y="66"/>
                    <a:pt x="377" y="65"/>
                    <a:pt x="381" y="64"/>
                  </a:cubicBezTo>
                  <a:cubicBezTo>
                    <a:pt x="383" y="64"/>
                    <a:pt x="386" y="63"/>
                    <a:pt x="389" y="63"/>
                  </a:cubicBezTo>
                  <a:cubicBezTo>
                    <a:pt x="390" y="62"/>
                    <a:pt x="390" y="62"/>
                    <a:pt x="390" y="62"/>
                  </a:cubicBezTo>
                  <a:cubicBezTo>
                    <a:pt x="389" y="63"/>
                    <a:pt x="388" y="63"/>
                    <a:pt x="387" y="64"/>
                  </a:cubicBezTo>
                  <a:cubicBezTo>
                    <a:pt x="384" y="65"/>
                    <a:pt x="382" y="66"/>
                    <a:pt x="379" y="67"/>
                  </a:cubicBezTo>
                  <a:cubicBezTo>
                    <a:pt x="376" y="67"/>
                    <a:pt x="373" y="67"/>
                    <a:pt x="370" y="67"/>
                  </a:cubicBezTo>
                  <a:close/>
                  <a:moveTo>
                    <a:pt x="420" y="80"/>
                  </a:moveTo>
                  <a:cubicBezTo>
                    <a:pt x="416" y="79"/>
                    <a:pt x="413" y="78"/>
                    <a:pt x="409" y="77"/>
                  </a:cubicBezTo>
                  <a:cubicBezTo>
                    <a:pt x="409" y="77"/>
                    <a:pt x="409" y="77"/>
                    <a:pt x="409" y="77"/>
                  </a:cubicBezTo>
                  <a:cubicBezTo>
                    <a:pt x="406" y="76"/>
                    <a:pt x="402" y="75"/>
                    <a:pt x="398" y="74"/>
                  </a:cubicBezTo>
                  <a:cubicBezTo>
                    <a:pt x="399" y="75"/>
                    <a:pt x="399" y="75"/>
                    <a:pt x="399" y="75"/>
                  </a:cubicBezTo>
                  <a:cubicBezTo>
                    <a:pt x="404" y="76"/>
                    <a:pt x="409" y="77"/>
                    <a:pt x="413" y="78"/>
                  </a:cubicBezTo>
                  <a:cubicBezTo>
                    <a:pt x="416" y="79"/>
                    <a:pt x="418" y="80"/>
                    <a:pt x="420" y="80"/>
                  </a:cubicBezTo>
                  <a:close/>
                  <a:moveTo>
                    <a:pt x="367" y="69"/>
                  </a:moveTo>
                  <a:cubicBezTo>
                    <a:pt x="366" y="69"/>
                    <a:pt x="365" y="69"/>
                    <a:pt x="364" y="69"/>
                  </a:cubicBezTo>
                  <a:cubicBezTo>
                    <a:pt x="363" y="69"/>
                    <a:pt x="362" y="70"/>
                    <a:pt x="361" y="70"/>
                  </a:cubicBezTo>
                  <a:cubicBezTo>
                    <a:pt x="361" y="70"/>
                    <a:pt x="361" y="70"/>
                    <a:pt x="361" y="70"/>
                  </a:cubicBezTo>
                  <a:cubicBezTo>
                    <a:pt x="360" y="70"/>
                    <a:pt x="359" y="70"/>
                    <a:pt x="359" y="70"/>
                  </a:cubicBezTo>
                  <a:cubicBezTo>
                    <a:pt x="359" y="70"/>
                    <a:pt x="359" y="70"/>
                    <a:pt x="359" y="70"/>
                  </a:cubicBezTo>
                  <a:cubicBezTo>
                    <a:pt x="357" y="70"/>
                    <a:pt x="355" y="71"/>
                    <a:pt x="353" y="71"/>
                  </a:cubicBezTo>
                  <a:cubicBezTo>
                    <a:pt x="348" y="72"/>
                    <a:pt x="348" y="72"/>
                    <a:pt x="348" y="72"/>
                  </a:cubicBezTo>
                  <a:cubicBezTo>
                    <a:pt x="349" y="72"/>
                    <a:pt x="350" y="71"/>
                    <a:pt x="351" y="71"/>
                  </a:cubicBezTo>
                  <a:cubicBezTo>
                    <a:pt x="352" y="70"/>
                    <a:pt x="354" y="69"/>
                    <a:pt x="355" y="68"/>
                  </a:cubicBezTo>
                  <a:cubicBezTo>
                    <a:pt x="357" y="68"/>
                    <a:pt x="357" y="68"/>
                    <a:pt x="357" y="68"/>
                  </a:cubicBezTo>
                  <a:cubicBezTo>
                    <a:pt x="359" y="68"/>
                    <a:pt x="362" y="67"/>
                    <a:pt x="364" y="66"/>
                  </a:cubicBezTo>
                  <a:cubicBezTo>
                    <a:pt x="364" y="66"/>
                    <a:pt x="364" y="66"/>
                    <a:pt x="364" y="67"/>
                  </a:cubicBezTo>
                  <a:cubicBezTo>
                    <a:pt x="364" y="67"/>
                    <a:pt x="365" y="68"/>
                    <a:pt x="365" y="68"/>
                  </a:cubicBezTo>
                  <a:cubicBezTo>
                    <a:pt x="366" y="68"/>
                    <a:pt x="367" y="68"/>
                    <a:pt x="367" y="67"/>
                  </a:cubicBezTo>
                  <a:cubicBezTo>
                    <a:pt x="367" y="68"/>
                    <a:pt x="367" y="68"/>
                    <a:pt x="367" y="68"/>
                  </a:cubicBezTo>
                  <a:cubicBezTo>
                    <a:pt x="367" y="68"/>
                    <a:pt x="367" y="69"/>
                    <a:pt x="367" y="69"/>
                  </a:cubicBezTo>
                  <a:close/>
                  <a:moveTo>
                    <a:pt x="407" y="82"/>
                  </a:moveTo>
                  <a:cubicBezTo>
                    <a:pt x="407" y="83"/>
                    <a:pt x="408" y="83"/>
                    <a:pt x="409" y="83"/>
                  </a:cubicBezTo>
                  <a:cubicBezTo>
                    <a:pt x="411" y="84"/>
                    <a:pt x="412" y="84"/>
                    <a:pt x="414" y="85"/>
                  </a:cubicBezTo>
                  <a:cubicBezTo>
                    <a:pt x="412" y="84"/>
                    <a:pt x="411" y="84"/>
                    <a:pt x="409" y="83"/>
                  </a:cubicBezTo>
                  <a:cubicBezTo>
                    <a:pt x="407" y="83"/>
                    <a:pt x="407" y="83"/>
                    <a:pt x="407" y="83"/>
                  </a:cubicBezTo>
                  <a:cubicBezTo>
                    <a:pt x="407" y="82"/>
                    <a:pt x="407" y="82"/>
                    <a:pt x="407" y="82"/>
                  </a:cubicBezTo>
                  <a:close/>
                  <a:moveTo>
                    <a:pt x="389" y="90"/>
                  </a:moveTo>
                  <a:cubicBezTo>
                    <a:pt x="389" y="90"/>
                    <a:pt x="389" y="90"/>
                    <a:pt x="389" y="90"/>
                  </a:cubicBezTo>
                  <a:cubicBezTo>
                    <a:pt x="389" y="90"/>
                    <a:pt x="389" y="90"/>
                    <a:pt x="389" y="90"/>
                  </a:cubicBezTo>
                  <a:cubicBezTo>
                    <a:pt x="389" y="90"/>
                    <a:pt x="389" y="90"/>
                    <a:pt x="389" y="90"/>
                  </a:cubicBezTo>
                  <a:close/>
                  <a:moveTo>
                    <a:pt x="442" y="66"/>
                  </a:moveTo>
                  <a:cubicBezTo>
                    <a:pt x="424" y="66"/>
                    <a:pt x="424" y="66"/>
                    <a:pt x="424" y="66"/>
                  </a:cubicBezTo>
                  <a:cubicBezTo>
                    <a:pt x="430" y="66"/>
                    <a:pt x="436" y="66"/>
                    <a:pt x="442" y="66"/>
                  </a:cubicBezTo>
                  <a:close/>
                  <a:moveTo>
                    <a:pt x="431" y="57"/>
                  </a:moveTo>
                  <a:cubicBezTo>
                    <a:pt x="430" y="58"/>
                    <a:pt x="430" y="58"/>
                    <a:pt x="430" y="58"/>
                  </a:cubicBezTo>
                  <a:cubicBezTo>
                    <a:pt x="427" y="58"/>
                    <a:pt x="424" y="59"/>
                    <a:pt x="421" y="60"/>
                  </a:cubicBezTo>
                  <a:cubicBezTo>
                    <a:pt x="417" y="61"/>
                    <a:pt x="414" y="61"/>
                    <a:pt x="411" y="62"/>
                  </a:cubicBezTo>
                  <a:cubicBezTo>
                    <a:pt x="410" y="62"/>
                    <a:pt x="410" y="62"/>
                    <a:pt x="410" y="62"/>
                  </a:cubicBezTo>
                  <a:cubicBezTo>
                    <a:pt x="411" y="62"/>
                    <a:pt x="411" y="62"/>
                    <a:pt x="411" y="62"/>
                  </a:cubicBezTo>
                  <a:cubicBezTo>
                    <a:pt x="414" y="61"/>
                    <a:pt x="417" y="60"/>
                    <a:pt x="421" y="60"/>
                  </a:cubicBezTo>
                  <a:cubicBezTo>
                    <a:pt x="424" y="59"/>
                    <a:pt x="428" y="58"/>
                    <a:pt x="431" y="57"/>
                  </a:cubicBezTo>
                  <a:close/>
                  <a:moveTo>
                    <a:pt x="415" y="49"/>
                  </a:moveTo>
                  <a:cubicBezTo>
                    <a:pt x="417" y="49"/>
                    <a:pt x="419" y="48"/>
                    <a:pt x="421" y="47"/>
                  </a:cubicBezTo>
                  <a:cubicBezTo>
                    <a:pt x="418" y="48"/>
                    <a:pt x="416" y="49"/>
                    <a:pt x="414" y="50"/>
                  </a:cubicBezTo>
                  <a:cubicBezTo>
                    <a:pt x="415" y="49"/>
                    <a:pt x="415" y="49"/>
                    <a:pt x="415" y="49"/>
                  </a:cubicBezTo>
                  <a:close/>
                  <a:moveTo>
                    <a:pt x="410" y="46"/>
                  </a:moveTo>
                  <a:cubicBezTo>
                    <a:pt x="410" y="46"/>
                    <a:pt x="410" y="46"/>
                    <a:pt x="410" y="46"/>
                  </a:cubicBezTo>
                  <a:cubicBezTo>
                    <a:pt x="412" y="45"/>
                    <a:pt x="414" y="44"/>
                    <a:pt x="416" y="42"/>
                  </a:cubicBezTo>
                  <a:cubicBezTo>
                    <a:pt x="418" y="41"/>
                    <a:pt x="418" y="41"/>
                    <a:pt x="418" y="41"/>
                  </a:cubicBezTo>
                  <a:cubicBezTo>
                    <a:pt x="415" y="43"/>
                    <a:pt x="412" y="45"/>
                    <a:pt x="410" y="46"/>
                  </a:cubicBezTo>
                  <a:close/>
                  <a:moveTo>
                    <a:pt x="346" y="68"/>
                  </a:moveTo>
                  <a:cubicBezTo>
                    <a:pt x="340" y="73"/>
                    <a:pt x="340" y="73"/>
                    <a:pt x="340" y="73"/>
                  </a:cubicBezTo>
                  <a:cubicBezTo>
                    <a:pt x="340" y="73"/>
                    <a:pt x="339" y="74"/>
                    <a:pt x="340" y="74"/>
                  </a:cubicBezTo>
                  <a:cubicBezTo>
                    <a:pt x="339" y="74"/>
                    <a:pt x="338" y="74"/>
                    <a:pt x="338" y="75"/>
                  </a:cubicBezTo>
                  <a:cubicBezTo>
                    <a:pt x="330" y="77"/>
                    <a:pt x="330" y="77"/>
                    <a:pt x="330" y="77"/>
                  </a:cubicBezTo>
                  <a:cubicBezTo>
                    <a:pt x="323" y="79"/>
                    <a:pt x="323" y="79"/>
                    <a:pt x="323" y="79"/>
                  </a:cubicBezTo>
                  <a:cubicBezTo>
                    <a:pt x="321" y="79"/>
                    <a:pt x="320" y="80"/>
                    <a:pt x="319" y="80"/>
                  </a:cubicBezTo>
                  <a:cubicBezTo>
                    <a:pt x="318" y="81"/>
                    <a:pt x="316" y="81"/>
                    <a:pt x="315" y="81"/>
                  </a:cubicBezTo>
                  <a:cubicBezTo>
                    <a:pt x="316" y="81"/>
                    <a:pt x="316" y="81"/>
                    <a:pt x="317" y="80"/>
                  </a:cubicBezTo>
                  <a:cubicBezTo>
                    <a:pt x="319" y="79"/>
                    <a:pt x="322" y="77"/>
                    <a:pt x="324" y="74"/>
                  </a:cubicBezTo>
                  <a:cubicBezTo>
                    <a:pt x="324" y="74"/>
                    <a:pt x="324" y="74"/>
                    <a:pt x="324" y="74"/>
                  </a:cubicBezTo>
                  <a:cubicBezTo>
                    <a:pt x="324" y="74"/>
                    <a:pt x="325" y="74"/>
                    <a:pt x="325" y="73"/>
                  </a:cubicBezTo>
                  <a:cubicBezTo>
                    <a:pt x="324" y="75"/>
                    <a:pt x="324" y="75"/>
                    <a:pt x="324" y="75"/>
                  </a:cubicBezTo>
                  <a:cubicBezTo>
                    <a:pt x="323" y="76"/>
                    <a:pt x="323" y="76"/>
                    <a:pt x="323" y="77"/>
                  </a:cubicBezTo>
                  <a:cubicBezTo>
                    <a:pt x="324" y="77"/>
                    <a:pt x="325" y="78"/>
                    <a:pt x="325" y="77"/>
                  </a:cubicBezTo>
                  <a:cubicBezTo>
                    <a:pt x="326" y="77"/>
                    <a:pt x="328" y="76"/>
                    <a:pt x="329" y="75"/>
                  </a:cubicBezTo>
                  <a:cubicBezTo>
                    <a:pt x="330" y="74"/>
                    <a:pt x="331" y="74"/>
                    <a:pt x="332" y="73"/>
                  </a:cubicBezTo>
                  <a:cubicBezTo>
                    <a:pt x="333" y="72"/>
                    <a:pt x="335" y="72"/>
                    <a:pt x="336" y="71"/>
                  </a:cubicBezTo>
                  <a:cubicBezTo>
                    <a:pt x="337" y="70"/>
                    <a:pt x="337" y="70"/>
                    <a:pt x="338" y="70"/>
                  </a:cubicBezTo>
                  <a:cubicBezTo>
                    <a:pt x="338" y="70"/>
                    <a:pt x="339" y="71"/>
                    <a:pt x="340" y="71"/>
                  </a:cubicBezTo>
                  <a:cubicBezTo>
                    <a:pt x="340" y="71"/>
                    <a:pt x="340" y="71"/>
                    <a:pt x="340" y="71"/>
                  </a:cubicBezTo>
                  <a:cubicBezTo>
                    <a:pt x="342" y="70"/>
                    <a:pt x="344" y="69"/>
                    <a:pt x="346" y="68"/>
                  </a:cubicBezTo>
                  <a:close/>
                  <a:moveTo>
                    <a:pt x="364" y="49"/>
                  </a:moveTo>
                  <a:cubicBezTo>
                    <a:pt x="366" y="46"/>
                    <a:pt x="368" y="44"/>
                    <a:pt x="371" y="41"/>
                  </a:cubicBezTo>
                  <a:cubicBezTo>
                    <a:pt x="372" y="39"/>
                    <a:pt x="372" y="39"/>
                    <a:pt x="372" y="39"/>
                  </a:cubicBezTo>
                  <a:cubicBezTo>
                    <a:pt x="374" y="37"/>
                    <a:pt x="376" y="34"/>
                    <a:pt x="378" y="32"/>
                  </a:cubicBezTo>
                  <a:cubicBezTo>
                    <a:pt x="377" y="33"/>
                    <a:pt x="377" y="33"/>
                    <a:pt x="377" y="33"/>
                  </a:cubicBezTo>
                  <a:cubicBezTo>
                    <a:pt x="374" y="37"/>
                    <a:pt x="371" y="41"/>
                    <a:pt x="368" y="44"/>
                  </a:cubicBezTo>
                  <a:cubicBezTo>
                    <a:pt x="368" y="44"/>
                    <a:pt x="368" y="44"/>
                    <a:pt x="368" y="44"/>
                  </a:cubicBezTo>
                  <a:cubicBezTo>
                    <a:pt x="367" y="46"/>
                    <a:pt x="365" y="47"/>
                    <a:pt x="364" y="49"/>
                  </a:cubicBezTo>
                  <a:close/>
                  <a:moveTo>
                    <a:pt x="353" y="49"/>
                  </a:moveTo>
                  <a:cubicBezTo>
                    <a:pt x="353" y="48"/>
                    <a:pt x="353" y="48"/>
                    <a:pt x="353" y="48"/>
                  </a:cubicBezTo>
                  <a:cubicBezTo>
                    <a:pt x="355" y="47"/>
                    <a:pt x="356" y="45"/>
                    <a:pt x="358" y="43"/>
                  </a:cubicBezTo>
                  <a:cubicBezTo>
                    <a:pt x="358" y="43"/>
                    <a:pt x="358" y="43"/>
                    <a:pt x="358" y="43"/>
                  </a:cubicBezTo>
                  <a:cubicBezTo>
                    <a:pt x="360" y="40"/>
                    <a:pt x="362" y="37"/>
                    <a:pt x="364" y="35"/>
                  </a:cubicBezTo>
                  <a:cubicBezTo>
                    <a:pt x="365" y="33"/>
                    <a:pt x="365" y="33"/>
                    <a:pt x="365" y="33"/>
                  </a:cubicBezTo>
                  <a:cubicBezTo>
                    <a:pt x="364" y="34"/>
                    <a:pt x="364" y="34"/>
                    <a:pt x="364" y="34"/>
                  </a:cubicBezTo>
                  <a:cubicBezTo>
                    <a:pt x="361" y="39"/>
                    <a:pt x="358" y="42"/>
                    <a:pt x="355" y="46"/>
                  </a:cubicBezTo>
                  <a:cubicBezTo>
                    <a:pt x="355" y="47"/>
                    <a:pt x="354" y="48"/>
                    <a:pt x="353" y="49"/>
                  </a:cubicBezTo>
                  <a:close/>
                  <a:moveTo>
                    <a:pt x="400" y="48"/>
                  </a:moveTo>
                  <a:cubicBezTo>
                    <a:pt x="399" y="48"/>
                    <a:pt x="399" y="48"/>
                    <a:pt x="399" y="48"/>
                  </a:cubicBezTo>
                  <a:cubicBezTo>
                    <a:pt x="400" y="47"/>
                    <a:pt x="401" y="46"/>
                    <a:pt x="402" y="45"/>
                  </a:cubicBezTo>
                  <a:cubicBezTo>
                    <a:pt x="402" y="45"/>
                    <a:pt x="402" y="45"/>
                    <a:pt x="402" y="45"/>
                  </a:cubicBezTo>
                  <a:cubicBezTo>
                    <a:pt x="404" y="44"/>
                    <a:pt x="406" y="42"/>
                    <a:pt x="408" y="40"/>
                  </a:cubicBezTo>
                  <a:cubicBezTo>
                    <a:pt x="409" y="39"/>
                    <a:pt x="410" y="38"/>
                    <a:pt x="411" y="37"/>
                  </a:cubicBezTo>
                  <a:cubicBezTo>
                    <a:pt x="410" y="38"/>
                    <a:pt x="410" y="38"/>
                    <a:pt x="410" y="38"/>
                  </a:cubicBezTo>
                  <a:cubicBezTo>
                    <a:pt x="406" y="42"/>
                    <a:pt x="403" y="45"/>
                    <a:pt x="400" y="48"/>
                  </a:cubicBezTo>
                  <a:close/>
                  <a:moveTo>
                    <a:pt x="368" y="53"/>
                  </a:moveTo>
                  <a:cubicBezTo>
                    <a:pt x="371" y="50"/>
                    <a:pt x="374" y="47"/>
                    <a:pt x="376" y="44"/>
                  </a:cubicBezTo>
                  <a:cubicBezTo>
                    <a:pt x="376" y="44"/>
                    <a:pt x="376" y="44"/>
                    <a:pt x="376" y="44"/>
                  </a:cubicBezTo>
                  <a:cubicBezTo>
                    <a:pt x="380" y="40"/>
                    <a:pt x="383" y="36"/>
                    <a:pt x="385" y="32"/>
                  </a:cubicBezTo>
                  <a:cubicBezTo>
                    <a:pt x="385" y="33"/>
                    <a:pt x="384" y="34"/>
                    <a:pt x="384" y="35"/>
                  </a:cubicBezTo>
                  <a:cubicBezTo>
                    <a:pt x="382" y="37"/>
                    <a:pt x="380" y="39"/>
                    <a:pt x="378" y="42"/>
                  </a:cubicBezTo>
                  <a:cubicBezTo>
                    <a:pt x="378" y="43"/>
                    <a:pt x="377" y="43"/>
                    <a:pt x="376" y="44"/>
                  </a:cubicBezTo>
                  <a:cubicBezTo>
                    <a:pt x="374" y="47"/>
                    <a:pt x="371" y="50"/>
                    <a:pt x="369" y="52"/>
                  </a:cubicBezTo>
                  <a:cubicBezTo>
                    <a:pt x="368" y="53"/>
                    <a:pt x="368" y="53"/>
                    <a:pt x="368" y="53"/>
                  </a:cubicBezTo>
                  <a:close/>
                  <a:moveTo>
                    <a:pt x="399" y="89"/>
                  </a:moveTo>
                  <a:cubicBezTo>
                    <a:pt x="397" y="87"/>
                    <a:pt x="394" y="85"/>
                    <a:pt x="392" y="84"/>
                  </a:cubicBezTo>
                  <a:cubicBezTo>
                    <a:pt x="392" y="84"/>
                    <a:pt x="392" y="84"/>
                    <a:pt x="392" y="84"/>
                  </a:cubicBezTo>
                  <a:cubicBezTo>
                    <a:pt x="393" y="85"/>
                    <a:pt x="393" y="85"/>
                    <a:pt x="393" y="85"/>
                  </a:cubicBezTo>
                  <a:cubicBezTo>
                    <a:pt x="395" y="86"/>
                    <a:pt x="395" y="86"/>
                    <a:pt x="395" y="86"/>
                  </a:cubicBezTo>
                  <a:cubicBezTo>
                    <a:pt x="396" y="87"/>
                    <a:pt x="398" y="88"/>
                    <a:pt x="399" y="89"/>
                  </a:cubicBezTo>
                  <a:close/>
                  <a:moveTo>
                    <a:pt x="235" y="216"/>
                  </a:moveTo>
                  <a:cubicBezTo>
                    <a:pt x="236" y="216"/>
                    <a:pt x="236" y="216"/>
                    <a:pt x="236" y="216"/>
                  </a:cubicBezTo>
                  <a:cubicBezTo>
                    <a:pt x="233" y="216"/>
                    <a:pt x="233" y="216"/>
                    <a:pt x="233" y="216"/>
                  </a:cubicBezTo>
                  <a:cubicBezTo>
                    <a:pt x="235" y="216"/>
                    <a:pt x="235" y="216"/>
                    <a:pt x="235" y="216"/>
                  </a:cubicBezTo>
                  <a:close/>
                  <a:moveTo>
                    <a:pt x="308" y="82"/>
                  </a:moveTo>
                  <a:cubicBezTo>
                    <a:pt x="307" y="84"/>
                    <a:pt x="307" y="84"/>
                    <a:pt x="307" y="84"/>
                  </a:cubicBezTo>
                  <a:cubicBezTo>
                    <a:pt x="307" y="84"/>
                    <a:pt x="306" y="84"/>
                    <a:pt x="307" y="85"/>
                  </a:cubicBezTo>
                  <a:cubicBezTo>
                    <a:pt x="305" y="86"/>
                    <a:pt x="302" y="87"/>
                    <a:pt x="300" y="88"/>
                  </a:cubicBezTo>
                  <a:cubicBezTo>
                    <a:pt x="300" y="88"/>
                    <a:pt x="300" y="88"/>
                    <a:pt x="300" y="88"/>
                  </a:cubicBezTo>
                  <a:cubicBezTo>
                    <a:pt x="299" y="88"/>
                    <a:pt x="297" y="89"/>
                    <a:pt x="296" y="90"/>
                  </a:cubicBezTo>
                  <a:cubicBezTo>
                    <a:pt x="293" y="91"/>
                    <a:pt x="293" y="91"/>
                    <a:pt x="293" y="91"/>
                  </a:cubicBezTo>
                  <a:cubicBezTo>
                    <a:pt x="294" y="90"/>
                    <a:pt x="294" y="90"/>
                    <a:pt x="294" y="90"/>
                  </a:cubicBezTo>
                  <a:cubicBezTo>
                    <a:pt x="295" y="89"/>
                    <a:pt x="296" y="89"/>
                    <a:pt x="297" y="88"/>
                  </a:cubicBezTo>
                  <a:cubicBezTo>
                    <a:pt x="297" y="88"/>
                    <a:pt x="297" y="88"/>
                    <a:pt x="297" y="88"/>
                  </a:cubicBezTo>
                  <a:cubicBezTo>
                    <a:pt x="297" y="88"/>
                    <a:pt x="298" y="89"/>
                    <a:pt x="299" y="88"/>
                  </a:cubicBezTo>
                  <a:cubicBezTo>
                    <a:pt x="300" y="87"/>
                    <a:pt x="301" y="87"/>
                    <a:pt x="303" y="86"/>
                  </a:cubicBezTo>
                  <a:cubicBezTo>
                    <a:pt x="304" y="85"/>
                    <a:pt x="306" y="84"/>
                    <a:pt x="308" y="83"/>
                  </a:cubicBezTo>
                  <a:cubicBezTo>
                    <a:pt x="308" y="82"/>
                    <a:pt x="308" y="82"/>
                    <a:pt x="308" y="82"/>
                  </a:cubicBezTo>
                  <a:close/>
                  <a:moveTo>
                    <a:pt x="322" y="61"/>
                  </a:moveTo>
                  <a:cubicBezTo>
                    <a:pt x="324" y="57"/>
                    <a:pt x="326" y="54"/>
                    <a:pt x="328" y="50"/>
                  </a:cubicBezTo>
                  <a:cubicBezTo>
                    <a:pt x="328" y="50"/>
                    <a:pt x="328" y="50"/>
                    <a:pt x="328" y="50"/>
                  </a:cubicBezTo>
                  <a:cubicBezTo>
                    <a:pt x="331" y="46"/>
                    <a:pt x="333" y="42"/>
                    <a:pt x="335" y="37"/>
                  </a:cubicBezTo>
                  <a:cubicBezTo>
                    <a:pt x="335" y="39"/>
                    <a:pt x="334" y="40"/>
                    <a:pt x="333" y="42"/>
                  </a:cubicBezTo>
                  <a:cubicBezTo>
                    <a:pt x="331" y="46"/>
                    <a:pt x="329" y="50"/>
                    <a:pt x="326" y="54"/>
                  </a:cubicBezTo>
                  <a:cubicBezTo>
                    <a:pt x="326" y="54"/>
                    <a:pt x="326" y="54"/>
                    <a:pt x="326" y="54"/>
                  </a:cubicBezTo>
                  <a:cubicBezTo>
                    <a:pt x="326" y="55"/>
                    <a:pt x="325" y="56"/>
                    <a:pt x="324" y="57"/>
                  </a:cubicBezTo>
                  <a:cubicBezTo>
                    <a:pt x="324" y="58"/>
                    <a:pt x="323" y="59"/>
                    <a:pt x="322" y="60"/>
                  </a:cubicBezTo>
                  <a:cubicBezTo>
                    <a:pt x="322" y="61"/>
                    <a:pt x="322" y="61"/>
                    <a:pt x="322" y="61"/>
                  </a:cubicBezTo>
                  <a:close/>
                  <a:moveTo>
                    <a:pt x="323" y="39"/>
                  </a:moveTo>
                  <a:cubicBezTo>
                    <a:pt x="324" y="38"/>
                    <a:pt x="324" y="38"/>
                    <a:pt x="324" y="38"/>
                  </a:cubicBezTo>
                  <a:cubicBezTo>
                    <a:pt x="324" y="39"/>
                    <a:pt x="323" y="40"/>
                    <a:pt x="323" y="40"/>
                  </a:cubicBezTo>
                  <a:cubicBezTo>
                    <a:pt x="323" y="41"/>
                    <a:pt x="323" y="41"/>
                    <a:pt x="323" y="41"/>
                  </a:cubicBezTo>
                  <a:cubicBezTo>
                    <a:pt x="323" y="39"/>
                    <a:pt x="323" y="39"/>
                    <a:pt x="323" y="39"/>
                  </a:cubicBezTo>
                  <a:close/>
                  <a:moveTo>
                    <a:pt x="288" y="92"/>
                  </a:moveTo>
                  <a:cubicBezTo>
                    <a:pt x="287" y="92"/>
                    <a:pt x="287" y="93"/>
                    <a:pt x="288" y="93"/>
                  </a:cubicBezTo>
                  <a:cubicBezTo>
                    <a:pt x="288" y="93"/>
                    <a:pt x="288" y="93"/>
                    <a:pt x="288" y="93"/>
                  </a:cubicBezTo>
                  <a:cubicBezTo>
                    <a:pt x="287" y="93"/>
                    <a:pt x="287" y="94"/>
                    <a:pt x="286" y="94"/>
                  </a:cubicBezTo>
                  <a:cubicBezTo>
                    <a:pt x="272" y="101"/>
                    <a:pt x="272" y="101"/>
                    <a:pt x="272" y="101"/>
                  </a:cubicBezTo>
                  <a:cubicBezTo>
                    <a:pt x="270" y="102"/>
                    <a:pt x="268" y="104"/>
                    <a:pt x="266" y="105"/>
                  </a:cubicBezTo>
                  <a:cubicBezTo>
                    <a:pt x="266" y="104"/>
                    <a:pt x="266" y="104"/>
                    <a:pt x="266" y="104"/>
                  </a:cubicBezTo>
                  <a:cubicBezTo>
                    <a:pt x="267" y="103"/>
                    <a:pt x="267" y="103"/>
                    <a:pt x="267" y="103"/>
                  </a:cubicBezTo>
                  <a:cubicBezTo>
                    <a:pt x="270" y="101"/>
                    <a:pt x="272" y="100"/>
                    <a:pt x="275" y="98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98"/>
                    <a:pt x="277" y="98"/>
                    <a:pt x="278" y="98"/>
                  </a:cubicBezTo>
                  <a:cubicBezTo>
                    <a:pt x="279" y="97"/>
                    <a:pt x="281" y="96"/>
                    <a:pt x="283" y="94"/>
                  </a:cubicBezTo>
                  <a:cubicBezTo>
                    <a:pt x="283" y="94"/>
                    <a:pt x="284" y="94"/>
                    <a:pt x="284" y="94"/>
                  </a:cubicBezTo>
                  <a:cubicBezTo>
                    <a:pt x="285" y="93"/>
                    <a:pt x="286" y="92"/>
                    <a:pt x="288" y="92"/>
                  </a:cubicBezTo>
                  <a:close/>
                  <a:moveTo>
                    <a:pt x="304" y="66"/>
                  </a:moveTo>
                  <a:cubicBezTo>
                    <a:pt x="306" y="62"/>
                    <a:pt x="308" y="59"/>
                    <a:pt x="310" y="55"/>
                  </a:cubicBezTo>
                  <a:cubicBezTo>
                    <a:pt x="310" y="55"/>
                    <a:pt x="310" y="55"/>
                    <a:pt x="310" y="55"/>
                  </a:cubicBezTo>
                  <a:cubicBezTo>
                    <a:pt x="312" y="51"/>
                    <a:pt x="314" y="47"/>
                    <a:pt x="316" y="43"/>
                  </a:cubicBezTo>
                  <a:cubicBezTo>
                    <a:pt x="316" y="44"/>
                    <a:pt x="315" y="45"/>
                    <a:pt x="315" y="46"/>
                  </a:cubicBezTo>
                  <a:cubicBezTo>
                    <a:pt x="313" y="51"/>
                    <a:pt x="311" y="55"/>
                    <a:pt x="308" y="59"/>
                  </a:cubicBezTo>
                  <a:cubicBezTo>
                    <a:pt x="307" y="61"/>
                    <a:pt x="306" y="63"/>
                    <a:pt x="305" y="65"/>
                  </a:cubicBezTo>
                  <a:cubicBezTo>
                    <a:pt x="304" y="66"/>
                    <a:pt x="304" y="66"/>
                    <a:pt x="304" y="66"/>
                  </a:cubicBezTo>
                  <a:close/>
                  <a:moveTo>
                    <a:pt x="303" y="56"/>
                  </a:moveTo>
                  <a:cubicBezTo>
                    <a:pt x="304" y="52"/>
                    <a:pt x="306" y="48"/>
                    <a:pt x="308" y="44"/>
                  </a:cubicBezTo>
                  <a:cubicBezTo>
                    <a:pt x="307" y="45"/>
                    <a:pt x="307" y="45"/>
                    <a:pt x="307" y="45"/>
                  </a:cubicBezTo>
                  <a:cubicBezTo>
                    <a:pt x="305" y="50"/>
                    <a:pt x="303" y="55"/>
                    <a:pt x="301" y="60"/>
                  </a:cubicBezTo>
                  <a:cubicBezTo>
                    <a:pt x="301" y="61"/>
                    <a:pt x="300" y="62"/>
                    <a:pt x="300" y="63"/>
                  </a:cubicBezTo>
                  <a:cubicBezTo>
                    <a:pt x="300" y="62"/>
                    <a:pt x="300" y="62"/>
                    <a:pt x="300" y="62"/>
                  </a:cubicBezTo>
                  <a:cubicBezTo>
                    <a:pt x="301" y="60"/>
                    <a:pt x="302" y="58"/>
                    <a:pt x="303" y="56"/>
                  </a:cubicBezTo>
                  <a:close/>
                  <a:moveTo>
                    <a:pt x="299" y="50"/>
                  </a:moveTo>
                  <a:cubicBezTo>
                    <a:pt x="300" y="48"/>
                    <a:pt x="300" y="48"/>
                    <a:pt x="300" y="48"/>
                  </a:cubicBezTo>
                  <a:cubicBezTo>
                    <a:pt x="301" y="46"/>
                    <a:pt x="301" y="46"/>
                    <a:pt x="301" y="46"/>
                  </a:cubicBezTo>
                  <a:cubicBezTo>
                    <a:pt x="300" y="47"/>
                    <a:pt x="300" y="47"/>
                    <a:pt x="300" y="47"/>
                  </a:cubicBezTo>
                  <a:cubicBezTo>
                    <a:pt x="299" y="50"/>
                    <a:pt x="299" y="50"/>
                    <a:pt x="299" y="50"/>
                  </a:cubicBezTo>
                  <a:close/>
                  <a:moveTo>
                    <a:pt x="276" y="74"/>
                  </a:moveTo>
                  <a:cubicBezTo>
                    <a:pt x="278" y="69"/>
                    <a:pt x="279" y="65"/>
                    <a:pt x="281" y="60"/>
                  </a:cubicBezTo>
                  <a:cubicBezTo>
                    <a:pt x="281" y="58"/>
                    <a:pt x="281" y="58"/>
                    <a:pt x="281" y="58"/>
                  </a:cubicBezTo>
                  <a:cubicBezTo>
                    <a:pt x="283" y="54"/>
                    <a:pt x="284" y="49"/>
                    <a:pt x="286" y="45"/>
                  </a:cubicBezTo>
                  <a:cubicBezTo>
                    <a:pt x="285" y="46"/>
                    <a:pt x="285" y="46"/>
                    <a:pt x="285" y="46"/>
                  </a:cubicBezTo>
                  <a:cubicBezTo>
                    <a:pt x="283" y="53"/>
                    <a:pt x="281" y="59"/>
                    <a:pt x="279" y="65"/>
                  </a:cubicBezTo>
                  <a:cubicBezTo>
                    <a:pt x="278" y="68"/>
                    <a:pt x="277" y="71"/>
                    <a:pt x="276" y="74"/>
                  </a:cubicBezTo>
                  <a:close/>
                  <a:moveTo>
                    <a:pt x="256" y="104"/>
                  </a:moveTo>
                  <a:cubicBezTo>
                    <a:pt x="256" y="104"/>
                    <a:pt x="256" y="105"/>
                    <a:pt x="255" y="106"/>
                  </a:cubicBezTo>
                  <a:cubicBezTo>
                    <a:pt x="255" y="106"/>
                    <a:pt x="255" y="107"/>
                    <a:pt x="254" y="108"/>
                  </a:cubicBezTo>
                  <a:cubicBezTo>
                    <a:pt x="253" y="109"/>
                    <a:pt x="253" y="110"/>
                    <a:pt x="252" y="112"/>
                  </a:cubicBezTo>
                  <a:cubicBezTo>
                    <a:pt x="252" y="112"/>
                    <a:pt x="252" y="113"/>
                    <a:pt x="252" y="113"/>
                  </a:cubicBezTo>
                  <a:cubicBezTo>
                    <a:pt x="249" y="115"/>
                    <a:pt x="249" y="115"/>
                    <a:pt x="249" y="115"/>
                  </a:cubicBezTo>
                  <a:cubicBezTo>
                    <a:pt x="251" y="113"/>
                    <a:pt x="252" y="111"/>
                    <a:pt x="254" y="109"/>
                  </a:cubicBezTo>
                  <a:cubicBezTo>
                    <a:pt x="255" y="107"/>
                    <a:pt x="255" y="105"/>
                    <a:pt x="256" y="104"/>
                  </a:cubicBezTo>
                  <a:close/>
                  <a:moveTo>
                    <a:pt x="244" y="117"/>
                  </a:moveTo>
                  <a:cubicBezTo>
                    <a:pt x="244" y="117"/>
                    <a:pt x="244" y="118"/>
                    <a:pt x="244" y="118"/>
                  </a:cubicBezTo>
                  <a:cubicBezTo>
                    <a:pt x="236" y="124"/>
                    <a:pt x="236" y="124"/>
                    <a:pt x="236" y="124"/>
                  </a:cubicBezTo>
                  <a:cubicBezTo>
                    <a:pt x="236" y="123"/>
                    <a:pt x="236" y="123"/>
                    <a:pt x="236" y="123"/>
                  </a:cubicBezTo>
                  <a:cubicBezTo>
                    <a:pt x="237" y="123"/>
                    <a:pt x="237" y="123"/>
                    <a:pt x="238" y="123"/>
                  </a:cubicBezTo>
                  <a:cubicBezTo>
                    <a:pt x="239" y="121"/>
                    <a:pt x="240" y="120"/>
                    <a:pt x="241" y="118"/>
                  </a:cubicBezTo>
                  <a:cubicBezTo>
                    <a:pt x="242" y="116"/>
                    <a:pt x="242" y="116"/>
                    <a:pt x="242" y="116"/>
                  </a:cubicBezTo>
                  <a:cubicBezTo>
                    <a:pt x="242" y="116"/>
                    <a:pt x="242" y="116"/>
                    <a:pt x="242" y="116"/>
                  </a:cubicBezTo>
                  <a:cubicBezTo>
                    <a:pt x="242" y="117"/>
                    <a:pt x="243" y="117"/>
                    <a:pt x="244" y="116"/>
                  </a:cubicBezTo>
                  <a:cubicBezTo>
                    <a:pt x="244" y="115"/>
                    <a:pt x="245" y="115"/>
                    <a:pt x="245" y="114"/>
                  </a:cubicBezTo>
                  <a:cubicBezTo>
                    <a:pt x="244" y="117"/>
                    <a:pt x="244" y="117"/>
                    <a:pt x="244" y="117"/>
                  </a:cubicBezTo>
                  <a:cubicBezTo>
                    <a:pt x="244" y="117"/>
                    <a:pt x="244" y="117"/>
                    <a:pt x="244" y="117"/>
                  </a:cubicBezTo>
                  <a:close/>
                  <a:moveTo>
                    <a:pt x="243" y="90"/>
                  </a:moveTo>
                  <a:cubicBezTo>
                    <a:pt x="244" y="88"/>
                    <a:pt x="244" y="86"/>
                    <a:pt x="245" y="84"/>
                  </a:cubicBezTo>
                  <a:cubicBezTo>
                    <a:pt x="245" y="82"/>
                    <a:pt x="246" y="79"/>
                    <a:pt x="247" y="76"/>
                  </a:cubicBezTo>
                  <a:cubicBezTo>
                    <a:pt x="247" y="76"/>
                    <a:pt x="247" y="76"/>
                    <a:pt x="247" y="76"/>
                  </a:cubicBezTo>
                  <a:cubicBezTo>
                    <a:pt x="248" y="71"/>
                    <a:pt x="249" y="66"/>
                    <a:pt x="250" y="61"/>
                  </a:cubicBezTo>
                  <a:cubicBezTo>
                    <a:pt x="250" y="62"/>
                    <a:pt x="250" y="62"/>
                    <a:pt x="250" y="62"/>
                  </a:cubicBezTo>
                  <a:cubicBezTo>
                    <a:pt x="248" y="69"/>
                    <a:pt x="247" y="75"/>
                    <a:pt x="245" y="82"/>
                  </a:cubicBezTo>
                  <a:cubicBezTo>
                    <a:pt x="245" y="84"/>
                    <a:pt x="244" y="87"/>
                    <a:pt x="243" y="90"/>
                  </a:cubicBezTo>
                  <a:close/>
                  <a:moveTo>
                    <a:pt x="233" y="93"/>
                  </a:moveTo>
                  <a:cubicBezTo>
                    <a:pt x="234" y="88"/>
                    <a:pt x="235" y="82"/>
                    <a:pt x="236" y="77"/>
                  </a:cubicBezTo>
                  <a:cubicBezTo>
                    <a:pt x="236" y="75"/>
                    <a:pt x="236" y="75"/>
                    <a:pt x="236" y="75"/>
                  </a:cubicBezTo>
                  <a:cubicBezTo>
                    <a:pt x="237" y="69"/>
                    <a:pt x="238" y="64"/>
                    <a:pt x="239" y="59"/>
                  </a:cubicBezTo>
                  <a:cubicBezTo>
                    <a:pt x="239" y="60"/>
                    <a:pt x="239" y="60"/>
                    <a:pt x="239" y="60"/>
                  </a:cubicBezTo>
                  <a:cubicBezTo>
                    <a:pt x="237" y="68"/>
                    <a:pt x="236" y="76"/>
                    <a:pt x="235" y="82"/>
                  </a:cubicBezTo>
                  <a:cubicBezTo>
                    <a:pt x="234" y="86"/>
                    <a:pt x="233" y="90"/>
                    <a:pt x="233" y="93"/>
                  </a:cubicBezTo>
                  <a:close/>
                  <a:moveTo>
                    <a:pt x="211" y="142"/>
                  </a:moveTo>
                  <a:cubicBezTo>
                    <a:pt x="211" y="143"/>
                    <a:pt x="211" y="143"/>
                    <a:pt x="211" y="143"/>
                  </a:cubicBezTo>
                  <a:cubicBezTo>
                    <a:pt x="210" y="144"/>
                    <a:pt x="210" y="144"/>
                    <a:pt x="210" y="144"/>
                  </a:cubicBezTo>
                  <a:cubicBezTo>
                    <a:pt x="211" y="142"/>
                    <a:pt x="211" y="142"/>
                    <a:pt x="211" y="142"/>
                  </a:cubicBezTo>
                  <a:close/>
                  <a:moveTo>
                    <a:pt x="216" y="106"/>
                  </a:moveTo>
                  <a:cubicBezTo>
                    <a:pt x="216" y="105"/>
                    <a:pt x="216" y="103"/>
                    <a:pt x="217" y="102"/>
                  </a:cubicBezTo>
                  <a:cubicBezTo>
                    <a:pt x="217" y="97"/>
                    <a:pt x="218" y="93"/>
                    <a:pt x="218" y="89"/>
                  </a:cubicBezTo>
                  <a:cubicBezTo>
                    <a:pt x="219" y="83"/>
                    <a:pt x="219" y="76"/>
                    <a:pt x="220" y="70"/>
                  </a:cubicBezTo>
                  <a:cubicBezTo>
                    <a:pt x="220" y="72"/>
                    <a:pt x="220" y="72"/>
                    <a:pt x="220" y="72"/>
                  </a:cubicBezTo>
                  <a:cubicBezTo>
                    <a:pt x="219" y="80"/>
                    <a:pt x="218" y="88"/>
                    <a:pt x="218" y="95"/>
                  </a:cubicBezTo>
                  <a:cubicBezTo>
                    <a:pt x="217" y="99"/>
                    <a:pt x="217" y="103"/>
                    <a:pt x="216" y="106"/>
                  </a:cubicBezTo>
                  <a:close/>
                  <a:moveTo>
                    <a:pt x="226" y="18"/>
                  </a:moveTo>
                  <a:cubicBezTo>
                    <a:pt x="226" y="18"/>
                    <a:pt x="226" y="18"/>
                    <a:pt x="226" y="18"/>
                  </a:cubicBezTo>
                  <a:cubicBezTo>
                    <a:pt x="226" y="18"/>
                    <a:pt x="226" y="18"/>
                    <a:pt x="226" y="18"/>
                  </a:cubicBezTo>
                  <a:close/>
                  <a:moveTo>
                    <a:pt x="204" y="116"/>
                  </a:moveTo>
                  <a:cubicBezTo>
                    <a:pt x="204" y="112"/>
                    <a:pt x="204" y="109"/>
                    <a:pt x="205" y="105"/>
                  </a:cubicBezTo>
                  <a:cubicBezTo>
                    <a:pt x="205" y="103"/>
                    <a:pt x="205" y="101"/>
                    <a:pt x="205" y="98"/>
                  </a:cubicBezTo>
                  <a:cubicBezTo>
                    <a:pt x="205" y="98"/>
                    <a:pt x="205" y="98"/>
                    <a:pt x="205" y="98"/>
                  </a:cubicBezTo>
                  <a:cubicBezTo>
                    <a:pt x="206" y="91"/>
                    <a:pt x="206" y="84"/>
                    <a:pt x="206" y="78"/>
                  </a:cubicBezTo>
                  <a:cubicBezTo>
                    <a:pt x="206" y="81"/>
                    <a:pt x="206" y="83"/>
                    <a:pt x="206" y="86"/>
                  </a:cubicBezTo>
                  <a:cubicBezTo>
                    <a:pt x="206" y="88"/>
                    <a:pt x="206" y="90"/>
                    <a:pt x="206" y="93"/>
                  </a:cubicBezTo>
                  <a:cubicBezTo>
                    <a:pt x="206" y="94"/>
                    <a:pt x="206" y="94"/>
                    <a:pt x="206" y="94"/>
                  </a:cubicBezTo>
                  <a:cubicBezTo>
                    <a:pt x="206" y="96"/>
                    <a:pt x="205" y="97"/>
                    <a:pt x="205" y="99"/>
                  </a:cubicBezTo>
                  <a:cubicBezTo>
                    <a:pt x="205" y="102"/>
                    <a:pt x="205" y="102"/>
                    <a:pt x="205" y="102"/>
                  </a:cubicBezTo>
                  <a:cubicBezTo>
                    <a:pt x="205" y="106"/>
                    <a:pt x="204" y="111"/>
                    <a:pt x="204" y="115"/>
                  </a:cubicBezTo>
                  <a:cubicBezTo>
                    <a:pt x="204" y="116"/>
                    <a:pt x="204" y="116"/>
                    <a:pt x="204" y="116"/>
                  </a:cubicBezTo>
                  <a:close/>
                  <a:moveTo>
                    <a:pt x="198" y="84"/>
                  </a:moveTo>
                  <a:cubicBezTo>
                    <a:pt x="198" y="81"/>
                    <a:pt x="198" y="77"/>
                    <a:pt x="198" y="74"/>
                  </a:cubicBezTo>
                  <a:cubicBezTo>
                    <a:pt x="198" y="76"/>
                    <a:pt x="198" y="79"/>
                    <a:pt x="198" y="81"/>
                  </a:cubicBezTo>
                  <a:cubicBezTo>
                    <a:pt x="198" y="83"/>
                    <a:pt x="199" y="85"/>
                    <a:pt x="199" y="87"/>
                  </a:cubicBezTo>
                  <a:cubicBezTo>
                    <a:pt x="198" y="84"/>
                    <a:pt x="198" y="84"/>
                    <a:pt x="198" y="84"/>
                  </a:cubicBezTo>
                  <a:close/>
                  <a:moveTo>
                    <a:pt x="196" y="148"/>
                  </a:moveTo>
                  <a:cubicBezTo>
                    <a:pt x="196" y="147"/>
                    <a:pt x="196" y="147"/>
                    <a:pt x="196" y="147"/>
                  </a:cubicBezTo>
                  <a:cubicBezTo>
                    <a:pt x="196" y="149"/>
                    <a:pt x="196" y="149"/>
                    <a:pt x="196" y="149"/>
                  </a:cubicBezTo>
                  <a:cubicBezTo>
                    <a:pt x="195" y="152"/>
                    <a:pt x="194" y="156"/>
                    <a:pt x="193" y="159"/>
                  </a:cubicBezTo>
                  <a:cubicBezTo>
                    <a:pt x="191" y="160"/>
                    <a:pt x="191" y="160"/>
                    <a:pt x="191" y="160"/>
                  </a:cubicBezTo>
                  <a:cubicBezTo>
                    <a:pt x="192" y="160"/>
                    <a:pt x="192" y="159"/>
                    <a:pt x="192" y="159"/>
                  </a:cubicBezTo>
                  <a:cubicBezTo>
                    <a:pt x="194" y="155"/>
                    <a:pt x="195" y="152"/>
                    <a:pt x="196" y="148"/>
                  </a:cubicBezTo>
                  <a:close/>
                  <a:moveTo>
                    <a:pt x="194" y="124"/>
                  </a:moveTo>
                  <a:cubicBezTo>
                    <a:pt x="194" y="123"/>
                    <a:pt x="194" y="121"/>
                    <a:pt x="194" y="120"/>
                  </a:cubicBezTo>
                  <a:cubicBezTo>
                    <a:pt x="194" y="116"/>
                    <a:pt x="194" y="112"/>
                    <a:pt x="194" y="108"/>
                  </a:cubicBezTo>
                  <a:cubicBezTo>
                    <a:pt x="194" y="108"/>
                    <a:pt x="194" y="108"/>
                    <a:pt x="194" y="108"/>
                  </a:cubicBezTo>
                  <a:cubicBezTo>
                    <a:pt x="194" y="103"/>
                    <a:pt x="194" y="99"/>
                    <a:pt x="194" y="95"/>
                  </a:cubicBezTo>
                  <a:cubicBezTo>
                    <a:pt x="193" y="90"/>
                    <a:pt x="193" y="90"/>
                    <a:pt x="193" y="90"/>
                  </a:cubicBezTo>
                  <a:cubicBezTo>
                    <a:pt x="194" y="92"/>
                    <a:pt x="194" y="92"/>
                    <a:pt x="194" y="92"/>
                  </a:cubicBezTo>
                  <a:cubicBezTo>
                    <a:pt x="194" y="99"/>
                    <a:pt x="194" y="107"/>
                    <a:pt x="194" y="114"/>
                  </a:cubicBezTo>
                  <a:cubicBezTo>
                    <a:pt x="194" y="117"/>
                    <a:pt x="194" y="121"/>
                    <a:pt x="194" y="124"/>
                  </a:cubicBezTo>
                  <a:close/>
                  <a:moveTo>
                    <a:pt x="188" y="100"/>
                  </a:moveTo>
                  <a:cubicBezTo>
                    <a:pt x="188" y="104"/>
                    <a:pt x="188" y="109"/>
                    <a:pt x="188" y="113"/>
                  </a:cubicBezTo>
                  <a:cubicBezTo>
                    <a:pt x="189" y="117"/>
                    <a:pt x="189" y="120"/>
                    <a:pt x="189" y="123"/>
                  </a:cubicBezTo>
                  <a:cubicBezTo>
                    <a:pt x="189" y="122"/>
                    <a:pt x="189" y="121"/>
                    <a:pt x="189" y="119"/>
                  </a:cubicBezTo>
                  <a:cubicBezTo>
                    <a:pt x="188" y="115"/>
                    <a:pt x="188" y="112"/>
                    <a:pt x="188" y="108"/>
                  </a:cubicBezTo>
                  <a:cubicBezTo>
                    <a:pt x="188" y="104"/>
                    <a:pt x="188" y="104"/>
                    <a:pt x="188" y="104"/>
                  </a:cubicBezTo>
                  <a:cubicBezTo>
                    <a:pt x="188" y="100"/>
                    <a:pt x="188" y="100"/>
                    <a:pt x="188" y="100"/>
                  </a:cubicBezTo>
                  <a:close/>
                  <a:moveTo>
                    <a:pt x="182" y="169"/>
                  </a:moveTo>
                  <a:cubicBezTo>
                    <a:pt x="182" y="169"/>
                    <a:pt x="183" y="169"/>
                    <a:pt x="183" y="168"/>
                  </a:cubicBezTo>
                  <a:cubicBezTo>
                    <a:pt x="184" y="167"/>
                    <a:pt x="185" y="165"/>
                    <a:pt x="185" y="163"/>
                  </a:cubicBezTo>
                  <a:cubicBezTo>
                    <a:pt x="185" y="164"/>
                    <a:pt x="185" y="165"/>
                    <a:pt x="185" y="165"/>
                  </a:cubicBezTo>
                  <a:cubicBezTo>
                    <a:pt x="185" y="165"/>
                    <a:pt x="185" y="165"/>
                    <a:pt x="185" y="165"/>
                  </a:cubicBezTo>
                  <a:cubicBezTo>
                    <a:pt x="184" y="167"/>
                    <a:pt x="184" y="167"/>
                    <a:pt x="184" y="167"/>
                  </a:cubicBezTo>
                  <a:cubicBezTo>
                    <a:pt x="184" y="167"/>
                    <a:pt x="184" y="167"/>
                    <a:pt x="184" y="167"/>
                  </a:cubicBezTo>
                  <a:cubicBezTo>
                    <a:pt x="184" y="167"/>
                    <a:pt x="184" y="168"/>
                    <a:pt x="184" y="168"/>
                  </a:cubicBezTo>
                  <a:cubicBezTo>
                    <a:pt x="183" y="168"/>
                    <a:pt x="183" y="168"/>
                    <a:pt x="183" y="168"/>
                  </a:cubicBezTo>
                  <a:cubicBezTo>
                    <a:pt x="182" y="170"/>
                    <a:pt x="182" y="170"/>
                    <a:pt x="182" y="170"/>
                  </a:cubicBezTo>
                  <a:cubicBezTo>
                    <a:pt x="182" y="169"/>
                    <a:pt x="182" y="169"/>
                    <a:pt x="182" y="169"/>
                  </a:cubicBezTo>
                  <a:close/>
                  <a:moveTo>
                    <a:pt x="182" y="90"/>
                  </a:moveTo>
                  <a:cubicBezTo>
                    <a:pt x="182" y="88"/>
                    <a:pt x="182" y="88"/>
                    <a:pt x="182" y="88"/>
                  </a:cubicBezTo>
                  <a:cubicBezTo>
                    <a:pt x="181" y="82"/>
                    <a:pt x="181" y="82"/>
                    <a:pt x="181" y="82"/>
                  </a:cubicBezTo>
                  <a:cubicBezTo>
                    <a:pt x="182" y="85"/>
                    <a:pt x="182" y="88"/>
                    <a:pt x="182" y="90"/>
                  </a:cubicBezTo>
                  <a:close/>
                  <a:moveTo>
                    <a:pt x="181" y="82"/>
                  </a:moveTo>
                  <a:cubicBezTo>
                    <a:pt x="181" y="82"/>
                    <a:pt x="181" y="82"/>
                    <a:pt x="181" y="82"/>
                  </a:cubicBezTo>
                  <a:cubicBezTo>
                    <a:pt x="181" y="82"/>
                    <a:pt x="181" y="82"/>
                    <a:pt x="181" y="82"/>
                  </a:cubicBezTo>
                  <a:close/>
                  <a:moveTo>
                    <a:pt x="177" y="168"/>
                  </a:moveTo>
                  <a:cubicBezTo>
                    <a:pt x="176" y="171"/>
                    <a:pt x="176" y="175"/>
                    <a:pt x="175" y="178"/>
                  </a:cubicBezTo>
                  <a:cubicBezTo>
                    <a:pt x="173" y="181"/>
                    <a:pt x="173" y="181"/>
                    <a:pt x="173" y="181"/>
                  </a:cubicBezTo>
                  <a:cubicBezTo>
                    <a:pt x="173" y="178"/>
                    <a:pt x="173" y="178"/>
                    <a:pt x="173" y="178"/>
                  </a:cubicBezTo>
                  <a:cubicBezTo>
                    <a:pt x="175" y="175"/>
                    <a:pt x="176" y="172"/>
                    <a:pt x="177" y="168"/>
                  </a:cubicBezTo>
                  <a:close/>
                  <a:moveTo>
                    <a:pt x="178" y="121"/>
                  </a:moveTo>
                  <a:cubicBezTo>
                    <a:pt x="178" y="119"/>
                    <a:pt x="178" y="118"/>
                    <a:pt x="178" y="116"/>
                  </a:cubicBezTo>
                  <a:cubicBezTo>
                    <a:pt x="177" y="111"/>
                    <a:pt x="177" y="107"/>
                    <a:pt x="177" y="102"/>
                  </a:cubicBezTo>
                  <a:cubicBezTo>
                    <a:pt x="177" y="102"/>
                    <a:pt x="177" y="102"/>
                    <a:pt x="177" y="102"/>
                  </a:cubicBezTo>
                  <a:cubicBezTo>
                    <a:pt x="177" y="94"/>
                    <a:pt x="176" y="87"/>
                    <a:pt x="175" y="80"/>
                  </a:cubicBezTo>
                  <a:cubicBezTo>
                    <a:pt x="176" y="82"/>
                    <a:pt x="176" y="82"/>
                    <a:pt x="176" y="82"/>
                  </a:cubicBezTo>
                  <a:cubicBezTo>
                    <a:pt x="177" y="92"/>
                    <a:pt x="177" y="101"/>
                    <a:pt x="178" y="109"/>
                  </a:cubicBezTo>
                  <a:cubicBezTo>
                    <a:pt x="178" y="113"/>
                    <a:pt x="178" y="117"/>
                    <a:pt x="178" y="121"/>
                  </a:cubicBezTo>
                  <a:close/>
                  <a:moveTo>
                    <a:pt x="224" y="105"/>
                  </a:moveTo>
                  <a:cubicBezTo>
                    <a:pt x="225" y="100"/>
                    <a:pt x="226" y="94"/>
                    <a:pt x="227" y="89"/>
                  </a:cubicBezTo>
                  <a:cubicBezTo>
                    <a:pt x="227" y="89"/>
                    <a:pt x="227" y="89"/>
                    <a:pt x="227" y="89"/>
                  </a:cubicBezTo>
                  <a:cubicBezTo>
                    <a:pt x="228" y="83"/>
                    <a:pt x="229" y="77"/>
                    <a:pt x="230" y="71"/>
                  </a:cubicBezTo>
                  <a:cubicBezTo>
                    <a:pt x="230" y="72"/>
                    <a:pt x="230" y="73"/>
                    <a:pt x="230" y="74"/>
                  </a:cubicBezTo>
                  <a:cubicBezTo>
                    <a:pt x="229" y="78"/>
                    <a:pt x="229" y="78"/>
                    <a:pt x="229" y="78"/>
                  </a:cubicBezTo>
                  <a:cubicBezTo>
                    <a:pt x="228" y="84"/>
                    <a:pt x="228" y="89"/>
                    <a:pt x="226" y="94"/>
                  </a:cubicBezTo>
                  <a:cubicBezTo>
                    <a:pt x="226" y="98"/>
                    <a:pt x="225" y="101"/>
                    <a:pt x="224" y="105"/>
                  </a:cubicBezTo>
                  <a:close/>
                  <a:moveTo>
                    <a:pt x="269" y="76"/>
                  </a:moveTo>
                  <a:cubicBezTo>
                    <a:pt x="270" y="75"/>
                    <a:pt x="270" y="74"/>
                    <a:pt x="270" y="72"/>
                  </a:cubicBezTo>
                  <a:cubicBezTo>
                    <a:pt x="271" y="69"/>
                    <a:pt x="272" y="66"/>
                    <a:pt x="272" y="62"/>
                  </a:cubicBezTo>
                  <a:cubicBezTo>
                    <a:pt x="272" y="62"/>
                    <a:pt x="272" y="62"/>
                    <a:pt x="272" y="62"/>
                  </a:cubicBezTo>
                  <a:cubicBezTo>
                    <a:pt x="273" y="58"/>
                    <a:pt x="274" y="54"/>
                    <a:pt x="275" y="49"/>
                  </a:cubicBezTo>
                  <a:cubicBezTo>
                    <a:pt x="275" y="47"/>
                    <a:pt x="275" y="47"/>
                    <a:pt x="275" y="47"/>
                  </a:cubicBezTo>
                  <a:cubicBezTo>
                    <a:pt x="275" y="49"/>
                    <a:pt x="275" y="49"/>
                    <a:pt x="275" y="49"/>
                  </a:cubicBezTo>
                  <a:cubicBezTo>
                    <a:pt x="274" y="55"/>
                    <a:pt x="273" y="62"/>
                    <a:pt x="271" y="67"/>
                  </a:cubicBezTo>
                  <a:cubicBezTo>
                    <a:pt x="271" y="70"/>
                    <a:pt x="270" y="73"/>
                    <a:pt x="269" y="76"/>
                  </a:cubicBezTo>
                  <a:close/>
                  <a:moveTo>
                    <a:pt x="257" y="81"/>
                  </a:moveTo>
                  <a:cubicBezTo>
                    <a:pt x="258" y="79"/>
                    <a:pt x="258" y="79"/>
                    <a:pt x="258" y="79"/>
                  </a:cubicBezTo>
                  <a:cubicBezTo>
                    <a:pt x="258" y="80"/>
                    <a:pt x="258" y="80"/>
                    <a:pt x="258" y="80"/>
                  </a:cubicBezTo>
                  <a:cubicBezTo>
                    <a:pt x="257" y="81"/>
                    <a:pt x="257" y="81"/>
                    <a:pt x="257" y="81"/>
                  </a:cubicBezTo>
                  <a:close/>
                  <a:moveTo>
                    <a:pt x="288" y="65"/>
                  </a:moveTo>
                  <a:cubicBezTo>
                    <a:pt x="289" y="61"/>
                    <a:pt x="291" y="57"/>
                    <a:pt x="292" y="53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297" y="40"/>
                    <a:pt x="297" y="40"/>
                    <a:pt x="297" y="40"/>
                  </a:cubicBezTo>
                  <a:cubicBezTo>
                    <a:pt x="295" y="46"/>
                    <a:pt x="293" y="52"/>
                    <a:pt x="291" y="57"/>
                  </a:cubicBezTo>
                  <a:cubicBezTo>
                    <a:pt x="290" y="60"/>
                    <a:pt x="289" y="62"/>
                    <a:pt x="288" y="65"/>
                  </a:cubicBezTo>
                  <a:close/>
                  <a:moveTo>
                    <a:pt x="341" y="41"/>
                  </a:moveTo>
                  <a:cubicBezTo>
                    <a:pt x="340" y="42"/>
                    <a:pt x="340" y="42"/>
                    <a:pt x="340" y="42"/>
                  </a:cubicBezTo>
                  <a:cubicBezTo>
                    <a:pt x="340" y="43"/>
                    <a:pt x="340" y="43"/>
                    <a:pt x="340" y="43"/>
                  </a:cubicBezTo>
                  <a:cubicBezTo>
                    <a:pt x="341" y="41"/>
                    <a:pt x="342" y="40"/>
                    <a:pt x="342" y="38"/>
                  </a:cubicBezTo>
                  <a:cubicBezTo>
                    <a:pt x="342" y="39"/>
                    <a:pt x="341" y="40"/>
                    <a:pt x="341" y="41"/>
                  </a:cubicBezTo>
                  <a:close/>
                  <a:moveTo>
                    <a:pt x="343" y="54"/>
                  </a:moveTo>
                  <a:cubicBezTo>
                    <a:pt x="345" y="51"/>
                    <a:pt x="347" y="48"/>
                    <a:pt x="349" y="45"/>
                  </a:cubicBezTo>
                  <a:cubicBezTo>
                    <a:pt x="349" y="45"/>
                    <a:pt x="349" y="45"/>
                    <a:pt x="349" y="45"/>
                  </a:cubicBezTo>
                  <a:cubicBezTo>
                    <a:pt x="351" y="42"/>
                    <a:pt x="352" y="38"/>
                    <a:pt x="354" y="35"/>
                  </a:cubicBezTo>
                  <a:cubicBezTo>
                    <a:pt x="354" y="35"/>
                    <a:pt x="354" y="36"/>
                    <a:pt x="353" y="37"/>
                  </a:cubicBezTo>
                  <a:cubicBezTo>
                    <a:pt x="352" y="39"/>
                    <a:pt x="352" y="39"/>
                    <a:pt x="352" y="39"/>
                  </a:cubicBezTo>
                  <a:cubicBezTo>
                    <a:pt x="350" y="43"/>
                    <a:pt x="349" y="46"/>
                    <a:pt x="347" y="48"/>
                  </a:cubicBezTo>
                  <a:cubicBezTo>
                    <a:pt x="346" y="50"/>
                    <a:pt x="345" y="52"/>
                    <a:pt x="344" y="54"/>
                  </a:cubicBezTo>
                  <a:cubicBezTo>
                    <a:pt x="343" y="54"/>
                    <a:pt x="343" y="54"/>
                    <a:pt x="343" y="54"/>
                  </a:cubicBezTo>
                  <a:close/>
                  <a:moveTo>
                    <a:pt x="167" y="110"/>
                  </a:moveTo>
                  <a:cubicBezTo>
                    <a:pt x="167" y="114"/>
                    <a:pt x="168" y="118"/>
                    <a:pt x="168" y="122"/>
                  </a:cubicBezTo>
                  <a:cubicBezTo>
                    <a:pt x="169" y="135"/>
                    <a:pt x="169" y="135"/>
                    <a:pt x="169" y="135"/>
                  </a:cubicBezTo>
                  <a:cubicBezTo>
                    <a:pt x="169" y="136"/>
                    <a:pt x="169" y="136"/>
                    <a:pt x="169" y="136"/>
                  </a:cubicBezTo>
                  <a:cubicBezTo>
                    <a:pt x="169" y="129"/>
                    <a:pt x="168" y="122"/>
                    <a:pt x="167" y="115"/>
                  </a:cubicBezTo>
                  <a:cubicBezTo>
                    <a:pt x="167" y="109"/>
                    <a:pt x="166" y="102"/>
                    <a:pt x="165" y="95"/>
                  </a:cubicBezTo>
                  <a:cubicBezTo>
                    <a:pt x="165" y="96"/>
                    <a:pt x="165" y="96"/>
                    <a:pt x="165" y="96"/>
                  </a:cubicBezTo>
                  <a:cubicBezTo>
                    <a:pt x="166" y="101"/>
                    <a:pt x="166" y="105"/>
                    <a:pt x="167" y="110"/>
                  </a:cubicBezTo>
                  <a:close/>
                  <a:moveTo>
                    <a:pt x="168" y="193"/>
                  </a:moveTo>
                  <a:cubicBezTo>
                    <a:pt x="168" y="194"/>
                    <a:pt x="168" y="194"/>
                    <a:pt x="169" y="195"/>
                  </a:cubicBezTo>
                  <a:cubicBezTo>
                    <a:pt x="167" y="197"/>
                    <a:pt x="165" y="199"/>
                    <a:pt x="163" y="202"/>
                  </a:cubicBezTo>
                  <a:cubicBezTo>
                    <a:pt x="164" y="200"/>
                    <a:pt x="164" y="198"/>
                    <a:pt x="164" y="197"/>
                  </a:cubicBezTo>
                  <a:cubicBezTo>
                    <a:pt x="168" y="191"/>
                    <a:pt x="168" y="191"/>
                    <a:pt x="168" y="191"/>
                  </a:cubicBezTo>
                  <a:cubicBezTo>
                    <a:pt x="168" y="193"/>
                    <a:pt x="168" y="193"/>
                    <a:pt x="168" y="193"/>
                  </a:cubicBezTo>
                  <a:close/>
                  <a:moveTo>
                    <a:pt x="150" y="135"/>
                  </a:moveTo>
                  <a:cubicBezTo>
                    <a:pt x="149" y="134"/>
                    <a:pt x="149" y="134"/>
                    <a:pt x="149" y="134"/>
                  </a:cubicBezTo>
                  <a:cubicBezTo>
                    <a:pt x="149" y="133"/>
                    <a:pt x="149" y="133"/>
                    <a:pt x="149" y="133"/>
                  </a:cubicBezTo>
                  <a:cubicBezTo>
                    <a:pt x="148" y="129"/>
                    <a:pt x="147" y="124"/>
                    <a:pt x="145" y="120"/>
                  </a:cubicBezTo>
                  <a:cubicBezTo>
                    <a:pt x="145" y="117"/>
                    <a:pt x="144" y="114"/>
                    <a:pt x="144" y="112"/>
                  </a:cubicBezTo>
                  <a:cubicBezTo>
                    <a:pt x="144" y="113"/>
                    <a:pt x="144" y="114"/>
                    <a:pt x="144" y="116"/>
                  </a:cubicBezTo>
                  <a:cubicBezTo>
                    <a:pt x="146" y="122"/>
                    <a:pt x="148" y="128"/>
                    <a:pt x="150" y="135"/>
                  </a:cubicBezTo>
                  <a:cubicBezTo>
                    <a:pt x="150" y="135"/>
                    <a:pt x="150" y="135"/>
                    <a:pt x="150" y="135"/>
                  </a:cubicBezTo>
                  <a:close/>
                  <a:moveTo>
                    <a:pt x="168" y="183"/>
                  </a:moveTo>
                  <a:cubicBezTo>
                    <a:pt x="168" y="184"/>
                    <a:pt x="168" y="185"/>
                    <a:pt x="168" y="187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68" y="186"/>
                    <a:pt x="168" y="185"/>
                    <a:pt x="168" y="183"/>
                  </a:cubicBezTo>
                  <a:close/>
                  <a:moveTo>
                    <a:pt x="158" y="114"/>
                  </a:moveTo>
                  <a:cubicBezTo>
                    <a:pt x="158" y="114"/>
                    <a:pt x="158" y="113"/>
                    <a:pt x="157" y="112"/>
                  </a:cubicBezTo>
                  <a:cubicBezTo>
                    <a:pt x="156" y="105"/>
                    <a:pt x="156" y="105"/>
                    <a:pt x="156" y="105"/>
                  </a:cubicBezTo>
                  <a:cubicBezTo>
                    <a:pt x="156" y="107"/>
                    <a:pt x="156" y="107"/>
                    <a:pt x="156" y="107"/>
                  </a:cubicBezTo>
                  <a:cubicBezTo>
                    <a:pt x="157" y="109"/>
                    <a:pt x="157" y="112"/>
                    <a:pt x="158" y="114"/>
                  </a:cubicBezTo>
                  <a:close/>
                  <a:moveTo>
                    <a:pt x="152" y="200"/>
                  </a:moveTo>
                  <a:cubicBezTo>
                    <a:pt x="153" y="200"/>
                    <a:pt x="153" y="200"/>
                    <a:pt x="153" y="199"/>
                  </a:cubicBezTo>
                  <a:cubicBezTo>
                    <a:pt x="155" y="196"/>
                    <a:pt x="157" y="191"/>
                    <a:pt x="158" y="186"/>
                  </a:cubicBezTo>
                  <a:cubicBezTo>
                    <a:pt x="158" y="185"/>
                    <a:pt x="158" y="183"/>
                    <a:pt x="158" y="182"/>
                  </a:cubicBezTo>
                  <a:cubicBezTo>
                    <a:pt x="158" y="183"/>
                    <a:pt x="158" y="184"/>
                    <a:pt x="159" y="184"/>
                  </a:cubicBezTo>
                  <a:cubicBezTo>
                    <a:pt x="159" y="185"/>
                    <a:pt x="159" y="186"/>
                    <a:pt x="159" y="187"/>
                  </a:cubicBezTo>
                  <a:cubicBezTo>
                    <a:pt x="159" y="189"/>
                    <a:pt x="159" y="189"/>
                    <a:pt x="159" y="189"/>
                  </a:cubicBezTo>
                  <a:cubicBezTo>
                    <a:pt x="159" y="189"/>
                    <a:pt x="159" y="189"/>
                    <a:pt x="159" y="189"/>
                  </a:cubicBezTo>
                  <a:cubicBezTo>
                    <a:pt x="159" y="192"/>
                    <a:pt x="159" y="192"/>
                    <a:pt x="159" y="192"/>
                  </a:cubicBezTo>
                  <a:cubicBezTo>
                    <a:pt x="160" y="193"/>
                    <a:pt x="160" y="194"/>
                    <a:pt x="160" y="196"/>
                  </a:cubicBezTo>
                  <a:cubicBezTo>
                    <a:pt x="160" y="196"/>
                    <a:pt x="160" y="197"/>
                    <a:pt x="160" y="197"/>
                  </a:cubicBezTo>
                  <a:cubicBezTo>
                    <a:pt x="156" y="202"/>
                    <a:pt x="153" y="206"/>
                    <a:pt x="150" y="211"/>
                  </a:cubicBezTo>
                  <a:cubicBezTo>
                    <a:pt x="150" y="209"/>
                    <a:pt x="150" y="208"/>
                    <a:pt x="150" y="206"/>
                  </a:cubicBezTo>
                  <a:cubicBezTo>
                    <a:pt x="150" y="205"/>
                    <a:pt x="150" y="205"/>
                    <a:pt x="150" y="205"/>
                  </a:cubicBezTo>
                  <a:cubicBezTo>
                    <a:pt x="151" y="205"/>
                    <a:pt x="151" y="204"/>
                    <a:pt x="151" y="203"/>
                  </a:cubicBezTo>
                  <a:cubicBezTo>
                    <a:pt x="151" y="203"/>
                    <a:pt x="152" y="202"/>
                    <a:pt x="152" y="201"/>
                  </a:cubicBezTo>
                  <a:cubicBezTo>
                    <a:pt x="152" y="200"/>
                    <a:pt x="152" y="200"/>
                    <a:pt x="152" y="200"/>
                  </a:cubicBezTo>
                  <a:close/>
                  <a:moveTo>
                    <a:pt x="147" y="157"/>
                  </a:moveTo>
                  <a:cubicBezTo>
                    <a:pt x="147" y="156"/>
                    <a:pt x="147" y="155"/>
                    <a:pt x="146" y="154"/>
                  </a:cubicBezTo>
                  <a:cubicBezTo>
                    <a:pt x="145" y="150"/>
                    <a:pt x="144" y="145"/>
                    <a:pt x="143" y="141"/>
                  </a:cubicBezTo>
                  <a:cubicBezTo>
                    <a:pt x="142" y="138"/>
                    <a:pt x="142" y="138"/>
                    <a:pt x="142" y="138"/>
                  </a:cubicBezTo>
                  <a:cubicBezTo>
                    <a:pt x="143" y="140"/>
                    <a:pt x="143" y="140"/>
                    <a:pt x="143" y="140"/>
                  </a:cubicBezTo>
                  <a:cubicBezTo>
                    <a:pt x="143" y="142"/>
                    <a:pt x="144" y="145"/>
                    <a:pt x="145" y="147"/>
                  </a:cubicBezTo>
                  <a:cubicBezTo>
                    <a:pt x="146" y="151"/>
                    <a:pt x="146" y="154"/>
                    <a:pt x="147" y="157"/>
                  </a:cubicBezTo>
                  <a:close/>
                  <a:moveTo>
                    <a:pt x="143" y="172"/>
                  </a:moveTo>
                  <a:cubicBezTo>
                    <a:pt x="143" y="171"/>
                    <a:pt x="142" y="169"/>
                    <a:pt x="142" y="167"/>
                  </a:cubicBezTo>
                  <a:cubicBezTo>
                    <a:pt x="141" y="163"/>
                    <a:pt x="140" y="158"/>
                    <a:pt x="139" y="153"/>
                  </a:cubicBezTo>
                  <a:cubicBezTo>
                    <a:pt x="139" y="153"/>
                    <a:pt x="139" y="153"/>
                    <a:pt x="139" y="153"/>
                  </a:cubicBezTo>
                  <a:cubicBezTo>
                    <a:pt x="137" y="146"/>
                    <a:pt x="135" y="139"/>
                    <a:pt x="133" y="132"/>
                  </a:cubicBezTo>
                  <a:cubicBezTo>
                    <a:pt x="134" y="135"/>
                    <a:pt x="134" y="135"/>
                    <a:pt x="134" y="135"/>
                  </a:cubicBezTo>
                  <a:cubicBezTo>
                    <a:pt x="137" y="144"/>
                    <a:pt x="139" y="152"/>
                    <a:pt x="141" y="160"/>
                  </a:cubicBezTo>
                  <a:cubicBezTo>
                    <a:pt x="142" y="164"/>
                    <a:pt x="142" y="168"/>
                    <a:pt x="143" y="172"/>
                  </a:cubicBezTo>
                  <a:close/>
                  <a:moveTo>
                    <a:pt x="134" y="186"/>
                  </a:moveTo>
                  <a:cubicBezTo>
                    <a:pt x="133" y="181"/>
                    <a:pt x="132" y="175"/>
                    <a:pt x="130" y="169"/>
                  </a:cubicBezTo>
                  <a:cubicBezTo>
                    <a:pt x="130" y="169"/>
                    <a:pt x="130" y="169"/>
                    <a:pt x="130" y="169"/>
                  </a:cubicBezTo>
                  <a:cubicBezTo>
                    <a:pt x="129" y="163"/>
                    <a:pt x="127" y="157"/>
                    <a:pt x="125" y="151"/>
                  </a:cubicBezTo>
                  <a:cubicBezTo>
                    <a:pt x="126" y="154"/>
                    <a:pt x="126" y="154"/>
                    <a:pt x="126" y="154"/>
                  </a:cubicBezTo>
                  <a:cubicBezTo>
                    <a:pt x="127" y="157"/>
                    <a:pt x="127" y="157"/>
                    <a:pt x="127" y="157"/>
                  </a:cubicBezTo>
                  <a:cubicBezTo>
                    <a:pt x="129" y="163"/>
                    <a:pt x="131" y="169"/>
                    <a:pt x="132" y="175"/>
                  </a:cubicBezTo>
                  <a:cubicBezTo>
                    <a:pt x="132" y="176"/>
                    <a:pt x="132" y="176"/>
                    <a:pt x="132" y="176"/>
                  </a:cubicBezTo>
                  <a:cubicBezTo>
                    <a:pt x="133" y="179"/>
                    <a:pt x="133" y="182"/>
                    <a:pt x="134" y="185"/>
                  </a:cubicBezTo>
                  <a:cubicBezTo>
                    <a:pt x="134" y="186"/>
                    <a:pt x="134" y="186"/>
                    <a:pt x="134" y="186"/>
                  </a:cubicBezTo>
                  <a:close/>
                  <a:moveTo>
                    <a:pt x="98" y="178"/>
                  </a:moveTo>
                  <a:cubicBezTo>
                    <a:pt x="99" y="179"/>
                    <a:pt x="99" y="179"/>
                    <a:pt x="99" y="179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lose/>
                  <a:moveTo>
                    <a:pt x="95" y="187"/>
                  </a:moveTo>
                  <a:cubicBezTo>
                    <a:pt x="94" y="183"/>
                    <a:pt x="94" y="183"/>
                    <a:pt x="94" y="183"/>
                  </a:cubicBezTo>
                  <a:cubicBezTo>
                    <a:pt x="94" y="182"/>
                    <a:pt x="94" y="182"/>
                    <a:pt x="94" y="182"/>
                  </a:cubicBezTo>
                  <a:cubicBezTo>
                    <a:pt x="92" y="178"/>
                    <a:pt x="90" y="173"/>
                    <a:pt x="88" y="168"/>
                  </a:cubicBezTo>
                  <a:cubicBezTo>
                    <a:pt x="85" y="161"/>
                    <a:pt x="85" y="161"/>
                    <a:pt x="85" y="161"/>
                  </a:cubicBezTo>
                  <a:cubicBezTo>
                    <a:pt x="86" y="163"/>
                    <a:pt x="86" y="163"/>
                    <a:pt x="86" y="163"/>
                  </a:cubicBezTo>
                  <a:cubicBezTo>
                    <a:pt x="89" y="171"/>
                    <a:pt x="93" y="179"/>
                    <a:pt x="95" y="187"/>
                  </a:cubicBezTo>
                  <a:close/>
                  <a:moveTo>
                    <a:pt x="98" y="137"/>
                  </a:moveTo>
                  <a:cubicBezTo>
                    <a:pt x="98" y="137"/>
                    <a:pt x="98" y="137"/>
                    <a:pt x="98" y="137"/>
                  </a:cubicBezTo>
                  <a:cubicBezTo>
                    <a:pt x="97" y="136"/>
                    <a:pt x="97" y="136"/>
                    <a:pt x="97" y="136"/>
                  </a:cubicBezTo>
                  <a:cubicBezTo>
                    <a:pt x="97" y="136"/>
                    <a:pt x="97" y="137"/>
                    <a:pt x="98" y="137"/>
                  </a:cubicBezTo>
                  <a:close/>
                  <a:moveTo>
                    <a:pt x="134" y="199"/>
                  </a:moveTo>
                  <a:cubicBezTo>
                    <a:pt x="134" y="204"/>
                    <a:pt x="135" y="208"/>
                    <a:pt x="135" y="213"/>
                  </a:cubicBezTo>
                  <a:cubicBezTo>
                    <a:pt x="135" y="214"/>
                    <a:pt x="135" y="215"/>
                    <a:pt x="135" y="216"/>
                  </a:cubicBezTo>
                  <a:cubicBezTo>
                    <a:pt x="135" y="214"/>
                    <a:pt x="135" y="212"/>
                    <a:pt x="135" y="210"/>
                  </a:cubicBezTo>
                  <a:cubicBezTo>
                    <a:pt x="134" y="208"/>
                    <a:pt x="134" y="206"/>
                    <a:pt x="134" y="204"/>
                  </a:cubicBezTo>
                  <a:cubicBezTo>
                    <a:pt x="134" y="202"/>
                    <a:pt x="134" y="200"/>
                    <a:pt x="134" y="199"/>
                  </a:cubicBezTo>
                  <a:close/>
                  <a:moveTo>
                    <a:pt x="121" y="159"/>
                  </a:moveTo>
                  <a:cubicBezTo>
                    <a:pt x="121" y="158"/>
                    <a:pt x="121" y="158"/>
                    <a:pt x="121" y="158"/>
                  </a:cubicBezTo>
                  <a:cubicBezTo>
                    <a:pt x="121" y="158"/>
                    <a:pt x="121" y="158"/>
                    <a:pt x="121" y="158"/>
                  </a:cubicBezTo>
                  <a:cubicBezTo>
                    <a:pt x="120" y="153"/>
                    <a:pt x="118" y="149"/>
                    <a:pt x="117" y="144"/>
                  </a:cubicBezTo>
                  <a:cubicBezTo>
                    <a:pt x="117" y="144"/>
                    <a:pt x="117" y="144"/>
                    <a:pt x="117" y="144"/>
                  </a:cubicBezTo>
                  <a:cubicBezTo>
                    <a:pt x="115" y="138"/>
                    <a:pt x="113" y="131"/>
                    <a:pt x="111" y="125"/>
                  </a:cubicBezTo>
                  <a:cubicBezTo>
                    <a:pt x="112" y="126"/>
                    <a:pt x="112" y="126"/>
                    <a:pt x="112" y="126"/>
                  </a:cubicBezTo>
                  <a:cubicBezTo>
                    <a:pt x="115" y="138"/>
                    <a:pt x="119" y="149"/>
                    <a:pt x="121" y="159"/>
                  </a:cubicBezTo>
                  <a:close/>
                  <a:moveTo>
                    <a:pt x="112" y="190"/>
                  </a:moveTo>
                  <a:cubicBezTo>
                    <a:pt x="110" y="184"/>
                    <a:pt x="108" y="178"/>
                    <a:pt x="106" y="173"/>
                  </a:cubicBezTo>
                  <a:cubicBezTo>
                    <a:pt x="104" y="166"/>
                    <a:pt x="101" y="159"/>
                    <a:pt x="98" y="152"/>
                  </a:cubicBezTo>
                  <a:cubicBezTo>
                    <a:pt x="100" y="156"/>
                    <a:pt x="100" y="156"/>
                    <a:pt x="100" y="156"/>
                  </a:cubicBezTo>
                  <a:cubicBezTo>
                    <a:pt x="103" y="164"/>
                    <a:pt x="106" y="172"/>
                    <a:pt x="109" y="179"/>
                  </a:cubicBezTo>
                  <a:cubicBezTo>
                    <a:pt x="110" y="183"/>
                    <a:pt x="111" y="187"/>
                    <a:pt x="112" y="190"/>
                  </a:cubicBezTo>
                  <a:close/>
                  <a:moveTo>
                    <a:pt x="99" y="92"/>
                  </a:moveTo>
                  <a:cubicBezTo>
                    <a:pt x="102" y="102"/>
                    <a:pt x="106" y="116"/>
                    <a:pt x="110" y="132"/>
                  </a:cubicBezTo>
                  <a:cubicBezTo>
                    <a:pt x="109" y="128"/>
                    <a:pt x="108" y="124"/>
                    <a:pt x="107" y="121"/>
                  </a:cubicBezTo>
                  <a:cubicBezTo>
                    <a:pt x="107" y="121"/>
                    <a:pt x="107" y="121"/>
                    <a:pt x="107" y="121"/>
                  </a:cubicBezTo>
                  <a:cubicBezTo>
                    <a:pt x="105" y="115"/>
                    <a:pt x="104" y="111"/>
                    <a:pt x="102" y="106"/>
                  </a:cubicBezTo>
                  <a:cubicBezTo>
                    <a:pt x="101" y="101"/>
                    <a:pt x="100" y="97"/>
                    <a:pt x="99" y="92"/>
                  </a:cubicBezTo>
                  <a:close/>
                  <a:moveTo>
                    <a:pt x="122" y="175"/>
                  </a:moveTo>
                  <a:cubicBezTo>
                    <a:pt x="120" y="170"/>
                    <a:pt x="117" y="165"/>
                    <a:pt x="115" y="159"/>
                  </a:cubicBezTo>
                  <a:cubicBezTo>
                    <a:pt x="115" y="159"/>
                    <a:pt x="115" y="159"/>
                    <a:pt x="115" y="159"/>
                  </a:cubicBezTo>
                  <a:cubicBezTo>
                    <a:pt x="114" y="155"/>
                    <a:pt x="112" y="151"/>
                    <a:pt x="111" y="147"/>
                  </a:cubicBezTo>
                  <a:cubicBezTo>
                    <a:pt x="110" y="145"/>
                    <a:pt x="109" y="143"/>
                    <a:pt x="108" y="141"/>
                  </a:cubicBezTo>
                  <a:cubicBezTo>
                    <a:pt x="109" y="143"/>
                    <a:pt x="109" y="143"/>
                    <a:pt x="109" y="143"/>
                  </a:cubicBezTo>
                  <a:cubicBezTo>
                    <a:pt x="111" y="147"/>
                    <a:pt x="113" y="152"/>
                    <a:pt x="114" y="156"/>
                  </a:cubicBezTo>
                  <a:cubicBezTo>
                    <a:pt x="117" y="163"/>
                    <a:pt x="119" y="169"/>
                    <a:pt x="122" y="175"/>
                  </a:cubicBezTo>
                  <a:close/>
                  <a:moveTo>
                    <a:pt x="152" y="115"/>
                  </a:moveTo>
                  <a:cubicBezTo>
                    <a:pt x="152" y="115"/>
                    <a:pt x="152" y="115"/>
                    <a:pt x="152" y="115"/>
                  </a:cubicBezTo>
                  <a:cubicBezTo>
                    <a:pt x="151" y="112"/>
                    <a:pt x="150" y="108"/>
                    <a:pt x="149" y="105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7" y="100"/>
                    <a:pt x="147" y="100"/>
                    <a:pt x="147" y="100"/>
                  </a:cubicBezTo>
                  <a:cubicBezTo>
                    <a:pt x="149" y="103"/>
                    <a:pt x="150" y="107"/>
                    <a:pt x="151" y="110"/>
                  </a:cubicBezTo>
                  <a:cubicBezTo>
                    <a:pt x="151" y="110"/>
                    <a:pt x="151" y="110"/>
                    <a:pt x="151" y="110"/>
                  </a:cubicBezTo>
                  <a:cubicBezTo>
                    <a:pt x="152" y="114"/>
                    <a:pt x="153" y="117"/>
                    <a:pt x="154" y="121"/>
                  </a:cubicBezTo>
                  <a:cubicBezTo>
                    <a:pt x="154" y="121"/>
                    <a:pt x="154" y="121"/>
                    <a:pt x="154" y="121"/>
                  </a:cubicBezTo>
                  <a:cubicBezTo>
                    <a:pt x="155" y="123"/>
                    <a:pt x="155" y="125"/>
                    <a:pt x="156" y="127"/>
                  </a:cubicBezTo>
                  <a:cubicBezTo>
                    <a:pt x="156" y="128"/>
                    <a:pt x="157" y="130"/>
                    <a:pt x="157" y="131"/>
                  </a:cubicBezTo>
                  <a:cubicBezTo>
                    <a:pt x="155" y="126"/>
                    <a:pt x="154" y="120"/>
                    <a:pt x="152" y="1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F57F852F-5A4F-48B1-8E7B-3E923D3FEAD3}"/>
              </a:ext>
            </a:extLst>
          </p:cNvPr>
          <p:cNvSpPr/>
          <p:nvPr/>
        </p:nvSpPr>
        <p:spPr>
          <a:xfrm>
            <a:off x="764381" y="-730250"/>
            <a:ext cx="495300" cy="495300"/>
          </a:xfrm>
          <a:prstGeom prst="ellipse">
            <a:avLst/>
          </a:prstGeom>
          <a:solidFill>
            <a:srgbClr val="4B4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3384FA6-1439-4C9A-BE26-BBF954149B8B}"/>
              </a:ext>
            </a:extLst>
          </p:cNvPr>
          <p:cNvGrpSpPr/>
          <p:nvPr/>
        </p:nvGrpSpPr>
        <p:grpSpPr>
          <a:xfrm flipH="1">
            <a:off x="9371190" y="1980415"/>
            <a:ext cx="2833510" cy="4877585"/>
            <a:chOff x="0" y="1368425"/>
            <a:chExt cx="3190875" cy="5492751"/>
          </a:xfrm>
          <a:solidFill>
            <a:srgbClr val="4B4B4D"/>
          </a:solidFill>
        </p:grpSpPr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5F5E08F5-9BCE-43B9-A9B1-303F61D77A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4806950"/>
              <a:ext cx="2024063" cy="2054225"/>
            </a:xfrm>
            <a:custGeom>
              <a:avLst/>
              <a:gdLst>
                <a:gd name="T0" fmla="*/ 89 w 536"/>
                <a:gd name="T1" fmla="*/ 460 h 545"/>
                <a:gd name="T2" fmla="*/ 99 w 536"/>
                <a:gd name="T3" fmla="*/ 428 h 545"/>
                <a:gd name="T4" fmla="*/ 179 w 536"/>
                <a:gd name="T5" fmla="*/ 373 h 545"/>
                <a:gd name="T6" fmla="*/ 145 w 536"/>
                <a:gd name="T7" fmla="*/ 355 h 545"/>
                <a:gd name="T8" fmla="*/ 446 w 536"/>
                <a:gd name="T9" fmla="*/ 266 h 545"/>
                <a:gd name="T10" fmla="*/ 193 w 536"/>
                <a:gd name="T11" fmla="*/ 237 h 545"/>
                <a:gd name="T12" fmla="*/ 212 w 536"/>
                <a:gd name="T13" fmla="*/ 217 h 545"/>
                <a:gd name="T14" fmla="*/ 357 w 536"/>
                <a:gd name="T15" fmla="*/ 161 h 545"/>
                <a:gd name="T16" fmla="*/ 323 w 536"/>
                <a:gd name="T17" fmla="*/ 142 h 545"/>
                <a:gd name="T18" fmla="*/ 419 w 536"/>
                <a:gd name="T19" fmla="*/ 80 h 545"/>
                <a:gd name="T20" fmla="*/ 268 w 536"/>
                <a:gd name="T21" fmla="*/ 158 h 545"/>
                <a:gd name="T22" fmla="*/ 230 w 536"/>
                <a:gd name="T23" fmla="*/ 192 h 545"/>
                <a:gd name="T24" fmla="*/ 181 w 536"/>
                <a:gd name="T25" fmla="*/ 148 h 545"/>
                <a:gd name="T26" fmla="*/ 119 w 536"/>
                <a:gd name="T27" fmla="*/ 326 h 545"/>
                <a:gd name="T28" fmla="*/ 94 w 536"/>
                <a:gd name="T29" fmla="*/ 409 h 545"/>
                <a:gd name="T30" fmla="*/ 76 w 536"/>
                <a:gd name="T31" fmla="*/ 356 h 545"/>
                <a:gd name="T32" fmla="*/ 0 w 536"/>
                <a:gd name="T33" fmla="*/ 256 h 545"/>
                <a:gd name="T34" fmla="*/ 35 w 536"/>
                <a:gd name="T35" fmla="*/ 226 h 545"/>
                <a:gd name="T36" fmla="*/ 166 w 536"/>
                <a:gd name="T37" fmla="*/ 102 h 545"/>
                <a:gd name="T38" fmla="*/ 102 w 536"/>
                <a:gd name="T39" fmla="*/ 279 h 545"/>
                <a:gd name="T40" fmla="*/ 154 w 536"/>
                <a:gd name="T41" fmla="*/ 204 h 545"/>
                <a:gd name="T42" fmla="*/ 170 w 536"/>
                <a:gd name="T43" fmla="*/ 100 h 545"/>
                <a:gd name="T44" fmla="*/ 202 w 536"/>
                <a:gd name="T45" fmla="*/ 161 h 545"/>
                <a:gd name="T46" fmla="*/ 314 w 536"/>
                <a:gd name="T47" fmla="*/ 5 h 545"/>
                <a:gd name="T48" fmla="*/ 377 w 536"/>
                <a:gd name="T49" fmla="*/ 13 h 545"/>
                <a:gd name="T50" fmla="*/ 340 w 536"/>
                <a:gd name="T51" fmla="*/ 68 h 545"/>
                <a:gd name="T52" fmla="*/ 425 w 536"/>
                <a:gd name="T53" fmla="*/ 36 h 545"/>
                <a:gd name="T54" fmla="*/ 478 w 536"/>
                <a:gd name="T55" fmla="*/ 87 h 545"/>
                <a:gd name="T56" fmla="*/ 480 w 536"/>
                <a:gd name="T57" fmla="*/ 114 h 545"/>
                <a:gd name="T58" fmla="*/ 496 w 536"/>
                <a:gd name="T59" fmla="*/ 102 h 545"/>
                <a:gd name="T60" fmla="*/ 238 w 536"/>
                <a:gd name="T61" fmla="*/ 242 h 545"/>
                <a:gd name="T62" fmla="*/ 521 w 536"/>
                <a:gd name="T63" fmla="*/ 225 h 545"/>
                <a:gd name="T64" fmla="*/ 241 w 536"/>
                <a:gd name="T65" fmla="*/ 329 h 545"/>
                <a:gd name="T66" fmla="*/ 492 w 536"/>
                <a:gd name="T67" fmla="*/ 343 h 545"/>
                <a:gd name="T68" fmla="*/ 499 w 536"/>
                <a:gd name="T69" fmla="*/ 415 h 545"/>
                <a:gd name="T70" fmla="*/ 474 w 536"/>
                <a:gd name="T71" fmla="*/ 493 h 545"/>
                <a:gd name="T72" fmla="*/ 0 w 536"/>
                <a:gd name="T73" fmla="*/ 222 h 545"/>
                <a:gd name="T74" fmla="*/ 21 w 536"/>
                <a:gd name="T75" fmla="*/ 422 h 545"/>
                <a:gd name="T76" fmla="*/ 2 w 536"/>
                <a:gd name="T77" fmla="*/ 339 h 545"/>
                <a:gd name="T78" fmla="*/ 8 w 536"/>
                <a:gd name="T79" fmla="*/ 443 h 545"/>
                <a:gd name="T80" fmla="*/ 94 w 536"/>
                <a:gd name="T81" fmla="*/ 510 h 545"/>
                <a:gd name="T82" fmla="*/ 91 w 536"/>
                <a:gd name="T83" fmla="*/ 545 h 545"/>
                <a:gd name="T84" fmla="*/ 40 w 536"/>
                <a:gd name="T85" fmla="*/ 491 h 545"/>
                <a:gd name="T86" fmla="*/ 69 w 536"/>
                <a:gd name="T87" fmla="*/ 545 h 545"/>
                <a:gd name="T88" fmla="*/ 320 w 536"/>
                <a:gd name="T89" fmla="*/ 225 h 545"/>
                <a:gd name="T90" fmla="*/ 320 w 536"/>
                <a:gd name="T91" fmla="*/ 279 h 545"/>
                <a:gd name="T92" fmla="*/ 378 w 536"/>
                <a:gd name="T93" fmla="*/ 424 h 545"/>
                <a:gd name="T94" fmla="*/ 477 w 536"/>
                <a:gd name="T95" fmla="*/ 95 h 545"/>
                <a:gd name="T96" fmla="*/ 253 w 536"/>
                <a:gd name="T97" fmla="*/ 128 h 545"/>
                <a:gd name="T98" fmla="*/ 357 w 536"/>
                <a:gd name="T99" fmla="*/ 359 h 545"/>
                <a:gd name="T100" fmla="*/ 206 w 536"/>
                <a:gd name="T101" fmla="*/ 124 h 545"/>
                <a:gd name="T102" fmla="*/ 415 w 536"/>
                <a:gd name="T103" fmla="*/ 403 h 545"/>
                <a:gd name="T104" fmla="*/ 515 w 536"/>
                <a:gd name="T105" fmla="*/ 265 h 545"/>
                <a:gd name="T106" fmla="*/ 336 w 536"/>
                <a:gd name="T107" fmla="*/ 77 h 545"/>
                <a:gd name="T108" fmla="*/ 287 w 536"/>
                <a:gd name="T109" fmla="*/ 197 h 545"/>
                <a:gd name="T110" fmla="*/ 190 w 536"/>
                <a:gd name="T111" fmla="*/ 466 h 545"/>
                <a:gd name="T112" fmla="*/ 107 w 536"/>
                <a:gd name="T113" fmla="*/ 457 h 545"/>
                <a:gd name="T114" fmla="*/ 146 w 536"/>
                <a:gd name="T115" fmla="*/ 386 h 545"/>
                <a:gd name="T116" fmla="*/ 194 w 536"/>
                <a:gd name="T117" fmla="*/ 289 h 545"/>
                <a:gd name="T118" fmla="*/ 71 w 536"/>
                <a:gd name="T119" fmla="*/ 310 h 545"/>
                <a:gd name="T120" fmla="*/ 77 w 536"/>
                <a:gd name="T121" fmla="*/ 396 h 545"/>
                <a:gd name="T122" fmla="*/ 66 w 536"/>
                <a:gd name="T123" fmla="*/ 434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36" h="545">
                  <a:moveTo>
                    <a:pt x="455" y="545"/>
                  </a:moveTo>
                  <a:cubicBezTo>
                    <a:pt x="286" y="545"/>
                    <a:pt x="286" y="545"/>
                    <a:pt x="286" y="545"/>
                  </a:cubicBezTo>
                  <a:cubicBezTo>
                    <a:pt x="253" y="537"/>
                    <a:pt x="218" y="524"/>
                    <a:pt x="188" y="504"/>
                  </a:cubicBezTo>
                  <a:cubicBezTo>
                    <a:pt x="188" y="504"/>
                    <a:pt x="188" y="504"/>
                    <a:pt x="188" y="504"/>
                  </a:cubicBezTo>
                  <a:cubicBezTo>
                    <a:pt x="187" y="503"/>
                    <a:pt x="177" y="498"/>
                    <a:pt x="171" y="507"/>
                  </a:cubicBezTo>
                  <a:cubicBezTo>
                    <a:pt x="171" y="508"/>
                    <a:pt x="171" y="509"/>
                    <a:pt x="171" y="510"/>
                  </a:cubicBezTo>
                  <a:cubicBezTo>
                    <a:pt x="170" y="515"/>
                    <a:pt x="173" y="522"/>
                    <a:pt x="178" y="529"/>
                  </a:cubicBezTo>
                  <a:cubicBezTo>
                    <a:pt x="182" y="534"/>
                    <a:pt x="186" y="540"/>
                    <a:pt x="192" y="545"/>
                  </a:cubicBezTo>
                  <a:cubicBezTo>
                    <a:pt x="133" y="545"/>
                    <a:pt x="133" y="545"/>
                    <a:pt x="133" y="545"/>
                  </a:cubicBezTo>
                  <a:cubicBezTo>
                    <a:pt x="132" y="543"/>
                    <a:pt x="130" y="541"/>
                    <a:pt x="128" y="540"/>
                  </a:cubicBezTo>
                  <a:cubicBezTo>
                    <a:pt x="118" y="530"/>
                    <a:pt x="76" y="488"/>
                    <a:pt x="83" y="473"/>
                  </a:cubicBezTo>
                  <a:cubicBezTo>
                    <a:pt x="91" y="477"/>
                    <a:pt x="91" y="485"/>
                    <a:pt x="97" y="492"/>
                  </a:cubicBezTo>
                  <a:cubicBezTo>
                    <a:pt x="98" y="489"/>
                    <a:pt x="93" y="482"/>
                    <a:pt x="92" y="479"/>
                  </a:cubicBezTo>
                  <a:cubicBezTo>
                    <a:pt x="88" y="473"/>
                    <a:pt x="87" y="474"/>
                    <a:pt x="83" y="471"/>
                  </a:cubicBezTo>
                  <a:cubicBezTo>
                    <a:pt x="85" y="458"/>
                    <a:pt x="85" y="458"/>
                    <a:pt x="85" y="458"/>
                  </a:cubicBezTo>
                  <a:cubicBezTo>
                    <a:pt x="88" y="458"/>
                    <a:pt x="88" y="458"/>
                    <a:pt x="89" y="460"/>
                  </a:cubicBezTo>
                  <a:cubicBezTo>
                    <a:pt x="92" y="462"/>
                    <a:pt x="91" y="462"/>
                    <a:pt x="94" y="462"/>
                  </a:cubicBezTo>
                  <a:cubicBezTo>
                    <a:pt x="92" y="459"/>
                    <a:pt x="88" y="457"/>
                    <a:pt x="86" y="455"/>
                  </a:cubicBezTo>
                  <a:cubicBezTo>
                    <a:pt x="86" y="452"/>
                    <a:pt x="90" y="432"/>
                    <a:pt x="91" y="430"/>
                  </a:cubicBezTo>
                  <a:cubicBezTo>
                    <a:pt x="97" y="425"/>
                    <a:pt x="112" y="440"/>
                    <a:pt x="115" y="443"/>
                  </a:cubicBezTo>
                  <a:cubicBezTo>
                    <a:pt x="128" y="453"/>
                    <a:pt x="137" y="455"/>
                    <a:pt x="151" y="461"/>
                  </a:cubicBezTo>
                  <a:cubicBezTo>
                    <a:pt x="156" y="463"/>
                    <a:pt x="160" y="465"/>
                    <a:pt x="164" y="466"/>
                  </a:cubicBezTo>
                  <a:cubicBezTo>
                    <a:pt x="176" y="472"/>
                    <a:pt x="176" y="472"/>
                    <a:pt x="176" y="472"/>
                  </a:cubicBezTo>
                  <a:cubicBezTo>
                    <a:pt x="192" y="479"/>
                    <a:pt x="193" y="483"/>
                    <a:pt x="213" y="489"/>
                  </a:cubicBezTo>
                  <a:cubicBezTo>
                    <a:pt x="229" y="495"/>
                    <a:pt x="284" y="510"/>
                    <a:pt x="297" y="505"/>
                  </a:cubicBezTo>
                  <a:cubicBezTo>
                    <a:pt x="296" y="504"/>
                    <a:pt x="297" y="504"/>
                    <a:pt x="294" y="504"/>
                  </a:cubicBezTo>
                  <a:cubicBezTo>
                    <a:pt x="293" y="504"/>
                    <a:pt x="292" y="503"/>
                    <a:pt x="291" y="503"/>
                  </a:cubicBezTo>
                  <a:cubicBezTo>
                    <a:pt x="267" y="502"/>
                    <a:pt x="265" y="501"/>
                    <a:pt x="241" y="495"/>
                  </a:cubicBezTo>
                  <a:cubicBezTo>
                    <a:pt x="224" y="491"/>
                    <a:pt x="204" y="485"/>
                    <a:pt x="189" y="476"/>
                  </a:cubicBezTo>
                  <a:cubicBezTo>
                    <a:pt x="179" y="469"/>
                    <a:pt x="164" y="463"/>
                    <a:pt x="153" y="459"/>
                  </a:cubicBezTo>
                  <a:cubicBezTo>
                    <a:pt x="138" y="453"/>
                    <a:pt x="129" y="451"/>
                    <a:pt x="116" y="441"/>
                  </a:cubicBezTo>
                  <a:cubicBezTo>
                    <a:pt x="110" y="436"/>
                    <a:pt x="106" y="431"/>
                    <a:pt x="99" y="428"/>
                  </a:cubicBezTo>
                  <a:cubicBezTo>
                    <a:pt x="96" y="427"/>
                    <a:pt x="94" y="428"/>
                    <a:pt x="92" y="428"/>
                  </a:cubicBezTo>
                  <a:cubicBezTo>
                    <a:pt x="93" y="423"/>
                    <a:pt x="96" y="423"/>
                    <a:pt x="101" y="423"/>
                  </a:cubicBezTo>
                  <a:cubicBezTo>
                    <a:pt x="112" y="424"/>
                    <a:pt x="125" y="431"/>
                    <a:pt x="135" y="429"/>
                  </a:cubicBezTo>
                  <a:cubicBezTo>
                    <a:pt x="134" y="428"/>
                    <a:pt x="118" y="425"/>
                    <a:pt x="115" y="424"/>
                  </a:cubicBezTo>
                  <a:cubicBezTo>
                    <a:pt x="109" y="422"/>
                    <a:pt x="101" y="420"/>
                    <a:pt x="93" y="423"/>
                  </a:cubicBezTo>
                  <a:cubicBezTo>
                    <a:pt x="93" y="419"/>
                    <a:pt x="96" y="410"/>
                    <a:pt x="97" y="406"/>
                  </a:cubicBezTo>
                  <a:cubicBezTo>
                    <a:pt x="100" y="396"/>
                    <a:pt x="107" y="400"/>
                    <a:pt x="112" y="394"/>
                  </a:cubicBezTo>
                  <a:cubicBezTo>
                    <a:pt x="109" y="394"/>
                    <a:pt x="109" y="394"/>
                    <a:pt x="109" y="394"/>
                  </a:cubicBezTo>
                  <a:cubicBezTo>
                    <a:pt x="106" y="395"/>
                    <a:pt x="103" y="397"/>
                    <a:pt x="100" y="398"/>
                  </a:cubicBezTo>
                  <a:cubicBezTo>
                    <a:pt x="101" y="393"/>
                    <a:pt x="103" y="385"/>
                    <a:pt x="106" y="381"/>
                  </a:cubicBezTo>
                  <a:cubicBezTo>
                    <a:pt x="115" y="373"/>
                    <a:pt x="137" y="379"/>
                    <a:pt x="146" y="381"/>
                  </a:cubicBezTo>
                  <a:cubicBezTo>
                    <a:pt x="150" y="382"/>
                    <a:pt x="162" y="385"/>
                    <a:pt x="165" y="385"/>
                  </a:cubicBezTo>
                  <a:cubicBezTo>
                    <a:pt x="162" y="381"/>
                    <a:pt x="144" y="378"/>
                    <a:pt x="138" y="377"/>
                  </a:cubicBezTo>
                  <a:cubicBezTo>
                    <a:pt x="128" y="375"/>
                    <a:pt x="117" y="373"/>
                    <a:pt x="106" y="379"/>
                  </a:cubicBezTo>
                  <a:cubicBezTo>
                    <a:pt x="106" y="377"/>
                    <a:pt x="110" y="369"/>
                    <a:pt x="111" y="368"/>
                  </a:cubicBezTo>
                  <a:cubicBezTo>
                    <a:pt x="119" y="358"/>
                    <a:pt x="169" y="369"/>
                    <a:pt x="179" y="373"/>
                  </a:cubicBezTo>
                  <a:cubicBezTo>
                    <a:pt x="183" y="374"/>
                    <a:pt x="187" y="376"/>
                    <a:pt x="191" y="378"/>
                  </a:cubicBezTo>
                  <a:cubicBezTo>
                    <a:pt x="205" y="381"/>
                    <a:pt x="227" y="378"/>
                    <a:pt x="247" y="383"/>
                  </a:cubicBezTo>
                  <a:cubicBezTo>
                    <a:pt x="268" y="388"/>
                    <a:pt x="255" y="389"/>
                    <a:pt x="287" y="389"/>
                  </a:cubicBezTo>
                  <a:cubicBezTo>
                    <a:pt x="293" y="389"/>
                    <a:pt x="297" y="389"/>
                    <a:pt x="302" y="389"/>
                  </a:cubicBezTo>
                  <a:cubicBezTo>
                    <a:pt x="305" y="389"/>
                    <a:pt x="307" y="388"/>
                    <a:pt x="310" y="388"/>
                  </a:cubicBezTo>
                  <a:cubicBezTo>
                    <a:pt x="311" y="388"/>
                    <a:pt x="314" y="389"/>
                    <a:pt x="315" y="388"/>
                  </a:cubicBezTo>
                  <a:cubicBezTo>
                    <a:pt x="316" y="387"/>
                    <a:pt x="316" y="387"/>
                    <a:pt x="316" y="387"/>
                  </a:cubicBezTo>
                  <a:cubicBezTo>
                    <a:pt x="316" y="387"/>
                    <a:pt x="317" y="387"/>
                    <a:pt x="317" y="387"/>
                  </a:cubicBezTo>
                  <a:cubicBezTo>
                    <a:pt x="290" y="387"/>
                    <a:pt x="290" y="387"/>
                    <a:pt x="290" y="387"/>
                  </a:cubicBezTo>
                  <a:cubicBezTo>
                    <a:pt x="282" y="387"/>
                    <a:pt x="271" y="387"/>
                    <a:pt x="263" y="385"/>
                  </a:cubicBezTo>
                  <a:cubicBezTo>
                    <a:pt x="251" y="384"/>
                    <a:pt x="254" y="378"/>
                    <a:pt x="214" y="377"/>
                  </a:cubicBezTo>
                  <a:cubicBezTo>
                    <a:pt x="205" y="376"/>
                    <a:pt x="196" y="377"/>
                    <a:pt x="188" y="374"/>
                  </a:cubicBezTo>
                  <a:cubicBezTo>
                    <a:pt x="181" y="371"/>
                    <a:pt x="173" y="369"/>
                    <a:pt x="165" y="367"/>
                  </a:cubicBezTo>
                  <a:cubicBezTo>
                    <a:pt x="151" y="364"/>
                    <a:pt x="128" y="359"/>
                    <a:pt x="111" y="365"/>
                  </a:cubicBezTo>
                  <a:cubicBezTo>
                    <a:pt x="116" y="353"/>
                    <a:pt x="163" y="360"/>
                    <a:pt x="174" y="356"/>
                  </a:cubicBezTo>
                  <a:cubicBezTo>
                    <a:pt x="172" y="355"/>
                    <a:pt x="150" y="355"/>
                    <a:pt x="145" y="355"/>
                  </a:cubicBezTo>
                  <a:cubicBezTo>
                    <a:pt x="132" y="355"/>
                    <a:pt x="126" y="356"/>
                    <a:pt x="113" y="361"/>
                  </a:cubicBezTo>
                  <a:cubicBezTo>
                    <a:pt x="114" y="356"/>
                    <a:pt x="117" y="351"/>
                    <a:pt x="119" y="346"/>
                  </a:cubicBezTo>
                  <a:cubicBezTo>
                    <a:pt x="120" y="344"/>
                    <a:pt x="121" y="340"/>
                    <a:pt x="124" y="339"/>
                  </a:cubicBezTo>
                  <a:cubicBezTo>
                    <a:pt x="127" y="338"/>
                    <a:pt x="131" y="339"/>
                    <a:pt x="133" y="337"/>
                  </a:cubicBezTo>
                  <a:cubicBezTo>
                    <a:pt x="131" y="336"/>
                    <a:pt x="127" y="337"/>
                    <a:pt x="124" y="337"/>
                  </a:cubicBezTo>
                  <a:cubicBezTo>
                    <a:pt x="125" y="333"/>
                    <a:pt x="134" y="316"/>
                    <a:pt x="136" y="315"/>
                  </a:cubicBezTo>
                  <a:cubicBezTo>
                    <a:pt x="161" y="299"/>
                    <a:pt x="210" y="309"/>
                    <a:pt x="227" y="304"/>
                  </a:cubicBezTo>
                  <a:cubicBezTo>
                    <a:pt x="223" y="303"/>
                    <a:pt x="211" y="304"/>
                    <a:pt x="205" y="304"/>
                  </a:cubicBezTo>
                  <a:cubicBezTo>
                    <a:pt x="198" y="304"/>
                    <a:pt x="191" y="304"/>
                    <a:pt x="183" y="304"/>
                  </a:cubicBezTo>
                  <a:cubicBezTo>
                    <a:pt x="164" y="304"/>
                    <a:pt x="155" y="305"/>
                    <a:pt x="137" y="313"/>
                  </a:cubicBezTo>
                  <a:cubicBezTo>
                    <a:pt x="141" y="301"/>
                    <a:pt x="154" y="298"/>
                    <a:pt x="170" y="297"/>
                  </a:cubicBezTo>
                  <a:cubicBezTo>
                    <a:pt x="195" y="296"/>
                    <a:pt x="218" y="300"/>
                    <a:pt x="244" y="301"/>
                  </a:cubicBezTo>
                  <a:cubicBezTo>
                    <a:pt x="251" y="301"/>
                    <a:pt x="311" y="298"/>
                    <a:pt x="321" y="297"/>
                  </a:cubicBezTo>
                  <a:cubicBezTo>
                    <a:pt x="345" y="295"/>
                    <a:pt x="382" y="286"/>
                    <a:pt x="406" y="280"/>
                  </a:cubicBezTo>
                  <a:cubicBezTo>
                    <a:pt x="417" y="277"/>
                    <a:pt x="428" y="274"/>
                    <a:pt x="439" y="270"/>
                  </a:cubicBezTo>
                  <a:cubicBezTo>
                    <a:pt x="441" y="269"/>
                    <a:pt x="444" y="268"/>
                    <a:pt x="446" y="266"/>
                  </a:cubicBezTo>
                  <a:cubicBezTo>
                    <a:pt x="447" y="265"/>
                    <a:pt x="447" y="265"/>
                    <a:pt x="447" y="265"/>
                  </a:cubicBezTo>
                  <a:cubicBezTo>
                    <a:pt x="444" y="265"/>
                    <a:pt x="432" y="270"/>
                    <a:pt x="428" y="272"/>
                  </a:cubicBezTo>
                  <a:cubicBezTo>
                    <a:pt x="422" y="274"/>
                    <a:pt x="414" y="276"/>
                    <a:pt x="407" y="278"/>
                  </a:cubicBezTo>
                  <a:cubicBezTo>
                    <a:pt x="386" y="283"/>
                    <a:pt x="348" y="292"/>
                    <a:pt x="327" y="294"/>
                  </a:cubicBezTo>
                  <a:cubicBezTo>
                    <a:pt x="308" y="296"/>
                    <a:pt x="289" y="296"/>
                    <a:pt x="270" y="297"/>
                  </a:cubicBezTo>
                  <a:cubicBezTo>
                    <a:pt x="243" y="299"/>
                    <a:pt x="246" y="299"/>
                    <a:pt x="216" y="297"/>
                  </a:cubicBezTo>
                  <a:cubicBezTo>
                    <a:pt x="192" y="295"/>
                    <a:pt x="166" y="292"/>
                    <a:pt x="143" y="302"/>
                  </a:cubicBezTo>
                  <a:cubicBezTo>
                    <a:pt x="148" y="294"/>
                    <a:pt x="147" y="293"/>
                    <a:pt x="155" y="290"/>
                  </a:cubicBezTo>
                  <a:cubicBezTo>
                    <a:pt x="160" y="288"/>
                    <a:pt x="160" y="288"/>
                    <a:pt x="160" y="288"/>
                  </a:cubicBezTo>
                  <a:cubicBezTo>
                    <a:pt x="162" y="287"/>
                    <a:pt x="161" y="288"/>
                    <a:pt x="161" y="287"/>
                  </a:cubicBezTo>
                  <a:cubicBezTo>
                    <a:pt x="158" y="286"/>
                    <a:pt x="154" y="289"/>
                    <a:pt x="151" y="290"/>
                  </a:cubicBezTo>
                  <a:cubicBezTo>
                    <a:pt x="153" y="285"/>
                    <a:pt x="156" y="282"/>
                    <a:pt x="159" y="278"/>
                  </a:cubicBezTo>
                  <a:cubicBezTo>
                    <a:pt x="162" y="273"/>
                    <a:pt x="173" y="256"/>
                    <a:pt x="178" y="255"/>
                  </a:cubicBezTo>
                  <a:cubicBezTo>
                    <a:pt x="182" y="254"/>
                    <a:pt x="194" y="253"/>
                    <a:pt x="196" y="251"/>
                  </a:cubicBezTo>
                  <a:cubicBezTo>
                    <a:pt x="194" y="249"/>
                    <a:pt x="181" y="253"/>
                    <a:pt x="178" y="253"/>
                  </a:cubicBezTo>
                  <a:cubicBezTo>
                    <a:pt x="180" y="250"/>
                    <a:pt x="189" y="239"/>
                    <a:pt x="193" y="237"/>
                  </a:cubicBezTo>
                  <a:cubicBezTo>
                    <a:pt x="212" y="231"/>
                    <a:pt x="221" y="223"/>
                    <a:pt x="239" y="224"/>
                  </a:cubicBezTo>
                  <a:cubicBezTo>
                    <a:pt x="250" y="224"/>
                    <a:pt x="260" y="226"/>
                    <a:pt x="271" y="226"/>
                  </a:cubicBezTo>
                  <a:cubicBezTo>
                    <a:pt x="278" y="227"/>
                    <a:pt x="300" y="227"/>
                    <a:pt x="306" y="225"/>
                  </a:cubicBezTo>
                  <a:cubicBezTo>
                    <a:pt x="302" y="224"/>
                    <a:pt x="284" y="225"/>
                    <a:pt x="278" y="225"/>
                  </a:cubicBezTo>
                  <a:cubicBezTo>
                    <a:pt x="268" y="225"/>
                    <a:pt x="261" y="224"/>
                    <a:pt x="251" y="223"/>
                  </a:cubicBezTo>
                  <a:cubicBezTo>
                    <a:pt x="222" y="219"/>
                    <a:pt x="221" y="226"/>
                    <a:pt x="194" y="236"/>
                  </a:cubicBezTo>
                  <a:cubicBezTo>
                    <a:pt x="195" y="234"/>
                    <a:pt x="197" y="231"/>
                    <a:pt x="199" y="230"/>
                  </a:cubicBezTo>
                  <a:cubicBezTo>
                    <a:pt x="201" y="227"/>
                    <a:pt x="203" y="226"/>
                    <a:pt x="205" y="224"/>
                  </a:cubicBezTo>
                  <a:cubicBezTo>
                    <a:pt x="211" y="218"/>
                    <a:pt x="214" y="217"/>
                    <a:pt x="224" y="215"/>
                  </a:cubicBezTo>
                  <a:cubicBezTo>
                    <a:pt x="236" y="213"/>
                    <a:pt x="250" y="213"/>
                    <a:pt x="262" y="214"/>
                  </a:cubicBezTo>
                  <a:cubicBezTo>
                    <a:pt x="286" y="215"/>
                    <a:pt x="310" y="217"/>
                    <a:pt x="335" y="215"/>
                  </a:cubicBezTo>
                  <a:cubicBezTo>
                    <a:pt x="352" y="213"/>
                    <a:pt x="404" y="197"/>
                    <a:pt x="421" y="191"/>
                  </a:cubicBezTo>
                  <a:cubicBezTo>
                    <a:pt x="445" y="181"/>
                    <a:pt x="465" y="167"/>
                    <a:pt x="477" y="146"/>
                  </a:cubicBezTo>
                  <a:cubicBezTo>
                    <a:pt x="470" y="151"/>
                    <a:pt x="465" y="169"/>
                    <a:pt x="426" y="186"/>
                  </a:cubicBezTo>
                  <a:cubicBezTo>
                    <a:pt x="408" y="194"/>
                    <a:pt x="369" y="205"/>
                    <a:pt x="348" y="210"/>
                  </a:cubicBezTo>
                  <a:cubicBezTo>
                    <a:pt x="303" y="221"/>
                    <a:pt x="256" y="202"/>
                    <a:pt x="212" y="217"/>
                  </a:cubicBezTo>
                  <a:cubicBezTo>
                    <a:pt x="214" y="213"/>
                    <a:pt x="219" y="210"/>
                    <a:pt x="222" y="206"/>
                  </a:cubicBezTo>
                  <a:cubicBezTo>
                    <a:pt x="226" y="203"/>
                    <a:pt x="226" y="203"/>
                    <a:pt x="231" y="202"/>
                  </a:cubicBezTo>
                  <a:cubicBezTo>
                    <a:pt x="240" y="200"/>
                    <a:pt x="249" y="199"/>
                    <a:pt x="258" y="198"/>
                  </a:cubicBezTo>
                  <a:cubicBezTo>
                    <a:pt x="263" y="198"/>
                    <a:pt x="271" y="198"/>
                    <a:pt x="276" y="197"/>
                  </a:cubicBezTo>
                  <a:cubicBezTo>
                    <a:pt x="276" y="197"/>
                    <a:pt x="275" y="197"/>
                    <a:pt x="275" y="197"/>
                  </a:cubicBezTo>
                  <a:cubicBezTo>
                    <a:pt x="276" y="196"/>
                    <a:pt x="255" y="197"/>
                    <a:pt x="253" y="197"/>
                  </a:cubicBezTo>
                  <a:cubicBezTo>
                    <a:pt x="244" y="198"/>
                    <a:pt x="237" y="199"/>
                    <a:pt x="227" y="202"/>
                  </a:cubicBezTo>
                  <a:cubicBezTo>
                    <a:pt x="243" y="184"/>
                    <a:pt x="252" y="186"/>
                    <a:pt x="271" y="179"/>
                  </a:cubicBezTo>
                  <a:cubicBezTo>
                    <a:pt x="273" y="178"/>
                    <a:pt x="273" y="179"/>
                    <a:pt x="274" y="177"/>
                  </a:cubicBezTo>
                  <a:cubicBezTo>
                    <a:pt x="269" y="177"/>
                    <a:pt x="253" y="182"/>
                    <a:pt x="248" y="184"/>
                  </a:cubicBezTo>
                  <a:cubicBezTo>
                    <a:pt x="248" y="184"/>
                    <a:pt x="248" y="184"/>
                    <a:pt x="248" y="184"/>
                  </a:cubicBezTo>
                  <a:cubicBezTo>
                    <a:pt x="248" y="184"/>
                    <a:pt x="248" y="183"/>
                    <a:pt x="248" y="183"/>
                  </a:cubicBezTo>
                  <a:cubicBezTo>
                    <a:pt x="250" y="181"/>
                    <a:pt x="250" y="181"/>
                    <a:pt x="250" y="181"/>
                  </a:cubicBezTo>
                  <a:cubicBezTo>
                    <a:pt x="258" y="174"/>
                    <a:pt x="261" y="171"/>
                    <a:pt x="270" y="168"/>
                  </a:cubicBezTo>
                  <a:cubicBezTo>
                    <a:pt x="279" y="166"/>
                    <a:pt x="293" y="161"/>
                    <a:pt x="302" y="160"/>
                  </a:cubicBezTo>
                  <a:cubicBezTo>
                    <a:pt x="321" y="159"/>
                    <a:pt x="338" y="162"/>
                    <a:pt x="357" y="161"/>
                  </a:cubicBezTo>
                  <a:cubicBezTo>
                    <a:pt x="375" y="159"/>
                    <a:pt x="399" y="159"/>
                    <a:pt x="416" y="150"/>
                  </a:cubicBezTo>
                  <a:cubicBezTo>
                    <a:pt x="420" y="148"/>
                    <a:pt x="423" y="145"/>
                    <a:pt x="427" y="142"/>
                  </a:cubicBezTo>
                  <a:cubicBezTo>
                    <a:pt x="430" y="140"/>
                    <a:pt x="434" y="137"/>
                    <a:pt x="438" y="135"/>
                  </a:cubicBezTo>
                  <a:cubicBezTo>
                    <a:pt x="443" y="132"/>
                    <a:pt x="454" y="123"/>
                    <a:pt x="458" y="118"/>
                  </a:cubicBezTo>
                  <a:cubicBezTo>
                    <a:pt x="458" y="118"/>
                    <a:pt x="458" y="117"/>
                    <a:pt x="458" y="117"/>
                  </a:cubicBezTo>
                  <a:cubicBezTo>
                    <a:pt x="452" y="120"/>
                    <a:pt x="447" y="127"/>
                    <a:pt x="440" y="132"/>
                  </a:cubicBezTo>
                  <a:cubicBezTo>
                    <a:pt x="437" y="134"/>
                    <a:pt x="433" y="136"/>
                    <a:pt x="429" y="138"/>
                  </a:cubicBezTo>
                  <a:cubicBezTo>
                    <a:pt x="426" y="140"/>
                    <a:pt x="423" y="142"/>
                    <a:pt x="420" y="145"/>
                  </a:cubicBezTo>
                  <a:cubicBezTo>
                    <a:pt x="404" y="155"/>
                    <a:pt x="387" y="156"/>
                    <a:pt x="369" y="157"/>
                  </a:cubicBezTo>
                  <a:cubicBezTo>
                    <a:pt x="361" y="158"/>
                    <a:pt x="353" y="159"/>
                    <a:pt x="345" y="159"/>
                  </a:cubicBezTo>
                  <a:cubicBezTo>
                    <a:pt x="337" y="159"/>
                    <a:pt x="329" y="158"/>
                    <a:pt x="321" y="158"/>
                  </a:cubicBezTo>
                  <a:cubicBezTo>
                    <a:pt x="299" y="157"/>
                    <a:pt x="291" y="159"/>
                    <a:pt x="269" y="166"/>
                  </a:cubicBezTo>
                  <a:cubicBezTo>
                    <a:pt x="271" y="163"/>
                    <a:pt x="276" y="160"/>
                    <a:pt x="279" y="157"/>
                  </a:cubicBezTo>
                  <a:cubicBezTo>
                    <a:pt x="283" y="154"/>
                    <a:pt x="286" y="151"/>
                    <a:pt x="291" y="150"/>
                  </a:cubicBezTo>
                  <a:cubicBezTo>
                    <a:pt x="296" y="148"/>
                    <a:pt x="302" y="146"/>
                    <a:pt x="307" y="145"/>
                  </a:cubicBezTo>
                  <a:cubicBezTo>
                    <a:pt x="313" y="144"/>
                    <a:pt x="318" y="143"/>
                    <a:pt x="323" y="142"/>
                  </a:cubicBezTo>
                  <a:cubicBezTo>
                    <a:pt x="322" y="141"/>
                    <a:pt x="323" y="142"/>
                    <a:pt x="322" y="141"/>
                  </a:cubicBezTo>
                  <a:cubicBezTo>
                    <a:pt x="318" y="140"/>
                    <a:pt x="313" y="142"/>
                    <a:pt x="309" y="143"/>
                  </a:cubicBezTo>
                  <a:cubicBezTo>
                    <a:pt x="303" y="144"/>
                    <a:pt x="298" y="146"/>
                    <a:pt x="292" y="148"/>
                  </a:cubicBezTo>
                  <a:cubicBezTo>
                    <a:pt x="306" y="137"/>
                    <a:pt x="306" y="137"/>
                    <a:pt x="306" y="137"/>
                  </a:cubicBezTo>
                  <a:cubicBezTo>
                    <a:pt x="309" y="134"/>
                    <a:pt x="317" y="127"/>
                    <a:pt x="320" y="126"/>
                  </a:cubicBezTo>
                  <a:cubicBezTo>
                    <a:pt x="334" y="123"/>
                    <a:pt x="348" y="120"/>
                    <a:pt x="362" y="117"/>
                  </a:cubicBezTo>
                  <a:cubicBezTo>
                    <a:pt x="375" y="114"/>
                    <a:pt x="440" y="101"/>
                    <a:pt x="446" y="95"/>
                  </a:cubicBezTo>
                  <a:cubicBezTo>
                    <a:pt x="444" y="95"/>
                    <a:pt x="419" y="102"/>
                    <a:pt x="414" y="103"/>
                  </a:cubicBezTo>
                  <a:cubicBezTo>
                    <a:pt x="383" y="111"/>
                    <a:pt x="352" y="116"/>
                    <a:pt x="321" y="125"/>
                  </a:cubicBezTo>
                  <a:cubicBezTo>
                    <a:pt x="325" y="119"/>
                    <a:pt x="343" y="112"/>
                    <a:pt x="349" y="110"/>
                  </a:cubicBezTo>
                  <a:cubicBezTo>
                    <a:pt x="355" y="108"/>
                    <a:pt x="382" y="102"/>
                    <a:pt x="384" y="99"/>
                  </a:cubicBezTo>
                  <a:cubicBezTo>
                    <a:pt x="380" y="98"/>
                    <a:pt x="368" y="102"/>
                    <a:pt x="363" y="103"/>
                  </a:cubicBezTo>
                  <a:cubicBezTo>
                    <a:pt x="356" y="105"/>
                    <a:pt x="348" y="108"/>
                    <a:pt x="341" y="110"/>
                  </a:cubicBezTo>
                  <a:cubicBezTo>
                    <a:pt x="343" y="109"/>
                    <a:pt x="353" y="101"/>
                    <a:pt x="355" y="99"/>
                  </a:cubicBezTo>
                  <a:cubicBezTo>
                    <a:pt x="362" y="95"/>
                    <a:pt x="410" y="84"/>
                    <a:pt x="417" y="82"/>
                  </a:cubicBezTo>
                  <a:cubicBezTo>
                    <a:pt x="419" y="80"/>
                    <a:pt x="419" y="80"/>
                    <a:pt x="419" y="80"/>
                  </a:cubicBezTo>
                  <a:cubicBezTo>
                    <a:pt x="399" y="83"/>
                    <a:pt x="381" y="90"/>
                    <a:pt x="362" y="95"/>
                  </a:cubicBezTo>
                  <a:cubicBezTo>
                    <a:pt x="362" y="95"/>
                    <a:pt x="362" y="95"/>
                    <a:pt x="362" y="95"/>
                  </a:cubicBezTo>
                  <a:cubicBezTo>
                    <a:pt x="370" y="87"/>
                    <a:pt x="419" y="54"/>
                    <a:pt x="426" y="45"/>
                  </a:cubicBezTo>
                  <a:cubicBezTo>
                    <a:pt x="417" y="50"/>
                    <a:pt x="389" y="71"/>
                    <a:pt x="380" y="78"/>
                  </a:cubicBezTo>
                  <a:cubicBezTo>
                    <a:pt x="364" y="89"/>
                    <a:pt x="350" y="100"/>
                    <a:pt x="334" y="111"/>
                  </a:cubicBezTo>
                  <a:cubicBezTo>
                    <a:pt x="342" y="104"/>
                    <a:pt x="346" y="93"/>
                    <a:pt x="352" y="84"/>
                  </a:cubicBezTo>
                  <a:cubicBezTo>
                    <a:pt x="357" y="78"/>
                    <a:pt x="361" y="71"/>
                    <a:pt x="367" y="65"/>
                  </a:cubicBezTo>
                  <a:cubicBezTo>
                    <a:pt x="369" y="63"/>
                    <a:pt x="372" y="61"/>
                    <a:pt x="373" y="59"/>
                  </a:cubicBezTo>
                  <a:cubicBezTo>
                    <a:pt x="366" y="62"/>
                    <a:pt x="359" y="71"/>
                    <a:pt x="355" y="76"/>
                  </a:cubicBezTo>
                  <a:cubicBezTo>
                    <a:pt x="343" y="92"/>
                    <a:pt x="336" y="110"/>
                    <a:pt x="319" y="122"/>
                  </a:cubicBezTo>
                  <a:cubicBezTo>
                    <a:pt x="317" y="124"/>
                    <a:pt x="312" y="128"/>
                    <a:pt x="309" y="129"/>
                  </a:cubicBezTo>
                  <a:cubicBezTo>
                    <a:pt x="314" y="126"/>
                    <a:pt x="332" y="98"/>
                    <a:pt x="333" y="93"/>
                  </a:cubicBezTo>
                  <a:cubicBezTo>
                    <a:pt x="330" y="95"/>
                    <a:pt x="328" y="100"/>
                    <a:pt x="326" y="103"/>
                  </a:cubicBezTo>
                  <a:cubicBezTo>
                    <a:pt x="319" y="113"/>
                    <a:pt x="313" y="122"/>
                    <a:pt x="304" y="132"/>
                  </a:cubicBezTo>
                  <a:cubicBezTo>
                    <a:pt x="301" y="136"/>
                    <a:pt x="269" y="162"/>
                    <a:pt x="264" y="165"/>
                  </a:cubicBezTo>
                  <a:cubicBezTo>
                    <a:pt x="265" y="163"/>
                    <a:pt x="266" y="160"/>
                    <a:pt x="268" y="158"/>
                  </a:cubicBezTo>
                  <a:cubicBezTo>
                    <a:pt x="270" y="153"/>
                    <a:pt x="272" y="147"/>
                    <a:pt x="274" y="142"/>
                  </a:cubicBezTo>
                  <a:cubicBezTo>
                    <a:pt x="275" y="140"/>
                    <a:pt x="277" y="136"/>
                    <a:pt x="277" y="134"/>
                  </a:cubicBezTo>
                  <a:cubicBezTo>
                    <a:pt x="272" y="140"/>
                    <a:pt x="266" y="157"/>
                    <a:pt x="261" y="165"/>
                  </a:cubicBezTo>
                  <a:cubicBezTo>
                    <a:pt x="258" y="171"/>
                    <a:pt x="255" y="172"/>
                    <a:pt x="249" y="177"/>
                  </a:cubicBezTo>
                  <a:cubicBezTo>
                    <a:pt x="245" y="181"/>
                    <a:pt x="238" y="187"/>
                    <a:pt x="235" y="190"/>
                  </a:cubicBezTo>
                  <a:cubicBezTo>
                    <a:pt x="235" y="189"/>
                    <a:pt x="236" y="187"/>
                    <a:pt x="237" y="186"/>
                  </a:cubicBezTo>
                  <a:cubicBezTo>
                    <a:pt x="237" y="185"/>
                    <a:pt x="238" y="184"/>
                    <a:pt x="239" y="182"/>
                  </a:cubicBezTo>
                  <a:cubicBezTo>
                    <a:pt x="251" y="157"/>
                    <a:pt x="251" y="157"/>
                    <a:pt x="251" y="157"/>
                  </a:cubicBezTo>
                  <a:cubicBezTo>
                    <a:pt x="260" y="137"/>
                    <a:pt x="276" y="98"/>
                    <a:pt x="286" y="81"/>
                  </a:cubicBezTo>
                  <a:cubicBezTo>
                    <a:pt x="287" y="78"/>
                    <a:pt x="289" y="76"/>
                    <a:pt x="291" y="73"/>
                  </a:cubicBezTo>
                  <a:cubicBezTo>
                    <a:pt x="293" y="68"/>
                    <a:pt x="298" y="62"/>
                    <a:pt x="300" y="57"/>
                  </a:cubicBezTo>
                  <a:cubicBezTo>
                    <a:pt x="295" y="60"/>
                    <a:pt x="287" y="76"/>
                    <a:pt x="283" y="82"/>
                  </a:cubicBezTo>
                  <a:cubicBezTo>
                    <a:pt x="275" y="97"/>
                    <a:pt x="275" y="97"/>
                    <a:pt x="275" y="97"/>
                  </a:cubicBezTo>
                  <a:cubicBezTo>
                    <a:pt x="268" y="114"/>
                    <a:pt x="255" y="140"/>
                    <a:pt x="249" y="156"/>
                  </a:cubicBezTo>
                  <a:cubicBezTo>
                    <a:pt x="247" y="161"/>
                    <a:pt x="244" y="167"/>
                    <a:pt x="242" y="172"/>
                  </a:cubicBezTo>
                  <a:cubicBezTo>
                    <a:pt x="238" y="179"/>
                    <a:pt x="234" y="186"/>
                    <a:pt x="230" y="192"/>
                  </a:cubicBezTo>
                  <a:cubicBezTo>
                    <a:pt x="228" y="196"/>
                    <a:pt x="225" y="198"/>
                    <a:pt x="222" y="201"/>
                  </a:cubicBezTo>
                  <a:cubicBezTo>
                    <a:pt x="216" y="207"/>
                    <a:pt x="209" y="214"/>
                    <a:pt x="204" y="219"/>
                  </a:cubicBezTo>
                  <a:cubicBezTo>
                    <a:pt x="206" y="214"/>
                    <a:pt x="210" y="209"/>
                    <a:pt x="212" y="205"/>
                  </a:cubicBezTo>
                  <a:cubicBezTo>
                    <a:pt x="241" y="151"/>
                    <a:pt x="241" y="151"/>
                    <a:pt x="241" y="151"/>
                  </a:cubicBezTo>
                  <a:cubicBezTo>
                    <a:pt x="242" y="149"/>
                    <a:pt x="245" y="143"/>
                    <a:pt x="245" y="140"/>
                  </a:cubicBezTo>
                  <a:cubicBezTo>
                    <a:pt x="217" y="192"/>
                    <a:pt x="217" y="192"/>
                    <a:pt x="217" y="192"/>
                  </a:cubicBezTo>
                  <a:cubicBezTo>
                    <a:pt x="214" y="198"/>
                    <a:pt x="210" y="205"/>
                    <a:pt x="206" y="211"/>
                  </a:cubicBezTo>
                  <a:cubicBezTo>
                    <a:pt x="202" y="217"/>
                    <a:pt x="199" y="224"/>
                    <a:pt x="194" y="229"/>
                  </a:cubicBezTo>
                  <a:cubicBezTo>
                    <a:pt x="192" y="232"/>
                    <a:pt x="186" y="239"/>
                    <a:pt x="183" y="241"/>
                  </a:cubicBezTo>
                  <a:cubicBezTo>
                    <a:pt x="186" y="232"/>
                    <a:pt x="196" y="207"/>
                    <a:pt x="195" y="199"/>
                  </a:cubicBezTo>
                  <a:cubicBezTo>
                    <a:pt x="193" y="202"/>
                    <a:pt x="184" y="236"/>
                    <a:pt x="178" y="246"/>
                  </a:cubicBezTo>
                  <a:cubicBezTo>
                    <a:pt x="177" y="248"/>
                    <a:pt x="170" y="258"/>
                    <a:pt x="168" y="260"/>
                  </a:cubicBezTo>
                  <a:cubicBezTo>
                    <a:pt x="168" y="257"/>
                    <a:pt x="169" y="254"/>
                    <a:pt x="170" y="250"/>
                  </a:cubicBezTo>
                  <a:cubicBezTo>
                    <a:pt x="179" y="211"/>
                    <a:pt x="177" y="162"/>
                    <a:pt x="188" y="125"/>
                  </a:cubicBezTo>
                  <a:cubicBezTo>
                    <a:pt x="190" y="120"/>
                    <a:pt x="194" y="110"/>
                    <a:pt x="194" y="107"/>
                  </a:cubicBezTo>
                  <a:cubicBezTo>
                    <a:pt x="188" y="112"/>
                    <a:pt x="182" y="139"/>
                    <a:pt x="181" y="148"/>
                  </a:cubicBezTo>
                  <a:cubicBezTo>
                    <a:pt x="176" y="177"/>
                    <a:pt x="174" y="209"/>
                    <a:pt x="170" y="239"/>
                  </a:cubicBezTo>
                  <a:cubicBezTo>
                    <a:pt x="168" y="246"/>
                    <a:pt x="167" y="254"/>
                    <a:pt x="165" y="261"/>
                  </a:cubicBezTo>
                  <a:cubicBezTo>
                    <a:pt x="165" y="265"/>
                    <a:pt x="162" y="267"/>
                    <a:pt x="160" y="270"/>
                  </a:cubicBezTo>
                  <a:cubicBezTo>
                    <a:pt x="158" y="273"/>
                    <a:pt x="155" y="277"/>
                    <a:pt x="153" y="279"/>
                  </a:cubicBezTo>
                  <a:cubicBezTo>
                    <a:pt x="154" y="276"/>
                    <a:pt x="155" y="272"/>
                    <a:pt x="156" y="269"/>
                  </a:cubicBezTo>
                  <a:cubicBezTo>
                    <a:pt x="160" y="250"/>
                    <a:pt x="167" y="208"/>
                    <a:pt x="164" y="192"/>
                  </a:cubicBezTo>
                  <a:cubicBezTo>
                    <a:pt x="164" y="193"/>
                    <a:pt x="164" y="192"/>
                    <a:pt x="164" y="194"/>
                  </a:cubicBezTo>
                  <a:cubicBezTo>
                    <a:pt x="161" y="223"/>
                    <a:pt x="161" y="223"/>
                    <a:pt x="161" y="223"/>
                  </a:cubicBezTo>
                  <a:cubicBezTo>
                    <a:pt x="159" y="243"/>
                    <a:pt x="155" y="261"/>
                    <a:pt x="151" y="281"/>
                  </a:cubicBezTo>
                  <a:cubicBezTo>
                    <a:pt x="150" y="285"/>
                    <a:pt x="150" y="284"/>
                    <a:pt x="148" y="287"/>
                  </a:cubicBezTo>
                  <a:cubicBezTo>
                    <a:pt x="145" y="291"/>
                    <a:pt x="139" y="302"/>
                    <a:pt x="137" y="305"/>
                  </a:cubicBezTo>
                  <a:cubicBezTo>
                    <a:pt x="137" y="300"/>
                    <a:pt x="138" y="294"/>
                    <a:pt x="139" y="289"/>
                  </a:cubicBezTo>
                  <a:cubicBezTo>
                    <a:pt x="139" y="286"/>
                    <a:pt x="141" y="275"/>
                    <a:pt x="138" y="273"/>
                  </a:cubicBezTo>
                  <a:cubicBezTo>
                    <a:pt x="137" y="286"/>
                    <a:pt x="136" y="298"/>
                    <a:pt x="133" y="311"/>
                  </a:cubicBezTo>
                  <a:cubicBezTo>
                    <a:pt x="116" y="344"/>
                    <a:pt x="116" y="344"/>
                    <a:pt x="116" y="344"/>
                  </a:cubicBezTo>
                  <a:cubicBezTo>
                    <a:pt x="116" y="338"/>
                    <a:pt x="118" y="332"/>
                    <a:pt x="119" y="326"/>
                  </a:cubicBezTo>
                  <a:cubicBezTo>
                    <a:pt x="119" y="319"/>
                    <a:pt x="119" y="313"/>
                    <a:pt x="119" y="306"/>
                  </a:cubicBezTo>
                  <a:cubicBezTo>
                    <a:pt x="119" y="293"/>
                    <a:pt x="118" y="279"/>
                    <a:pt x="120" y="267"/>
                  </a:cubicBezTo>
                  <a:cubicBezTo>
                    <a:pt x="122" y="253"/>
                    <a:pt x="126" y="245"/>
                    <a:pt x="130" y="233"/>
                  </a:cubicBezTo>
                  <a:cubicBezTo>
                    <a:pt x="132" y="224"/>
                    <a:pt x="135" y="215"/>
                    <a:pt x="139" y="208"/>
                  </a:cubicBezTo>
                  <a:cubicBezTo>
                    <a:pt x="140" y="205"/>
                    <a:pt x="143" y="203"/>
                    <a:pt x="144" y="201"/>
                  </a:cubicBezTo>
                  <a:cubicBezTo>
                    <a:pt x="135" y="205"/>
                    <a:pt x="129" y="229"/>
                    <a:pt x="125" y="238"/>
                  </a:cubicBezTo>
                  <a:cubicBezTo>
                    <a:pt x="120" y="253"/>
                    <a:pt x="117" y="263"/>
                    <a:pt x="116" y="281"/>
                  </a:cubicBezTo>
                  <a:cubicBezTo>
                    <a:pt x="116" y="297"/>
                    <a:pt x="118" y="314"/>
                    <a:pt x="116" y="329"/>
                  </a:cubicBezTo>
                  <a:cubicBezTo>
                    <a:pt x="116" y="336"/>
                    <a:pt x="114" y="344"/>
                    <a:pt x="112" y="351"/>
                  </a:cubicBezTo>
                  <a:cubicBezTo>
                    <a:pt x="111" y="358"/>
                    <a:pt x="108" y="365"/>
                    <a:pt x="105" y="371"/>
                  </a:cubicBezTo>
                  <a:cubicBezTo>
                    <a:pt x="105" y="368"/>
                    <a:pt x="106" y="360"/>
                    <a:pt x="107" y="355"/>
                  </a:cubicBezTo>
                  <a:cubicBezTo>
                    <a:pt x="107" y="346"/>
                    <a:pt x="111" y="310"/>
                    <a:pt x="109" y="305"/>
                  </a:cubicBezTo>
                  <a:cubicBezTo>
                    <a:pt x="105" y="312"/>
                    <a:pt x="107" y="370"/>
                    <a:pt x="99" y="388"/>
                  </a:cubicBezTo>
                  <a:cubicBezTo>
                    <a:pt x="99" y="383"/>
                    <a:pt x="97" y="372"/>
                    <a:pt x="95" y="368"/>
                  </a:cubicBezTo>
                  <a:cubicBezTo>
                    <a:pt x="94" y="372"/>
                    <a:pt x="99" y="388"/>
                    <a:pt x="96" y="399"/>
                  </a:cubicBezTo>
                  <a:cubicBezTo>
                    <a:pt x="95" y="402"/>
                    <a:pt x="94" y="407"/>
                    <a:pt x="94" y="409"/>
                  </a:cubicBezTo>
                  <a:cubicBezTo>
                    <a:pt x="92" y="408"/>
                    <a:pt x="92" y="407"/>
                    <a:pt x="92" y="405"/>
                  </a:cubicBezTo>
                  <a:cubicBezTo>
                    <a:pt x="92" y="403"/>
                    <a:pt x="91" y="402"/>
                    <a:pt x="91" y="400"/>
                  </a:cubicBezTo>
                  <a:cubicBezTo>
                    <a:pt x="85" y="367"/>
                    <a:pt x="74" y="348"/>
                    <a:pt x="68" y="322"/>
                  </a:cubicBezTo>
                  <a:cubicBezTo>
                    <a:pt x="65" y="308"/>
                    <a:pt x="66" y="295"/>
                    <a:pt x="65" y="282"/>
                  </a:cubicBezTo>
                  <a:cubicBezTo>
                    <a:pt x="64" y="248"/>
                    <a:pt x="63" y="242"/>
                    <a:pt x="74" y="210"/>
                  </a:cubicBezTo>
                  <a:cubicBezTo>
                    <a:pt x="78" y="199"/>
                    <a:pt x="85" y="176"/>
                    <a:pt x="91" y="166"/>
                  </a:cubicBezTo>
                  <a:cubicBezTo>
                    <a:pt x="97" y="155"/>
                    <a:pt x="97" y="155"/>
                    <a:pt x="97" y="155"/>
                  </a:cubicBezTo>
                  <a:cubicBezTo>
                    <a:pt x="101" y="147"/>
                    <a:pt x="105" y="140"/>
                    <a:pt x="111" y="134"/>
                  </a:cubicBezTo>
                  <a:cubicBezTo>
                    <a:pt x="115" y="129"/>
                    <a:pt x="122" y="126"/>
                    <a:pt x="125" y="121"/>
                  </a:cubicBezTo>
                  <a:cubicBezTo>
                    <a:pt x="113" y="123"/>
                    <a:pt x="97" y="150"/>
                    <a:pt x="92" y="160"/>
                  </a:cubicBezTo>
                  <a:cubicBezTo>
                    <a:pt x="90" y="162"/>
                    <a:pt x="90" y="164"/>
                    <a:pt x="88" y="167"/>
                  </a:cubicBezTo>
                  <a:cubicBezTo>
                    <a:pt x="87" y="168"/>
                    <a:pt x="87" y="169"/>
                    <a:pt x="86" y="171"/>
                  </a:cubicBezTo>
                  <a:cubicBezTo>
                    <a:pt x="86" y="172"/>
                    <a:pt x="85" y="173"/>
                    <a:pt x="85" y="175"/>
                  </a:cubicBezTo>
                  <a:cubicBezTo>
                    <a:pt x="77" y="196"/>
                    <a:pt x="68" y="216"/>
                    <a:pt x="63" y="238"/>
                  </a:cubicBezTo>
                  <a:cubicBezTo>
                    <a:pt x="61" y="249"/>
                    <a:pt x="62" y="262"/>
                    <a:pt x="62" y="274"/>
                  </a:cubicBezTo>
                  <a:cubicBezTo>
                    <a:pt x="64" y="313"/>
                    <a:pt x="63" y="317"/>
                    <a:pt x="76" y="356"/>
                  </a:cubicBezTo>
                  <a:cubicBezTo>
                    <a:pt x="80" y="367"/>
                    <a:pt x="88" y="387"/>
                    <a:pt x="86" y="398"/>
                  </a:cubicBezTo>
                  <a:cubicBezTo>
                    <a:pt x="82" y="386"/>
                    <a:pt x="80" y="376"/>
                    <a:pt x="74" y="365"/>
                  </a:cubicBezTo>
                  <a:cubicBezTo>
                    <a:pt x="71" y="360"/>
                    <a:pt x="62" y="343"/>
                    <a:pt x="59" y="340"/>
                  </a:cubicBezTo>
                  <a:cubicBezTo>
                    <a:pt x="60" y="345"/>
                    <a:pt x="67" y="355"/>
                    <a:pt x="70" y="360"/>
                  </a:cubicBezTo>
                  <a:cubicBezTo>
                    <a:pt x="74" y="369"/>
                    <a:pt x="92" y="411"/>
                    <a:pt x="90" y="421"/>
                  </a:cubicBezTo>
                  <a:cubicBezTo>
                    <a:pt x="89" y="424"/>
                    <a:pt x="88" y="427"/>
                    <a:pt x="87" y="430"/>
                  </a:cubicBezTo>
                  <a:cubicBezTo>
                    <a:pt x="86" y="427"/>
                    <a:pt x="85" y="420"/>
                    <a:pt x="81" y="419"/>
                  </a:cubicBezTo>
                  <a:cubicBezTo>
                    <a:pt x="83" y="424"/>
                    <a:pt x="86" y="430"/>
                    <a:pt x="86" y="436"/>
                  </a:cubicBezTo>
                  <a:cubicBezTo>
                    <a:pt x="86" y="437"/>
                    <a:pt x="84" y="448"/>
                    <a:pt x="83" y="449"/>
                  </a:cubicBezTo>
                  <a:cubicBezTo>
                    <a:pt x="75" y="426"/>
                    <a:pt x="69" y="419"/>
                    <a:pt x="56" y="404"/>
                  </a:cubicBezTo>
                  <a:cubicBezTo>
                    <a:pt x="26" y="369"/>
                    <a:pt x="17" y="354"/>
                    <a:pt x="5" y="308"/>
                  </a:cubicBezTo>
                  <a:cubicBezTo>
                    <a:pt x="3" y="300"/>
                    <a:pt x="1" y="291"/>
                    <a:pt x="0" y="283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1" y="264"/>
                    <a:pt x="2" y="258"/>
                    <a:pt x="1" y="255"/>
                  </a:cubicBezTo>
                  <a:cubicBezTo>
                    <a:pt x="1" y="255"/>
                    <a:pt x="0" y="255"/>
                    <a:pt x="0" y="256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3" y="221"/>
                    <a:pt x="6" y="209"/>
                    <a:pt x="8" y="205"/>
                  </a:cubicBezTo>
                  <a:cubicBezTo>
                    <a:pt x="11" y="192"/>
                    <a:pt x="19" y="166"/>
                    <a:pt x="30" y="159"/>
                  </a:cubicBezTo>
                  <a:cubicBezTo>
                    <a:pt x="32" y="157"/>
                    <a:pt x="35" y="156"/>
                    <a:pt x="37" y="154"/>
                  </a:cubicBezTo>
                  <a:cubicBezTo>
                    <a:pt x="41" y="153"/>
                    <a:pt x="44" y="152"/>
                    <a:pt x="48" y="151"/>
                  </a:cubicBezTo>
                  <a:cubicBezTo>
                    <a:pt x="55" y="148"/>
                    <a:pt x="62" y="145"/>
                    <a:pt x="69" y="146"/>
                  </a:cubicBezTo>
                  <a:cubicBezTo>
                    <a:pt x="60" y="152"/>
                    <a:pt x="47" y="175"/>
                    <a:pt x="42" y="183"/>
                  </a:cubicBezTo>
                  <a:cubicBezTo>
                    <a:pt x="32" y="204"/>
                    <a:pt x="32" y="204"/>
                    <a:pt x="32" y="204"/>
                  </a:cubicBezTo>
                  <a:cubicBezTo>
                    <a:pt x="30" y="208"/>
                    <a:pt x="22" y="222"/>
                    <a:pt x="22" y="226"/>
                  </a:cubicBezTo>
                  <a:cubicBezTo>
                    <a:pt x="25" y="223"/>
                    <a:pt x="27" y="216"/>
                    <a:pt x="30" y="210"/>
                  </a:cubicBezTo>
                  <a:cubicBezTo>
                    <a:pt x="44" y="184"/>
                    <a:pt x="44" y="184"/>
                    <a:pt x="44" y="184"/>
                  </a:cubicBezTo>
                  <a:cubicBezTo>
                    <a:pt x="51" y="173"/>
                    <a:pt x="55" y="165"/>
                    <a:pt x="63" y="154"/>
                  </a:cubicBezTo>
                  <a:cubicBezTo>
                    <a:pt x="66" y="150"/>
                    <a:pt x="69" y="148"/>
                    <a:pt x="70" y="146"/>
                  </a:cubicBezTo>
                  <a:cubicBezTo>
                    <a:pt x="66" y="154"/>
                    <a:pt x="63" y="164"/>
                    <a:pt x="60" y="174"/>
                  </a:cubicBezTo>
                  <a:cubicBezTo>
                    <a:pt x="57" y="180"/>
                    <a:pt x="56" y="187"/>
                    <a:pt x="54" y="195"/>
                  </a:cubicBezTo>
                  <a:cubicBezTo>
                    <a:pt x="47" y="204"/>
                    <a:pt x="41" y="215"/>
                    <a:pt x="35" y="226"/>
                  </a:cubicBezTo>
                  <a:cubicBezTo>
                    <a:pt x="29" y="238"/>
                    <a:pt x="24" y="250"/>
                    <a:pt x="22" y="263"/>
                  </a:cubicBezTo>
                  <a:cubicBezTo>
                    <a:pt x="19" y="284"/>
                    <a:pt x="18" y="297"/>
                    <a:pt x="19" y="307"/>
                  </a:cubicBezTo>
                  <a:cubicBezTo>
                    <a:pt x="20" y="316"/>
                    <a:pt x="24" y="321"/>
                    <a:pt x="32" y="322"/>
                  </a:cubicBezTo>
                  <a:cubicBezTo>
                    <a:pt x="41" y="323"/>
                    <a:pt x="46" y="318"/>
                    <a:pt x="50" y="304"/>
                  </a:cubicBezTo>
                  <a:cubicBezTo>
                    <a:pt x="53" y="292"/>
                    <a:pt x="54" y="273"/>
                    <a:pt x="53" y="247"/>
                  </a:cubicBezTo>
                  <a:cubicBezTo>
                    <a:pt x="52" y="229"/>
                    <a:pt x="54" y="212"/>
                    <a:pt x="57" y="196"/>
                  </a:cubicBezTo>
                  <a:cubicBezTo>
                    <a:pt x="57" y="196"/>
                    <a:pt x="57" y="196"/>
                    <a:pt x="57" y="196"/>
                  </a:cubicBezTo>
                  <a:cubicBezTo>
                    <a:pt x="59" y="188"/>
                    <a:pt x="60" y="181"/>
                    <a:pt x="63" y="174"/>
                  </a:cubicBezTo>
                  <a:cubicBezTo>
                    <a:pt x="66" y="164"/>
                    <a:pt x="70" y="154"/>
                    <a:pt x="74" y="145"/>
                  </a:cubicBezTo>
                  <a:cubicBezTo>
                    <a:pt x="74" y="145"/>
                    <a:pt x="74" y="145"/>
                    <a:pt x="74" y="145"/>
                  </a:cubicBezTo>
                  <a:cubicBezTo>
                    <a:pt x="79" y="135"/>
                    <a:pt x="85" y="127"/>
                    <a:pt x="91" y="121"/>
                  </a:cubicBezTo>
                  <a:cubicBezTo>
                    <a:pt x="112" y="100"/>
                    <a:pt x="126" y="101"/>
                    <a:pt x="143" y="101"/>
                  </a:cubicBezTo>
                  <a:cubicBezTo>
                    <a:pt x="143" y="101"/>
                    <a:pt x="144" y="101"/>
                    <a:pt x="145" y="102"/>
                  </a:cubicBezTo>
                  <a:cubicBezTo>
                    <a:pt x="150" y="102"/>
                    <a:pt x="155" y="102"/>
                    <a:pt x="159" y="102"/>
                  </a:cubicBezTo>
                  <a:cubicBezTo>
                    <a:pt x="161" y="102"/>
                    <a:pt x="164" y="102"/>
                    <a:pt x="166" y="101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0" y="105"/>
                    <a:pt x="144" y="120"/>
                    <a:pt x="141" y="123"/>
                  </a:cubicBezTo>
                  <a:cubicBezTo>
                    <a:pt x="137" y="127"/>
                    <a:pt x="133" y="131"/>
                    <a:pt x="129" y="135"/>
                  </a:cubicBezTo>
                  <a:cubicBezTo>
                    <a:pt x="127" y="137"/>
                    <a:pt x="119" y="145"/>
                    <a:pt x="118" y="148"/>
                  </a:cubicBezTo>
                  <a:cubicBezTo>
                    <a:pt x="122" y="145"/>
                    <a:pt x="126" y="140"/>
                    <a:pt x="130" y="136"/>
                  </a:cubicBezTo>
                  <a:cubicBezTo>
                    <a:pt x="140" y="126"/>
                    <a:pt x="157" y="112"/>
                    <a:pt x="165" y="103"/>
                  </a:cubicBezTo>
                  <a:cubicBezTo>
                    <a:pt x="163" y="109"/>
                    <a:pt x="161" y="116"/>
                    <a:pt x="160" y="123"/>
                  </a:cubicBezTo>
                  <a:cubicBezTo>
                    <a:pt x="160" y="124"/>
                    <a:pt x="160" y="124"/>
                    <a:pt x="160" y="124"/>
                  </a:cubicBezTo>
                  <a:cubicBezTo>
                    <a:pt x="157" y="127"/>
                    <a:pt x="154" y="130"/>
                    <a:pt x="151" y="133"/>
                  </a:cubicBezTo>
                  <a:cubicBezTo>
                    <a:pt x="148" y="136"/>
                    <a:pt x="145" y="139"/>
                    <a:pt x="141" y="143"/>
                  </a:cubicBezTo>
                  <a:cubicBezTo>
                    <a:pt x="122" y="162"/>
                    <a:pt x="106" y="184"/>
                    <a:pt x="95" y="205"/>
                  </a:cubicBezTo>
                  <a:cubicBezTo>
                    <a:pt x="85" y="226"/>
                    <a:pt x="80" y="245"/>
                    <a:pt x="83" y="260"/>
                  </a:cubicBezTo>
                  <a:cubicBezTo>
                    <a:pt x="85" y="268"/>
                    <a:pt x="88" y="273"/>
                    <a:pt x="91" y="275"/>
                  </a:cubicBezTo>
                  <a:cubicBezTo>
                    <a:pt x="93" y="276"/>
                    <a:pt x="95" y="277"/>
                    <a:pt x="97" y="276"/>
                  </a:cubicBezTo>
                  <a:cubicBezTo>
                    <a:pt x="99" y="275"/>
                    <a:pt x="101" y="274"/>
                    <a:pt x="102" y="272"/>
                  </a:cubicBezTo>
                  <a:cubicBezTo>
                    <a:pt x="103" y="272"/>
                    <a:pt x="103" y="271"/>
                    <a:pt x="103" y="271"/>
                  </a:cubicBezTo>
                  <a:cubicBezTo>
                    <a:pt x="103" y="274"/>
                    <a:pt x="102" y="278"/>
                    <a:pt x="102" y="279"/>
                  </a:cubicBezTo>
                  <a:cubicBezTo>
                    <a:pt x="104" y="279"/>
                    <a:pt x="103" y="280"/>
                    <a:pt x="105" y="274"/>
                  </a:cubicBezTo>
                  <a:cubicBezTo>
                    <a:pt x="107" y="265"/>
                    <a:pt x="107" y="265"/>
                    <a:pt x="107" y="265"/>
                  </a:cubicBezTo>
                  <a:cubicBezTo>
                    <a:pt x="109" y="260"/>
                    <a:pt x="110" y="254"/>
                    <a:pt x="110" y="248"/>
                  </a:cubicBezTo>
                  <a:cubicBezTo>
                    <a:pt x="110" y="239"/>
                    <a:pt x="111" y="223"/>
                    <a:pt x="118" y="207"/>
                  </a:cubicBezTo>
                  <a:cubicBezTo>
                    <a:pt x="124" y="193"/>
                    <a:pt x="135" y="178"/>
                    <a:pt x="154" y="170"/>
                  </a:cubicBezTo>
                  <a:cubicBezTo>
                    <a:pt x="154" y="173"/>
                    <a:pt x="154" y="176"/>
                    <a:pt x="154" y="179"/>
                  </a:cubicBezTo>
                  <a:cubicBezTo>
                    <a:pt x="148" y="178"/>
                    <a:pt x="138" y="189"/>
                    <a:pt x="135" y="192"/>
                  </a:cubicBezTo>
                  <a:cubicBezTo>
                    <a:pt x="134" y="194"/>
                    <a:pt x="134" y="195"/>
                    <a:pt x="133" y="197"/>
                  </a:cubicBezTo>
                  <a:cubicBezTo>
                    <a:pt x="129" y="202"/>
                    <a:pt x="129" y="203"/>
                    <a:pt x="127" y="206"/>
                  </a:cubicBezTo>
                  <a:cubicBezTo>
                    <a:pt x="126" y="208"/>
                    <a:pt x="125" y="209"/>
                    <a:pt x="125" y="211"/>
                  </a:cubicBezTo>
                  <a:cubicBezTo>
                    <a:pt x="131" y="206"/>
                    <a:pt x="134" y="194"/>
                    <a:pt x="144" y="186"/>
                  </a:cubicBezTo>
                  <a:cubicBezTo>
                    <a:pt x="147" y="183"/>
                    <a:pt x="152" y="181"/>
                    <a:pt x="154" y="179"/>
                  </a:cubicBezTo>
                  <a:cubicBezTo>
                    <a:pt x="154" y="187"/>
                    <a:pt x="154" y="195"/>
                    <a:pt x="154" y="202"/>
                  </a:cubicBezTo>
                  <a:cubicBezTo>
                    <a:pt x="146" y="214"/>
                    <a:pt x="146" y="214"/>
                    <a:pt x="146" y="214"/>
                  </a:cubicBezTo>
                  <a:cubicBezTo>
                    <a:pt x="144" y="216"/>
                    <a:pt x="144" y="217"/>
                    <a:pt x="144" y="219"/>
                  </a:cubicBezTo>
                  <a:cubicBezTo>
                    <a:pt x="145" y="218"/>
                    <a:pt x="153" y="209"/>
                    <a:pt x="154" y="204"/>
                  </a:cubicBezTo>
                  <a:cubicBezTo>
                    <a:pt x="155" y="212"/>
                    <a:pt x="154" y="219"/>
                    <a:pt x="154" y="225"/>
                  </a:cubicBezTo>
                  <a:cubicBezTo>
                    <a:pt x="153" y="225"/>
                    <a:pt x="153" y="226"/>
                    <a:pt x="152" y="226"/>
                  </a:cubicBezTo>
                  <a:cubicBezTo>
                    <a:pt x="147" y="231"/>
                    <a:pt x="141" y="236"/>
                    <a:pt x="137" y="242"/>
                  </a:cubicBezTo>
                  <a:cubicBezTo>
                    <a:pt x="133" y="248"/>
                    <a:pt x="131" y="254"/>
                    <a:pt x="135" y="259"/>
                  </a:cubicBezTo>
                  <a:cubicBezTo>
                    <a:pt x="135" y="259"/>
                    <a:pt x="135" y="259"/>
                    <a:pt x="135" y="259"/>
                  </a:cubicBezTo>
                  <a:cubicBezTo>
                    <a:pt x="136" y="261"/>
                    <a:pt x="138" y="262"/>
                    <a:pt x="139" y="262"/>
                  </a:cubicBezTo>
                  <a:cubicBezTo>
                    <a:pt x="141" y="263"/>
                    <a:pt x="144" y="262"/>
                    <a:pt x="146" y="261"/>
                  </a:cubicBezTo>
                  <a:cubicBezTo>
                    <a:pt x="148" y="259"/>
                    <a:pt x="150" y="257"/>
                    <a:pt x="151" y="253"/>
                  </a:cubicBezTo>
                  <a:cubicBezTo>
                    <a:pt x="154" y="247"/>
                    <a:pt x="156" y="238"/>
                    <a:pt x="157" y="226"/>
                  </a:cubicBezTo>
                  <a:cubicBezTo>
                    <a:pt x="157" y="226"/>
                    <a:pt x="157" y="226"/>
                    <a:pt x="157" y="226"/>
                  </a:cubicBezTo>
                  <a:cubicBezTo>
                    <a:pt x="158" y="219"/>
                    <a:pt x="158" y="212"/>
                    <a:pt x="157" y="204"/>
                  </a:cubicBezTo>
                  <a:cubicBezTo>
                    <a:pt x="157" y="192"/>
                    <a:pt x="157" y="180"/>
                    <a:pt x="157" y="168"/>
                  </a:cubicBezTo>
                  <a:cubicBezTo>
                    <a:pt x="157" y="168"/>
                    <a:pt x="157" y="168"/>
                    <a:pt x="157" y="168"/>
                  </a:cubicBezTo>
                  <a:cubicBezTo>
                    <a:pt x="158" y="153"/>
                    <a:pt x="160" y="138"/>
                    <a:pt x="163" y="124"/>
                  </a:cubicBezTo>
                  <a:cubicBezTo>
                    <a:pt x="165" y="115"/>
                    <a:pt x="167" y="107"/>
                    <a:pt x="17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4" y="89"/>
                    <a:pt x="179" y="80"/>
                    <a:pt x="186" y="72"/>
                  </a:cubicBezTo>
                  <a:cubicBezTo>
                    <a:pt x="199" y="57"/>
                    <a:pt x="214" y="52"/>
                    <a:pt x="224" y="52"/>
                  </a:cubicBezTo>
                  <a:cubicBezTo>
                    <a:pt x="218" y="55"/>
                    <a:pt x="210" y="61"/>
                    <a:pt x="208" y="63"/>
                  </a:cubicBezTo>
                  <a:cubicBezTo>
                    <a:pt x="202" y="68"/>
                    <a:pt x="192" y="81"/>
                    <a:pt x="189" y="88"/>
                  </a:cubicBezTo>
                  <a:cubicBezTo>
                    <a:pt x="187" y="91"/>
                    <a:pt x="185" y="95"/>
                    <a:pt x="184" y="98"/>
                  </a:cubicBezTo>
                  <a:cubicBezTo>
                    <a:pt x="182" y="101"/>
                    <a:pt x="176" y="114"/>
                    <a:pt x="176" y="118"/>
                  </a:cubicBezTo>
                  <a:cubicBezTo>
                    <a:pt x="178" y="116"/>
                    <a:pt x="183" y="102"/>
                    <a:pt x="185" y="99"/>
                  </a:cubicBezTo>
                  <a:cubicBezTo>
                    <a:pt x="194" y="80"/>
                    <a:pt x="206" y="63"/>
                    <a:pt x="227" y="52"/>
                  </a:cubicBezTo>
                  <a:cubicBezTo>
                    <a:pt x="231" y="52"/>
                    <a:pt x="234" y="52"/>
                    <a:pt x="236" y="53"/>
                  </a:cubicBezTo>
                  <a:cubicBezTo>
                    <a:pt x="225" y="62"/>
                    <a:pt x="207" y="80"/>
                    <a:pt x="206" y="88"/>
                  </a:cubicBezTo>
                  <a:cubicBezTo>
                    <a:pt x="208" y="87"/>
                    <a:pt x="217" y="73"/>
                    <a:pt x="224" y="67"/>
                  </a:cubicBezTo>
                  <a:cubicBezTo>
                    <a:pt x="227" y="64"/>
                    <a:pt x="238" y="55"/>
                    <a:pt x="243" y="50"/>
                  </a:cubicBezTo>
                  <a:cubicBezTo>
                    <a:pt x="247" y="47"/>
                    <a:pt x="255" y="43"/>
                    <a:pt x="264" y="40"/>
                  </a:cubicBezTo>
                  <a:cubicBezTo>
                    <a:pt x="257" y="53"/>
                    <a:pt x="251" y="71"/>
                    <a:pt x="246" y="95"/>
                  </a:cubicBezTo>
                  <a:cubicBezTo>
                    <a:pt x="246" y="99"/>
                    <a:pt x="245" y="102"/>
                    <a:pt x="244" y="106"/>
                  </a:cubicBezTo>
                  <a:cubicBezTo>
                    <a:pt x="224" y="123"/>
                    <a:pt x="199" y="144"/>
                    <a:pt x="202" y="161"/>
                  </a:cubicBezTo>
                  <a:cubicBezTo>
                    <a:pt x="202" y="165"/>
                    <a:pt x="203" y="168"/>
                    <a:pt x="205" y="169"/>
                  </a:cubicBezTo>
                  <a:cubicBezTo>
                    <a:pt x="208" y="171"/>
                    <a:pt x="210" y="171"/>
                    <a:pt x="213" y="170"/>
                  </a:cubicBezTo>
                  <a:cubicBezTo>
                    <a:pt x="216" y="169"/>
                    <a:pt x="219" y="167"/>
                    <a:pt x="222" y="164"/>
                  </a:cubicBezTo>
                  <a:cubicBezTo>
                    <a:pt x="230" y="155"/>
                    <a:pt x="240" y="136"/>
                    <a:pt x="247" y="107"/>
                  </a:cubicBezTo>
                  <a:cubicBezTo>
                    <a:pt x="247" y="107"/>
                    <a:pt x="247" y="107"/>
                    <a:pt x="247" y="107"/>
                  </a:cubicBezTo>
                  <a:cubicBezTo>
                    <a:pt x="248" y="103"/>
                    <a:pt x="249" y="100"/>
                    <a:pt x="249" y="96"/>
                  </a:cubicBezTo>
                  <a:cubicBezTo>
                    <a:pt x="254" y="70"/>
                    <a:pt x="261" y="51"/>
                    <a:pt x="269" y="39"/>
                  </a:cubicBezTo>
                  <a:cubicBezTo>
                    <a:pt x="269" y="39"/>
                    <a:pt x="269" y="39"/>
                    <a:pt x="269" y="39"/>
                  </a:cubicBezTo>
                  <a:cubicBezTo>
                    <a:pt x="271" y="35"/>
                    <a:pt x="273" y="32"/>
                    <a:pt x="276" y="29"/>
                  </a:cubicBezTo>
                  <a:cubicBezTo>
                    <a:pt x="285" y="18"/>
                    <a:pt x="295" y="13"/>
                    <a:pt x="304" y="12"/>
                  </a:cubicBezTo>
                  <a:cubicBezTo>
                    <a:pt x="302" y="13"/>
                    <a:pt x="301" y="15"/>
                    <a:pt x="299" y="17"/>
                  </a:cubicBezTo>
                  <a:cubicBezTo>
                    <a:pt x="291" y="26"/>
                    <a:pt x="285" y="37"/>
                    <a:pt x="279" y="46"/>
                  </a:cubicBezTo>
                  <a:cubicBezTo>
                    <a:pt x="277" y="49"/>
                    <a:pt x="270" y="59"/>
                    <a:pt x="270" y="61"/>
                  </a:cubicBezTo>
                  <a:cubicBezTo>
                    <a:pt x="274" y="59"/>
                    <a:pt x="288" y="37"/>
                    <a:pt x="291" y="32"/>
                  </a:cubicBezTo>
                  <a:cubicBezTo>
                    <a:pt x="295" y="26"/>
                    <a:pt x="298" y="22"/>
                    <a:pt x="302" y="17"/>
                  </a:cubicBezTo>
                  <a:cubicBezTo>
                    <a:pt x="305" y="13"/>
                    <a:pt x="311" y="7"/>
                    <a:pt x="314" y="5"/>
                  </a:cubicBezTo>
                  <a:cubicBezTo>
                    <a:pt x="317" y="3"/>
                    <a:pt x="321" y="1"/>
                    <a:pt x="327" y="0"/>
                  </a:cubicBezTo>
                  <a:cubicBezTo>
                    <a:pt x="329" y="0"/>
                    <a:pt x="331" y="0"/>
                    <a:pt x="334" y="0"/>
                  </a:cubicBezTo>
                  <a:cubicBezTo>
                    <a:pt x="328" y="3"/>
                    <a:pt x="328" y="3"/>
                    <a:pt x="328" y="3"/>
                  </a:cubicBezTo>
                  <a:cubicBezTo>
                    <a:pt x="322" y="6"/>
                    <a:pt x="319" y="9"/>
                    <a:pt x="315" y="14"/>
                  </a:cubicBezTo>
                  <a:cubicBezTo>
                    <a:pt x="314" y="15"/>
                    <a:pt x="313" y="16"/>
                    <a:pt x="312" y="17"/>
                  </a:cubicBezTo>
                  <a:cubicBezTo>
                    <a:pt x="311" y="19"/>
                    <a:pt x="310" y="19"/>
                    <a:pt x="311" y="21"/>
                  </a:cubicBezTo>
                  <a:cubicBezTo>
                    <a:pt x="313" y="20"/>
                    <a:pt x="314" y="17"/>
                    <a:pt x="316" y="15"/>
                  </a:cubicBezTo>
                  <a:cubicBezTo>
                    <a:pt x="328" y="2"/>
                    <a:pt x="332" y="3"/>
                    <a:pt x="336" y="0"/>
                  </a:cubicBezTo>
                  <a:cubicBezTo>
                    <a:pt x="341" y="1"/>
                    <a:pt x="347" y="3"/>
                    <a:pt x="353" y="5"/>
                  </a:cubicBezTo>
                  <a:cubicBezTo>
                    <a:pt x="356" y="6"/>
                    <a:pt x="360" y="7"/>
                    <a:pt x="363" y="8"/>
                  </a:cubicBezTo>
                  <a:cubicBezTo>
                    <a:pt x="359" y="8"/>
                    <a:pt x="355" y="8"/>
                    <a:pt x="352" y="9"/>
                  </a:cubicBezTo>
                  <a:cubicBezTo>
                    <a:pt x="336" y="15"/>
                    <a:pt x="314" y="36"/>
                    <a:pt x="307" y="47"/>
                  </a:cubicBezTo>
                  <a:cubicBezTo>
                    <a:pt x="313" y="44"/>
                    <a:pt x="330" y="19"/>
                    <a:pt x="352" y="11"/>
                  </a:cubicBezTo>
                  <a:cubicBezTo>
                    <a:pt x="361" y="8"/>
                    <a:pt x="366" y="11"/>
                    <a:pt x="372" y="10"/>
                  </a:cubicBezTo>
                  <a:cubicBezTo>
                    <a:pt x="375" y="10"/>
                    <a:pt x="378" y="10"/>
                    <a:pt x="381" y="10"/>
                  </a:cubicBezTo>
                  <a:cubicBezTo>
                    <a:pt x="381" y="11"/>
                    <a:pt x="380" y="12"/>
                    <a:pt x="377" y="13"/>
                  </a:cubicBezTo>
                  <a:cubicBezTo>
                    <a:pt x="376" y="14"/>
                    <a:pt x="374" y="14"/>
                    <a:pt x="372" y="15"/>
                  </a:cubicBezTo>
                  <a:cubicBezTo>
                    <a:pt x="363" y="17"/>
                    <a:pt x="349" y="19"/>
                    <a:pt x="338" y="36"/>
                  </a:cubicBezTo>
                  <a:cubicBezTo>
                    <a:pt x="333" y="38"/>
                    <a:pt x="329" y="42"/>
                    <a:pt x="326" y="47"/>
                  </a:cubicBezTo>
                  <a:cubicBezTo>
                    <a:pt x="320" y="55"/>
                    <a:pt x="318" y="65"/>
                    <a:pt x="316" y="75"/>
                  </a:cubicBezTo>
                  <a:cubicBezTo>
                    <a:pt x="313" y="80"/>
                    <a:pt x="309" y="84"/>
                    <a:pt x="305" y="88"/>
                  </a:cubicBezTo>
                  <a:cubicBezTo>
                    <a:pt x="300" y="92"/>
                    <a:pt x="296" y="96"/>
                    <a:pt x="290" y="101"/>
                  </a:cubicBezTo>
                  <a:cubicBezTo>
                    <a:pt x="282" y="108"/>
                    <a:pt x="280" y="115"/>
                    <a:pt x="280" y="120"/>
                  </a:cubicBezTo>
                  <a:cubicBezTo>
                    <a:pt x="281" y="122"/>
                    <a:pt x="282" y="124"/>
                    <a:pt x="283" y="126"/>
                  </a:cubicBezTo>
                  <a:cubicBezTo>
                    <a:pt x="285" y="127"/>
                    <a:pt x="287" y="128"/>
                    <a:pt x="289" y="129"/>
                  </a:cubicBezTo>
                  <a:cubicBezTo>
                    <a:pt x="294" y="130"/>
                    <a:pt x="300" y="127"/>
                    <a:pt x="306" y="120"/>
                  </a:cubicBezTo>
                  <a:cubicBezTo>
                    <a:pt x="315" y="110"/>
                    <a:pt x="317" y="97"/>
                    <a:pt x="318" y="84"/>
                  </a:cubicBezTo>
                  <a:cubicBezTo>
                    <a:pt x="320" y="72"/>
                    <a:pt x="321" y="59"/>
                    <a:pt x="328" y="49"/>
                  </a:cubicBezTo>
                  <a:cubicBezTo>
                    <a:pt x="338" y="35"/>
                    <a:pt x="356" y="32"/>
                    <a:pt x="373" y="31"/>
                  </a:cubicBezTo>
                  <a:cubicBezTo>
                    <a:pt x="366" y="34"/>
                    <a:pt x="356" y="43"/>
                    <a:pt x="354" y="46"/>
                  </a:cubicBezTo>
                  <a:cubicBezTo>
                    <a:pt x="351" y="49"/>
                    <a:pt x="345" y="58"/>
                    <a:pt x="343" y="62"/>
                  </a:cubicBezTo>
                  <a:cubicBezTo>
                    <a:pt x="342" y="64"/>
                    <a:pt x="340" y="66"/>
                    <a:pt x="340" y="68"/>
                  </a:cubicBezTo>
                  <a:cubicBezTo>
                    <a:pt x="342" y="67"/>
                    <a:pt x="343" y="65"/>
                    <a:pt x="344" y="63"/>
                  </a:cubicBezTo>
                  <a:cubicBezTo>
                    <a:pt x="350" y="54"/>
                    <a:pt x="354" y="46"/>
                    <a:pt x="365" y="38"/>
                  </a:cubicBezTo>
                  <a:cubicBezTo>
                    <a:pt x="367" y="36"/>
                    <a:pt x="374" y="32"/>
                    <a:pt x="376" y="30"/>
                  </a:cubicBezTo>
                  <a:cubicBezTo>
                    <a:pt x="377" y="30"/>
                    <a:pt x="377" y="30"/>
                    <a:pt x="378" y="30"/>
                  </a:cubicBezTo>
                  <a:cubicBezTo>
                    <a:pt x="382" y="30"/>
                    <a:pt x="386" y="30"/>
                    <a:pt x="389" y="29"/>
                  </a:cubicBezTo>
                  <a:cubicBezTo>
                    <a:pt x="382" y="34"/>
                    <a:pt x="375" y="43"/>
                    <a:pt x="374" y="46"/>
                  </a:cubicBezTo>
                  <a:cubicBezTo>
                    <a:pt x="377" y="44"/>
                    <a:pt x="382" y="38"/>
                    <a:pt x="386" y="35"/>
                  </a:cubicBezTo>
                  <a:cubicBezTo>
                    <a:pt x="389" y="32"/>
                    <a:pt x="394" y="30"/>
                    <a:pt x="398" y="28"/>
                  </a:cubicBezTo>
                  <a:cubicBezTo>
                    <a:pt x="405" y="26"/>
                    <a:pt x="411" y="26"/>
                    <a:pt x="415" y="27"/>
                  </a:cubicBezTo>
                  <a:cubicBezTo>
                    <a:pt x="419" y="28"/>
                    <a:pt x="422" y="31"/>
                    <a:pt x="424" y="35"/>
                  </a:cubicBezTo>
                  <a:cubicBezTo>
                    <a:pt x="421" y="34"/>
                    <a:pt x="417" y="36"/>
                    <a:pt x="414" y="37"/>
                  </a:cubicBezTo>
                  <a:cubicBezTo>
                    <a:pt x="406" y="42"/>
                    <a:pt x="406" y="42"/>
                    <a:pt x="406" y="42"/>
                  </a:cubicBezTo>
                  <a:cubicBezTo>
                    <a:pt x="404" y="43"/>
                    <a:pt x="405" y="42"/>
                    <a:pt x="405" y="44"/>
                  </a:cubicBezTo>
                  <a:cubicBezTo>
                    <a:pt x="407" y="44"/>
                    <a:pt x="408" y="43"/>
                    <a:pt x="410" y="42"/>
                  </a:cubicBezTo>
                  <a:cubicBezTo>
                    <a:pt x="416" y="39"/>
                    <a:pt x="421" y="38"/>
                    <a:pt x="425" y="36"/>
                  </a:cubicBezTo>
                  <a:cubicBezTo>
                    <a:pt x="425" y="36"/>
                    <a:pt x="425" y="36"/>
                    <a:pt x="425" y="36"/>
                  </a:cubicBezTo>
                  <a:cubicBezTo>
                    <a:pt x="425" y="36"/>
                    <a:pt x="425" y="36"/>
                    <a:pt x="425" y="36"/>
                  </a:cubicBezTo>
                  <a:cubicBezTo>
                    <a:pt x="425" y="37"/>
                    <a:pt x="425" y="38"/>
                    <a:pt x="426" y="38"/>
                  </a:cubicBezTo>
                  <a:cubicBezTo>
                    <a:pt x="426" y="38"/>
                    <a:pt x="442" y="37"/>
                    <a:pt x="450" y="49"/>
                  </a:cubicBezTo>
                  <a:cubicBezTo>
                    <a:pt x="452" y="53"/>
                    <a:pt x="454" y="56"/>
                    <a:pt x="457" y="59"/>
                  </a:cubicBezTo>
                  <a:cubicBezTo>
                    <a:pt x="450" y="60"/>
                    <a:pt x="435" y="63"/>
                    <a:pt x="433" y="65"/>
                  </a:cubicBezTo>
                  <a:cubicBezTo>
                    <a:pt x="435" y="65"/>
                    <a:pt x="452" y="62"/>
                    <a:pt x="458" y="60"/>
                  </a:cubicBezTo>
                  <a:cubicBezTo>
                    <a:pt x="461" y="64"/>
                    <a:pt x="464" y="67"/>
                    <a:pt x="467" y="70"/>
                  </a:cubicBezTo>
                  <a:cubicBezTo>
                    <a:pt x="471" y="72"/>
                    <a:pt x="474" y="74"/>
                    <a:pt x="477" y="76"/>
                  </a:cubicBezTo>
                  <a:cubicBezTo>
                    <a:pt x="467" y="77"/>
                    <a:pt x="448" y="82"/>
                    <a:pt x="443" y="83"/>
                  </a:cubicBezTo>
                  <a:cubicBezTo>
                    <a:pt x="436" y="85"/>
                    <a:pt x="409" y="87"/>
                    <a:pt x="405" y="91"/>
                  </a:cubicBezTo>
                  <a:cubicBezTo>
                    <a:pt x="408" y="92"/>
                    <a:pt x="438" y="87"/>
                    <a:pt x="443" y="86"/>
                  </a:cubicBezTo>
                  <a:cubicBezTo>
                    <a:pt x="451" y="84"/>
                    <a:pt x="470" y="80"/>
                    <a:pt x="479" y="77"/>
                  </a:cubicBezTo>
                  <a:cubicBezTo>
                    <a:pt x="481" y="77"/>
                    <a:pt x="483" y="78"/>
                    <a:pt x="485" y="78"/>
                  </a:cubicBezTo>
                  <a:cubicBezTo>
                    <a:pt x="485" y="78"/>
                    <a:pt x="485" y="77"/>
                    <a:pt x="485" y="78"/>
                  </a:cubicBezTo>
                  <a:cubicBezTo>
                    <a:pt x="486" y="78"/>
                    <a:pt x="485" y="79"/>
                    <a:pt x="484" y="80"/>
                  </a:cubicBezTo>
                  <a:cubicBezTo>
                    <a:pt x="483" y="82"/>
                    <a:pt x="481" y="85"/>
                    <a:pt x="478" y="87"/>
                  </a:cubicBezTo>
                  <a:cubicBezTo>
                    <a:pt x="469" y="95"/>
                    <a:pt x="455" y="105"/>
                    <a:pt x="437" y="111"/>
                  </a:cubicBezTo>
                  <a:cubicBezTo>
                    <a:pt x="437" y="111"/>
                    <a:pt x="437" y="111"/>
                    <a:pt x="437" y="111"/>
                  </a:cubicBezTo>
                  <a:cubicBezTo>
                    <a:pt x="426" y="115"/>
                    <a:pt x="415" y="117"/>
                    <a:pt x="403" y="118"/>
                  </a:cubicBezTo>
                  <a:cubicBezTo>
                    <a:pt x="382" y="118"/>
                    <a:pt x="369" y="120"/>
                    <a:pt x="360" y="123"/>
                  </a:cubicBezTo>
                  <a:cubicBezTo>
                    <a:pt x="356" y="125"/>
                    <a:pt x="353" y="127"/>
                    <a:pt x="351" y="129"/>
                  </a:cubicBezTo>
                  <a:cubicBezTo>
                    <a:pt x="349" y="132"/>
                    <a:pt x="349" y="134"/>
                    <a:pt x="350" y="137"/>
                  </a:cubicBezTo>
                  <a:cubicBezTo>
                    <a:pt x="350" y="139"/>
                    <a:pt x="351" y="141"/>
                    <a:pt x="353" y="143"/>
                  </a:cubicBezTo>
                  <a:cubicBezTo>
                    <a:pt x="353" y="143"/>
                    <a:pt x="353" y="143"/>
                    <a:pt x="354" y="144"/>
                  </a:cubicBezTo>
                  <a:cubicBezTo>
                    <a:pt x="358" y="147"/>
                    <a:pt x="371" y="147"/>
                    <a:pt x="386" y="143"/>
                  </a:cubicBezTo>
                  <a:cubicBezTo>
                    <a:pt x="401" y="140"/>
                    <a:pt x="417" y="133"/>
                    <a:pt x="430" y="123"/>
                  </a:cubicBezTo>
                  <a:cubicBezTo>
                    <a:pt x="433" y="120"/>
                    <a:pt x="436" y="117"/>
                    <a:pt x="438" y="114"/>
                  </a:cubicBezTo>
                  <a:cubicBezTo>
                    <a:pt x="454" y="108"/>
                    <a:pt x="467" y="100"/>
                    <a:pt x="476" y="93"/>
                  </a:cubicBezTo>
                  <a:cubicBezTo>
                    <a:pt x="477" y="94"/>
                    <a:pt x="478" y="96"/>
                    <a:pt x="478" y="98"/>
                  </a:cubicBezTo>
                  <a:cubicBezTo>
                    <a:pt x="479" y="101"/>
                    <a:pt x="480" y="104"/>
                    <a:pt x="480" y="107"/>
                  </a:cubicBezTo>
                  <a:cubicBezTo>
                    <a:pt x="480" y="108"/>
                    <a:pt x="480" y="109"/>
                    <a:pt x="480" y="110"/>
                  </a:cubicBezTo>
                  <a:cubicBezTo>
                    <a:pt x="480" y="111"/>
                    <a:pt x="480" y="112"/>
                    <a:pt x="480" y="114"/>
                  </a:cubicBezTo>
                  <a:cubicBezTo>
                    <a:pt x="477" y="116"/>
                    <a:pt x="475" y="119"/>
                    <a:pt x="471" y="122"/>
                  </a:cubicBezTo>
                  <a:cubicBezTo>
                    <a:pt x="462" y="131"/>
                    <a:pt x="448" y="142"/>
                    <a:pt x="430" y="154"/>
                  </a:cubicBezTo>
                  <a:cubicBezTo>
                    <a:pt x="418" y="161"/>
                    <a:pt x="407" y="167"/>
                    <a:pt x="397" y="172"/>
                  </a:cubicBezTo>
                  <a:cubicBezTo>
                    <a:pt x="384" y="173"/>
                    <a:pt x="371" y="174"/>
                    <a:pt x="359" y="174"/>
                  </a:cubicBezTo>
                  <a:cubicBezTo>
                    <a:pt x="348" y="173"/>
                    <a:pt x="337" y="172"/>
                    <a:pt x="329" y="169"/>
                  </a:cubicBezTo>
                  <a:cubicBezTo>
                    <a:pt x="318" y="165"/>
                    <a:pt x="310" y="166"/>
                    <a:pt x="306" y="169"/>
                  </a:cubicBezTo>
                  <a:cubicBezTo>
                    <a:pt x="304" y="171"/>
                    <a:pt x="302" y="173"/>
                    <a:pt x="302" y="176"/>
                  </a:cubicBezTo>
                  <a:cubicBezTo>
                    <a:pt x="302" y="179"/>
                    <a:pt x="303" y="181"/>
                    <a:pt x="304" y="184"/>
                  </a:cubicBezTo>
                  <a:cubicBezTo>
                    <a:pt x="307" y="189"/>
                    <a:pt x="314" y="192"/>
                    <a:pt x="324" y="192"/>
                  </a:cubicBezTo>
                  <a:cubicBezTo>
                    <a:pt x="337" y="191"/>
                    <a:pt x="352" y="190"/>
                    <a:pt x="370" y="185"/>
                  </a:cubicBezTo>
                  <a:cubicBezTo>
                    <a:pt x="388" y="180"/>
                    <a:pt x="408" y="171"/>
                    <a:pt x="432" y="157"/>
                  </a:cubicBezTo>
                  <a:cubicBezTo>
                    <a:pt x="450" y="145"/>
                    <a:pt x="464" y="134"/>
                    <a:pt x="474" y="124"/>
                  </a:cubicBezTo>
                  <a:cubicBezTo>
                    <a:pt x="477" y="121"/>
                    <a:pt x="480" y="118"/>
                    <a:pt x="482" y="115"/>
                  </a:cubicBezTo>
                  <a:cubicBezTo>
                    <a:pt x="482" y="115"/>
                    <a:pt x="482" y="115"/>
                    <a:pt x="482" y="115"/>
                  </a:cubicBezTo>
                  <a:cubicBezTo>
                    <a:pt x="489" y="107"/>
                    <a:pt x="493" y="101"/>
                    <a:pt x="494" y="97"/>
                  </a:cubicBezTo>
                  <a:cubicBezTo>
                    <a:pt x="495" y="99"/>
                    <a:pt x="495" y="100"/>
                    <a:pt x="496" y="102"/>
                  </a:cubicBezTo>
                  <a:cubicBezTo>
                    <a:pt x="497" y="104"/>
                    <a:pt x="498" y="106"/>
                    <a:pt x="499" y="109"/>
                  </a:cubicBezTo>
                  <a:cubicBezTo>
                    <a:pt x="493" y="115"/>
                    <a:pt x="493" y="120"/>
                    <a:pt x="475" y="135"/>
                  </a:cubicBezTo>
                  <a:cubicBezTo>
                    <a:pt x="468" y="141"/>
                    <a:pt x="450" y="153"/>
                    <a:pt x="448" y="160"/>
                  </a:cubicBezTo>
                  <a:cubicBezTo>
                    <a:pt x="449" y="159"/>
                    <a:pt x="451" y="158"/>
                    <a:pt x="452" y="157"/>
                  </a:cubicBezTo>
                  <a:cubicBezTo>
                    <a:pt x="462" y="146"/>
                    <a:pt x="476" y="139"/>
                    <a:pt x="490" y="123"/>
                  </a:cubicBezTo>
                  <a:cubicBezTo>
                    <a:pt x="493" y="120"/>
                    <a:pt x="497" y="114"/>
                    <a:pt x="499" y="110"/>
                  </a:cubicBezTo>
                  <a:cubicBezTo>
                    <a:pt x="501" y="118"/>
                    <a:pt x="504" y="128"/>
                    <a:pt x="504" y="137"/>
                  </a:cubicBezTo>
                  <a:cubicBezTo>
                    <a:pt x="502" y="143"/>
                    <a:pt x="505" y="148"/>
                    <a:pt x="491" y="162"/>
                  </a:cubicBezTo>
                  <a:cubicBezTo>
                    <a:pt x="458" y="195"/>
                    <a:pt x="405" y="212"/>
                    <a:pt x="402" y="215"/>
                  </a:cubicBezTo>
                  <a:cubicBezTo>
                    <a:pt x="427" y="210"/>
                    <a:pt x="487" y="178"/>
                    <a:pt x="502" y="151"/>
                  </a:cubicBezTo>
                  <a:cubicBezTo>
                    <a:pt x="502" y="149"/>
                    <a:pt x="504" y="147"/>
                    <a:pt x="505" y="144"/>
                  </a:cubicBezTo>
                  <a:cubicBezTo>
                    <a:pt x="505" y="146"/>
                    <a:pt x="504" y="149"/>
                    <a:pt x="504" y="151"/>
                  </a:cubicBezTo>
                  <a:cubicBezTo>
                    <a:pt x="501" y="164"/>
                    <a:pt x="489" y="183"/>
                    <a:pt x="462" y="200"/>
                  </a:cubicBezTo>
                  <a:cubicBezTo>
                    <a:pt x="443" y="212"/>
                    <a:pt x="417" y="223"/>
                    <a:pt x="382" y="229"/>
                  </a:cubicBezTo>
                  <a:cubicBezTo>
                    <a:pt x="339" y="236"/>
                    <a:pt x="305" y="236"/>
                    <a:pt x="282" y="236"/>
                  </a:cubicBezTo>
                  <a:cubicBezTo>
                    <a:pt x="258" y="235"/>
                    <a:pt x="244" y="235"/>
                    <a:pt x="238" y="242"/>
                  </a:cubicBezTo>
                  <a:cubicBezTo>
                    <a:pt x="236" y="245"/>
                    <a:pt x="235" y="248"/>
                    <a:pt x="235" y="251"/>
                  </a:cubicBezTo>
                  <a:cubicBezTo>
                    <a:pt x="234" y="254"/>
                    <a:pt x="236" y="258"/>
                    <a:pt x="239" y="261"/>
                  </a:cubicBezTo>
                  <a:cubicBezTo>
                    <a:pt x="242" y="265"/>
                    <a:pt x="247" y="268"/>
                    <a:pt x="253" y="270"/>
                  </a:cubicBezTo>
                  <a:cubicBezTo>
                    <a:pt x="266" y="274"/>
                    <a:pt x="287" y="275"/>
                    <a:pt x="315" y="269"/>
                  </a:cubicBezTo>
                  <a:cubicBezTo>
                    <a:pt x="349" y="262"/>
                    <a:pt x="383" y="251"/>
                    <a:pt x="414" y="238"/>
                  </a:cubicBezTo>
                  <a:cubicBezTo>
                    <a:pt x="443" y="225"/>
                    <a:pt x="469" y="210"/>
                    <a:pt x="488" y="194"/>
                  </a:cubicBezTo>
                  <a:cubicBezTo>
                    <a:pt x="506" y="179"/>
                    <a:pt x="511" y="175"/>
                    <a:pt x="512" y="176"/>
                  </a:cubicBezTo>
                  <a:cubicBezTo>
                    <a:pt x="512" y="176"/>
                    <a:pt x="512" y="178"/>
                    <a:pt x="511" y="180"/>
                  </a:cubicBezTo>
                  <a:cubicBezTo>
                    <a:pt x="511" y="183"/>
                    <a:pt x="511" y="186"/>
                    <a:pt x="511" y="189"/>
                  </a:cubicBezTo>
                  <a:cubicBezTo>
                    <a:pt x="510" y="191"/>
                    <a:pt x="506" y="197"/>
                    <a:pt x="503" y="201"/>
                  </a:cubicBezTo>
                  <a:cubicBezTo>
                    <a:pt x="488" y="217"/>
                    <a:pt x="471" y="227"/>
                    <a:pt x="466" y="232"/>
                  </a:cubicBezTo>
                  <a:cubicBezTo>
                    <a:pt x="472" y="232"/>
                    <a:pt x="498" y="209"/>
                    <a:pt x="504" y="202"/>
                  </a:cubicBezTo>
                  <a:cubicBezTo>
                    <a:pt x="506" y="200"/>
                    <a:pt x="508" y="197"/>
                    <a:pt x="509" y="195"/>
                  </a:cubicBezTo>
                  <a:cubicBezTo>
                    <a:pt x="510" y="194"/>
                    <a:pt x="511" y="192"/>
                    <a:pt x="512" y="190"/>
                  </a:cubicBezTo>
                  <a:cubicBezTo>
                    <a:pt x="512" y="191"/>
                    <a:pt x="512" y="192"/>
                    <a:pt x="512" y="192"/>
                  </a:cubicBezTo>
                  <a:cubicBezTo>
                    <a:pt x="515" y="199"/>
                    <a:pt x="520" y="213"/>
                    <a:pt x="521" y="225"/>
                  </a:cubicBezTo>
                  <a:cubicBezTo>
                    <a:pt x="521" y="225"/>
                    <a:pt x="521" y="225"/>
                    <a:pt x="521" y="225"/>
                  </a:cubicBezTo>
                  <a:cubicBezTo>
                    <a:pt x="519" y="226"/>
                    <a:pt x="516" y="229"/>
                    <a:pt x="514" y="230"/>
                  </a:cubicBezTo>
                  <a:cubicBezTo>
                    <a:pt x="512" y="231"/>
                    <a:pt x="507" y="234"/>
                    <a:pt x="505" y="235"/>
                  </a:cubicBezTo>
                  <a:cubicBezTo>
                    <a:pt x="508" y="236"/>
                    <a:pt x="513" y="233"/>
                    <a:pt x="515" y="231"/>
                  </a:cubicBezTo>
                  <a:cubicBezTo>
                    <a:pt x="517" y="230"/>
                    <a:pt x="520" y="228"/>
                    <a:pt x="521" y="226"/>
                  </a:cubicBezTo>
                  <a:cubicBezTo>
                    <a:pt x="521" y="233"/>
                    <a:pt x="520" y="239"/>
                    <a:pt x="517" y="244"/>
                  </a:cubicBezTo>
                  <a:cubicBezTo>
                    <a:pt x="513" y="247"/>
                    <a:pt x="507" y="252"/>
                    <a:pt x="496" y="257"/>
                  </a:cubicBezTo>
                  <a:cubicBezTo>
                    <a:pt x="491" y="259"/>
                    <a:pt x="468" y="267"/>
                    <a:pt x="465" y="269"/>
                  </a:cubicBezTo>
                  <a:cubicBezTo>
                    <a:pt x="472" y="270"/>
                    <a:pt x="503" y="259"/>
                    <a:pt x="516" y="248"/>
                  </a:cubicBezTo>
                  <a:cubicBezTo>
                    <a:pt x="517" y="254"/>
                    <a:pt x="520" y="280"/>
                    <a:pt x="487" y="293"/>
                  </a:cubicBezTo>
                  <a:cubicBezTo>
                    <a:pt x="467" y="301"/>
                    <a:pt x="442" y="309"/>
                    <a:pt x="417" y="315"/>
                  </a:cubicBezTo>
                  <a:cubicBezTo>
                    <a:pt x="394" y="321"/>
                    <a:pt x="370" y="325"/>
                    <a:pt x="351" y="326"/>
                  </a:cubicBezTo>
                  <a:cubicBezTo>
                    <a:pt x="332" y="327"/>
                    <a:pt x="311" y="323"/>
                    <a:pt x="292" y="319"/>
                  </a:cubicBezTo>
                  <a:cubicBezTo>
                    <a:pt x="272" y="314"/>
                    <a:pt x="255" y="311"/>
                    <a:pt x="246" y="316"/>
                  </a:cubicBezTo>
                  <a:cubicBezTo>
                    <a:pt x="243" y="318"/>
                    <a:pt x="241" y="320"/>
                    <a:pt x="240" y="322"/>
                  </a:cubicBezTo>
                  <a:cubicBezTo>
                    <a:pt x="239" y="324"/>
                    <a:pt x="239" y="327"/>
                    <a:pt x="241" y="329"/>
                  </a:cubicBezTo>
                  <a:cubicBezTo>
                    <a:pt x="242" y="331"/>
                    <a:pt x="245" y="334"/>
                    <a:pt x="249" y="336"/>
                  </a:cubicBezTo>
                  <a:cubicBezTo>
                    <a:pt x="259" y="341"/>
                    <a:pt x="277" y="345"/>
                    <a:pt x="304" y="346"/>
                  </a:cubicBezTo>
                  <a:cubicBezTo>
                    <a:pt x="337" y="347"/>
                    <a:pt x="390" y="342"/>
                    <a:pt x="439" y="328"/>
                  </a:cubicBezTo>
                  <a:cubicBezTo>
                    <a:pt x="475" y="318"/>
                    <a:pt x="508" y="302"/>
                    <a:pt x="530" y="280"/>
                  </a:cubicBezTo>
                  <a:cubicBezTo>
                    <a:pt x="531" y="280"/>
                    <a:pt x="533" y="279"/>
                    <a:pt x="534" y="282"/>
                  </a:cubicBezTo>
                  <a:cubicBezTo>
                    <a:pt x="534" y="283"/>
                    <a:pt x="535" y="286"/>
                    <a:pt x="535" y="291"/>
                  </a:cubicBezTo>
                  <a:cubicBezTo>
                    <a:pt x="534" y="293"/>
                    <a:pt x="534" y="294"/>
                    <a:pt x="527" y="299"/>
                  </a:cubicBezTo>
                  <a:cubicBezTo>
                    <a:pt x="479" y="334"/>
                    <a:pt x="431" y="336"/>
                    <a:pt x="428" y="338"/>
                  </a:cubicBezTo>
                  <a:cubicBezTo>
                    <a:pt x="433" y="340"/>
                    <a:pt x="452" y="335"/>
                    <a:pt x="458" y="334"/>
                  </a:cubicBezTo>
                  <a:cubicBezTo>
                    <a:pt x="480" y="328"/>
                    <a:pt x="510" y="315"/>
                    <a:pt x="528" y="301"/>
                  </a:cubicBezTo>
                  <a:cubicBezTo>
                    <a:pt x="530" y="299"/>
                    <a:pt x="531" y="298"/>
                    <a:pt x="533" y="297"/>
                  </a:cubicBezTo>
                  <a:cubicBezTo>
                    <a:pt x="534" y="296"/>
                    <a:pt x="535" y="295"/>
                    <a:pt x="535" y="294"/>
                  </a:cubicBezTo>
                  <a:cubicBezTo>
                    <a:pt x="536" y="301"/>
                    <a:pt x="535" y="310"/>
                    <a:pt x="533" y="319"/>
                  </a:cubicBezTo>
                  <a:cubicBezTo>
                    <a:pt x="532" y="321"/>
                    <a:pt x="532" y="323"/>
                    <a:pt x="531" y="325"/>
                  </a:cubicBezTo>
                  <a:cubicBezTo>
                    <a:pt x="528" y="327"/>
                    <a:pt x="527" y="329"/>
                    <a:pt x="524" y="331"/>
                  </a:cubicBezTo>
                  <a:cubicBezTo>
                    <a:pt x="514" y="337"/>
                    <a:pt x="501" y="338"/>
                    <a:pt x="492" y="343"/>
                  </a:cubicBezTo>
                  <a:cubicBezTo>
                    <a:pt x="496" y="345"/>
                    <a:pt x="525" y="335"/>
                    <a:pt x="530" y="327"/>
                  </a:cubicBezTo>
                  <a:cubicBezTo>
                    <a:pt x="527" y="335"/>
                    <a:pt x="523" y="344"/>
                    <a:pt x="516" y="352"/>
                  </a:cubicBezTo>
                  <a:cubicBezTo>
                    <a:pt x="515" y="353"/>
                    <a:pt x="514" y="354"/>
                    <a:pt x="514" y="355"/>
                  </a:cubicBezTo>
                  <a:cubicBezTo>
                    <a:pt x="501" y="362"/>
                    <a:pt x="487" y="377"/>
                    <a:pt x="434" y="384"/>
                  </a:cubicBezTo>
                  <a:cubicBezTo>
                    <a:pt x="419" y="386"/>
                    <a:pt x="384" y="390"/>
                    <a:pt x="369" y="390"/>
                  </a:cubicBezTo>
                  <a:cubicBezTo>
                    <a:pt x="365" y="390"/>
                    <a:pt x="351" y="390"/>
                    <a:pt x="348" y="391"/>
                  </a:cubicBezTo>
                  <a:cubicBezTo>
                    <a:pt x="386" y="394"/>
                    <a:pt x="447" y="389"/>
                    <a:pt x="483" y="375"/>
                  </a:cubicBezTo>
                  <a:cubicBezTo>
                    <a:pt x="489" y="372"/>
                    <a:pt x="501" y="366"/>
                    <a:pt x="510" y="360"/>
                  </a:cubicBezTo>
                  <a:cubicBezTo>
                    <a:pt x="502" y="371"/>
                    <a:pt x="500" y="380"/>
                    <a:pt x="500" y="389"/>
                  </a:cubicBezTo>
                  <a:cubicBezTo>
                    <a:pt x="497" y="390"/>
                    <a:pt x="495" y="391"/>
                    <a:pt x="493" y="392"/>
                  </a:cubicBezTo>
                  <a:cubicBezTo>
                    <a:pt x="489" y="394"/>
                    <a:pt x="486" y="395"/>
                    <a:pt x="483" y="396"/>
                  </a:cubicBezTo>
                  <a:cubicBezTo>
                    <a:pt x="480" y="397"/>
                    <a:pt x="465" y="400"/>
                    <a:pt x="464" y="401"/>
                  </a:cubicBezTo>
                  <a:cubicBezTo>
                    <a:pt x="468" y="403"/>
                    <a:pt x="494" y="396"/>
                    <a:pt x="499" y="390"/>
                  </a:cubicBezTo>
                  <a:cubicBezTo>
                    <a:pt x="499" y="394"/>
                    <a:pt x="499" y="398"/>
                    <a:pt x="500" y="402"/>
                  </a:cubicBezTo>
                  <a:cubicBezTo>
                    <a:pt x="500" y="407"/>
                    <a:pt x="500" y="412"/>
                    <a:pt x="499" y="415"/>
                  </a:cubicBezTo>
                  <a:cubicBezTo>
                    <a:pt x="499" y="415"/>
                    <a:pt x="499" y="415"/>
                    <a:pt x="499" y="415"/>
                  </a:cubicBezTo>
                  <a:cubicBezTo>
                    <a:pt x="496" y="421"/>
                    <a:pt x="460" y="432"/>
                    <a:pt x="407" y="435"/>
                  </a:cubicBezTo>
                  <a:cubicBezTo>
                    <a:pt x="354" y="439"/>
                    <a:pt x="284" y="434"/>
                    <a:pt x="218" y="407"/>
                  </a:cubicBezTo>
                  <a:cubicBezTo>
                    <a:pt x="214" y="405"/>
                    <a:pt x="210" y="403"/>
                    <a:pt x="206" y="402"/>
                  </a:cubicBezTo>
                  <a:cubicBezTo>
                    <a:pt x="206" y="402"/>
                    <a:pt x="206" y="402"/>
                    <a:pt x="206" y="402"/>
                  </a:cubicBezTo>
                  <a:cubicBezTo>
                    <a:pt x="205" y="401"/>
                    <a:pt x="190" y="394"/>
                    <a:pt x="183" y="403"/>
                  </a:cubicBezTo>
                  <a:cubicBezTo>
                    <a:pt x="181" y="404"/>
                    <a:pt x="181" y="406"/>
                    <a:pt x="180" y="409"/>
                  </a:cubicBezTo>
                  <a:cubicBezTo>
                    <a:pt x="180" y="412"/>
                    <a:pt x="181" y="416"/>
                    <a:pt x="183" y="420"/>
                  </a:cubicBezTo>
                  <a:cubicBezTo>
                    <a:pt x="185" y="424"/>
                    <a:pt x="189" y="429"/>
                    <a:pt x="194" y="433"/>
                  </a:cubicBezTo>
                  <a:cubicBezTo>
                    <a:pt x="207" y="443"/>
                    <a:pt x="230" y="453"/>
                    <a:pt x="269" y="455"/>
                  </a:cubicBezTo>
                  <a:cubicBezTo>
                    <a:pt x="313" y="459"/>
                    <a:pt x="367" y="457"/>
                    <a:pt x="414" y="451"/>
                  </a:cubicBezTo>
                  <a:cubicBezTo>
                    <a:pt x="457" y="446"/>
                    <a:pt x="494" y="438"/>
                    <a:pt x="514" y="426"/>
                  </a:cubicBezTo>
                  <a:cubicBezTo>
                    <a:pt x="514" y="427"/>
                    <a:pt x="515" y="428"/>
                    <a:pt x="512" y="434"/>
                  </a:cubicBezTo>
                  <a:cubicBezTo>
                    <a:pt x="511" y="437"/>
                    <a:pt x="509" y="439"/>
                    <a:pt x="507" y="442"/>
                  </a:cubicBezTo>
                  <a:cubicBezTo>
                    <a:pt x="502" y="449"/>
                    <a:pt x="496" y="457"/>
                    <a:pt x="493" y="472"/>
                  </a:cubicBezTo>
                  <a:cubicBezTo>
                    <a:pt x="492" y="479"/>
                    <a:pt x="491" y="484"/>
                    <a:pt x="489" y="489"/>
                  </a:cubicBezTo>
                  <a:cubicBezTo>
                    <a:pt x="485" y="490"/>
                    <a:pt x="479" y="492"/>
                    <a:pt x="474" y="493"/>
                  </a:cubicBezTo>
                  <a:cubicBezTo>
                    <a:pt x="443" y="499"/>
                    <a:pt x="443" y="499"/>
                    <a:pt x="443" y="499"/>
                  </a:cubicBezTo>
                  <a:cubicBezTo>
                    <a:pt x="438" y="500"/>
                    <a:pt x="431" y="500"/>
                    <a:pt x="427" y="501"/>
                  </a:cubicBezTo>
                  <a:cubicBezTo>
                    <a:pt x="429" y="503"/>
                    <a:pt x="431" y="502"/>
                    <a:pt x="434" y="502"/>
                  </a:cubicBezTo>
                  <a:cubicBezTo>
                    <a:pt x="445" y="501"/>
                    <a:pt x="480" y="496"/>
                    <a:pt x="489" y="490"/>
                  </a:cubicBezTo>
                  <a:cubicBezTo>
                    <a:pt x="488" y="493"/>
                    <a:pt x="487" y="496"/>
                    <a:pt x="486" y="498"/>
                  </a:cubicBezTo>
                  <a:cubicBezTo>
                    <a:pt x="483" y="504"/>
                    <a:pt x="479" y="509"/>
                    <a:pt x="472" y="512"/>
                  </a:cubicBezTo>
                  <a:cubicBezTo>
                    <a:pt x="472" y="512"/>
                    <a:pt x="472" y="512"/>
                    <a:pt x="471" y="512"/>
                  </a:cubicBezTo>
                  <a:cubicBezTo>
                    <a:pt x="462" y="513"/>
                    <a:pt x="444" y="518"/>
                    <a:pt x="436" y="519"/>
                  </a:cubicBezTo>
                  <a:cubicBezTo>
                    <a:pt x="422" y="521"/>
                    <a:pt x="413" y="520"/>
                    <a:pt x="400" y="518"/>
                  </a:cubicBezTo>
                  <a:cubicBezTo>
                    <a:pt x="389" y="517"/>
                    <a:pt x="377" y="517"/>
                    <a:pt x="365" y="516"/>
                  </a:cubicBezTo>
                  <a:cubicBezTo>
                    <a:pt x="352" y="516"/>
                    <a:pt x="341" y="515"/>
                    <a:pt x="329" y="514"/>
                  </a:cubicBezTo>
                  <a:cubicBezTo>
                    <a:pt x="335" y="520"/>
                    <a:pt x="386" y="518"/>
                    <a:pt x="399" y="520"/>
                  </a:cubicBezTo>
                  <a:cubicBezTo>
                    <a:pt x="422" y="524"/>
                    <a:pt x="433" y="523"/>
                    <a:pt x="455" y="517"/>
                  </a:cubicBezTo>
                  <a:cubicBezTo>
                    <a:pt x="461" y="516"/>
                    <a:pt x="466" y="515"/>
                    <a:pt x="471" y="514"/>
                  </a:cubicBezTo>
                  <a:cubicBezTo>
                    <a:pt x="471" y="518"/>
                    <a:pt x="468" y="535"/>
                    <a:pt x="455" y="545"/>
                  </a:cubicBezTo>
                  <a:close/>
                  <a:moveTo>
                    <a:pt x="0" y="222"/>
                  </a:moveTo>
                  <a:cubicBezTo>
                    <a:pt x="1" y="217"/>
                    <a:pt x="5" y="207"/>
                    <a:pt x="6" y="203"/>
                  </a:cubicBezTo>
                  <a:cubicBezTo>
                    <a:pt x="9" y="190"/>
                    <a:pt x="14" y="175"/>
                    <a:pt x="22" y="165"/>
                  </a:cubicBezTo>
                  <a:cubicBezTo>
                    <a:pt x="23" y="163"/>
                    <a:pt x="27" y="158"/>
                    <a:pt x="32" y="155"/>
                  </a:cubicBezTo>
                  <a:cubicBezTo>
                    <a:pt x="30" y="155"/>
                    <a:pt x="29" y="155"/>
                    <a:pt x="28" y="154"/>
                  </a:cubicBezTo>
                  <a:cubicBezTo>
                    <a:pt x="25" y="153"/>
                    <a:pt x="17" y="152"/>
                    <a:pt x="10" y="153"/>
                  </a:cubicBezTo>
                  <a:cubicBezTo>
                    <a:pt x="6" y="154"/>
                    <a:pt x="3" y="155"/>
                    <a:pt x="0" y="156"/>
                  </a:cubicBezTo>
                  <a:cubicBezTo>
                    <a:pt x="0" y="222"/>
                    <a:pt x="0" y="222"/>
                    <a:pt x="0" y="222"/>
                  </a:cubicBezTo>
                  <a:close/>
                  <a:moveTo>
                    <a:pt x="0" y="361"/>
                  </a:moveTo>
                  <a:cubicBezTo>
                    <a:pt x="1" y="362"/>
                    <a:pt x="1" y="362"/>
                    <a:pt x="1" y="362"/>
                  </a:cubicBezTo>
                  <a:cubicBezTo>
                    <a:pt x="3" y="370"/>
                    <a:pt x="5" y="375"/>
                    <a:pt x="4" y="377"/>
                  </a:cubicBezTo>
                  <a:cubicBezTo>
                    <a:pt x="6" y="379"/>
                    <a:pt x="9" y="382"/>
                    <a:pt x="10" y="384"/>
                  </a:cubicBezTo>
                  <a:cubicBezTo>
                    <a:pt x="7" y="385"/>
                    <a:pt x="4" y="381"/>
                    <a:pt x="3" y="379"/>
                  </a:cubicBezTo>
                  <a:cubicBezTo>
                    <a:pt x="2" y="379"/>
                    <a:pt x="1" y="378"/>
                    <a:pt x="0" y="377"/>
                  </a:cubicBezTo>
                  <a:cubicBezTo>
                    <a:pt x="0" y="377"/>
                    <a:pt x="0" y="377"/>
                    <a:pt x="0" y="377"/>
                  </a:cubicBezTo>
                  <a:cubicBezTo>
                    <a:pt x="0" y="394"/>
                    <a:pt x="0" y="394"/>
                    <a:pt x="0" y="394"/>
                  </a:cubicBezTo>
                  <a:cubicBezTo>
                    <a:pt x="10" y="405"/>
                    <a:pt x="22" y="418"/>
                    <a:pt x="21" y="422"/>
                  </a:cubicBezTo>
                  <a:cubicBezTo>
                    <a:pt x="18" y="419"/>
                    <a:pt x="15" y="414"/>
                    <a:pt x="12" y="410"/>
                  </a:cubicBezTo>
                  <a:cubicBezTo>
                    <a:pt x="9" y="406"/>
                    <a:pt x="6" y="403"/>
                    <a:pt x="2" y="399"/>
                  </a:cubicBezTo>
                  <a:cubicBezTo>
                    <a:pt x="2" y="398"/>
                    <a:pt x="1" y="397"/>
                    <a:pt x="0" y="396"/>
                  </a:cubicBezTo>
                  <a:cubicBezTo>
                    <a:pt x="0" y="413"/>
                    <a:pt x="0" y="413"/>
                    <a:pt x="0" y="413"/>
                  </a:cubicBezTo>
                  <a:cubicBezTo>
                    <a:pt x="1" y="414"/>
                    <a:pt x="1" y="414"/>
                    <a:pt x="2" y="415"/>
                  </a:cubicBezTo>
                  <a:cubicBezTo>
                    <a:pt x="19" y="429"/>
                    <a:pt x="44" y="448"/>
                    <a:pt x="60" y="463"/>
                  </a:cubicBezTo>
                  <a:cubicBezTo>
                    <a:pt x="63" y="466"/>
                    <a:pt x="66" y="469"/>
                    <a:pt x="69" y="472"/>
                  </a:cubicBezTo>
                  <a:cubicBezTo>
                    <a:pt x="71" y="474"/>
                    <a:pt x="76" y="481"/>
                    <a:pt x="77" y="482"/>
                  </a:cubicBezTo>
                  <a:cubicBezTo>
                    <a:pt x="82" y="472"/>
                    <a:pt x="71" y="452"/>
                    <a:pt x="72" y="448"/>
                  </a:cubicBezTo>
                  <a:cubicBezTo>
                    <a:pt x="76" y="449"/>
                    <a:pt x="78" y="460"/>
                    <a:pt x="79" y="465"/>
                  </a:cubicBezTo>
                  <a:cubicBezTo>
                    <a:pt x="81" y="458"/>
                    <a:pt x="81" y="458"/>
                    <a:pt x="81" y="458"/>
                  </a:cubicBezTo>
                  <a:cubicBezTo>
                    <a:pt x="82" y="454"/>
                    <a:pt x="77" y="439"/>
                    <a:pt x="75" y="435"/>
                  </a:cubicBezTo>
                  <a:cubicBezTo>
                    <a:pt x="71" y="421"/>
                    <a:pt x="40" y="392"/>
                    <a:pt x="26" y="370"/>
                  </a:cubicBezTo>
                  <a:cubicBezTo>
                    <a:pt x="15" y="352"/>
                    <a:pt x="5" y="322"/>
                    <a:pt x="0" y="297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" y="335"/>
                    <a:pt x="1" y="337"/>
                    <a:pt x="2" y="339"/>
                  </a:cubicBezTo>
                  <a:cubicBezTo>
                    <a:pt x="4" y="346"/>
                    <a:pt x="8" y="354"/>
                    <a:pt x="9" y="361"/>
                  </a:cubicBezTo>
                  <a:cubicBezTo>
                    <a:pt x="7" y="359"/>
                    <a:pt x="3" y="349"/>
                    <a:pt x="0" y="339"/>
                  </a:cubicBezTo>
                  <a:cubicBezTo>
                    <a:pt x="0" y="361"/>
                    <a:pt x="0" y="361"/>
                    <a:pt x="0" y="361"/>
                  </a:cubicBezTo>
                  <a:close/>
                  <a:moveTo>
                    <a:pt x="0" y="469"/>
                  </a:moveTo>
                  <a:cubicBezTo>
                    <a:pt x="3" y="470"/>
                    <a:pt x="7" y="471"/>
                    <a:pt x="10" y="471"/>
                  </a:cubicBezTo>
                  <a:cubicBezTo>
                    <a:pt x="19" y="474"/>
                    <a:pt x="46" y="479"/>
                    <a:pt x="54" y="478"/>
                  </a:cubicBezTo>
                  <a:cubicBezTo>
                    <a:pt x="46" y="473"/>
                    <a:pt x="12" y="467"/>
                    <a:pt x="8" y="464"/>
                  </a:cubicBezTo>
                  <a:cubicBezTo>
                    <a:pt x="16" y="463"/>
                    <a:pt x="41" y="471"/>
                    <a:pt x="51" y="475"/>
                  </a:cubicBezTo>
                  <a:cubicBezTo>
                    <a:pt x="55" y="476"/>
                    <a:pt x="59" y="478"/>
                    <a:pt x="64" y="479"/>
                  </a:cubicBezTo>
                  <a:cubicBezTo>
                    <a:pt x="58" y="474"/>
                    <a:pt x="51" y="471"/>
                    <a:pt x="44" y="467"/>
                  </a:cubicBezTo>
                  <a:cubicBezTo>
                    <a:pt x="23" y="457"/>
                    <a:pt x="23" y="457"/>
                    <a:pt x="23" y="457"/>
                  </a:cubicBezTo>
                  <a:cubicBezTo>
                    <a:pt x="17" y="453"/>
                    <a:pt x="11" y="447"/>
                    <a:pt x="4" y="443"/>
                  </a:cubicBezTo>
                  <a:cubicBezTo>
                    <a:pt x="3" y="442"/>
                    <a:pt x="2" y="441"/>
                    <a:pt x="0" y="440"/>
                  </a:cubicBezTo>
                  <a:cubicBezTo>
                    <a:pt x="0" y="469"/>
                    <a:pt x="0" y="469"/>
                    <a:pt x="0" y="469"/>
                  </a:cubicBezTo>
                  <a:close/>
                  <a:moveTo>
                    <a:pt x="0" y="438"/>
                  </a:moveTo>
                  <a:cubicBezTo>
                    <a:pt x="8" y="443"/>
                    <a:pt x="8" y="443"/>
                    <a:pt x="8" y="443"/>
                  </a:cubicBezTo>
                  <a:cubicBezTo>
                    <a:pt x="20" y="451"/>
                    <a:pt x="17" y="450"/>
                    <a:pt x="30" y="457"/>
                  </a:cubicBezTo>
                  <a:cubicBezTo>
                    <a:pt x="38" y="461"/>
                    <a:pt x="46" y="465"/>
                    <a:pt x="54" y="470"/>
                  </a:cubicBezTo>
                  <a:cubicBezTo>
                    <a:pt x="59" y="473"/>
                    <a:pt x="65" y="476"/>
                    <a:pt x="70" y="481"/>
                  </a:cubicBezTo>
                  <a:cubicBezTo>
                    <a:pt x="75" y="486"/>
                    <a:pt x="72" y="486"/>
                    <a:pt x="75" y="485"/>
                  </a:cubicBezTo>
                  <a:cubicBezTo>
                    <a:pt x="75" y="482"/>
                    <a:pt x="70" y="477"/>
                    <a:pt x="68" y="474"/>
                  </a:cubicBezTo>
                  <a:cubicBezTo>
                    <a:pt x="57" y="459"/>
                    <a:pt x="16" y="429"/>
                    <a:pt x="1" y="416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0" y="438"/>
                    <a:pt x="0" y="438"/>
                    <a:pt x="0" y="438"/>
                  </a:cubicBezTo>
                  <a:close/>
                  <a:moveTo>
                    <a:pt x="130" y="545"/>
                  </a:moveTo>
                  <a:cubicBezTo>
                    <a:pt x="116" y="531"/>
                    <a:pt x="97" y="512"/>
                    <a:pt x="93" y="503"/>
                  </a:cubicBezTo>
                  <a:cubicBezTo>
                    <a:pt x="95" y="509"/>
                    <a:pt x="109" y="532"/>
                    <a:pt x="115" y="545"/>
                  </a:cubicBezTo>
                  <a:cubicBezTo>
                    <a:pt x="130" y="545"/>
                    <a:pt x="130" y="545"/>
                    <a:pt x="130" y="545"/>
                  </a:cubicBezTo>
                  <a:close/>
                  <a:moveTo>
                    <a:pt x="112" y="545"/>
                  </a:moveTo>
                  <a:cubicBezTo>
                    <a:pt x="108" y="536"/>
                    <a:pt x="103" y="526"/>
                    <a:pt x="100" y="520"/>
                  </a:cubicBezTo>
                  <a:cubicBezTo>
                    <a:pt x="95" y="512"/>
                    <a:pt x="95" y="512"/>
                    <a:pt x="95" y="512"/>
                  </a:cubicBezTo>
                  <a:cubicBezTo>
                    <a:pt x="95" y="511"/>
                    <a:pt x="95" y="511"/>
                    <a:pt x="94" y="510"/>
                  </a:cubicBezTo>
                  <a:cubicBezTo>
                    <a:pt x="93" y="509"/>
                    <a:pt x="94" y="510"/>
                    <a:pt x="93" y="509"/>
                  </a:cubicBezTo>
                  <a:cubicBezTo>
                    <a:pt x="95" y="517"/>
                    <a:pt x="98" y="525"/>
                    <a:pt x="100" y="534"/>
                  </a:cubicBezTo>
                  <a:cubicBezTo>
                    <a:pt x="101" y="537"/>
                    <a:pt x="102" y="541"/>
                    <a:pt x="103" y="545"/>
                  </a:cubicBezTo>
                  <a:cubicBezTo>
                    <a:pt x="112" y="545"/>
                    <a:pt x="112" y="545"/>
                    <a:pt x="112" y="545"/>
                  </a:cubicBezTo>
                  <a:close/>
                  <a:moveTo>
                    <a:pt x="100" y="545"/>
                  </a:moveTo>
                  <a:cubicBezTo>
                    <a:pt x="98" y="537"/>
                    <a:pt x="96" y="528"/>
                    <a:pt x="94" y="520"/>
                  </a:cubicBezTo>
                  <a:cubicBezTo>
                    <a:pt x="93" y="516"/>
                    <a:pt x="92" y="511"/>
                    <a:pt x="90" y="506"/>
                  </a:cubicBezTo>
                  <a:cubicBezTo>
                    <a:pt x="89" y="503"/>
                    <a:pt x="86" y="497"/>
                    <a:pt x="86" y="495"/>
                  </a:cubicBezTo>
                  <a:cubicBezTo>
                    <a:pt x="86" y="495"/>
                    <a:pt x="86" y="495"/>
                    <a:pt x="86" y="496"/>
                  </a:cubicBezTo>
                  <a:cubicBezTo>
                    <a:pt x="89" y="509"/>
                    <a:pt x="91" y="522"/>
                    <a:pt x="92" y="536"/>
                  </a:cubicBezTo>
                  <a:cubicBezTo>
                    <a:pt x="92" y="537"/>
                    <a:pt x="93" y="540"/>
                    <a:pt x="93" y="545"/>
                  </a:cubicBezTo>
                  <a:cubicBezTo>
                    <a:pt x="100" y="545"/>
                    <a:pt x="100" y="545"/>
                    <a:pt x="100" y="545"/>
                  </a:cubicBezTo>
                  <a:close/>
                  <a:moveTo>
                    <a:pt x="91" y="545"/>
                  </a:moveTo>
                  <a:cubicBezTo>
                    <a:pt x="90" y="533"/>
                    <a:pt x="90" y="521"/>
                    <a:pt x="87" y="515"/>
                  </a:cubicBezTo>
                  <a:cubicBezTo>
                    <a:pt x="88" y="519"/>
                    <a:pt x="87" y="532"/>
                    <a:pt x="86" y="545"/>
                  </a:cubicBezTo>
                  <a:cubicBezTo>
                    <a:pt x="91" y="545"/>
                    <a:pt x="91" y="545"/>
                    <a:pt x="91" y="545"/>
                  </a:cubicBezTo>
                  <a:close/>
                  <a:moveTo>
                    <a:pt x="84" y="545"/>
                  </a:moveTo>
                  <a:cubicBezTo>
                    <a:pt x="84" y="544"/>
                    <a:pt x="84" y="544"/>
                    <a:pt x="84" y="544"/>
                  </a:cubicBezTo>
                  <a:cubicBezTo>
                    <a:pt x="85" y="534"/>
                    <a:pt x="85" y="528"/>
                    <a:pt x="84" y="519"/>
                  </a:cubicBezTo>
                  <a:cubicBezTo>
                    <a:pt x="85" y="522"/>
                    <a:pt x="82" y="538"/>
                    <a:pt x="80" y="545"/>
                  </a:cubicBezTo>
                  <a:cubicBezTo>
                    <a:pt x="84" y="545"/>
                    <a:pt x="84" y="545"/>
                    <a:pt x="84" y="545"/>
                  </a:cubicBezTo>
                  <a:close/>
                  <a:moveTo>
                    <a:pt x="78" y="545"/>
                  </a:moveTo>
                  <a:cubicBezTo>
                    <a:pt x="80" y="538"/>
                    <a:pt x="83" y="526"/>
                    <a:pt x="83" y="520"/>
                  </a:cubicBezTo>
                  <a:cubicBezTo>
                    <a:pt x="80" y="527"/>
                    <a:pt x="78" y="533"/>
                    <a:pt x="76" y="540"/>
                  </a:cubicBezTo>
                  <a:cubicBezTo>
                    <a:pt x="75" y="542"/>
                    <a:pt x="75" y="543"/>
                    <a:pt x="75" y="545"/>
                  </a:cubicBezTo>
                  <a:cubicBezTo>
                    <a:pt x="78" y="545"/>
                    <a:pt x="78" y="545"/>
                    <a:pt x="78" y="545"/>
                  </a:cubicBezTo>
                  <a:close/>
                  <a:moveTo>
                    <a:pt x="0" y="472"/>
                  </a:moveTo>
                  <a:cubicBezTo>
                    <a:pt x="0" y="499"/>
                    <a:pt x="0" y="499"/>
                    <a:pt x="0" y="499"/>
                  </a:cubicBezTo>
                  <a:cubicBezTo>
                    <a:pt x="8" y="500"/>
                    <a:pt x="15" y="500"/>
                    <a:pt x="23" y="499"/>
                  </a:cubicBezTo>
                  <a:cubicBezTo>
                    <a:pt x="35" y="498"/>
                    <a:pt x="46" y="495"/>
                    <a:pt x="54" y="490"/>
                  </a:cubicBezTo>
                  <a:cubicBezTo>
                    <a:pt x="55" y="490"/>
                    <a:pt x="56" y="490"/>
                    <a:pt x="57" y="489"/>
                  </a:cubicBezTo>
                  <a:cubicBezTo>
                    <a:pt x="50" y="490"/>
                    <a:pt x="43" y="491"/>
                    <a:pt x="40" y="491"/>
                  </a:cubicBezTo>
                  <a:cubicBezTo>
                    <a:pt x="32" y="492"/>
                    <a:pt x="10" y="492"/>
                    <a:pt x="6" y="489"/>
                  </a:cubicBezTo>
                  <a:cubicBezTo>
                    <a:pt x="10" y="488"/>
                    <a:pt x="18" y="489"/>
                    <a:pt x="22" y="489"/>
                  </a:cubicBezTo>
                  <a:cubicBezTo>
                    <a:pt x="28" y="490"/>
                    <a:pt x="34" y="489"/>
                    <a:pt x="39" y="489"/>
                  </a:cubicBezTo>
                  <a:cubicBezTo>
                    <a:pt x="51" y="488"/>
                    <a:pt x="55" y="487"/>
                    <a:pt x="63" y="487"/>
                  </a:cubicBezTo>
                  <a:cubicBezTo>
                    <a:pt x="66" y="486"/>
                    <a:pt x="69" y="486"/>
                    <a:pt x="72" y="486"/>
                  </a:cubicBezTo>
                  <a:cubicBezTo>
                    <a:pt x="70" y="484"/>
                    <a:pt x="69" y="483"/>
                    <a:pt x="68" y="483"/>
                  </a:cubicBezTo>
                  <a:cubicBezTo>
                    <a:pt x="66" y="482"/>
                    <a:pt x="67" y="483"/>
                    <a:pt x="65" y="482"/>
                  </a:cubicBezTo>
                  <a:cubicBezTo>
                    <a:pt x="57" y="480"/>
                    <a:pt x="59" y="481"/>
                    <a:pt x="50" y="480"/>
                  </a:cubicBezTo>
                  <a:cubicBezTo>
                    <a:pt x="33" y="479"/>
                    <a:pt x="16" y="476"/>
                    <a:pt x="0" y="472"/>
                  </a:cubicBezTo>
                  <a:close/>
                  <a:moveTo>
                    <a:pt x="61" y="545"/>
                  </a:moveTo>
                  <a:cubicBezTo>
                    <a:pt x="67" y="545"/>
                    <a:pt x="67" y="545"/>
                    <a:pt x="67" y="545"/>
                  </a:cubicBezTo>
                  <a:cubicBezTo>
                    <a:pt x="71" y="538"/>
                    <a:pt x="74" y="530"/>
                    <a:pt x="77" y="523"/>
                  </a:cubicBezTo>
                  <a:cubicBezTo>
                    <a:pt x="81" y="517"/>
                    <a:pt x="82" y="513"/>
                    <a:pt x="82" y="509"/>
                  </a:cubicBezTo>
                  <a:cubicBezTo>
                    <a:pt x="79" y="516"/>
                    <a:pt x="73" y="526"/>
                    <a:pt x="66" y="537"/>
                  </a:cubicBezTo>
                  <a:cubicBezTo>
                    <a:pt x="64" y="539"/>
                    <a:pt x="63" y="542"/>
                    <a:pt x="61" y="545"/>
                  </a:cubicBezTo>
                  <a:close/>
                  <a:moveTo>
                    <a:pt x="69" y="545"/>
                  </a:moveTo>
                  <a:cubicBezTo>
                    <a:pt x="72" y="545"/>
                    <a:pt x="72" y="545"/>
                    <a:pt x="72" y="545"/>
                  </a:cubicBezTo>
                  <a:cubicBezTo>
                    <a:pt x="73" y="539"/>
                    <a:pt x="75" y="535"/>
                    <a:pt x="76" y="530"/>
                  </a:cubicBezTo>
                  <a:cubicBezTo>
                    <a:pt x="69" y="545"/>
                    <a:pt x="69" y="545"/>
                    <a:pt x="69" y="545"/>
                  </a:cubicBezTo>
                  <a:close/>
                  <a:moveTo>
                    <a:pt x="410" y="253"/>
                  </a:moveTo>
                  <a:cubicBezTo>
                    <a:pt x="408" y="254"/>
                    <a:pt x="405" y="255"/>
                    <a:pt x="404" y="256"/>
                  </a:cubicBezTo>
                  <a:cubicBezTo>
                    <a:pt x="405" y="257"/>
                    <a:pt x="405" y="257"/>
                    <a:pt x="408" y="256"/>
                  </a:cubicBezTo>
                  <a:cubicBezTo>
                    <a:pt x="410" y="255"/>
                    <a:pt x="410" y="255"/>
                    <a:pt x="410" y="253"/>
                  </a:cubicBezTo>
                  <a:close/>
                  <a:moveTo>
                    <a:pt x="96" y="467"/>
                  </a:moveTo>
                  <a:cubicBezTo>
                    <a:pt x="96" y="465"/>
                    <a:pt x="96" y="465"/>
                    <a:pt x="94" y="464"/>
                  </a:cubicBezTo>
                  <a:cubicBezTo>
                    <a:pt x="94" y="466"/>
                    <a:pt x="94" y="467"/>
                    <a:pt x="96" y="467"/>
                  </a:cubicBezTo>
                  <a:close/>
                  <a:moveTo>
                    <a:pt x="12" y="368"/>
                  </a:moveTo>
                  <a:cubicBezTo>
                    <a:pt x="12" y="366"/>
                    <a:pt x="12" y="366"/>
                    <a:pt x="10" y="365"/>
                  </a:cubicBezTo>
                  <a:cubicBezTo>
                    <a:pt x="10" y="365"/>
                    <a:pt x="9" y="366"/>
                    <a:pt x="10" y="367"/>
                  </a:cubicBezTo>
                  <a:cubicBezTo>
                    <a:pt x="11" y="368"/>
                    <a:pt x="10" y="368"/>
                    <a:pt x="12" y="368"/>
                  </a:cubicBezTo>
                  <a:close/>
                  <a:moveTo>
                    <a:pt x="323" y="226"/>
                  </a:moveTo>
                  <a:cubicBezTo>
                    <a:pt x="322" y="224"/>
                    <a:pt x="323" y="224"/>
                    <a:pt x="320" y="225"/>
                  </a:cubicBezTo>
                  <a:cubicBezTo>
                    <a:pt x="318" y="225"/>
                    <a:pt x="317" y="225"/>
                    <a:pt x="316" y="227"/>
                  </a:cubicBezTo>
                  <a:cubicBezTo>
                    <a:pt x="316" y="227"/>
                    <a:pt x="316" y="227"/>
                    <a:pt x="317" y="227"/>
                  </a:cubicBezTo>
                  <a:cubicBezTo>
                    <a:pt x="318" y="227"/>
                    <a:pt x="319" y="227"/>
                    <a:pt x="320" y="227"/>
                  </a:cubicBezTo>
                  <a:cubicBezTo>
                    <a:pt x="321" y="227"/>
                    <a:pt x="322" y="227"/>
                    <a:pt x="323" y="226"/>
                  </a:cubicBezTo>
                  <a:close/>
                  <a:moveTo>
                    <a:pt x="456" y="529"/>
                  </a:moveTo>
                  <a:cubicBezTo>
                    <a:pt x="461" y="528"/>
                    <a:pt x="462" y="527"/>
                    <a:pt x="467" y="525"/>
                  </a:cubicBezTo>
                  <a:cubicBezTo>
                    <a:pt x="459" y="526"/>
                    <a:pt x="449" y="530"/>
                    <a:pt x="441" y="532"/>
                  </a:cubicBezTo>
                  <a:cubicBezTo>
                    <a:pt x="402" y="540"/>
                    <a:pt x="342" y="544"/>
                    <a:pt x="304" y="534"/>
                  </a:cubicBezTo>
                  <a:cubicBezTo>
                    <a:pt x="296" y="532"/>
                    <a:pt x="291" y="527"/>
                    <a:pt x="284" y="526"/>
                  </a:cubicBezTo>
                  <a:cubicBezTo>
                    <a:pt x="290" y="534"/>
                    <a:pt x="312" y="538"/>
                    <a:pt x="321" y="539"/>
                  </a:cubicBezTo>
                  <a:cubicBezTo>
                    <a:pt x="333" y="541"/>
                    <a:pt x="350" y="542"/>
                    <a:pt x="363" y="542"/>
                  </a:cubicBezTo>
                  <a:cubicBezTo>
                    <a:pt x="391" y="541"/>
                    <a:pt x="427" y="538"/>
                    <a:pt x="456" y="529"/>
                  </a:cubicBezTo>
                  <a:close/>
                  <a:moveTo>
                    <a:pt x="400" y="258"/>
                  </a:moveTo>
                  <a:cubicBezTo>
                    <a:pt x="395" y="259"/>
                    <a:pt x="385" y="263"/>
                    <a:pt x="381" y="265"/>
                  </a:cubicBezTo>
                  <a:cubicBezTo>
                    <a:pt x="374" y="268"/>
                    <a:pt x="367" y="270"/>
                    <a:pt x="360" y="272"/>
                  </a:cubicBezTo>
                  <a:cubicBezTo>
                    <a:pt x="347" y="275"/>
                    <a:pt x="334" y="278"/>
                    <a:pt x="320" y="279"/>
                  </a:cubicBezTo>
                  <a:cubicBezTo>
                    <a:pt x="308" y="280"/>
                    <a:pt x="296" y="281"/>
                    <a:pt x="284" y="281"/>
                  </a:cubicBezTo>
                  <a:cubicBezTo>
                    <a:pt x="277" y="281"/>
                    <a:pt x="253" y="282"/>
                    <a:pt x="247" y="285"/>
                  </a:cubicBezTo>
                  <a:cubicBezTo>
                    <a:pt x="259" y="284"/>
                    <a:pt x="272" y="283"/>
                    <a:pt x="284" y="283"/>
                  </a:cubicBezTo>
                  <a:cubicBezTo>
                    <a:pt x="296" y="282"/>
                    <a:pt x="309" y="282"/>
                    <a:pt x="321" y="281"/>
                  </a:cubicBezTo>
                  <a:cubicBezTo>
                    <a:pt x="339" y="279"/>
                    <a:pt x="386" y="269"/>
                    <a:pt x="400" y="258"/>
                  </a:cubicBezTo>
                  <a:close/>
                  <a:moveTo>
                    <a:pt x="499" y="452"/>
                  </a:moveTo>
                  <a:cubicBezTo>
                    <a:pt x="499" y="452"/>
                    <a:pt x="498" y="452"/>
                    <a:pt x="498" y="452"/>
                  </a:cubicBezTo>
                  <a:cubicBezTo>
                    <a:pt x="498" y="452"/>
                    <a:pt x="498" y="452"/>
                    <a:pt x="498" y="452"/>
                  </a:cubicBezTo>
                  <a:cubicBezTo>
                    <a:pt x="494" y="453"/>
                    <a:pt x="501" y="451"/>
                    <a:pt x="497" y="453"/>
                  </a:cubicBezTo>
                  <a:cubicBezTo>
                    <a:pt x="497" y="453"/>
                    <a:pt x="495" y="453"/>
                    <a:pt x="495" y="453"/>
                  </a:cubicBezTo>
                  <a:cubicBezTo>
                    <a:pt x="494" y="454"/>
                    <a:pt x="493" y="455"/>
                    <a:pt x="491" y="456"/>
                  </a:cubicBezTo>
                  <a:cubicBezTo>
                    <a:pt x="467" y="469"/>
                    <a:pt x="354" y="478"/>
                    <a:pt x="349" y="480"/>
                  </a:cubicBezTo>
                  <a:cubicBezTo>
                    <a:pt x="357" y="482"/>
                    <a:pt x="486" y="468"/>
                    <a:pt x="499" y="452"/>
                  </a:cubicBezTo>
                  <a:close/>
                  <a:moveTo>
                    <a:pt x="499" y="406"/>
                  </a:moveTo>
                  <a:cubicBezTo>
                    <a:pt x="474" y="413"/>
                    <a:pt x="468" y="419"/>
                    <a:pt x="436" y="420"/>
                  </a:cubicBezTo>
                  <a:cubicBezTo>
                    <a:pt x="422" y="421"/>
                    <a:pt x="391" y="420"/>
                    <a:pt x="378" y="424"/>
                  </a:cubicBezTo>
                  <a:cubicBezTo>
                    <a:pt x="382" y="424"/>
                    <a:pt x="402" y="423"/>
                    <a:pt x="407" y="423"/>
                  </a:cubicBezTo>
                  <a:cubicBezTo>
                    <a:pt x="446" y="421"/>
                    <a:pt x="457" y="424"/>
                    <a:pt x="495" y="408"/>
                  </a:cubicBezTo>
                  <a:cubicBezTo>
                    <a:pt x="498" y="407"/>
                    <a:pt x="498" y="407"/>
                    <a:pt x="498" y="407"/>
                  </a:cubicBezTo>
                  <a:cubicBezTo>
                    <a:pt x="498" y="407"/>
                    <a:pt x="499" y="407"/>
                    <a:pt x="499" y="406"/>
                  </a:cubicBezTo>
                  <a:cubicBezTo>
                    <a:pt x="499" y="406"/>
                    <a:pt x="499" y="406"/>
                    <a:pt x="499" y="406"/>
                  </a:cubicBezTo>
                  <a:close/>
                  <a:moveTo>
                    <a:pt x="370" y="316"/>
                  </a:moveTo>
                  <a:cubicBezTo>
                    <a:pt x="367" y="315"/>
                    <a:pt x="356" y="317"/>
                    <a:pt x="351" y="317"/>
                  </a:cubicBezTo>
                  <a:cubicBezTo>
                    <a:pt x="339" y="317"/>
                    <a:pt x="328" y="315"/>
                    <a:pt x="317" y="313"/>
                  </a:cubicBezTo>
                  <a:cubicBezTo>
                    <a:pt x="313" y="312"/>
                    <a:pt x="303" y="310"/>
                    <a:pt x="299" y="310"/>
                  </a:cubicBezTo>
                  <a:cubicBezTo>
                    <a:pt x="303" y="312"/>
                    <a:pt x="327" y="317"/>
                    <a:pt x="333" y="317"/>
                  </a:cubicBezTo>
                  <a:cubicBezTo>
                    <a:pt x="341" y="319"/>
                    <a:pt x="361" y="321"/>
                    <a:pt x="370" y="316"/>
                  </a:cubicBezTo>
                  <a:close/>
                  <a:moveTo>
                    <a:pt x="330" y="481"/>
                  </a:moveTo>
                  <a:cubicBezTo>
                    <a:pt x="328" y="479"/>
                    <a:pt x="321" y="479"/>
                    <a:pt x="319" y="481"/>
                  </a:cubicBezTo>
                  <a:cubicBezTo>
                    <a:pt x="320" y="482"/>
                    <a:pt x="321" y="482"/>
                    <a:pt x="324" y="482"/>
                  </a:cubicBezTo>
                  <a:cubicBezTo>
                    <a:pt x="326" y="482"/>
                    <a:pt x="328" y="482"/>
                    <a:pt x="330" y="481"/>
                  </a:cubicBezTo>
                  <a:close/>
                  <a:moveTo>
                    <a:pt x="477" y="95"/>
                  </a:moveTo>
                  <a:cubicBezTo>
                    <a:pt x="473" y="97"/>
                    <a:pt x="473" y="101"/>
                    <a:pt x="473" y="104"/>
                  </a:cubicBezTo>
                  <a:cubicBezTo>
                    <a:pt x="476" y="102"/>
                    <a:pt x="476" y="97"/>
                    <a:pt x="477" y="95"/>
                  </a:cubicBezTo>
                  <a:close/>
                  <a:moveTo>
                    <a:pt x="240" y="307"/>
                  </a:moveTo>
                  <a:cubicBezTo>
                    <a:pt x="239" y="306"/>
                    <a:pt x="239" y="305"/>
                    <a:pt x="236" y="305"/>
                  </a:cubicBezTo>
                  <a:cubicBezTo>
                    <a:pt x="234" y="305"/>
                    <a:pt x="233" y="306"/>
                    <a:pt x="231" y="307"/>
                  </a:cubicBezTo>
                  <a:cubicBezTo>
                    <a:pt x="233" y="308"/>
                    <a:pt x="239" y="307"/>
                    <a:pt x="240" y="307"/>
                  </a:cubicBezTo>
                  <a:close/>
                  <a:moveTo>
                    <a:pt x="174" y="125"/>
                  </a:moveTo>
                  <a:cubicBezTo>
                    <a:pt x="172" y="126"/>
                    <a:pt x="171" y="131"/>
                    <a:pt x="172" y="134"/>
                  </a:cubicBezTo>
                  <a:cubicBezTo>
                    <a:pt x="174" y="132"/>
                    <a:pt x="175" y="128"/>
                    <a:pt x="174" y="125"/>
                  </a:cubicBezTo>
                  <a:close/>
                  <a:moveTo>
                    <a:pt x="394" y="219"/>
                  </a:moveTo>
                  <a:cubicBezTo>
                    <a:pt x="392" y="218"/>
                    <a:pt x="389" y="219"/>
                    <a:pt x="386" y="220"/>
                  </a:cubicBezTo>
                  <a:cubicBezTo>
                    <a:pt x="388" y="222"/>
                    <a:pt x="392" y="221"/>
                    <a:pt x="394" y="219"/>
                  </a:cubicBezTo>
                  <a:close/>
                  <a:moveTo>
                    <a:pt x="210" y="252"/>
                  </a:moveTo>
                  <a:cubicBezTo>
                    <a:pt x="208" y="249"/>
                    <a:pt x="203" y="250"/>
                    <a:pt x="202" y="253"/>
                  </a:cubicBezTo>
                  <a:cubicBezTo>
                    <a:pt x="210" y="252"/>
                    <a:pt x="210" y="252"/>
                    <a:pt x="210" y="252"/>
                  </a:cubicBezTo>
                  <a:close/>
                  <a:moveTo>
                    <a:pt x="253" y="128"/>
                  </a:moveTo>
                  <a:cubicBezTo>
                    <a:pt x="250" y="129"/>
                    <a:pt x="252" y="128"/>
                    <a:pt x="251" y="130"/>
                  </a:cubicBezTo>
                  <a:cubicBezTo>
                    <a:pt x="249" y="132"/>
                    <a:pt x="249" y="131"/>
                    <a:pt x="249" y="134"/>
                  </a:cubicBezTo>
                  <a:cubicBezTo>
                    <a:pt x="252" y="132"/>
                    <a:pt x="253" y="131"/>
                    <a:pt x="253" y="128"/>
                  </a:cubicBezTo>
                  <a:close/>
                  <a:moveTo>
                    <a:pt x="426" y="401"/>
                  </a:moveTo>
                  <a:cubicBezTo>
                    <a:pt x="425" y="400"/>
                    <a:pt x="422" y="400"/>
                    <a:pt x="420" y="401"/>
                  </a:cubicBezTo>
                  <a:cubicBezTo>
                    <a:pt x="421" y="402"/>
                    <a:pt x="425" y="403"/>
                    <a:pt x="426" y="401"/>
                  </a:cubicBezTo>
                  <a:close/>
                  <a:moveTo>
                    <a:pt x="271" y="520"/>
                  </a:moveTo>
                  <a:cubicBezTo>
                    <a:pt x="269" y="519"/>
                    <a:pt x="268" y="519"/>
                    <a:pt x="265" y="519"/>
                  </a:cubicBezTo>
                  <a:cubicBezTo>
                    <a:pt x="266" y="521"/>
                    <a:pt x="265" y="521"/>
                    <a:pt x="268" y="521"/>
                  </a:cubicBezTo>
                  <a:cubicBezTo>
                    <a:pt x="270" y="521"/>
                    <a:pt x="270" y="521"/>
                    <a:pt x="271" y="520"/>
                  </a:cubicBezTo>
                  <a:close/>
                  <a:moveTo>
                    <a:pt x="423" y="69"/>
                  </a:moveTo>
                  <a:cubicBezTo>
                    <a:pt x="425" y="67"/>
                    <a:pt x="424" y="68"/>
                    <a:pt x="424" y="66"/>
                  </a:cubicBezTo>
                  <a:cubicBezTo>
                    <a:pt x="421" y="67"/>
                    <a:pt x="420" y="67"/>
                    <a:pt x="419" y="70"/>
                  </a:cubicBezTo>
                  <a:cubicBezTo>
                    <a:pt x="421" y="70"/>
                    <a:pt x="421" y="70"/>
                    <a:pt x="423" y="69"/>
                  </a:cubicBezTo>
                  <a:close/>
                  <a:moveTo>
                    <a:pt x="362" y="357"/>
                  </a:moveTo>
                  <a:cubicBezTo>
                    <a:pt x="360" y="356"/>
                    <a:pt x="358" y="357"/>
                    <a:pt x="357" y="359"/>
                  </a:cubicBezTo>
                  <a:cubicBezTo>
                    <a:pt x="360" y="359"/>
                    <a:pt x="361" y="359"/>
                    <a:pt x="362" y="357"/>
                  </a:cubicBezTo>
                  <a:close/>
                  <a:moveTo>
                    <a:pt x="93" y="360"/>
                  </a:moveTo>
                  <a:cubicBezTo>
                    <a:pt x="94" y="357"/>
                    <a:pt x="93" y="356"/>
                    <a:pt x="91" y="356"/>
                  </a:cubicBezTo>
                  <a:cubicBezTo>
                    <a:pt x="91" y="357"/>
                    <a:pt x="91" y="357"/>
                    <a:pt x="91" y="359"/>
                  </a:cubicBezTo>
                  <a:cubicBezTo>
                    <a:pt x="93" y="361"/>
                    <a:pt x="92" y="359"/>
                    <a:pt x="93" y="360"/>
                  </a:cubicBezTo>
                  <a:close/>
                  <a:moveTo>
                    <a:pt x="116" y="152"/>
                  </a:moveTo>
                  <a:cubicBezTo>
                    <a:pt x="114" y="152"/>
                    <a:pt x="113" y="153"/>
                    <a:pt x="113" y="156"/>
                  </a:cubicBezTo>
                  <a:cubicBezTo>
                    <a:pt x="115" y="155"/>
                    <a:pt x="116" y="154"/>
                    <a:pt x="116" y="152"/>
                  </a:cubicBezTo>
                  <a:close/>
                  <a:moveTo>
                    <a:pt x="461" y="240"/>
                  </a:moveTo>
                  <a:cubicBezTo>
                    <a:pt x="459" y="239"/>
                    <a:pt x="457" y="239"/>
                    <a:pt x="457" y="242"/>
                  </a:cubicBezTo>
                  <a:cubicBezTo>
                    <a:pt x="459" y="242"/>
                    <a:pt x="460" y="242"/>
                    <a:pt x="461" y="240"/>
                  </a:cubicBezTo>
                  <a:close/>
                  <a:moveTo>
                    <a:pt x="469" y="111"/>
                  </a:moveTo>
                  <a:cubicBezTo>
                    <a:pt x="471" y="110"/>
                    <a:pt x="472" y="110"/>
                    <a:pt x="471" y="107"/>
                  </a:cubicBezTo>
                  <a:cubicBezTo>
                    <a:pt x="469" y="108"/>
                    <a:pt x="468" y="109"/>
                    <a:pt x="469" y="111"/>
                  </a:cubicBezTo>
                  <a:close/>
                  <a:moveTo>
                    <a:pt x="208" y="120"/>
                  </a:moveTo>
                  <a:cubicBezTo>
                    <a:pt x="206" y="120"/>
                    <a:pt x="205" y="122"/>
                    <a:pt x="206" y="124"/>
                  </a:cubicBezTo>
                  <a:cubicBezTo>
                    <a:pt x="208" y="123"/>
                    <a:pt x="208" y="122"/>
                    <a:pt x="208" y="120"/>
                  </a:cubicBezTo>
                  <a:close/>
                  <a:moveTo>
                    <a:pt x="198" y="192"/>
                  </a:moveTo>
                  <a:cubicBezTo>
                    <a:pt x="199" y="191"/>
                    <a:pt x="199" y="190"/>
                    <a:pt x="199" y="188"/>
                  </a:cubicBezTo>
                  <a:cubicBezTo>
                    <a:pt x="198" y="189"/>
                    <a:pt x="198" y="189"/>
                    <a:pt x="197" y="190"/>
                  </a:cubicBezTo>
                  <a:cubicBezTo>
                    <a:pt x="197" y="192"/>
                    <a:pt x="198" y="192"/>
                    <a:pt x="198" y="192"/>
                  </a:cubicBezTo>
                  <a:close/>
                  <a:moveTo>
                    <a:pt x="334" y="142"/>
                  </a:moveTo>
                  <a:cubicBezTo>
                    <a:pt x="333" y="140"/>
                    <a:pt x="335" y="141"/>
                    <a:pt x="333" y="140"/>
                  </a:cubicBezTo>
                  <a:cubicBezTo>
                    <a:pt x="331" y="140"/>
                    <a:pt x="332" y="141"/>
                    <a:pt x="331" y="141"/>
                  </a:cubicBezTo>
                  <a:cubicBezTo>
                    <a:pt x="332" y="142"/>
                    <a:pt x="331" y="143"/>
                    <a:pt x="334" y="142"/>
                  </a:cubicBezTo>
                  <a:close/>
                  <a:moveTo>
                    <a:pt x="415" y="403"/>
                  </a:moveTo>
                  <a:cubicBezTo>
                    <a:pt x="398" y="404"/>
                    <a:pt x="379" y="410"/>
                    <a:pt x="362" y="411"/>
                  </a:cubicBezTo>
                  <a:cubicBezTo>
                    <a:pt x="346" y="412"/>
                    <a:pt x="329" y="411"/>
                    <a:pt x="314" y="409"/>
                  </a:cubicBezTo>
                  <a:cubicBezTo>
                    <a:pt x="296" y="407"/>
                    <a:pt x="233" y="395"/>
                    <a:pt x="221" y="399"/>
                  </a:cubicBezTo>
                  <a:cubicBezTo>
                    <a:pt x="224" y="402"/>
                    <a:pt x="237" y="400"/>
                    <a:pt x="245" y="401"/>
                  </a:cubicBezTo>
                  <a:cubicBezTo>
                    <a:pt x="281" y="406"/>
                    <a:pt x="325" y="416"/>
                    <a:pt x="361" y="413"/>
                  </a:cubicBezTo>
                  <a:cubicBezTo>
                    <a:pt x="371" y="412"/>
                    <a:pt x="406" y="407"/>
                    <a:pt x="415" y="403"/>
                  </a:cubicBezTo>
                  <a:close/>
                  <a:moveTo>
                    <a:pt x="345" y="363"/>
                  </a:moveTo>
                  <a:cubicBezTo>
                    <a:pt x="342" y="363"/>
                    <a:pt x="328" y="364"/>
                    <a:pt x="325" y="364"/>
                  </a:cubicBezTo>
                  <a:cubicBezTo>
                    <a:pt x="308" y="365"/>
                    <a:pt x="286" y="363"/>
                    <a:pt x="269" y="361"/>
                  </a:cubicBezTo>
                  <a:cubicBezTo>
                    <a:pt x="259" y="360"/>
                    <a:pt x="201" y="353"/>
                    <a:pt x="195" y="355"/>
                  </a:cubicBezTo>
                  <a:cubicBezTo>
                    <a:pt x="231" y="359"/>
                    <a:pt x="231" y="359"/>
                    <a:pt x="231" y="359"/>
                  </a:cubicBezTo>
                  <a:cubicBezTo>
                    <a:pt x="259" y="362"/>
                    <a:pt x="320" y="370"/>
                    <a:pt x="345" y="363"/>
                  </a:cubicBezTo>
                  <a:close/>
                  <a:moveTo>
                    <a:pt x="515" y="265"/>
                  </a:moveTo>
                  <a:cubicBezTo>
                    <a:pt x="511" y="267"/>
                    <a:pt x="507" y="271"/>
                    <a:pt x="503" y="274"/>
                  </a:cubicBezTo>
                  <a:cubicBezTo>
                    <a:pt x="493" y="283"/>
                    <a:pt x="473" y="292"/>
                    <a:pt x="461" y="296"/>
                  </a:cubicBezTo>
                  <a:cubicBezTo>
                    <a:pt x="449" y="301"/>
                    <a:pt x="437" y="305"/>
                    <a:pt x="425" y="308"/>
                  </a:cubicBezTo>
                  <a:cubicBezTo>
                    <a:pt x="392" y="314"/>
                    <a:pt x="392" y="314"/>
                    <a:pt x="392" y="314"/>
                  </a:cubicBezTo>
                  <a:cubicBezTo>
                    <a:pt x="402" y="317"/>
                    <a:pt x="449" y="303"/>
                    <a:pt x="461" y="298"/>
                  </a:cubicBezTo>
                  <a:cubicBezTo>
                    <a:pt x="475" y="293"/>
                    <a:pt x="493" y="284"/>
                    <a:pt x="505" y="275"/>
                  </a:cubicBezTo>
                  <a:cubicBezTo>
                    <a:pt x="507" y="273"/>
                    <a:pt x="508" y="272"/>
                    <a:pt x="510" y="270"/>
                  </a:cubicBezTo>
                  <a:cubicBezTo>
                    <a:pt x="511" y="269"/>
                    <a:pt x="512" y="269"/>
                    <a:pt x="513" y="268"/>
                  </a:cubicBezTo>
                  <a:cubicBezTo>
                    <a:pt x="515" y="265"/>
                    <a:pt x="515" y="265"/>
                    <a:pt x="515" y="265"/>
                  </a:cubicBezTo>
                  <a:close/>
                  <a:moveTo>
                    <a:pt x="408" y="485"/>
                  </a:moveTo>
                  <a:cubicBezTo>
                    <a:pt x="407" y="484"/>
                    <a:pt x="407" y="483"/>
                    <a:pt x="403" y="483"/>
                  </a:cubicBezTo>
                  <a:cubicBezTo>
                    <a:pt x="402" y="483"/>
                    <a:pt x="401" y="484"/>
                    <a:pt x="400" y="484"/>
                  </a:cubicBezTo>
                  <a:cubicBezTo>
                    <a:pt x="398" y="485"/>
                    <a:pt x="399" y="485"/>
                    <a:pt x="398" y="486"/>
                  </a:cubicBezTo>
                  <a:cubicBezTo>
                    <a:pt x="408" y="485"/>
                    <a:pt x="408" y="485"/>
                    <a:pt x="408" y="485"/>
                  </a:cubicBezTo>
                  <a:close/>
                  <a:moveTo>
                    <a:pt x="444" y="165"/>
                  </a:moveTo>
                  <a:cubicBezTo>
                    <a:pt x="442" y="164"/>
                    <a:pt x="439" y="167"/>
                    <a:pt x="439" y="169"/>
                  </a:cubicBezTo>
                  <a:cubicBezTo>
                    <a:pt x="439" y="169"/>
                    <a:pt x="439" y="170"/>
                    <a:pt x="442" y="167"/>
                  </a:cubicBezTo>
                  <a:cubicBezTo>
                    <a:pt x="443" y="166"/>
                    <a:pt x="443" y="166"/>
                    <a:pt x="444" y="165"/>
                  </a:cubicBezTo>
                  <a:close/>
                  <a:moveTo>
                    <a:pt x="480" y="346"/>
                  </a:moveTo>
                  <a:cubicBezTo>
                    <a:pt x="478" y="344"/>
                    <a:pt x="476" y="345"/>
                    <a:pt x="473" y="347"/>
                  </a:cubicBezTo>
                  <a:cubicBezTo>
                    <a:pt x="475" y="348"/>
                    <a:pt x="478" y="347"/>
                    <a:pt x="480" y="346"/>
                  </a:cubicBezTo>
                  <a:close/>
                  <a:moveTo>
                    <a:pt x="337" y="80"/>
                  </a:moveTo>
                  <a:cubicBezTo>
                    <a:pt x="338" y="79"/>
                    <a:pt x="337" y="80"/>
                    <a:pt x="338" y="78"/>
                  </a:cubicBezTo>
                  <a:cubicBezTo>
                    <a:pt x="338" y="77"/>
                    <a:pt x="338" y="77"/>
                    <a:pt x="339" y="75"/>
                  </a:cubicBezTo>
                  <a:cubicBezTo>
                    <a:pt x="338" y="76"/>
                    <a:pt x="336" y="77"/>
                    <a:pt x="336" y="77"/>
                  </a:cubicBezTo>
                  <a:cubicBezTo>
                    <a:pt x="335" y="80"/>
                    <a:pt x="337" y="80"/>
                    <a:pt x="337" y="80"/>
                  </a:cubicBezTo>
                  <a:close/>
                  <a:moveTo>
                    <a:pt x="19" y="240"/>
                  </a:moveTo>
                  <a:cubicBezTo>
                    <a:pt x="19" y="239"/>
                    <a:pt x="19" y="239"/>
                    <a:pt x="19" y="239"/>
                  </a:cubicBezTo>
                  <a:cubicBezTo>
                    <a:pt x="19" y="239"/>
                    <a:pt x="19" y="238"/>
                    <a:pt x="19" y="238"/>
                  </a:cubicBezTo>
                  <a:cubicBezTo>
                    <a:pt x="20" y="236"/>
                    <a:pt x="20" y="237"/>
                    <a:pt x="19" y="235"/>
                  </a:cubicBezTo>
                  <a:cubicBezTo>
                    <a:pt x="15" y="238"/>
                    <a:pt x="19" y="240"/>
                    <a:pt x="19" y="240"/>
                  </a:cubicBezTo>
                  <a:close/>
                  <a:moveTo>
                    <a:pt x="417" y="502"/>
                  </a:moveTo>
                  <a:cubicBezTo>
                    <a:pt x="416" y="500"/>
                    <a:pt x="414" y="500"/>
                    <a:pt x="412" y="502"/>
                  </a:cubicBezTo>
                  <a:cubicBezTo>
                    <a:pt x="414" y="503"/>
                    <a:pt x="415" y="503"/>
                    <a:pt x="417" y="502"/>
                  </a:cubicBezTo>
                  <a:close/>
                  <a:moveTo>
                    <a:pt x="140" y="225"/>
                  </a:moveTo>
                  <a:cubicBezTo>
                    <a:pt x="138" y="225"/>
                    <a:pt x="138" y="226"/>
                    <a:pt x="139" y="229"/>
                  </a:cubicBezTo>
                  <a:cubicBezTo>
                    <a:pt x="141" y="227"/>
                    <a:pt x="141" y="227"/>
                    <a:pt x="140" y="225"/>
                  </a:cubicBezTo>
                  <a:close/>
                  <a:moveTo>
                    <a:pt x="268" y="69"/>
                  </a:moveTo>
                  <a:cubicBezTo>
                    <a:pt x="266" y="70"/>
                    <a:pt x="265" y="70"/>
                    <a:pt x="266" y="72"/>
                  </a:cubicBezTo>
                  <a:cubicBezTo>
                    <a:pt x="268" y="72"/>
                    <a:pt x="268" y="71"/>
                    <a:pt x="268" y="69"/>
                  </a:cubicBezTo>
                  <a:close/>
                  <a:moveTo>
                    <a:pt x="287" y="197"/>
                  </a:moveTo>
                  <a:cubicBezTo>
                    <a:pt x="286" y="195"/>
                    <a:pt x="286" y="195"/>
                    <a:pt x="283" y="196"/>
                  </a:cubicBezTo>
                  <a:cubicBezTo>
                    <a:pt x="284" y="198"/>
                    <a:pt x="285" y="199"/>
                    <a:pt x="287" y="197"/>
                  </a:cubicBezTo>
                  <a:close/>
                  <a:moveTo>
                    <a:pt x="256" y="57"/>
                  </a:moveTo>
                  <a:cubicBezTo>
                    <a:pt x="251" y="60"/>
                    <a:pt x="213" y="107"/>
                    <a:pt x="213" y="113"/>
                  </a:cubicBezTo>
                  <a:cubicBezTo>
                    <a:pt x="246" y="71"/>
                    <a:pt x="246" y="71"/>
                    <a:pt x="246" y="71"/>
                  </a:cubicBezTo>
                  <a:cubicBezTo>
                    <a:pt x="248" y="68"/>
                    <a:pt x="256" y="60"/>
                    <a:pt x="256" y="57"/>
                  </a:cubicBezTo>
                  <a:close/>
                  <a:moveTo>
                    <a:pt x="146" y="535"/>
                  </a:moveTo>
                  <a:cubicBezTo>
                    <a:pt x="145" y="533"/>
                    <a:pt x="123" y="519"/>
                    <a:pt x="119" y="516"/>
                  </a:cubicBezTo>
                  <a:cubicBezTo>
                    <a:pt x="115" y="513"/>
                    <a:pt x="112" y="509"/>
                    <a:pt x="110" y="508"/>
                  </a:cubicBezTo>
                  <a:cubicBezTo>
                    <a:pt x="113" y="517"/>
                    <a:pt x="142" y="535"/>
                    <a:pt x="146" y="535"/>
                  </a:cubicBezTo>
                  <a:close/>
                  <a:moveTo>
                    <a:pt x="399" y="49"/>
                  </a:moveTo>
                  <a:cubicBezTo>
                    <a:pt x="397" y="49"/>
                    <a:pt x="398" y="49"/>
                    <a:pt x="396" y="50"/>
                  </a:cubicBezTo>
                  <a:cubicBezTo>
                    <a:pt x="394" y="52"/>
                    <a:pt x="395" y="51"/>
                    <a:pt x="395" y="54"/>
                  </a:cubicBezTo>
                  <a:cubicBezTo>
                    <a:pt x="397" y="52"/>
                    <a:pt x="400" y="51"/>
                    <a:pt x="399" y="49"/>
                  </a:cubicBezTo>
                  <a:close/>
                  <a:moveTo>
                    <a:pt x="192" y="466"/>
                  </a:moveTo>
                  <a:cubicBezTo>
                    <a:pt x="191" y="465"/>
                    <a:pt x="194" y="465"/>
                    <a:pt x="190" y="466"/>
                  </a:cubicBezTo>
                  <a:cubicBezTo>
                    <a:pt x="192" y="466"/>
                    <a:pt x="192" y="466"/>
                    <a:pt x="192" y="466"/>
                  </a:cubicBezTo>
                  <a:cubicBezTo>
                    <a:pt x="192" y="467"/>
                    <a:pt x="192" y="467"/>
                    <a:pt x="193" y="467"/>
                  </a:cubicBezTo>
                  <a:cubicBezTo>
                    <a:pt x="193" y="467"/>
                    <a:pt x="194" y="468"/>
                    <a:pt x="194" y="468"/>
                  </a:cubicBezTo>
                  <a:cubicBezTo>
                    <a:pt x="217" y="476"/>
                    <a:pt x="263" y="486"/>
                    <a:pt x="285" y="490"/>
                  </a:cubicBezTo>
                  <a:cubicBezTo>
                    <a:pt x="307" y="493"/>
                    <a:pt x="340" y="495"/>
                    <a:pt x="363" y="493"/>
                  </a:cubicBezTo>
                  <a:cubicBezTo>
                    <a:pt x="370" y="492"/>
                    <a:pt x="386" y="490"/>
                    <a:pt x="392" y="488"/>
                  </a:cubicBezTo>
                  <a:cubicBezTo>
                    <a:pt x="387" y="488"/>
                    <a:pt x="371" y="490"/>
                    <a:pt x="364" y="491"/>
                  </a:cubicBezTo>
                  <a:cubicBezTo>
                    <a:pt x="355" y="492"/>
                    <a:pt x="346" y="492"/>
                    <a:pt x="337" y="492"/>
                  </a:cubicBezTo>
                  <a:cubicBezTo>
                    <a:pt x="301" y="492"/>
                    <a:pt x="273" y="487"/>
                    <a:pt x="239" y="479"/>
                  </a:cubicBezTo>
                  <a:cubicBezTo>
                    <a:pt x="233" y="477"/>
                    <a:pt x="194" y="466"/>
                    <a:pt x="192" y="466"/>
                  </a:cubicBezTo>
                  <a:close/>
                  <a:moveTo>
                    <a:pt x="107" y="457"/>
                  </a:moveTo>
                  <a:cubicBezTo>
                    <a:pt x="107" y="457"/>
                    <a:pt x="107" y="457"/>
                    <a:pt x="107" y="457"/>
                  </a:cubicBezTo>
                  <a:close/>
                  <a:moveTo>
                    <a:pt x="124" y="458"/>
                  </a:moveTo>
                  <a:cubicBezTo>
                    <a:pt x="122" y="456"/>
                    <a:pt x="120" y="454"/>
                    <a:pt x="118" y="453"/>
                  </a:cubicBezTo>
                  <a:cubicBezTo>
                    <a:pt x="115" y="451"/>
                    <a:pt x="113" y="451"/>
                    <a:pt x="111" y="452"/>
                  </a:cubicBezTo>
                  <a:cubicBezTo>
                    <a:pt x="109" y="452"/>
                    <a:pt x="108" y="454"/>
                    <a:pt x="107" y="457"/>
                  </a:cubicBezTo>
                  <a:cubicBezTo>
                    <a:pt x="107" y="457"/>
                    <a:pt x="107" y="457"/>
                    <a:pt x="107" y="457"/>
                  </a:cubicBezTo>
                  <a:cubicBezTo>
                    <a:pt x="107" y="458"/>
                    <a:pt x="105" y="467"/>
                    <a:pt x="105" y="476"/>
                  </a:cubicBezTo>
                  <a:cubicBezTo>
                    <a:pt x="105" y="482"/>
                    <a:pt x="106" y="487"/>
                    <a:pt x="108" y="491"/>
                  </a:cubicBezTo>
                  <a:cubicBezTo>
                    <a:pt x="111" y="497"/>
                    <a:pt x="116" y="501"/>
                    <a:pt x="122" y="504"/>
                  </a:cubicBezTo>
                  <a:cubicBezTo>
                    <a:pt x="128" y="508"/>
                    <a:pt x="135" y="510"/>
                    <a:pt x="142" y="511"/>
                  </a:cubicBezTo>
                  <a:cubicBezTo>
                    <a:pt x="147" y="511"/>
                    <a:pt x="149" y="509"/>
                    <a:pt x="149" y="507"/>
                  </a:cubicBezTo>
                  <a:cubicBezTo>
                    <a:pt x="149" y="504"/>
                    <a:pt x="147" y="501"/>
                    <a:pt x="145" y="498"/>
                  </a:cubicBezTo>
                  <a:cubicBezTo>
                    <a:pt x="143" y="494"/>
                    <a:pt x="141" y="490"/>
                    <a:pt x="141" y="486"/>
                  </a:cubicBezTo>
                  <a:cubicBezTo>
                    <a:pt x="140" y="481"/>
                    <a:pt x="132" y="467"/>
                    <a:pt x="124" y="458"/>
                  </a:cubicBezTo>
                  <a:close/>
                  <a:moveTo>
                    <a:pt x="163" y="427"/>
                  </a:moveTo>
                  <a:cubicBezTo>
                    <a:pt x="164" y="427"/>
                    <a:pt x="165" y="427"/>
                    <a:pt x="166" y="426"/>
                  </a:cubicBezTo>
                  <a:cubicBezTo>
                    <a:pt x="166" y="426"/>
                    <a:pt x="167" y="426"/>
                    <a:pt x="167" y="425"/>
                  </a:cubicBezTo>
                  <a:cubicBezTo>
                    <a:pt x="169" y="424"/>
                    <a:pt x="171" y="420"/>
                    <a:pt x="171" y="416"/>
                  </a:cubicBezTo>
                  <a:cubicBezTo>
                    <a:pt x="171" y="412"/>
                    <a:pt x="170" y="408"/>
                    <a:pt x="167" y="403"/>
                  </a:cubicBezTo>
                  <a:cubicBezTo>
                    <a:pt x="166" y="401"/>
                    <a:pt x="165" y="399"/>
                    <a:pt x="163" y="397"/>
                  </a:cubicBezTo>
                  <a:cubicBezTo>
                    <a:pt x="159" y="392"/>
                    <a:pt x="152" y="388"/>
                    <a:pt x="146" y="386"/>
                  </a:cubicBezTo>
                  <a:cubicBezTo>
                    <a:pt x="138" y="383"/>
                    <a:pt x="130" y="382"/>
                    <a:pt x="126" y="384"/>
                  </a:cubicBezTo>
                  <a:cubicBezTo>
                    <a:pt x="124" y="386"/>
                    <a:pt x="123" y="389"/>
                    <a:pt x="122" y="393"/>
                  </a:cubicBezTo>
                  <a:cubicBezTo>
                    <a:pt x="122" y="399"/>
                    <a:pt x="123" y="407"/>
                    <a:pt x="123" y="409"/>
                  </a:cubicBezTo>
                  <a:cubicBezTo>
                    <a:pt x="124" y="410"/>
                    <a:pt x="124" y="411"/>
                    <a:pt x="124" y="412"/>
                  </a:cubicBezTo>
                  <a:cubicBezTo>
                    <a:pt x="127" y="417"/>
                    <a:pt x="135" y="421"/>
                    <a:pt x="143" y="424"/>
                  </a:cubicBezTo>
                  <a:cubicBezTo>
                    <a:pt x="150" y="426"/>
                    <a:pt x="159" y="427"/>
                    <a:pt x="163" y="427"/>
                  </a:cubicBezTo>
                  <a:close/>
                  <a:moveTo>
                    <a:pt x="189" y="346"/>
                  </a:moveTo>
                  <a:cubicBezTo>
                    <a:pt x="194" y="346"/>
                    <a:pt x="198" y="345"/>
                    <a:pt x="202" y="344"/>
                  </a:cubicBezTo>
                  <a:cubicBezTo>
                    <a:pt x="207" y="343"/>
                    <a:pt x="210" y="341"/>
                    <a:pt x="213" y="340"/>
                  </a:cubicBezTo>
                  <a:cubicBezTo>
                    <a:pt x="218" y="338"/>
                    <a:pt x="220" y="335"/>
                    <a:pt x="219" y="333"/>
                  </a:cubicBezTo>
                  <a:cubicBezTo>
                    <a:pt x="218" y="329"/>
                    <a:pt x="206" y="323"/>
                    <a:pt x="194" y="320"/>
                  </a:cubicBezTo>
                  <a:cubicBezTo>
                    <a:pt x="183" y="316"/>
                    <a:pt x="172" y="315"/>
                    <a:pt x="165" y="317"/>
                  </a:cubicBezTo>
                  <a:cubicBezTo>
                    <a:pt x="150" y="321"/>
                    <a:pt x="153" y="333"/>
                    <a:pt x="153" y="334"/>
                  </a:cubicBezTo>
                  <a:cubicBezTo>
                    <a:pt x="153" y="334"/>
                    <a:pt x="153" y="334"/>
                    <a:pt x="153" y="334"/>
                  </a:cubicBezTo>
                  <a:cubicBezTo>
                    <a:pt x="157" y="346"/>
                    <a:pt x="173" y="348"/>
                    <a:pt x="189" y="346"/>
                  </a:cubicBezTo>
                  <a:close/>
                  <a:moveTo>
                    <a:pt x="194" y="289"/>
                  </a:moveTo>
                  <a:cubicBezTo>
                    <a:pt x="199" y="290"/>
                    <a:pt x="204" y="289"/>
                    <a:pt x="209" y="288"/>
                  </a:cubicBezTo>
                  <a:cubicBezTo>
                    <a:pt x="214" y="287"/>
                    <a:pt x="218" y="286"/>
                    <a:pt x="220" y="284"/>
                  </a:cubicBezTo>
                  <a:cubicBezTo>
                    <a:pt x="224" y="282"/>
                    <a:pt x="225" y="280"/>
                    <a:pt x="223" y="277"/>
                  </a:cubicBezTo>
                  <a:cubicBezTo>
                    <a:pt x="220" y="272"/>
                    <a:pt x="215" y="269"/>
                    <a:pt x="210" y="266"/>
                  </a:cubicBezTo>
                  <a:cubicBezTo>
                    <a:pt x="204" y="264"/>
                    <a:pt x="198" y="264"/>
                    <a:pt x="192" y="265"/>
                  </a:cubicBezTo>
                  <a:cubicBezTo>
                    <a:pt x="186" y="266"/>
                    <a:pt x="182" y="268"/>
                    <a:pt x="180" y="270"/>
                  </a:cubicBezTo>
                  <a:cubicBezTo>
                    <a:pt x="177" y="272"/>
                    <a:pt x="176" y="275"/>
                    <a:pt x="176" y="277"/>
                  </a:cubicBezTo>
                  <a:cubicBezTo>
                    <a:pt x="176" y="277"/>
                    <a:pt x="176" y="277"/>
                    <a:pt x="176" y="277"/>
                  </a:cubicBezTo>
                  <a:cubicBezTo>
                    <a:pt x="175" y="285"/>
                    <a:pt x="184" y="289"/>
                    <a:pt x="194" y="289"/>
                  </a:cubicBezTo>
                  <a:close/>
                  <a:moveTo>
                    <a:pt x="98" y="304"/>
                  </a:moveTo>
                  <a:cubicBezTo>
                    <a:pt x="97" y="303"/>
                    <a:pt x="97" y="302"/>
                    <a:pt x="97" y="300"/>
                  </a:cubicBezTo>
                  <a:cubicBezTo>
                    <a:pt x="96" y="298"/>
                    <a:pt x="94" y="295"/>
                    <a:pt x="92" y="293"/>
                  </a:cubicBezTo>
                  <a:cubicBezTo>
                    <a:pt x="90" y="292"/>
                    <a:pt x="87" y="291"/>
                    <a:pt x="83" y="291"/>
                  </a:cubicBezTo>
                  <a:cubicBezTo>
                    <a:pt x="82" y="291"/>
                    <a:pt x="81" y="291"/>
                    <a:pt x="79" y="292"/>
                  </a:cubicBezTo>
                  <a:cubicBezTo>
                    <a:pt x="69" y="295"/>
                    <a:pt x="71" y="310"/>
                    <a:pt x="71" y="310"/>
                  </a:cubicBezTo>
                  <a:cubicBezTo>
                    <a:pt x="71" y="310"/>
                    <a:pt x="71" y="310"/>
                    <a:pt x="71" y="310"/>
                  </a:cubicBezTo>
                  <a:cubicBezTo>
                    <a:pt x="74" y="329"/>
                    <a:pt x="83" y="340"/>
                    <a:pt x="90" y="344"/>
                  </a:cubicBezTo>
                  <a:cubicBezTo>
                    <a:pt x="92" y="345"/>
                    <a:pt x="94" y="345"/>
                    <a:pt x="96" y="346"/>
                  </a:cubicBezTo>
                  <a:cubicBezTo>
                    <a:pt x="98" y="346"/>
                    <a:pt x="99" y="345"/>
                    <a:pt x="100" y="344"/>
                  </a:cubicBezTo>
                  <a:cubicBezTo>
                    <a:pt x="100" y="344"/>
                    <a:pt x="100" y="344"/>
                    <a:pt x="100" y="344"/>
                  </a:cubicBezTo>
                  <a:cubicBezTo>
                    <a:pt x="101" y="343"/>
                    <a:pt x="101" y="341"/>
                    <a:pt x="100" y="339"/>
                  </a:cubicBezTo>
                  <a:cubicBezTo>
                    <a:pt x="98" y="333"/>
                    <a:pt x="98" y="321"/>
                    <a:pt x="98" y="313"/>
                  </a:cubicBezTo>
                  <a:cubicBezTo>
                    <a:pt x="98" y="309"/>
                    <a:pt x="98" y="306"/>
                    <a:pt x="98" y="304"/>
                  </a:cubicBezTo>
                  <a:close/>
                  <a:moveTo>
                    <a:pt x="51" y="350"/>
                  </a:moveTo>
                  <a:cubicBezTo>
                    <a:pt x="43" y="340"/>
                    <a:pt x="35" y="347"/>
                    <a:pt x="34" y="347"/>
                  </a:cubicBezTo>
                  <a:cubicBezTo>
                    <a:pt x="34" y="347"/>
                    <a:pt x="34" y="347"/>
                    <a:pt x="34" y="348"/>
                  </a:cubicBezTo>
                  <a:cubicBezTo>
                    <a:pt x="30" y="351"/>
                    <a:pt x="33" y="355"/>
                    <a:pt x="36" y="358"/>
                  </a:cubicBezTo>
                  <a:cubicBezTo>
                    <a:pt x="38" y="360"/>
                    <a:pt x="40" y="362"/>
                    <a:pt x="41" y="364"/>
                  </a:cubicBezTo>
                  <a:cubicBezTo>
                    <a:pt x="42" y="368"/>
                    <a:pt x="48" y="379"/>
                    <a:pt x="54" y="388"/>
                  </a:cubicBezTo>
                  <a:cubicBezTo>
                    <a:pt x="57" y="394"/>
                    <a:pt x="61" y="399"/>
                    <a:pt x="65" y="400"/>
                  </a:cubicBezTo>
                  <a:cubicBezTo>
                    <a:pt x="69" y="401"/>
                    <a:pt x="72" y="401"/>
                    <a:pt x="75" y="399"/>
                  </a:cubicBezTo>
                  <a:cubicBezTo>
                    <a:pt x="76" y="398"/>
                    <a:pt x="77" y="397"/>
                    <a:pt x="77" y="396"/>
                  </a:cubicBezTo>
                  <a:cubicBezTo>
                    <a:pt x="78" y="395"/>
                    <a:pt x="78" y="394"/>
                    <a:pt x="78" y="392"/>
                  </a:cubicBezTo>
                  <a:cubicBezTo>
                    <a:pt x="78" y="390"/>
                    <a:pt x="77" y="387"/>
                    <a:pt x="74" y="385"/>
                  </a:cubicBezTo>
                  <a:cubicBezTo>
                    <a:pt x="69" y="382"/>
                    <a:pt x="64" y="373"/>
                    <a:pt x="60" y="364"/>
                  </a:cubicBezTo>
                  <a:cubicBezTo>
                    <a:pt x="57" y="359"/>
                    <a:pt x="54" y="354"/>
                    <a:pt x="51" y="350"/>
                  </a:cubicBezTo>
                  <a:close/>
                  <a:moveTo>
                    <a:pt x="22" y="397"/>
                  </a:moveTo>
                  <a:cubicBezTo>
                    <a:pt x="21" y="397"/>
                    <a:pt x="21" y="398"/>
                    <a:pt x="20" y="399"/>
                  </a:cubicBezTo>
                  <a:cubicBezTo>
                    <a:pt x="20" y="400"/>
                    <a:pt x="19" y="401"/>
                    <a:pt x="19" y="402"/>
                  </a:cubicBezTo>
                  <a:cubicBezTo>
                    <a:pt x="19" y="404"/>
                    <a:pt x="19" y="406"/>
                    <a:pt x="21" y="407"/>
                  </a:cubicBezTo>
                  <a:cubicBezTo>
                    <a:pt x="22" y="407"/>
                    <a:pt x="23" y="410"/>
                    <a:pt x="26" y="414"/>
                  </a:cubicBezTo>
                  <a:cubicBezTo>
                    <a:pt x="29" y="420"/>
                    <a:pt x="34" y="428"/>
                    <a:pt x="41" y="436"/>
                  </a:cubicBezTo>
                  <a:cubicBezTo>
                    <a:pt x="48" y="443"/>
                    <a:pt x="56" y="445"/>
                    <a:pt x="62" y="443"/>
                  </a:cubicBezTo>
                  <a:cubicBezTo>
                    <a:pt x="64" y="443"/>
                    <a:pt x="65" y="442"/>
                    <a:pt x="66" y="442"/>
                  </a:cubicBezTo>
                  <a:cubicBezTo>
                    <a:pt x="68" y="441"/>
                    <a:pt x="69" y="440"/>
                    <a:pt x="69" y="439"/>
                  </a:cubicBezTo>
                  <a:cubicBezTo>
                    <a:pt x="69" y="437"/>
                    <a:pt x="69" y="436"/>
                    <a:pt x="68" y="435"/>
                  </a:cubicBezTo>
                  <a:cubicBezTo>
                    <a:pt x="68" y="435"/>
                    <a:pt x="67" y="434"/>
                    <a:pt x="66" y="434"/>
                  </a:cubicBezTo>
                  <a:cubicBezTo>
                    <a:pt x="66" y="434"/>
                    <a:pt x="66" y="434"/>
                    <a:pt x="66" y="434"/>
                  </a:cubicBezTo>
                  <a:cubicBezTo>
                    <a:pt x="61" y="430"/>
                    <a:pt x="53" y="424"/>
                    <a:pt x="44" y="411"/>
                  </a:cubicBezTo>
                  <a:cubicBezTo>
                    <a:pt x="34" y="398"/>
                    <a:pt x="28" y="396"/>
                    <a:pt x="27" y="396"/>
                  </a:cubicBezTo>
                  <a:cubicBezTo>
                    <a:pt x="25" y="395"/>
                    <a:pt x="23" y="396"/>
                    <a:pt x="22" y="3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46384C2B-362C-4946-8222-F30613BA8F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3559175"/>
              <a:ext cx="996950" cy="2058988"/>
            </a:xfrm>
            <a:custGeom>
              <a:avLst/>
              <a:gdLst>
                <a:gd name="T0" fmla="*/ 257 w 264"/>
                <a:gd name="T1" fmla="*/ 229 h 546"/>
                <a:gd name="T2" fmla="*/ 262 w 264"/>
                <a:gd name="T3" fmla="*/ 261 h 546"/>
                <a:gd name="T4" fmla="*/ 166 w 264"/>
                <a:gd name="T5" fmla="*/ 335 h 546"/>
                <a:gd name="T6" fmla="*/ 212 w 264"/>
                <a:gd name="T7" fmla="*/ 363 h 546"/>
                <a:gd name="T8" fmla="*/ 215 w 264"/>
                <a:gd name="T9" fmla="*/ 381 h 546"/>
                <a:gd name="T10" fmla="*/ 250 w 264"/>
                <a:gd name="T11" fmla="*/ 396 h 546"/>
                <a:gd name="T12" fmla="*/ 195 w 264"/>
                <a:gd name="T13" fmla="*/ 433 h 546"/>
                <a:gd name="T14" fmla="*/ 112 w 264"/>
                <a:gd name="T15" fmla="*/ 464 h 546"/>
                <a:gd name="T16" fmla="*/ 221 w 264"/>
                <a:gd name="T17" fmla="*/ 448 h 546"/>
                <a:gd name="T18" fmla="*/ 184 w 264"/>
                <a:gd name="T19" fmla="*/ 482 h 546"/>
                <a:gd name="T20" fmla="*/ 142 w 264"/>
                <a:gd name="T21" fmla="*/ 505 h 546"/>
                <a:gd name="T22" fmla="*/ 102 w 264"/>
                <a:gd name="T23" fmla="*/ 520 h 546"/>
                <a:gd name="T24" fmla="*/ 60 w 264"/>
                <a:gd name="T25" fmla="*/ 539 h 546"/>
                <a:gd name="T26" fmla="*/ 34 w 264"/>
                <a:gd name="T27" fmla="*/ 545 h 546"/>
                <a:gd name="T28" fmla="*/ 21 w 264"/>
                <a:gd name="T29" fmla="*/ 498 h 546"/>
                <a:gd name="T30" fmla="*/ 21 w 264"/>
                <a:gd name="T31" fmla="*/ 437 h 546"/>
                <a:gd name="T32" fmla="*/ 63 w 264"/>
                <a:gd name="T33" fmla="*/ 437 h 546"/>
                <a:gd name="T34" fmla="*/ 89 w 264"/>
                <a:gd name="T35" fmla="*/ 403 h 546"/>
                <a:gd name="T36" fmla="*/ 92 w 264"/>
                <a:gd name="T37" fmla="*/ 392 h 546"/>
                <a:gd name="T38" fmla="*/ 16 w 264"/>
                <a:gd name="T39" fmla="*/ 356 h 546"/>
                <a:gd name="T40" fmla="*/ 72 w 264"/>
                <a:gd name="T41" fmla="*/ 331 h 546"/>
                <a:gd name="T42" fmla="*/ 37 w 264"/>
                <a:gd name="T43" fmla="*/ 273 h 546"/>
                <a:gd name="T44" fmla="*/ 28 w 264"/>
                <a:gd name="T45" fmla="*/ 277 h 546"/>
                <a:gd name="T46" fmla="*/ 21 w 264"/>
                <a:gd name="T47" fmla="*/ 275 h 546"/>
                <a:gd name="T48" fmla="*/ 60 w 264"/>
                <a:gd name="T49" fmla="*/ 183 h 546"/>
                <a:gd name="T50" fmla="*/ 63 w 264"/>
                <a:gd name="T51" fmla="*/ 160 h 546"/>
                <a:gd name="T52" fmla="*/ 158 w 264"/>
                <a:gd name="T53" fmla="*/ 54 h 546"/>
                <a:gd name="T54" fmla="*/ 119 w 264"/>
                <a:gd name="T55" fmla="*/ 29 h 546"/>
                <a:gd name="T56" fmla="*/ 43 w 264"/>
                <a:gd name="T57" fmla="*/ 53 h 546"/>
                <a:gd name="T58" fmla="*/ 31 w 264"/>
                <a:gd name="T59" fmla="*/ 225 h 546"/>
                <a:gd name="T60" fmla="*/ 16 w 264"/>
                <a:gd name="T61" fmla="*/ 222 h 546"/>
                <a:gd name="T62" fmla="*/ 39 w 264"/>
                <a:gd name="T63" fmla="*/ 5 h 546"/>
                <a:gd name="T64" fmla="*/ 58 w 264"/>
                <a:gd name="T65" fmla="*/ 38 h 546"/>
                <a:gd name="T66" fmla="*/ 105 w 264"/>
                <a:gd name="T67" fmla="*/ 33 h 546"/>
                <a:gd name="T68" fmla="*/ 159 w 264"/>
                <a:gd name="T69" fmla="*/ 28 h 546"/>
                <a:gd name="T70" fmla="*/ 181 w 264"/>
                <a:gd name="T71" fmla="*/ 76 h 546"/>
                <a:gd name="T72" fmla="*/ 106 w 264"/>
                <a:gd name="T73" fmla="*/ 133 h 546"/>
                <a:gd name="T74" fmla="*/ 209 w 264"/>
                <a:gd name="T75" fmla="*/ 79 h 546"/>
                <a:gd name="T76" fmla="*/ 204 w 264"/>
                <a:gd name="T77" fmla="*/ 128 h 546"/>
                <a:gd name="T78" fmla="*/ 155 w 264"/>
                <a:gd name="T79" fmla="*/ 164 h 546"/>
                <a:gd name="T80" fmla="*/ 206 w 264"/>
                <a:gd name="T81" fmla="*/ 129 h 546"/>
                <a:gd name="T82" fmla="*/ 224 w 264"/>
                <a:gd name="T83" fmla="*/ 149 h 546"/>
                <a:gd name="T84" fmla="*/ 211 w 264"/>
                <a:gd name="T85" fmla="*/ 204 h 546"/>
                <a:gd name="T86" fmla="*/ 7 w 264"/>
                <a:gd name="T87" fmla="*/ 19 h 546"/>
                <a:gd name="T88" fmla="*/ 0 w 264"/>
                <a:gd name="T89" fmla="*/ 342 h 546"/>
                <a:gd name="T90" fmla="*/ 0 w 264"/>
                <a:gd name="T91" fmla="*/ 227 h 546"/>
                <a:gd name="T92" fmla="*/ 10 w 264"/>
                <a:gd name="T93" fmla="*/ 216 h 546"/>
                <a:gd name="T94" fmla="*/ 118 w 264"/>
                <a:gd name="T95" fmla="*/ 339 h 546"/>
                <a:gd name="T96" fmla="*/ 176 w 264"/>
                <a:gd name="T97" fmla="*/ 80 h 546"/>
                <a:gd name="T98" fmla="*/ 189 w 264"/>
                <a:gd name="T99" fmla="*/ 374 h 546"/>
                <a:gd name="T100" fmla="*/ 126 w 264"/>
                <a:gd name="T101" fmla="*/ 224 h 546"/>
                <a:gd name="T102" fmla="*/ 90 w 264"/>
                <a:gd name="T103" fmla="*/ 141 h 546"/>
                <a:gd name="T104" fmla="*/ 197 w 264"/>
                <a:gd name="T105" fmla="*/ 423 h 546"/>
                <a:gd name="T106" fmla="*/ 84 w 264"/>
                <a:gd name="T107" fmla="*/ 270 h 546"/>
                <a:gd name="T108" fmla="*/ 173 w 264"/>
                <a:gd name="T109" fmla="*/ 394 h 546"/>
                <a:gd name="T110" fmla="*/ 170 w 264"/>
                <a:gd name="T111" fmla="*/ 72 h 546"/>
                <a:gd name="T112" fmla="*/ 139 w 264"/>
                <a:gd name="T113" fmla="*/ 311 h 546"/>
                <a:gd name="T114" fmla="*/ 51 w 264"/>
                <a:gd name="T115" fmla="*/ 329 h 546"/>
                <a:gd name="T116" fmla="*/ 22 w 264"/>
                <a:gd name="T117" fmla="*/ 372 h 546"/>
                <a:gd name="T118" fmla="*/ 3 w 264"/>
                <a:gd name="T119" fmla="*/ 410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64" h="546">
                  <a:moveTo>
                    <a:pt x="82" y="288"/>
                  </a:moveTo>
                  <a:cubicBezTo>
                    <a:pt x="80" y="292"/>
                    <a:pt x="79" y="295"/>
                    <a:pt x="81" y="298"/>
                  </a:cubicBezTo>
                  <a:cubicBezTo>
                    <a:pt x="82" y="301"/>
                    <a:pt x="85" y="303"/>
                    <a:pt x="90" y="305"/>
                  </a:cubicBezTo>
                  <a:cubicBezTo>
                    <a:pt x="95" y="306"/>
                    <a:pt x="100" y="307"/>
                    <a:pt x="107" y="306"/>
                  </a:cubicBezTo>
                  <a:cubicBezTo>
                    <a:pt x="129" y="305"/>
                    <a:pt x="159" y="295"/>
                    <a:pt x="180" y="276"/>
                  </a:cubicBezTo>
                  <a:cubicBezTo>
                    <a:pt x="197" y="259"/>
                    <a:pt x="212" y="253"/>
                    <a:pt x="224" y="247"/>
                  </a:cubicBezTo>
                  <a:cubicBezTo>
                    <a:pt x="237" y="241"/>
                    <a:pt x="246" y="237"/>
                    <a:pt x="252" y="222"/>
                  </a:cubicBezTo>
                  <a:cubicBezTo>
                    <a:pt x="252" y="222"/>
                    <a:pt x="252" y="222"/>
                    <a:pt x="252" y="222"/>
                  </a:cubicBezTo>
                  <a:cubicBezTo>
                    <a:pt x="252" y="222"/>
                    <a:pt x="252" y="222"/>
                    <a:pt x="252" y="222"/>
                  </a:cubicBezTo>
                  <a:cubicBezTo>
                    <a:pt x="252" y="222"/>
                    <a:pt x="252" y="221"/>
                    <a:pt x="253" y="222"/>
                  </a:cubicBezTo>
                  <a:cubicBezTo>
                    <a:pt x="254" y="223"/>
                    <a:pt x="256" y="225"/>
                    <a:pt x="257" y="227"/>
                  </a:cubicBezTo>
                  <a:cubicBezTo>
                    <a:pt x="257" y="228"/>
                    <a:pt x="257" y="228"/>
                    <a:pt x="257" y="229"/>
                  </a:cubicBezTo>
                  <a:cubicBezTo>
                    <a:pt x="256" y="234"/>
                    <a:pt x="252" y="239"/>
                    <a:pt x="248" y="243"/>
                  </a:cubicBezTo>
                  <a:cubicBezTo>
                    <a:pt x="243" y="248"/>
                    <a:pt x="237" y="252"/>
                    <a:pt x="233" y="256"/>
                  </a:cubicBezTo>
                  <a:cubicBezTo>
                    <a:pt x="227" y="260"/>
                    <a:pt x="202" y="275"/>
                    <a:pt x="200" y="278"/>
                  </a:cubicBezTo>
                  <a:cubicBezTo>
                    <a:pt x="203" y="277"/>
                    <a:pt x="206" y="274"/>
                    <a:pt x="208" y="273"/>
                  </a:cubicBezTo>
                  <a:cubicBezTo>
                    <a:pt x="212" y="271"/>
                    <a:pt x="214" y="270"/>
                    <a:pt x="217" y="268"/>
                  </a:cubicBezTo>
                  <a:cubicBezTo>
                    <a:pt x="227" y="262"/>
                    <a:pt x="255" y="245"/>
                    <a:pt x="258" y="230"/>
                  </a:cubicBezTo>
                  <a:cubicBezTo>
                    <a:pt x="260" y="234"/>
                    <a:pt x="262" y="239"/>
                    <a:pt x="263" y="244"/>
                  </a:cubicBezTo>
                  <a:cubicBezTo>
                    <a:pt x="263" y="244"/>
                    <a:pt x="263" y="244"/>
                    <a:pt x="263" y="244"/>
                  </a:cubicBezTo>
                  <a:cubicBezTo>
                    <a:pt x="262" y="246"/>
                    <a:pt x="263" y="247"/>
                    <a:pt x="261" y="250"/>
                  </a:cubicBezTo>
                  <a:cubicBezTo>
                    <a:pt x="258" y="258"/>
                    <a:pt x="249" y="265"/>
                    <a:pt x="248" y="267"/>
                  </a:cubicBezTo>
                  <a:cubicBezTo>
                    <a:pt x="252" y="266"/>
                    <a:pt x="261" y="257"/>
                    <a:pt x="263" y="250"/>
                  </a:cubicBezTo>
                  <a:cubicBezTo>
                    <a:pt x="264" y="254"/>
                    <a:pt x="263" y="257"/>
                    <a:pt x="262" y="261"/>
                  </a:cubicBezTo>
                  <a:cubicBezTo>
                    <a:pt x="260" y="264"/>
                    <a:pt x="259" y="267"/>
                    <a:pt x="256" y="271"/>
                  </a:cubicBezTo>
                  <a:cubicBezTo>
                    <a:pt x="250" y="280"/>
                    <a:pt x="243" y="285"/>
                    <a:pt x="234" y="292"/>
                  </a:cubicBezTo>
                  <a:cubicBezTo>
                    <a:pt x="231" y="294"/>
                    <a:pt x="225" y="297"/>
                    <a:pt x="222" y="300"/>
                  </a:cubicBezTo>
                  <a:cubicBezTo>
                    <a:pt x="226" y="300"/>
                    <a:pt x="241" y="290"/>
                    <a:pt x="246" y="286"/>
                  </a:cubicBezTo>
                  <a:cubicBezTo>
                    <a:pt x="251" y="281"/>
                    <a:pt x="258" y="274"/>
                    <a:pt x="262" y="266"/>
                  </a:cubicBezTo>
                  <a:cubicBezTo>
                    <a:pt x="263" y="268"/>
                    <a:pt x="264" y="273"/>
                    <a:pt x="264" y="279"/>
                  </a:cubicBezTo>
                  <a:cubicBezTo>
                    <a:pt x="264" y="281"/>
                    <a:pt x="263" y="283"/>
                    <a:pt x="262" y="284"/>
                  </a:cubicBezTo>
                  <a:cubicBezTo>
                    <a:pt x="260" y="287"/>
                    <a:pt x="257" y="288"/>
                    <a:pt x="256" y="290"/>
                  </a:cubicBezTo>
                  <a:cubicBezTo>
                    <a:pt x="258" y="290"/>
                    <a:pt x="262" y="287"/>
                    <a:pt x="264" y="283"/>
                  </a:cubicBezTo>
                  <a:cubicBezTo>
                    <a:pt x="264" y="292"/>
                    <a:pt x="261" y="303"/>
                    <a:pt x="251" y="312"/>
                  </a:cubicBezTo>
                  <a:cubicBezTo>
                    <a:pt x="232" y="329"/>
                    <a:pt x="210" y="331"/>
                    <a:pt x="183" y="334"/>
                  </a:cubicBezTo>
                  <a:cubicBezTo>
                    <a:pt x="177" y="334"/>
                    <a:pt x="172" y="335"/>
                    <a:pt x="166" y="335"/>
                  </a:cubicBezTo>
                  <a:cubicBezTo>
                    <a:pt x="147" y="338"/>
                    <a:pt x="129" y="343"/>
                    <a:pt x="114" y="349"/>
                  </a:cubicBezTo>
                  <a:cubicBezTo>
                    <a:pt x="101" y="355"/>
                    <a:pt x="92" y="363"/>
                    <a:pt x="91" y="371"/>
                  </a:cubicBezTo>
                  <a:cubicBezTo>
                    <a:pt x="91" y="373"/>
                    <a:pt x="91" y="375"/>
                    <a:pt x="92" y="376"/>
                  </a:cubicBezTo>
                  <a:cubicBezTo>
                    <a:pt x="93" y="380"/>
                    <a:pt x="97" y="382"/>
                    <a:pt x="103" y="383"/>
                  </a:cubicBezTo>
                  <a:cubicBezTo>
                    <a:pt x="108" y="385"/>
                    <a:pt x="115" y="385"/>
                    <a:pt x="122" y="385"/>
                  </a:cubicBezTo>
                  <a:cubicBezTo>
                    <a:pt x="137" y="383"/>
                    <a:pt x="155" y="378"/>
                    <a:pt x="170" y="367"/>
                  </a:cubicBezTo>
                  <a:cubicBezTo>
                    <a:pt x="187" y="354"/>
                    <a:pt x="203" y="353"/>
                    <a:pt x="216" y="352"/>
                  </a:cubicBezTo>
                  <a:cubicBezTo>
                    <a:pt x="226" y="351"/>
                    <a:pt x="235" y="350"/>
                    <a:pt x="242" y="344"/>
                  </a:cubicBezTo>
                  <a:cubicBezTo>
                    <a:pt x="244" y="342"/>
                    <a:pt x="246" y="341"/>
                    <a:pt x="247" y="341"/>
                  </a:cubicBezTo>
                  <a:cubicBezTo>
                    <a:pt x="248" y="341"/>
                    <a:pt x="250" y="342"/>
                    <a:pt x="251" y="344"/>
                  </a:cubicBezTo>
                  <a:cubicBezTo>
                    <a:pt x="248" y="347"/>
                    <a:pt x="243" y="352"/>
                    <a:pt x="226" y="358"/>
                  </a:cubicBezTo>
                  <a:cubicBezTo>
                    <a:pt x="222" y="360"/>
                    <a:pt x="217" y="362"/>
                    <a:pt x="212" y="363"/>
                  </a:cubicBezTo>
                  <a:cubicBezTo>
                    <a:pt x="209" y="364"/>
                    <a:pt x="208" y="365"/>
                    <a:pt x="205" y="366"/>
                  </a:cubicBezTo>
                  <a:cubicBezTo>
                    <a:pt x="203" y="367"/>
                    <a:pt x="200" y="368"/>
                    <a:pt x="198" y="370"/>
                  </a:cubicBezTo>
                  <a:cubicBezTo>
                    <a:pt x="213" y="365"/>
                    <a:pt x="213" y="365"/>
                    <a:pt x="213" y="365"/>
                  </a:cubicBezTo>
                  <a:cubicBezTo>
                    <a:pt x="223" y="361"/>
                    <a:pt x="245" y="354"/>
                    <a:pt x="251" y="345"/>
                  </a:cubicBezTo>
                  <a:cubicBezTo>
                    <a:pt x="252" y="346"/>
                    <a:pt x="253" y="349"/>
                    <a:pt x="253" y="352"/>
                  </a:cubicBezTo>
                  <a:cubicBezTo>
                    <a:pt x="253" y="352"/>
                    <a:pt x="254" y="353"/>
                    <a:pt x="254" y="353"/>
                  </a:cubicBezTo>
                  <a:cubicBezTo>
                    <a:pt x="251" y="356"/>
                    <a:pt x="249" y="359"/>
                    <a:pt x="247" y="361"/>
                  </a:cubicBezTo>
                  <a:cubicBezTo>
                    <a:pt x="243" y="366"/>
                    <a:pt x="226" y="374"/>
                    <a:pt x="219" y="377"/>
                  </a:cubicBezTo>
                  <a:cubicBezTo>
                    <a:pt x="189" y="388"/>
                    <a:pt x="189" y="388"/>
                    <a:pt x="189" y="388"/>
                  </a:cubicBezTo>
                  <a:cubicBezTo>
                    <a:pt x="186" y="389"/>
                    <a:pt x="180" y="391"/>
                    <a:pt x="178" y="393"/>
                  </a:cubicBezTo>
                  <a:cubicBezTo>
                    <a:pt x="182" y="392"/>
                    <a:pt x="205" y="384"/>
                    <a:pt x="210" y="383"/>
                  </a:cubicBezTo>
                  <a:cubicBezTo>
                    <a:pt x="211" y="382"/>
                    <a:pt x="213" y="381"/>
                    <a:pt x="215" y="381"/>
                  </a:cubicBezTo>
                  <a:cubicBezTo>
                    <a:pt x="224" y="377"/>
                    <a:pt x="241" y="369"/>
                    <a:pt x="248" y="362"/>
                  </a:cubicBezTo>
                  <a:cubicBezTo>
                    <a:pt x="249" y="361"/>
                    <a:pt x="252" y="358"/>
                    <a:pt x="254" y="356"/>
                  </a:cubicBezTo>
                  <a:cubicBezTo>
                    <a:pt x="255" y="365"/>
                    <a:pt x="254" y="375"/>
                    <a:pt x="252" y="382"/>
                  </a:cubicBezTo>
                  <a:cubicBezTo>
                    <a:pt x="251" y="384"/>
                    <a:pt x="249" y="387"/>
                    <a:pt x="246" y="390"/>
                  </a:cubicBezTo>
                  <a:cubicBezTo>
                    <a:pt x="243" y="392"/>
                    <a:pt x="238" y="395"/>
                    <a:pt x="236" y="398"/>
                  </a:cubicBezTo>
                  <a:cubicBezTo>
                    <a:pt x="238" y="398"/>
                    <a:pt x="237" y="398"/>
                    <a:pt x="239" y="397"/>
                  </a:cubicBezTo>
                  <a:cubicBezTo>
                    <a:pt x="247" y="392"/>
                    <a:pt x="247" y="392"/>
                    <a:pt x="247" y="392"/>
                  </a:cubicBezTo>
                  <a:cubicBezTo>
                    <a:pt x="248" y="391"/>
                    <a:pt x="250" y="389"/>
                    <a:pt x="251" y="387"/>
                  </a:cubicBezTo>
                  <a:cubicBezTo>
                    <a:pt x="251" y="389"/>
                    <a:pt x="251" y="391"/>
                    <a:pt x="251" y="393"/>
                  </a:cubicBezTo>
                  <a:cubicBezTo>
                    <a:pt x="249" y="395"/>
                    <a:pt x="246" y="398"/>
                    <a:pt x="244" y="399"/>
                  </a:cubicBezTo>
                  <a:cubicBezTo>
                    <a:pt x="232" y="407"/>
                    <a:pt x="222" y="407"/>
                    <a:pt x="220" y="409"/>
                  </a:cubicBezTo>
                  <a:cubicBezTo>
                    <a:pt x="229" y="410"/>
                    <a:pt x="246" y="401"/>
                    <a:pt x="250" y="396"/>
                  </a:cubicBezTo>
                  <a:cubicBezTo>
                    <a:pt x="249" y="400"/>
                    <a:pt x="248" y="406"/>
                    <a:pt x="244" y="412"/>
                  </a:cubicBezTo>
                  <a:cubicBezTo>
                    <a:pt x="242" y="413"/>
                    <a:pt x="239" y="415"/>
                    <a:pt x="238" y="415"/>
                  </a:cubicBezTo>
                  <a:cubicBezTo>
                    <a:pt x="231" y="418"/>
                    <a:pt x="221" y="420"/>
                    <a:pt x="215" y="421"/>
                  </a:cubicBezTo>
                  <a:cubicBezTo>
                    <a:pt x="213" y="422"/>
                    <a:pt x="211" y="422"/>
                    <a:pt x="210" y="423"/>
                  </a:cubicBezTo>
                  <a:cubicBezTo>
                    <a:pt x="214" y="423"/>
                    <a:pt x="224" y="421"/>
                    <a:pt x="228" y="420"/>
                  </a:cubicBezTo>
                  <a:cubicBezTo>
                    <a:pt x="231" y="419"/>
                    <a:pt x="239" y="417"/>
                    <a:pt x="241" y="415"/>
                  </a:cubicBezTo>
                  <a:cubicBezTo>
                    <a:pt x="242" y="415"/>
                    <a:pt x="242" y="415"/>
                    <a:pt x="242" y="415"/>
                  </a:cubicBezTo>
                  <a:cubicBezTo>
                    <a:pt x="238" y="421"/>
                    <a:pt x="231" y="427"/>
                    <a:pt x="220" y="430"/>
                  </a:cubicBezTo>
                  <a:cubicBezTo>
                    <a:pt x="219" y="431"/>
                    <a:pt x="219" y="431"/>
                    <a:pt x="218" y="431"/>
                  </a:cubicBezTo>
                  <a:cubicBezTo>
                    <a:pt x="218" y="431"/>
                    <a:pt x="218" y="431"/>
                    <a:pt x="218" y="431"/>
                  </a:cubicBezTo>
                  <a:cubicBezTo>
                    <a:pt x="211" y="433"/>
                    <a:pt x="204" y="434"/>
                    <a:pt x="196" y="433"/>
                  </a:cubicBezTo>
                  <a:cubicBezTo>
                    <a:pt x="196" y="433"/>
                    <a:pt x="195" y="433"/>
                    <a:pt x="195" y="433"/>
                  </a:cubicBezTo>
                  <a:cubicBezTo>
                    <a:pt x="180" y="433"/>
                    <a:pt x="162" y="429"/>
                    <a:pt x="145" y="426"/>
                  </a:cubicBezTo>
                  <a:cubicBezTo>
                    <a:pt x="124" y="422"/>
                    <a:pt x="105" y="419"/>
                    <a:pt x="92" y="421"/>
                  </a:cubicBezTo>
                  <a:cubicBezTo>
                    <a:pt x="87" y="421"/>
                    <a:pt x="85" y="423"/>
                    <a:pt x="84" y="425"/>
                  </a:cubicBezTo>
                  <a:cubicBezTo>
                    <a:pt x="83" y="429"/>
                    <a:pt x="85" y="434"/>
                    <a:pt x="89" y="438"/>
                  </a:cubicBezTo>
                  <a:cubicBezTo>
                    <a:pt x="94" y="443"/>
                    <a:pt x="100" y="447"/>
                    <a:pt x="108" y="451"/>
                  </a:cubicBezTo>
                  <a:cubicBezTo>
                    <a:pt x="130" y="460"/>
                    <a:pt x="164" y="463"/>
                    <a:pt x="196" y="436"/>
                  </a:cubicBezTo>
                  <a:cubicBezTo>
                    <a:pt x="200" y="436"/>
                    <a:pt x="204" y="436"/>
                    <a:pt x="208" y="436"/>
                  </a:cubicBezTo>
                  <a:cubicBezTo>
                    <a:pt x="198" y="447"/>
                    <a:pt x="185" y="449"/>
                    <a:pt x="177" y="454"/>
                  </a:cubicBezTo>
                  <a:cubicBezTo>
                    <a:pt x="170" y="458"/>
                    <a:pt x="148" y="463"/>
                    <a:pt x="140" y="464"/>
                  </a:cubicBezTo>
                  <a:cubicBezTo>
                    <a:pt x="135" y="465"/>
                    <a:pt x="131" y="465"/>
                    <a:pt x="126" y="464"/>
                  </a:cubicBezTo>
                  <a:cubicBezTo>
                    <a:pt x="124" y="464"/>
                    <a:pt x="122" y="464"/>
                    <a:pt x="119" y="464"/>
                  </a:cubicBezTo>
                  <a:cubicBezTo>
                    <a:pt x="117" y="464"/>
                    <a:pt x="114" y="463"/>
                    <a:pt x="112" y="464"/>
                  </a:cubicBezTo>
                  <a:cubicBezTo>
                    <a:pt x="118" y="466"/>
                    <a:pt x="135" y="466"/>
                    <a:pt x="141" y="466"/>
                  </a:cubicBezTo>
                  <a:cubicBezTo>
                    <a:pt x="149" y="465"/>
                    <a:pt x="159" y="462"/>
                    <a:pt x="166" y="460"/>
                  </a:cubicBezTo>
                  <a:cubicBezTo>
                    <a:pt x="189" y="450"/>
                    <a:pt x="189" y="450"/>
                    <a:pt x="189" y="450"/>
                  </a:cubicBezTo>
                  <a:cubicBezTo>
                    <a:pt x="195" y="447"/>
                    <a:pt x="203" y="443"/>
                    <a:pt x="208" y="437"/>
                  </a:cubicBezTo>
                  <a:cubicBezTo>
                    <a:pt x="208" y="437"/>
                    <a:pt x="209" y="436"/>
                    <a:pt x="209" y="436"/>
                  </a:cubicBezTo>
                  <a:cubicBezTo>
                    <a:pt x="209" y="435"/>
                    <a:pt x="209" y="437"/>
                    <a:pt x="209" y="435"/>
                  </a:cubicBezTo>
                  <a:cubicBezTo>
                    <a:pt x="212" y="435"/>
                    <a:pt x="215" y="435"/>
                    <a:pt x="218" y="434"/>
                  </a:cubicBezTo>
                  <a:cubicBezTo>
                    <a:pt x="219" y="437"/>
                    <a:pt x="221" y="441"/>
                    <a:pt x="221" y="446"/>
                  </a:cubicBezTo>
                  <a:cubicBezTo>
                    <a:pt x="220" y="447"/>
                    <a:pt x="220" y="449"/>
                    <a:pt x="214" y="452"/>
                  </a:cubicBezTo>
                  <a:cubicBezTo>
                    <a:pt x="211" y="454"/>
                    <a:pt x="208" y="454"/>
                    <a:pt x="205" y="457"/>
                  </a:cubicBezTo>
                  <a:cubicBezTo>
                    <a:pt x="207" y="457"/>
                    <a:pt x="206" y="457"/>
                    <a:pt x="208" y="457"/>
                  </a:cubicBezTo>
                  <a:cubicBezTo>
                    <a:pt x="213" y="454"/>
                    <a:pt x="218" y="453"/>
                    <a:pt x="221" y="448"/>
                  </a:cubicBezTo>
                  <a:cubicBezTo>
                    <a:pt x="221" y="449"/>
                    <a:pt x="221" y="450"/>
                    <a:pt x="221" y="450"/>
                  </a:cubicBezTo>
                  <a:cubicBezTo>
                    <a:pt x="221" y="452"/>
                    <a:pt x="221" y="453"/>
                    <a:pt x="220" y="454"/>
                  </a:cubicBezTo>
                  <a:cubicBezTo>
                    <a:pt x="217" y="458"/>
                    <a:pt x="216" y="465"/>
                    <a:pt x="192" y="470"/>
                  </a:cubicBezTo>
                  <a:cubicBezTo>
                    <a:pt x="182" y="472"/>
                    <a:pt x="167" y="473"/>
                    <a:pt x="156" y="474"/>
                  </a:cubicBezTo>
                  <a:cubicBezTo>
                    <a:pt x="150" y="474"/>
                    <a:pt x="135" y="473"/>
                    <a:pt x="131" y="474"/>
                  </a:cubicBezTo>
                  <a:cubicBezTo>
                    <a:pt x="137" y="477"/>
                    <a:pt x="174" y="474"/>
                    <a:pt x="180" y="473"/>
                  </a:cubicBezTo>
                  <a:cubicBezTo>
                    <a:pt x="191" y="472"/>
                    <a:pt x="205" y="469"/>
                    <a:pt x="214" y="463"/>
                  </a:cubicBezTo>
                  <a:cubicBezTo>
                    <a:pt x="215" y="462"/>
                    <a:pt x="218" y="460"/>
                    <a:pt x="220" y="457"/>
                  </a:cubicBezTo>
                  <a:cubicBezTo>
                    <a:pt x="219" y="461"/>
                    <a:pt x="217" y="465"/>
                    <a:pt x="214" y="470"/>
                  </a:cubicBezTo>
                  <a:cubicBezTo>
                    <a:pt x="214" y="470"/>
                    <a:pt x="214" y="470"/>
                    <a:pt x="214" y="470"/>
                  </a:cubicBezTo>
                  <a:cubicBezTo>
                    <a:pt x="214" y="470"/>
                    <a:pt x="214" y="471"/>
                    <a:pt x="214" y="471"/>
                  </a:cubicBezTo>
                  <a:cubicBezTo>
                    <a:pt x="206" y="472"/>
                    <a:pt x="204" y="482"/>
                    <a:pt x="184" y="482"/>
                  </a:cubicBezTo>
                  <a:cubicBezTo>
                    <a:pt x="181" y="482"/>
                    <a:pt x="174" y="482"/>
                    <a:pt x="172" y="483"/>
                  </a:cubicBezTo>
                  <a:cubicBezTo>
                    <a:pt x="177" y="485"/>
                    <a:pt x="192" y="484"/>
                    <a:pt x="196" y="483"/>
                  </a:cubicBezTo>
                  <a:cubicBezTo>
                    <a:pt x="203" y="481"/>
                    <a:pt x="205" y="478"/>
                    <a:pt x="211" y="474"/>
                  </a:cubicBezTo>
                  <a:cubicBezTo>
                    <a:pt x="212" y="474"/>
                    <a:pt x="213" y="473"/>
                    <a:pt x="213" y="473"/>
                  </a:cubicBezTo>
                  <a:cubicBezTo>
                    <a:pt x="213" y="475"/>
                    <a:pt x="212" y="478"/>
                    <a:pt x="210" y="482"/>
                  </a:cubicBezTo>
                  <a:cubicBezTo>
                    <a:pt x="207" y="485"/>
                    <a:pt x="207" y="488"/>
                    <a:pt x="195" y="490"/>
                  </a:cubicBezTo>
                  <a:cubicBezTo>
                    <a:pt x="168" y="495"/>
                    <a:pt x="136" y="485"/>
                    <a:pt x="133" y="485"/>
                  </a:cubicBezTo>
                  <a:cubicBezTo>
                    <a:pt x="136" y="490"/>
                    <a:pt x="170" y="493"/>
                    <a:pt x="176" y="493"/>
                  </a:cubicBezTo>
                  <a:cubicBezTo>
                    <a:pt x="183" y="493"/>
                    <a:pt x="189" y="492"/>
                    <a:pt x="196" y="491"/>
                  </a:cubicBezTo>
                  <a:cubicBezTo>
                    <a:pt x="202" y="490"/>
                    <a:pt x="206" y="488"/>
                    <a:pt x="209" y="485"/>
                  </a:cubicBezTo>
                  <a:cubicBezTo>
                    <a:pt x="207" y="491"/>
                    <a:pt x="203" y="497"/>
                    <a:pt x="198" y="503"/>
                  </a:cubicBezTo>
                  <a:cubicBezTo>
                    <a:pt x="190" y="505"/>
                    <a:pt x="173" y="511"/>
                    <a:pt x="142" y="505"/>
                  </a:cubicBezTo>
                  <a:cubicBezTo>
                    <a:pt x="138" y="505"/>
                    <a:pt x="120" y="500"/>
                    <a:pt x="119" y="500"/>
                  </a:cubicBezTo>
                  <a:cubicBezTo>
                    <a:pt x="131" y="508"/>
                    <a:pt x="167" y="511"/>
                    <a:pt x="184" y="508"/>
                  </a:cubicBezTo>
                  <a:cubicBezTo>
                    <a:pt x="187" y="507"/>
                    <a:pt x="192" y="506"/>
                    <a:pt x="196" y="505"/>
                  </a:cubicBezTo>
                  <a:cubicBezTo>
                    <a:pt x="188" y="512"/>
                    <a:pt x="178" y="518"/>
                    <a:pt x="163" y="520"/>
                  </a:cubicBezTo>
                  <a:cubicBezTo>
                    <a:pt x="134" y="523"/>
                    <a:pt x="108" y="504"/>
                    <a:pt x="86" y="489"/>
                  </a:cubicBezTo>
                  <a:cubicBezTo>
                    <a:pt x="76" y="482"/>
                    <a:pt x="66" y="475"/>
                    <a:pt x="58" y="472"/>
                  </a:cubicBezTo>
                  <a:cubicBezTo>
                    <a:pt x="52" y="470"/>
                    <a:pt x="47" y="470"/>
                    <a:pt x="44" y="471"/>
                  </a:cubicBezTo>
                  <a:cubicBezTo>
                    <a:pt x="42" y="472"/>
                    <a:pt x="40" y="474"/>
                    <a:pt x="39" y="476"/>
                  </a:cubicBezTo>
                  <a:cubicBezTo>
                    <a:pt x="39" y="478"/>
                    <a:pt x="38" y="481"/>
                    <a:pt x="39" y="483"/>
                  </a:cubicBezTo>
                  <a:cubicBezTo>
                    <a:pt x="40" y="490"/>
                    <a:pt x="44" y="498"/>
                    <a:pt x="51" y="503"/>
                  </a:cubicBezTo>
                  <a:cubicBezTo>
                    <a:pt x="58" y="510"/>
                    <a:pt x="66" y="514"/>
                    <a:pt x="74" y="516"/>
                  </a:cubicBezTo>
                  <a:cubicBezTo>
                    <a:pt x="84" y="519"/>
                    <a:pt x="94" y="520"/>
                    <a:pt x="102" y="520"/>
                  </a:cubicBezTo>
                  <a:cubicBezTo>
                    <a:pt x="103" y="520"/>
                    <a:pt x="104" y="520"/>
                    <a:pt x="104" y="520"/>
                  </a:cubicBezTo>
                  <a:cubicBezTo>
                    <a:pt x="104" y="520"/>
                    <a:pt x="104" y="520"/>
                    <a:pt x="103" y="521"/>
                  </a:cubicBezTo>
                  <a:cubicBezTo>
                    <a:pt x="102" y="522"/>
                    <a:pt x="100" y="524"/>
                    <a:pt x="98" y="525"/>
                  </a:cubicBezTo>
                  <a:cubicBezTo>
                    <a:pt x="97" y="526"/>
                    <a:pt x="96" y="527"/>
                    <a:pt x="94" y="528"/>
                  </a:cubicBezTo>
                  <a:cubicBezTo>
                    <a:pt x="81" y="530"/>
                    <a:pt x="55" y="520"/>
                    <a:pt x="45" y="514"/>
                  </a:cubicBezTo>
                  <a:cubicBezTo>
                    <a:pt x="45" y="513"/>
                    <a:pt x="44" y="513"/>
                    <a:pt x="44" y="513"/>
                  </a:cubicBezTo>
                  <a:cubicBezTo>
                    <a:pt x="41" y="511"/>
                    <a:pt x="43" y="512"/>
                    <a:pt x="42" y="512"/>
                  </a:cubicBezTo>
                  <a:cubicBezTo>
                    <a:pt x="50" y="519"/>
                    <a:pt x="60" y="524"/>
                    <a:pt x="72" y="527"/>
                  </a:cubicBezTo>
                  <a:cubicBezTo>
                    <a:pt x="77" y="528"/>
                    <a:pt x="85" y="530"/>
                    <a:pt x="91" y="530"/>
                  </a:cubicBezTo>
                  <a:cubicBezTo>
                    <a:pt x="82" y="535"/>
                    <a:pt x="69" y="540"/>
                    <a:pt x="61" y="539"/>
                  </a:cubicBezTo>
                  <a:cubicBezTo>
                    <a:pt x="61" y="539"/>
                    <a:pt x="61" y="539"/>
                    <a:pt x="60" y="539"/>
                  </a:cubicBezTo>
                  <a:cubicBezTo>
                    <a:pt x="60" y="539"/>
                    <a:pt x="60" y="539"/>
                    <a:pt x="60" y="539"/>
                  </a:cubicBezTo>
                  <a:cubicBezTo>
                    <a:pt x="59" y="538"/>
                    <a:pt x="56" y="537"/>
                    <a:pt x="53" y="534"/>
                  </a:cubicBezTo>
                  <a:cubicBezTo>
                    <a:pt x="51" y="532"/>
                    <a:pt x="47" y="527"/>
                    <a:pt x="45" y="526"/>
                  </a:cubicBezTo>
                  <a:cubicBezTo>
                    <a:pt x="45" y="529"/>
                    <a:pt x="52" y="537"/>
                    <a:pt x="58" y="540"/>
                  </a:cubicBezTo>
                  <a:cubicBezTo>
                    <a:pt x="56" y="541"/>
                    <a:pt x="53" y="542"/>
                    <a:pt x="49" y="543"/>
                  </a:cubicBezTo>
                  <a:cubicBezTo>
                    <a:pt x="43" y="537"/>
                    <a:pt x="23" y="536"/>
                    <a:pt x="15" y="514"/>
                  </a:cubicBezTo>
                  <a:cubicBezTo>
                    <a:pt x="13" y="508"/>
                    <a:pt x="8" y="496"/>
                    <a:pt x="3" y="492"/>
                  </a:cubicBezTo>
                  <a:cubicBezTo>
                    <a:pt x="3" y="492"/>
                    <a:pt x="3" y="493"/>
                    <a:pt x="4" y="492"/>
                  </a:cubicBezTo>
                  <a:cubicBezTo>
                    <a:pt x="4" y="492"/>
                    <a:pt x="4" y="493"/>
                    <a:pt x="4" y="493"/>
                  </a:cubicBezTo>
                  <a:cubicBezTo>
                    <a:pt x="4" y="494"/>
                    <a:pt x="4" y="493"/>
                    <a:pt x="4" y="494"/>
                  </a:cubicBezTo>
                  <a:cubicBezTo>
                    <a:pt x="17" y="522"/>
                    <a:pt x="17" y="522"/>
                    <a:pt x="17" y="522"/>
                  </a:cubicBezTo>
                  <a:cubicBezTo>
                    <a:pt x="21" y="530"/>
                    <a:pt x="37" y="540"/>
                    <a:pt x="49" y="543"/>
                  </a:cubicBezTo>
                  <a:cubicBezTo>
                    <a:pt x="45" y="544"/>
                    <a:pt x="40" y="545"/>
                    <a:pt x="34" y="545"/>
                  </a:cubicBezTo>
                  <a:cubicBezTo>
                    <a:pt x="30" y="543"/>
                    <a:pt x="25" y="546"/>
                    <a:pt x="11" y="531"/>
                  </a:cubicBezTo>
                  <a:cubicBezTo>
                    <a:pt x="9" y="529"/>
                    <a:pt x="7" y="526"/>
                    <a:pt x="5" y="525"/>
                  </a:cubicBezTo>
                  <a:cubicBezTo>
                    <a:pt x="6" y="527"/>
                    <a:pt x="6" y="527"/>
                    <a:pt x="6" y="527"/>
                  </a:cubicBezTo>
                  <a:cubicBezTo>
                    <a:pt x="6" y="527"/>
                    <a:pt x="6" y="528"/>
                    <a:pt x="7" y="528"/>
                  </a:cubicBezTo>
                  <a:cubicBezTo>
                    <a:pt x="11" y="534"/>
                    <a:pt x="19" y="542"/>
                    <a:pt x="27" y="545"/>
                  </a:cubicBezTo>
                  <a:cubicBezTo>
                    <a:pt x="18" y="544"/>
                    <a:pt x="9" y="541"/>
                    <a:pt x="0" y="535"/>
                  </a:cubicBezTo>
                  <a:cubicBezTo>
                    <a:pt x="0" y="444"/>
                    <a:pt x="0" y="444"/>
                    <a:pt x="0" y="444"/>
                  </a:cubicBezTo>
                  <a:cubicBezTo>
                    <a:pt x="2" y="448"/>
                    <a:pt x="3" y="452"/>
                    <a:pt x="4" y="457"/>
                  </a:cubicBezTo>
                  <a:cubicBezTo>
                    <a:pt x="9" y="472"/>
                    <a:pt x="13" y="487"/>
                    <a:pt x="21" y="501"/>
                  </a:cubicBezTo>
                  <a:cubicBezTo>
                    <a:pt x="22" y="503"/>
                    <a:pt x="29" y="512"/>
                    <a:pt x="33" y="512"/>
                  </a:cubicBezTo>
                  <a:cubicBezTo>
                    <a:pt x="32" y="509"/>
                    <a:pt x="27" y="506"/>
                    <a:pt x="24" y="503"/>
                  </a:cubicBezTo>
                  <a:cubicBezTo>
                    <a:pt x="23" y="501"/>
                    <a:pt x="22" y="499"/>
                    <a:pt x="21" y="498"/>
                  </a:cubicBezTo>
                  <a:cubicBezTo>
                    <a:pt x="14" y="487"/>
                    <a:pt x="8" y="460"/>
                    <a:pt x="3" y="447"/>
                  </a:cubicBezTo>
                  <a:cubicBezTo>
                    <a:pt x="0" y="438"/>
                    <a:pt x="0" y="438"/>
                    <a:pt x="0" y="438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6" y="434"/>
                    <a:pt x="11" y="440"/>
                    <a:pt x="14" y="444"/>
                  </a:cubicBezTo>
                  <a:cubicBezTo>
                    <a:pt x="29" y="465"/>
                    <a:pt x="29" y="465"/>
                    <a:pt x="29" y="465"/>
                  </a:cubicBezTo>
                  <a:cubicBezTo>
                    <a:pt x="29" y="462"/>
                    <a:pt x="25" y="457"/>
                    <a:pt x="23" y="455"/>
                  </a:cubicBezTo>
                  <a:cubicBezTo>
                    <a:pt x="15" y="443"/>
                    <a:pt x="12" y="436"/>
                    <a:pt x="0" y="428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9" y="431"/>
                    <a:pt x="16" y="435"/>
                    <a:pt x="23" y="440"/>
                  </a:cubicBezTo>
                  <a:cubicBezTo>
                    <a:pt x="27" y="443"/>
                    <a:pt x="31" y="446"/>
                    <a:pt x="34" y="448"/>
                  </a:cubicBezTo>
                  <a:cubicBezTo>
                    <a:pt x="37" y="450"/>
                    <a:pt x="42" y="456"/>
                    <a:pt x="44" y="457"/>
                  </a:cubicBezTo>
                  <a:cubicBezTo>
                    <a:pt x="42" y="451"/>
                    <a:pt x="27" y="442"/>
                    <a:pt x="21" y="437"/>
                  </a:cubicBezTo>
                  <a:cubicBezTo>
                    <a:pt x="16" y="434"/>
                    <a:pt x="12" y="431"/>
                    <a:pt x="6" y="428"/>
                  </a:cubicBezTo>
                  <a:cubicBezTo>
                    <a:pt x="5" y="427"/>
                    <a:pt x="2" y="426"/>
                    <a:pt x="0" y="425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21" y="430"/>
                    <a:pt x="56" y="457"/>
                    <a:pt x="66" y="464"/>
                  </a:cubicBezTo>
                  <a:cubicBezTo>
                    <a:pt x="85" y="477"/>
                    <a:pt x="107" y="488"/>
                    <a:pt x="131" y="493"/>
                  </a:cubicBezTo>
                  <a:cubicBezTo>
                    <a:pt x="152" y="495"/>
                    <a:pt x="152" y="495"/>
                    <a:pt x="152" y="495"/>
                  </a:cubicBezTo>
                  <a:cubicBezTo>
                    <a:pt x="141" y="491"/>
                    <a:pt x="129" y="493"/>
                    <a:pt x="105" y="483"/>
                  </a:cubicBezTo>
                  <a:cubicBezTo>
                    <a:pt x="82" y="475"/>
                    <a:pt x="62" y="459"/>
                    <a:pt x="44" y="446"/>
                  </a:cubicBezTo>
                  <a:cubicBezTo>
                    <a:pt x="30" y="436"/>
                    <a:pt x="16" y="426"/>
                    <a:pt x="0" y="420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17" y="421"/>
                    <a:pt x="38" y="428"/>
                    <a:pt x="53" y="434"/>
                  </a:cubicBezTo>
                  <a:cubicBezTo>
                    <a:pt x="55" y="435"/>
                    <a:pt x="60" y="438"/>
                    <a:pt x="63" y="437"/>
                  </a:cubicBezTo>
                  <a:cubicBezTo>
                    <a:pt x="45" y="428"/>
                    <a:pt x="20" y="420"/>
                    <a:pt x="0" y="415"/>
                  </a:cubicBezTo>
                  <a:cubicBezTo>
                    <a:pt x="0" y="396"/>
                    <a:pt x="0" y="396"/>
                    <a:pt x="0" y="396"/>
                  </a:cubicBezTo>
                  <a:cubicBezTo>
                    <a:pt x="0" y="396"/>
                    <a:pt x="0" y="396"/>
                    <a:pt x="0" y="396"/>
                  </a:cubicBezTo>
                  <a:cubicBezTo>
                    <a:pt x="9" y="395"/>
                    <a:pt x="18" y="396"/>
                    <a:pt x="27" y="397"/>
                  </a:cubicBezTo>
                  <a:cubicBezTo>
                    <a:pt x="42" y="399"/>
                    <a:pt x="57" y="403"/>
                    <a:pt x="71" y="406"/>
                  </a:cubicBezTo>
                  <a:cubicBezTo>
                    <a:pt x="75" y="407"/>
                    <a:pt x="82" y="411"/>
                    <a:pt x="86" y="410"/>
                  </a:cubicBezTo>
                  <a:cubicBezTo>
                    <a:pt x="68" y="402"/>
                    <a:pt x="30" y="394"/>
                    <a:pt x="9" y="394"/>
                  </a:cubicBezTo>
                  <a:cubicBezTo>
                    <a:pt x="6" y="394"/>
                    <a:pt x="3" y="394"/>
                    <a:pt x="0" y="395"/>
                  </a:cubicBezTo>
                  <a:cubicBezTo>
                    <a:pt x="0" y="391"/>
                    <a:pt x="0" y="391"/>
                    <a:pt x="0" y="391"/>
                  </a:cubicBezTo>
                  <a:cubicBezTo>
                    <a:pt x="4" y="390"/>
                    <a:pt x="7" y="390"/>
                    <a:pt x="11" y="390"/>
                  </a:cubicBezTo>
                  <a:cubicBezTo>
                    <a:pt x="25" y="390"/>
                    <a:pt x="48" y="394"/>
                    <a:pt x="62" y="396"/>
                  </a:cubicBezTo>
                  <a:cubicBezTo>
                    <a:pt x="71" y="398"/>
                    <a:pt x="80" y="401"/>
                    <a:pt x="89" y="403"/>
                  </a:cubicBezTo>
                  <a:cubicBezTo>
                    <a:pt x="115" y="408"/>
                    <a:pt x="169" y="411"/>
                    <a:pt x="183" y="399"/>
                  </a:cubicBezTo>
                  <a:cubicBezTo>
                    <a:pt x="181" y="399"/>
                    <a:pt x="181" y="400"/>
                    <a:pt x="178" y="401"/>
                  </a:cubicBezTo>
                  <a:cubicBezTo>
                    <a:pt x="177" y="401"/>
                    <a:pt x="175" y="402"/>
                    <a:pt x="173" y="402"/>
                  </a:cubicBezTo>
                  <a:cubicBezTo>
                    <a:pt x="170" y="403"/>
                    <a:pt x="166" y="404"/>
                    <a:pt x="162" y="404"/>
                  </a:cubicBezTo>
                  <a:cubicBezTo>
                    <a:pt x="154" y="405"/>
                    <a:pt x="147" y="406"/>
                    <a:pt x="139" y="405"/>
                  </a:cubicBezTo>
                  <a:cubicBezTo>
                    <a:pt x="123" y="405"/>
                    <a:pt x="105" y="404"/>
                    <a:pt x="89" y="400"/>
                  </a:cubicBezTo>
                  <a:cubicBezTo>
                    <a:pt x="80" y="398"/>
                    <a:pt x="71" y="396"/>
                    <a:pt x="62" y="394"/>
                  </a:cubicBezTo>
                  <a:cubicBezTo>
                    <a:pt x="58" y="394"/>
                    <a:pt x="39" y="391"/>
                    <a:pt x="37" y="390"/>
                  </a:cubicBezTo>
                  <a:cubicBezTo>
                    <a:pt x="29" y="386"/>
                    <a:pt x="12" y="387"/>
                    <a:pt x="0" y="388"/>
                  </a:cubicBezTo>
                  <a:cubicBezTo>
                    <a:pt x="0" y="385"/>
                    <a:pt x="0" y="385"/>
                    <a:pt x="0" y="385"/>
                  </a:cubicBezTo>
                  <a:cubicBezTo>
                    <a:pt x="13" y="384"/>
                    <a:pt x="28" y="387"/>
                    <a:pt x="42" y="388"/>
                  </a:cubicBezTo>
                  <a:cubicBezTo>
                    <a:pt x="53" y="390"/>
                    <a:pt x="82" y="395"/>
                    <a:pt x="92" y="392"/>
                  </a:cubicBezTo>
                  <a:cubicBezTo>
                    <a:pt x="89" y="391"/>
                    <a:pt x="73" y="391"/>
                    <a:pt x="68" y="390"/>
                  </a:cubicBezTo>
                  <a:cubicBezTo>
                    <a:pt x="48" y="388"/>
                    <a:pt x="20" y="382"/>
                    <a:pt x="0" y="384"/>
                  </a:cubicBezTo>
                  <a:cubicBezTo>
                    <a:pt x="0" y="374"/>
                    <a:pt x="0" y="374"/>
                    <a:pt x="0" y="374"/>
                  </a:cubicBezTo>
                  <a:cubicBezTo>
                    <a:pt x="5" y="371"/>
                    <a:pt x="12" y="369"/>
                    <a:pt x="13" y="368"/>
                  </a:cubicBezTo>
                  <a:cubicBezTo>
                    <a:pt x="10" y="368"/>
                    <a:pt x="6" y="369"/>
                    <a:pt x="3" y="370"/>
                  </a:cubicBezTo>
                  <a:cubicBezTo>
                    <a:pt x="0" y="372"/>
                    <a:pt x="0" y="372"/>
                    <a:pt x="0" y="372"/>
                  </a:cubicBezTo>
                  <a:cubicBezTo>
                    <a:pt x="0" y="367"/>
                    <a:pt x="0" y="367"/>
                    <a:pt x="0" y="367"/>
                  </a:cubicBezTo>
                  <a:cubicBezTo>
                    <a:pt x="1" y="367"/>
                    <a:pt x="2" y="367"/>
                    <a:pt x="3" y="366"/>
                  </a:cubicBezTo>
                  <a:cubicBezTo>
                    <a:pt x="22" y="355"/>
                    <a:pt x="33" y="348"/>
                    <a:pt x="56" y="344"/>
                  </a:cubicBezTo>
                  <a:cubicBezTo>
                    <a:pt x="61" y="344"/>
                    <a:pt x="77" y="342"/>
                    <a:pt x="80" y="341"/>
                  </a:cubicBezTo>
                  <a:cubicBezTo>
                    <a:pt x="70" y="339"/>
                    <a:pt x="46" y="345"/>
                    <a:pt x="36" y="348"/>
                  </a:cubicBezTo>
                  <a:cubicBezTo>
                    <a:pt x="29" y="350"/>
                    <a:pt x="23" y="353"/>
                    <a:pt x="16" y="356"/>
                  </a:cubicBezTo>
                  <a:cubicBezTo>
                    <a:pt x="14" y="358"/>
                    <a:pt x="5" y="364"/>
                    <a:pt x="0" y="366"/>
                  </a:cubicBezTo>
                  <a:cubicBezTo>
                    <a:pt x="0" y="358"/>
                    <a:pt x="0" y="358"/>
                    <a:pt x="0" y="358"/>
                  </a:cubicBezTo>
                  <a:cubicBezTo>
                    <a:pt x="1" y="356"/>
                    <a:pt x="2" y="354"/>
                    <a:pt x="3" y="353"/>
                  </a:cubicBezTo>
                  <a:cubicBezTo>
                    <a:pt x="9" y="346"/>
                    <a:pt x="13" y="345"/>
                    <a:pt x="20" y="344"/>
                  </a:cubicBezTo>
                  <a:cubicBezTo>
                    <a:pt x="40" y="341"/>
                    <a:pt x="40" y="341"/>
                    <a:pt x="40" y="341"/>
                  </a:cubicBezTo>
                  <a:cubicBezTo>
                    <a:pt x="49" y="339"/>
                    <a:pt x="56" y="337"/>
                    <a:pt x="65" y="335"/>
                  </a:cubicBezTo>
                  <a:cubicBezTo>
                    <a:pt x="90" y="328"/>
                    <a:pt x="114" y="327"/>
                    <a:pt x="142" y="319"/>
                  </a:cubicBezTo>
                  <a:cubicBezTo>
                    <a:pt x="146" y="318"/>
                    <a:pt x="150" y="316"/>
                    <a:pt x="154" y="315"/>
                  </a:cubicBezTo>
                  <a:cubicBezTo>
                    <a:pt x="162" y="313"/>
                    <a:pt x="188" y="310"/>
                    <a:pt x="192" y="304"/>
                  </a:cubicBezTo>
                  <a:cubicBezTo>
                    <a:pt x="187" y="304"/>
                    <a:pt x="173" y="309"/>
                    <a:pt x="168" y="310"/>
                  </a:cubicBezTo>
                  <a:cubicBezTo>
                    <a:pt x="160" y="312"/>
                    <a:pt x="152" y="314"/>
                    <a:pt x="144" y="316"/>
                  </a:cubicBezTo>
                  <a:cubicBezTo>
                    <a:pt x="122" y="323"/>
                    <a:pt x="95" y="326"/>
                    <a:pt x="72" y="331"/>
                  </a:cubicBezTo>
                  <a:cubicBezTo>
                    <a:pt x="63" y="333"/>
                    <a:pt x="56" y="335"/>
                    <a:pt x="48" y="337"/>
                  </a:cubicBezTo>
                  <a:cubicBezTo>
                    <a:pt x="38" y="339"/>
                    <a:pt x="15" y="341"/>
                    <a:pt x="7" y="347"/>
                  </a:cubicBezTo>
                  <a:cubicBezTo>
                    <a:pt x="6" y="347"/>
                    <a:pt x="2" y="351"/>
                    <a:pt x="2" y="351"/>
                  </a:cubicBezTo>
                  <a:cubicBezTo>
                    <a:pt x="3" y="344"/>
                    <a:pt x="8" y="327"/>
                    <a:pt x="11" y="319"/>
                  </a:cubicBezTo>
                  <a:cubicBezTo>
                    <a:pt x="12" y="315"/>
                    <a:pt x="13" y="306"/>
                    <a:pt x="15" y="304"/>
                  </a:cubicBezTo>
                  <a:cubicBezTo>
                    <a:pt x="29" y="291"/>
                    <a:pt x="38" y="285"/>
                    <a:pt x="56" y="279"/>
                  </a:cubicBezTo>
                  <a:cubicBezTo>
                    <a:pt x="61" y="277"/>
                    <a:pt x="71" y="275"/>
                    <a:pt x="75" y="271"/>
                  </a:cubicBezTo>
                  <a:cubicBezTo>
                    <a:pt x="51" y="279"/>
                    <a:pt x="51" y="279"/>
                    <a:pt x="51" y="279"/>
                  </a:cubicBezTo>
                  <a:cubicBezTo>
                    <a:pt x="36" y="285"/>
                    <a:pt x="26" y="291"/>
                    <a:pt x="15" y="303"/>
                  </a:cubicBezTo>
                  <a:cubicBezTo>
                    <a:pt x="15" y="301"/>
                    <a:pt x="17" y="291"/>
                    <a:pt x="19" y="289"/>
                  </a:cubicBezTo>
                  <a:cubicBezTo>
                    <a:pt x="21" y="286"/>
                    <a:pt x="25" y="283"/>
                    <a:pt x="27" y="280"/>
                  </a:cubicBezTo>
                  <a:cubicBezTo>
                    <a:pt x="31" y="275"/>
                    <a:pt x="33" y="275"/>
                    <a:pt x="37" y="273"/>
                  </a:cubicBezTo>
                  <a:cubicBezTo>
                    <a:pt x="45" y="269"/>
                    <a:pt x="61" y="264"/>
                    <a:pt x="70" y="261"/>
                  </a:cubicBezTo>
                  <a:cubicBezTo>
                    <a:pt x="85" y="257"/>
                    <a:pt x="101" y="253"/>
                    <a:pt x="115" y="246"/>
                  </a:cubicBezTo>
                  <a:cubicBezTo>
                    <a:pt x="121" y="244"/>
                    <a:pt x="126" y="243"/>
                    <a:pt x="131" y="240"/>
                  </a:cubicBezTo>
                  <a:cubicBezTo>
                    <a:pt x="133" y="239"/>
                    <a:pt x="135" y="239"/>
                    <a:pt x="137" y="238"/>
                  </a:cubicBezTo>
                  <a:cubicBezTo>
                    <a:pt x="148" y="234"/>
                    <a:pt x="148" y="234"/>
                    <a:pt x="148" y="234"/>
                  </a:cubicBezTo>
                  <a:cubicBezTo>
                    <a:pt x="153" y="232"/>
                    <a:pt x="175" y="217"/>
                    <a:pt x="177" y="213"/>
                  </a:cubicBezTo>
                  <a:cubicBezTo>
                    <a:pt x="173" y="214"/>
                    <a:pt x="154" y="230"/>
                    <a:pt x="140" y="235"/>
                  </a:cubicBezTo>
                  <a:cubicBezTo>
                    <a:pt x="138" y="236"/>
                    <a:pt x="137" y="236"/>
                    <a:pt x="135" y="237"/>
                  </a:cubicBezTo>
                  <a:cubicBezTo>
                    <a:pt x="120" y="242"/>
                    <a:pt x="120" y="242"/>
                    <a:pt x="120" y="242"/>
                  </a:cubicBezTo>
                  <a:cubicBezTo>
                    <a:pt x="112" y="245"/>
                    <a:pt x="106" y="248"/>
                    <a:pt x="99" y="250"/>
                  </a:cubicBezTo>
                  <a:cubicBezTo>
                    <a:pt x="78" y="257"/>
                    <a:pt x="78" y="257"/>
                    <a:pt x="78" y="257"/>
                  </a:cubicBezTo>
                  <a:cubicBezTo>
                    <a:pt x="63" y="261"/>
                    <a:pt x="40" y="267"/>
                    <a:pt x="28" y="277"/>
                  </a:cubicBezTo>
                  <a:cubicBezTo>
                    <a:pt x="25" y="279"/>
                    <a:pt x="22" y="282"/>
                    <a:pt x="19" y="284"/>
                  </a:cubicBezTo>
                  <a:cubicBezTo>
                    <a:pt x="20" y="282"/>
                    <a:pt x="20" y="279"/>
                    <a:pt x="22" y="277"/>
                  </a:cubicBezTo>
                  <a:cubicBezTo>
                    <a:pt x="27" y="271"/>
                    <a:pt x="34" y="267"/>
                    <a:pt x="41" y="264"/>
                  </a:cubicBezTo>
                  <a:cubicBezTo>
                    <a:pt x="86" y="243"/>
                    <a:pt x="86" y="243"/>
                    <a:pt x="86" y="243"/>
                  </a:cubicBezTo>
                  <a:cubicBezTo>
                    <a:pt x="90" y="241"/>
                    <a:pt x="106" y="235"/>
                    <a:pt x="109" y="229"/>
                  </a:cubicBezTo>
                  <a:cubicBezTo>
                    <a:pt x="106" y="230"/>
                    <a:pt x="101" y="234"/>
                    <a:pt x="98" y="236"/>
                  </a:cubicBezTo>
                  <a:cubicBezTo>
                    <a:pt x="76" y="246"/>
                    <a:pt x="76" y="246"/>
                    <a:pt x="76" y="246"/>
                  </a:cubicBezTo>
                  <a:cubicBezTo>
                    <a:pt x="72" y="248"/>
                    <a:pt x="68" y="249"/>
                    <a:pt x="65" y="251"/>
                  </a:cubicBezTo>
                  <a:cubicBezTo>
                    <a:pt x="61" y="253"/>
                    <a:pt x="57" y="255"/>
                    <a:pt x="53" y="256"/>
                  </a:cubicBezTo>
                  <a:cubicBezTo>
                    <a:pt x="47" y="258"/>
                    <a:pt x="42" y="261"/>
                    <a:pt x="37" y="264"/>
                  </a:cubicBezTo>
                  <a:cubicBezTo>
                    <a:pt x="26" y="271"/>
                    <a:pt x="26" y="271"/>
                    <a:pt x="26" y="271"/>
                  </a:cubicBezTo>
                  <a:cubicBezTo>
                    <a:pt x="24" y="272"/>
                    <a:pt x="23" y="274"/>
                    <a:pt x="21" y="275"/>
                  </a:cubicBezTo>
                  <a:cubicBezTo>
                    <a:pt x="26" y="259"/>
                    <a:pt x="24" y="258"/>
                    <a:pt x="36" y="247"/>
                  </a:cubicBezTo>
                  <a:cubicBezTo>
                    <a:pt x="40" y="243"/>
                    <a:pt x="44" y="240"/>
                    <a:pt x="48" y="238"/>
                  </a:cubicBezTo>
                  <a:cubicBezTo>
                    <a:pt x="59" y="230"/>
                    <a:pt x="59" y="230"/>
                    <a:pt x="59" y="230"/>
                  </a:cubicBezTo>
                  <a:cubicBezTo>
                    <a:pt x="57" y="229"/>
                    <a:pt x="45" y="237"/>
                    <a:pt x="42" y="240"/>
                  </a:cubicBezTo>
                  <a:cubicBezTo>
                    <a:pt x="37" y="243"/>
                    <a:pt x="30" y="249"/>
                    <a:pt x="27" y="254"/>
                  </a:cubicBezTo>
                  <a:cubicBezTo>
                    <a:pt x="31" y="236"/>
                    <a:pt x="35" y="227"/>
                    <a:pt x="48" y="214"/>
                  </a:cubicBezTo>
                  <a:cubicBezTo>
                    <a:pt x="55" y="207"/>
                    <a:pt x="75" y="195"/>
                    <a:pt x="79" y="189"/>
                  </a:cubicBezTo>
                  <a:cubicBezTo>
                    <a:pt x="76" y="190"/>
                    <a:pt x="59" y="202"/>
                    <a:pt x="56" y="205"/>
                  </a:cubicBezTo>
                  <a:cubicBezTo>
                    <a:pt x="50" y="210"/>
                    <a:pt x="44" y="215"/>
                    <a:pt x="40" y="221"/>
                  </a:cubicBezTo>
                  <a:cubicBezTo>
                    <a:pt x="38" y="223"/>
                    <a:pt x="36" y="226"/>
                    <a:pt x="35" y="227"/>
                  </a:cubicBezTo>
                  <a:cubicBezTo>
                    <a:pt x="35" y="223"/>
                    <a:pt x="42" y="204"/>
                    <a:pt x="44" y="201"/>
                  </a:cubicBezTo>
                  <a:cubicBezTo>
                    <a:pt x="50" y="195"/>
                    <a:pt x="54" y="187"/>
                    <a:pt x="60" y="183"/>
                  </a:cubicBezTo>
                  <a:cubicBezTo>
                    <a:pt x="77" y="169"/>
                    <a:pt x="106" y="154"/>
                    <a:pt x="127" y="144"/>
                  </a:cubicBezTo>
                  <a:cubicBezTo>
                    <a:pt x="135" y="140"/>
                    <a:pt x="169" y="120"/>
                    <a:pt x="174" y="114"/>
                  </a:cubicBezTo>
                  <a:cubicBezTo>
                    <a:pt x="173" y="115"/>
                    <a:pt x="174" y="114"/>
                    <a:pt x="173" y="115"/>
                  </a:cubicBezTo>
                  <a:cubicBezTo>
                    <a:pt x="170" y="116"/>
                    <a:pt x="168" y="118"/>
                    <a:pt x="166" y="119"/>
                  </a:cubicBezTo>
                  <a:cubicBezTo>
                    <a:pt x="158" y="124"/>
                    <a:pt x="150" y="129"/>
                    <a:pt x="142" y="134"/>
                  </a:cubicBezTo>
                  <a:cubicBezTo>
                    <a:pt x="117" y="147"/>
                    <a:pt x="117" y="147"/>
                    <a:pt x="117" y="147"/>
                  </a:cubicBezTo>
                  <a:cubicBezTo>
                    <a:pt x="97" y="157"/>
                    <a:pt x="78" y="168"/>
                    <a:pt x="60" y="181"/>
                  </a:cubicBezTo>
                  <a:cubicBezTo>
                    <a:pt x="55" y="185"/>
                    <a:pt x="51" y="190"/>
                    <a:pt x="46" y="195"/>
                  </a:cubicBezTo>
                  <a:cubicBezTo>
                    <a:pt x="49" y="187"/>
                    <a:pt x="56" y="169"/>
                    <a:pt x="61" y="164"/>
                  </a:cubicBezTo>
                  <a:cubicBezTo>
                    <a:pt x="66" y="159"/>
                    <a:pt x="81" y="147"/>
                    <a:pt x="82" y="146"/>
                  </a:cubicBezTo>
                  <a:cubicBezTo>
                    <a:pt x="78" y="146"/>
                    <a:pt x="67" y="156"/>
                    <a:pt x="64" y="159"/>
                  </a:cubicBezTo>
                  <a:cubicBezTo>
                    <a:pt x="63" y="159"/>
                    <a:pt x="63" y="160"/>
                    <a:pt x="63" y="160"/>
                  </a:cubicBezTo>
                  <a:cubicBezTo>
                    <a:pt x="62" y="160"/>
                    <a:pt x="62" y="160"/>
                    <a:pt x="62" y="160"/>
                  </a:cubicBezTo>
                  <a:cubicBezTo>
                    <a:pt x="62" y="160"/>
                    <a:pt x="62" y="161"/>
                    <a:pt x="62" y="161"/>
                  </a:cubicBezTo>
                  <a:cubicBezTo>
                    <a:pt x="61" y="161"/>
                    <a:pt x="61" y="161"/>
                    <a:pt x="61" y="161"/>
                  </a:cubicBezTo>
                  <a:cubicBezTo>
                    <a:pt x="74" y="133"/>
                    <a:pt x="80" y="134"/>
                    <a:pt x="85" y="126"/>
                  </a:cubicBezTo>
                  <a:cubicBezTo>
                    <a:pt x="82" y="126"/>
                    <a:pt x="81" y="130"/>
                    <a:pt x="78" y="131"/>
                  </a:cubicBezTo>
                  <a:cubicBezTo>
                    <a:pt x="82" y="123"/>
                    <a:pt x="91" y="110"/>
                    <a:pt x="97" y="103"/>
                  </a:cubicBezTo>
                  <a:cubicBezTo>
                    <a:pt x="101" y="96"/>
                    <a:pt x="114" y="89"/>
                    <a:pt x="120" y="84"/>
                  </a:cubicBezTo>
                  <a:cubicBezTo>
                    <a:pt x="124" y="82"/>
                    <a:pt x="128" y="78"/>
                    <a:pt x="132" y="76"/>
                  </a:cubicBezTo>
                  <a:cubicBezTo>
                    <a:pt x="136" y="73"/>
                    <a:pt x="139" y="70"/>
                    <a:pt x="143" y="67"/>
                  </a:cubicBezTo>
                  <a:cubicBezTo>
                    <a:pt x="147" y="65"/>
                    <a:pt x="166" y="53"/>
                    <a:pt x="163" y="46"/>
                  </a:cubicBezTo>
                  <a:cubicBezTo>
                    <a:pt x="163" y="47"/>
                    <a:pt x="163" y="48"/>
                    <a:pt x="161" y="50"/>
                  </a:cubicBezTo>
                  <a:cubicBezTo>
                    <a:pt x="160" y="51"/>
                    <a:pt x="159" y="53"/>
                    <a:pt x="158" y="54"/>
                  </a:cubicBezTo>
                  <a:cubicBezTo>
                    <a:pt x="151" y="61"/>
                    <a:pt x="142" y="66"/>
                    <a:pt x="134" y="71"/>
                  </a:cubicBezTo>
                  <a:cubicBezTo>
                    <a:pt x="132" y="73"/>
                    <a:pt x="129" y="75"/>
                    <a:pt x="126" y="77"/>
                  </a:cubicBezTo>
                  <a:cubicBezTo>
                    <a:pt x="124" y="79"/>
                    <a:pt x="121" y="81"/>
                    <a:pt x="119" y="83"/>
                  </a:cubicBezTo>
                  <a:cubicBezTo>
                    <a:pt x="113" y="87"/>
                    <a:pt x="108" y="90"/>
                    <a:pt x="103" y="94"/>
                  </a:cubicBezTo>
                  <a:cubicBezTo>
                    <a:pt x="106" y="89"/>
                    <a:pt x="120" y="69"/>
                    <a:pt x="125" y="61"/>
                  </a:cubicBezTo>
                  <a:cubicBezTo>
                    <a:pt x="134" y="47"/>
                    <a:pt x="142" y="31"/>
                    <a:pt x="148" y="15"/>
                  </a:cubicBezTo>
                  <a:cubicBezTo>
                    <a:pt x="145" y="18"/>
                    <a:pt x="140" y="30"/>
                    <a:pt x="138" y="34"/>
                  </a:cubicBezTo>
                  <a:cubicBezTo>
                    <a:pt x="135" y="40"/>
                    <a:pt x="132" y="47"/>
                    <a:pt x="128" y="53"/>
                  </a:cubicBezTo>
                  <a:cubicBezTo>
                    <a:pt x="121" y="64"/>
                    <a:pt x="114" y="75"/>
                    <a:pt x="106" y="85"/>
                  </a:cubicBezTo>
                  <a:cubicBezTo>
                    <a:pt x="107" y="81"/>
                    <a:pt x="108" y="76"/>
                    <a:pt x="109" y="71"/>
                  </a:cubicBezTo>
                  <a:cubicBezTo>
                    <a:pt x="111" y="62"/>
                    <a:pt x="112" y="53"/>
                    <a:pt x="115" y="44"/>
                  </a:cubicBezTo>
                  <a:cubicBezTo>
                    <a:pt x="115" y="41"/>
                    <a:pt x="119" y="32"/>
                    <a:pt x="119" y="29"/>
                  </a:cubicBezTo>
                  <a:cubicBezTo>
                    <a:pt x="112" y="34"/>
                    <a:pt x="107" y="71"/>
                    <a:pt x="106" y="78"/>
                  </a:cubicBezTo>
                  <a:cubicBezTo>
                    <a:pt x="102" y="94"/>
                    <a:pt x="93" y="104"/>
                    <a:pt x="84" y="116"/>
                  </a:cubicBezTo>
                  <a:cubicBezTo>
                    <a:pt x="87" y="108"/>
                    <a:pt x="95" y="75"/>
                    <a:pt x="94" y="69"/>
                  </a:cubicBezTo>
                  <a:cubicBezTo>
                    <a:pt x="92" y="73"/>
                    <a:pt x="91" y="84"/>
                    <a:pt x="90" y="89"/>
                  </a:cubicBezTo>
                  <a:cubicBezTo>
                    <a:pt x="87" y="102"/>
                    <a:pt x="84" y="116"/>
                    <a:pt x="77" y="128"/>
                  </a:cubicBezTo>
                  <a:cubicBezTo>
                    <a:pt x="74" y="132"/>
                    <a:pt x="69" y="143"/>
                    <a:pt x="66" y="146"/>
                  </a:cubicBezTo>
                  <a:cubicBezTo>
                    <a:pt x="68" y="138"/>
                    <a:pt x="75" y="111"/>
                    <a:pt x="69" y="106"/>
                  </a:cubicBezTo>
                  <a:cubicBezTo>
                    <a:pt x="68" y="109"/>
                    <a:pt x="71" y="117"/>
                    <a:pt x="66" y="138"/>
                  </a:cubicBezTo>
                  <a:cubicBezTo>
                    <a:pt x="63" y="153"/>
                    <a:pt x="58" y="160"/>
                    <a:pt x="52" y="174"/>
                  </a:cubicBezTo>
                  <a:cubicBezTo>
                    <a:pt x="52" y="162"/>
                    <a:pt x="54" y="155"/>
                    <a:pt x="52" y="141"/>
                  </a:cubicBezTo>
                  <a:cubicBezTo>
                    <a:pt x="52" y="130"/>
                    <a:pt x="50" y="119"/>
                    <a:pt x="49" y="109"/>
                  </a:cubicBezTo>
                  <a:cubicBezTo>
                    <a:pt x="46" y="81"/>
                    <a:pt x="42" y="84"/>
                    <a:pt x="43" y="53"/>
                  </a:cubicBezTo>
                  <a:cubicBezTo>
                    <a:pt x="43" y="51"/>
                    <a:pt x="43" y="47"/>
                    <a:pt x="42" y="45"/>
                  </a:cubicBezTo>
                  <a:cubicBezTo>
                    <a:pt x="39" y="55"/>
                    <a:pt x="41" y="75"/>
                    <a:pt x="43" y="83"/>
                  </a:cubicBezTo>
                  <a:cubicBezTo>
                    <a:pt x="45" y="95"/>
                    <a:pt x="47" y="107"/>
                    <a:pt x="48" y="119"/>
                  </a:cubicBezTo>
                  <a:cubicBezTo>
                    <a:pt x="50" y="131"/>
                    <a:pt x="51" y="143"/>
                    <a:pt x="51" y="157"/>
                  </a:cubicBezTo>
                  <a:cubicBezTo>
                    <a:pt x="51" y="177"/>
                    <a:pt x="51" y="179"/>
                    <a:pt x="41" y="199"/>
                  </a:cubicBezTo>
                  <a:cubicBezTo>
                    <a:pt x="41" y="196"/>
                    <a:pt x="42" y="187"/>
                    <a:pt x="42" y="183"/>
                  </a:cubicBezTo>
                  <a:cubicBezTo>
                    <a:pt x="42" y="174"/>
                    <a:pt x="40" y="143"/>
                    <a:pt x="36" y="138"/>
                  </a:cubicBezTo>
                  <a:cubicBezTo>
                    <a:pt x="36" y="141"/>
                    <a:pt x="37" y="145"/>
                    <a:pt x="37" y="148"/>
                  </a:cubicBezTo>
                  <a:cubicBezTo>
                    <a:pt x="38" y="151"/>
                    <a:pt x="39" y="155"/>
                    <a:pt x="39" y="158"/>
                  </a:cubicBezTo>
                  <a:cubicBezTo>
                    <a:pt x="40" y="165"/>
                    <a:pt x="40" y="172"/>
                    <a:pt x="41" y="180"/>
                  </a:cubicBezTo>
                  <a:cubicBezTo>
                    <a:pt x="41" y="197"/>
                    <a:pt x="38" y="209"/>
                    <a:pt x="32" y="227"/>
                  </a:cubicBezTo>
                  <a:cubicBezTo>
                    <a:pt x="31" y="225"/>
                    <a:pt x="31" y="225"/>
                    <a:pt x="31" y="225"/>
                  </a:cubicBezTo>
                  <a:cubicBezTo>
                    <a:pt x="31" y="224"/>
                    <a:pt x="31" y="223"/>
                    <a:pt x="31" y="222"/>
                  </a:cubicBezTo>
                  <a:cubicBezTo>
                    <a:pt x="31" y="220"/>
                    <a:pt x="30" y="218"/>
                    <a:pt x="30" y="216"/>
                  </a:cubicBezTo>
                  <a:cubicBezTo>
                    <a:pt x="29" y="212"/>
                    <a:pt x="29" y="209"/>
                    <a:pt x="27" y="205"/>
                  </a:cubicBezTo>
                  <a:cubicBezTo>
                    <a:pt x="26" y="199"/>
                    <a:pt x="23" y="190"/>
                    <a:pt x="18" y="186"/>
                  </a:cubicBezTo>
                  <a:cubicBezTo>
                    <a:pt x="18" y="187"/>
                    <a:pt x="20" y="191"/>
                    <a:pt x="21" y="193"/>
                  </a:cubicBezTo>
                  <a:cubicBezTo>
                    <a:pt x="22" y="195"/>
                    <a:pt x="23" y="197"/>
                    <a:pt x="24" y="200"/>
                  </a:cubicBezTo>
                  <a:cubicBezTo>
                    <a:pt x="28" y="209"/>
                    <a:pt x="29" y="220"/>
                    <a:pt x="30" y="230"/>
                  </a:cubicBezTo>
                  <a:cubicBezTo>
                    <a:pt x="30" y="234"/>
                    <a:pt x="27" y="244"/>
                    <a:pt x="25" y="249"/>
                  </a:cubicBezTo>
                  <a:cubicBezTo>
                    <a:pt x="25" y="247"/>
                    <a:pt x="25" y="245"/>
                    <a:pt x="24" y="243"/>
                  </a:cubicBezTo>
                  <a:cubicBezTo>
                    <a:pt x="24" y="241"/>
                    <a:pt x="23" y="240"/>
                    <a:pt x="22" y="238"/>
                  </a:cubicBezTo>
                  <a:cubicBezTo>
                    <a:pt x="21" y="234"/>
                    <a:pt x="20" y="231"/>
                    <a:pt x="18" y="227"/>
                  </a:cubicBezTo>
                  <a:cubicBezTo>
                    <a:pt x="17" y="225"/>
                    <a:pt x="17" y="224"/>
                    <a:pt x="16" y="222"/>
                  </a:cubicBezTo>
                  <a:cubicBezTo>
                    <a:pt x="15" y="220"/>
                    <a:pt x="14" y="219"/>
                    <a:pt x="13" y="216"/>
                  </a:cubicBezTo>
                  <a:cubicBezTo>
                    <a:pt x="10" y="210"/>
                    <a:pt x="5" y="202"/>
                    <a:pt x="2" y="196"/>
                  </a:cubicBezTo>
                  <a:cubicBezTo>
                    <a:pt x="1" y="195"/>
                    <a:pt x="1" y="194"/>
                    <a:pt x="0" y="19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3" y="156"/>
                    <a:pt x="6" y="158"/>
                    <a:pt x="8" y="159"/>
                  </a:cubicBezTo>
                  <a:cubicBezTo>
                    <a:pt x="12" y="160"/>
                    <a:pt x="15" y="160"/>
                    <a:pt x="17" y="159"/>
                  </a:cubicBezTo>
                  <a:cubicBezTo>
                    <a:pt x="20" y="158"/>
                    <a:pt x="22" y="156"/>
                    <a:pt x="23" y="152"/>
                  </a:cubicBezTo>
                  <a:cubicBezTo>
                    <a:pt x="26" y="147"/>
                    <a:pt x="27" y="139"/>
                    <a:pt x="27" y="128"/>
                  </a:cubicBezTo>
                  <a:cubicBezTo>
                    <a:pt x="27" y="117"/>
                    <a:pt x="25" y="104"/>
                    <a:pt x="23" y="90"/>
                  </a:cubicBezTo>
                  <a:cubicBezTo>
                    <a:pt x="19" y="62"/>
                    <a:pt x="15" y="32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8" y="13"/>
                    <a:pt x="32" y="7"/>
                    <a:pt x="39" y="5"/>
                  </a:cubicBezTo>
                  <a:cubicBezTo>
                    <a:pt x="22" y="31"/>
                    <a:pt x="32" y="52"/>
                    <a:pt x="30" y="77"/>
                  </a:cubicBezTo>
                  <a:cubicBezTo>
                    <a:pt x="32" y="75"/>
                    <a:pt x="31" y="62"/>
                    <a:pt x="31" y="60"/>
                  </a:cubicBezTo>
                  <a:cubicBezTo>
                    <a:pt x="30" y="39"/>
                    <a:pt x="29" y="27"/>
                    <a:pt x="38" y="9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1" y="4"/>
                  </a:cubicBezTo>
                  <a:cubicBezTo>
                    <a:pt x="44" y="4"/>
                    <a:pt x="49" y="4"/>
                    <a:pt x="53" y="4"/>
                  </a:cubicBezTo>
                  <a:cubicBezTo>
                    <a:pt x="61" y="5"/>
                    <a:pt x="70" y="5"/>
                    <a:pt x="77" y="1"/>
                  </a:cubicBezTo>
                  <a:cubicBezTo>
                    <a:pt x="78" y="0"/>
                    <a:pt x="78" y="0"/>
                    <a:pt x="79" y="0"/>
                  </a:cubicBezTo>
                  <a:cubicBezTo>
                    <a:pt x="79" y="0"/>
                    <a:pt x="79" y="1"/>
                    <a:pt x="78" y="2"/>
                  </a:cubicBezTo>
                  <a:cubicBezTo>
                    <a:pt x="77" y="6"/>
                    <a:pt x="72" y="13"/>
                    <a:pt x="68" y="19"/>
                  </a:cubicBezTo>
                  <a:cubicBezTo>
                    <a:pt x="65" y="24"/>
                    <a:pt x="61" y="31"/>
                    <a:pt x="58" y="38"/>
                  </a:cubicBezTo>
                  <a:cubicBezTo>
                    <a:pt x="57" y="43"/>
                    <a:pt x="55" y="48"/>
                    <a:pt x="56" y="53"/>
                  </a:cubicBezTo>
                  <a:cubicBezTo>
                    <a:pt x="56" y="58"/>
                    <a:pt x="58" y="62"/>
                    <a:pt x="63" y="65"/>
                  </a:cubicBezTo>
                  <a:cubicBezTo>
                    <a:pt x="64" y="66"/>
                    <a:pt x="65" y="66"/>
                    <a:pt x="67" y="67"/>
                  </a:cubicBezTo>
                  <a:cubicBezTo>
                    <a:pt x="76" y="70"/>
                    <a:pt x="81" y="65"/>
                    <a:pt x="84" y="56"/>
                  </a:cubicBezTo>
                  <a:cubicBezTo>
                    <a:pt x="87" y="49"/>
                    <a:pt x="88" y="41"/>
                    <a:pt x="89" y="34"/>
                  </a:cubicBezTo>
                  <a:cubicBezTo>
                    <a:pt x="90" y="29"/>
                    <a:pt x="90" y="25"/>
                    <a:pt x="91" y="22"/>
                  </a:cubicBezTo>
                  <a:cubicBezTo>
                    <a:pt x="91" y="22"/>
                    <a:pt x="92" y="21"/>
                    <a:pt x="92" y="20"/>
                  </a:cubicBezTo>
                  <a:cubicBezTo>
                    <a:pt x="95" y="10"/>
                    <a:pt x="97" y="3"/>
                    <a:pt x="112" y="3"/>
                  </a:cubicBezTo>
                  <a:cubicBezTo>
                    <a:pt x="110" y="9"/>
                    <a:pt x="107" y="17"/>
                    <a:pt x="106" y="22"/>
                  </a:cubicBezTo>
                  <a:cubicBezTo>
                    <a:pt x="104" y="29"/>
                    <a:pt x="103" y="35"/>
                    <a:pt x="103" y="42"/>
                  </a:cubicBezTo>
                  <a:cubicBezTo>
                    <a:pt x="104" y="38"/>
                    <a:pt x="104" y="38"/>
                    <a:pt x="104" y="38"/>
                  </a:cubicBezTo>
                  <a:cubicBezTo>
                    <a:pt x="104" y="36"/>
                    <a:pt x="105" y="34"/>
                    <a:pt x="105" y="33"/>
                  </a:cubicBezTo>
                  <a:cubicBezTo>
                    <a:pt x="106" y="25"/>
                    <a:pt x="113" y="7"/>
                    <a:pt x="113" y="3"/>
                  </a:cubicBezTo>
                  <a:cubicBezTo>
                    <a:pt x="114" y="3"/>
                    <a:pt x="115" y="3"/>
                    <a:pt x="116" y="3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121" y="4"/>
                    <a:pt x="122" y="4"/>
                    <a:pt x="123" y="4"/>
                  </a:cubicBezTo>
                  <a:cubicBezTo>
                    <a:pt x="123" y="4"/>
                    <a:pt x="123" y="5"/>
                    <a:pt x="122" y="6"/>
                  </a:cubicBezTo>
                  <a:cubicBezTo>
                    <a:pt x="121" y="7"/>
                    <a:pt x="121" y="9"/>
                    <a:pt x="121" y="10"/>
                  </a:cubicBezTo>
                  <a:cubicBezTo>
                    <a:pt x="123" y="9"/>
                    <a:pt x="124" y="6"/>
                    <a:pt x="125" y="4"/>
                  </a:cubicBezTo>
                  <a:cubicBezTo>
                    <a:pt x="142" y="5"/>
                    <a:pt x="153" y="5"/>
                    <a:pt x="159" y="2"/>
                  </a:cubicBezTo>
                  <a:cubicBezTo>
                    <a:pt x="159" y="2"/>
                    <a:pt x="160" y="2"/>
                    <a:pt x="160" y="2"/>
                  </a:cubicBezTo>
                  <a:cubicBezTo>
                    <a:pt x="160" y="2"/>
                    <a:pt x="160" y="3"/>
                    <a:pt x="160" y="4"/>
                  </a:cubicBezTo>
                  <a:cubicBezTo>
                    <a:pt x="160" y="7"/>
                    <a:pt x="161" y="11"/>
                    <a:pt x="163" y="15"/>
                  </a:cubicBezTo>
                  <a:cubicBezTo>
                    <a:pt x="162" y="19"/>
                    <a:pt x="161" y="23"/>
                    <a:pt x="159" y="28"/>
                  </a:cubicBezTo>
                  <a:cubicBezTo>
                    <a:pt x="157" y="32"/>
                    <a:pt x="153" y="38"/>
                    <a:pt x="152" y="41"/>
                  </a:cubicBezTo>
                  <a:cubicBezTo>
                    <a:pt x="157" y="39"/>
                    <a:pt x="163" y="23"/>
                    <a:pt x="164" y="16"/>
                  </a:cubicBezTo>
                  <a:cubicBezTo>
                    <a:pt x="165" y="18"/>
                    <a:pt x="166" y="21"/>
                    <a:pt x="168" y="23"/>
                  </a:cubicBezTo>
                  <a:cubicBezTo>
                    <a:pt x="170" y="25"/>
                    <a:pt x="171" y="26"/>
                    <a:pt x="173" y="28"/>
                  </a:cubicBezTo>
                  <a:cubicBezTo>
                    <a:pt x="176" y="31"/>
                    <a:pt x="179" y="34"/>
                    <a:pt x="181" y="38"/>
                  </a:cubicBezTo>
                  <a:cubicBezTo>
                    <a:pt x="181" y="41"/>
                    <a:pt x="183" y="40"/>
                    <a:pt x="178" y="49"/>
                  </a:cubicBezTo>
                  <a:cubicBezTo>
                    <a:pt x="182" y="48"/>
                    <a:pt x="183" y="43"/>
                    <a:pt x="183" y="40"/>
                  </a:cubicBezTo>
                  <a:cubicBezTo>
                    <a:pt x="183" y="40"/>
                    <a:pt x="183" y="40"/>
                    <a:pt x="183" y="40"/>
                  </a:cubicBezTo>
                  <a:cubicBezTo>
                    <a:pt x="185" y="42"/>
                    <a:pt x="186" y="45"/>
                    <a:pt x="188" y="48"/>
                  </a:cubicBezTo>
                  <a:cubicBezTo>
                    <a:pt x="188" y="49"/>
                    <a:pt x="189" y="49"/>
                    <a:pt x="189" y="50"/>
                  </a:cubicBezTo>
                  <a:cubicBezTo>
                    <a:pt x="189" y="54"/>
                    <a:pt x="188" y="61"/>
                    <a:pt x="186" y="66"/>
                  </a:cubicBezTo>
                  <a:cubicBezTo>
                    <a:pt x="181" y="76"/>
                    <a:pt x="181" y="76"/>
                    <a:pt x="181" y="76"/>
                  </a:cubicBezTo>
                  <a:cubicBezTo>
                    <a:pt x="182" y="76"/>
                    <a:pt x="183" y="74"/>
                    <a:pt x="184" y="72"/>
                  </a:cubicBezTo>
                  <a:cubicBezTo>
                    <a:pt x="185" y="70"/>
                    <a:pt x="186" y="68"/>
                    <a:pt x="187" y="66"/>
                  </a:cubicBezTo>
                  <a:cubicBezTo>
                    <a:pt x="189" y="63"/>
                    <a:pt x="190" y="58"/>
                    <a:pt x="190" y="54"/>
                  </a:cubicBezTo>
                  <a:cubicBezTo>
                    <a:pt x="191" y="56"/>
                    <a:pt x="192" y="59"/>
                    <a:pt x="192" y="61"/>
                  </a:cubicBezTo>
                  <a:cubicBezTo>
                    <a:pt x="192" y="66"/>
                    <a:pt x="191" y="71"/>
                    <a:pt x="188" y="77"/>
                  </a:cubicBezTo>
                  <a:cubicBezTo>
                    <a:pt x="183" y="88"/>
                    <a:pt x="164" y="93"/>
                    <a:pt x="145" y="98"/>
                  </a:cubicBezTo>
                  <a:cubicBezTo>
                    <a:pt x="144" y="99"/>
                    <a:pt x="144" y="99"/>
                    <a:pt x="144" y="99"/>
                  </a:cubicBezTo>
                  <a:cubicBezTo>
                    <a:pt x="144" y="99"/>
                    <a:pt x="143" y="99"/>
                    <a:pt x="143" y="99"/>
                  </a:cubicBezTo>
                  <a:cubicBezTo>
                    <a:pt x="124" y="104"/>
                    <a:pt x="105" y="110"/>
                    <a:pt x="96" y="122"/>
                  </a:cubicBezTo>
                  <a:cubicBezTo>
                    <a:pt x="94" y="127"/>
                    <a:pt x="93" y="130"/>
                    <a:pt x="93" y="132"/>
                  </a:cubicBezTo>
                  <a:cubicBezTo>
                    <a:pt x="94" y="134"/>
                    <a:pt x="96" y="135"/>
                    <a:pt x="98" y="135"/>
                  </a:cubicBezTo>
                  <a:cubicBezTo>
                    <a:pt x="100" y="135"/>
                    <a:pt x="103" y="134"/>
                    <a:pt x="106" y="133"/>
                  </a:cubicBezTo>
                  <a:cubicBezTo>
                    <a:pt x="118" y="129"/>
                    <a:pt x="135" y="117"/>
                    <a:pt x="145" y="101"/>
                  </a:cubicBezTo>
                  <a:cubicBezTo>
                    <a:pt x="146" y="101"/>
                    <a:pt x="146" y="101"/>
                    <a:pt x="146" y="101"/>
                  </a:cubicBezTo>
                  <a:cubicBezTo>
                    <a:pt x="165" y="95"/>
                    <a:pt x="185" y="90"/>
                    <a:pt x="191" y="78"/>
                  </a:cubicBezTo>
                  <a:cubicBezTo>
                    <a:pt x="193" y="73"/>
                    <a:pt x="194" y="68"/>
                    <a:pt x="194" y="63"/>
                  </a:cubicBezTo>
                  <a:cubicBezTo>
                    <a:pt x="196" y="65"/>
                    <a:pt x="198" y="66"/>
                    <a:pt x="199" y="67"/>
                  </a:cubicBezTo>
                  <a:cubicBezTo>
                    <a:pt x="197" y="73"/>
                    <a:pt x="199" y="76"/>
                    <a:pt x="190" y="87"/>
                  </a:cubicBezTo>
                  <a:cubicBezTo>
                    <a:pt x="180" y="100"/>
                    <a:pt x="165" y="109"/>
                    <a:pt x="151" y="117"/>
                  </a:cubicBezTo>
                  <a:cubicBezTo>
                    <a:pt x="149" y="119"/>
                    <a:pt x="146" y="120"/>
                    <a:pt x="143" y="122"/>
                  </a:cubicBezTo>
                  <a:cubicBezTo>
                    <a:pt x="146" y="122"/>
                    <a:pt x="158" y="115"/>
                    <a:pt x="161" y="113"/>
                  </a:cubicBezTo>
                  <a:cubicBezTo>
                    <a:pt x="172" y="107"/>
                    <a:pt x="184" y="98"/>
                    <a:pt x="192" y="87"/>
                  </a:cubicBezTo>
                  <a:cubicBezTo>
                    <a:pt x="195" y="84"/>
                    <a:pt x="200" y="74"/>
                    <a:pt x="201" y="69"/>
                  </a:cubicBezTo>
                  <a:cubicBezTo>
                    <a:pt x="204" y="72"/>
                    <a:pt x="207" y="75"/>
                    <a:pt x="209" y="79"/>
                  </a:cubicBezTo>
                  <a:cubicBezTo>
                    <a:pt x="208" y="81"/>
                    <a:pt x="207" y="85"/>
                    <a:pt x="206" y="87"/>
                  </a:cubicBezTo>
                  <a:cubicBezTo>
                    <a:pt x="205" y="89"/>
                    <a:pt x="202" y="95"/>
                    <a:pt x="202" y="97"/>
                  </a:cubicBezTo>
                  <a:cubicBezTo>
                    <a:pt x="205" y="95"/>
                    <a:pt x="209" y="86"/>
                    <a:pt x="210" y="81"/>
                  </a:cubicBezTo>
                  <a:cubicBezTo>
                    <a:pt x="211" y="85"/>
                    <a:pt x="212" y="90"/>
                    <a:pt x="211" y="95"/>
                  </a:cubicBezTo>
                  <a:cubicBezTo>
                    <a:pt x="205" y="109"/>
                    <a:pt x="195" y="119"/>
                    <a:pt x="183" y="129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7" y="138"/>
                    <a:pt x="190" y="125"/>
                    <a:pt x="195" y="120"/>
                  </a:cubicBezTo>
                  <a:cubicBezTo>
                    <a:pt x="199" y="116"/>
                    <a:pt x="202" y="113"/>
                    <a:pt x="205" y="108"/>
                  </a:cubicBezTo>
                  <a:cubicBezTo>
                    <a:pt x="208" y="105"/>
                    <a:pt x="209" y="103"/>
                    <a:pt x="210" y="100"/>
                  </a:cubicBezTo>
                  <a:cubicBezTo>
                    <a:pt x="211" y="103"/>
                    <a:pt x="214" y="111"/>
                    <a:pt x="206" y="124"/>
                  </a:cubicBezTo>
                  <a:cubicBezTo>
                    <a:pt x="206" y="124"/>
                    <a:pt x="206" y="124"/>
                    <a:pt x="206" y="124"/>
                  </a:cubicBezTo>
                  <a:cubicBezTo>
                    <a:pt x="205" y="125"/>
                    <a:pt x="205" y="127"/>
                    <a:pt x="204" y="128"/>
                  </a:cubicBezTo>
                  <a:cubicBezTo>
                    <a:pt x="198" y="135"/>
                    <a:pt x="184" y="145"/>
                    <a:pt x="167" y="155"/>
                  </a:cubicBezTo>
                  <a:cubicBezTo>
                    <a:pt x="162" y="157"/>
                    <a:pt x="158" y="160"/>
                    <a:pt x="153" y="162"/>
                  </a:cubicBezTo>
                  <a:cubicBezTo>
                    <a:pt x="153" y="162"/>
                    <a:pt x="153" y="162"/>
                    <a:pt x="153" y="162"/>
                  </a:cubicBezTo>
                  <a:cubicBezTo>
                    <a:pt x="135" y="172"/>
                    <a:pt x="116" y="180"/>
                    <a:pt x="103" y="185"/>
                  </a:cubicBezTo>
                  <a:cubicBezTo>
                    <a:pt x="101" y="185"/>
                    <a:pt x="99" y="186"/>
                    <a:pt x="98" y="187"/>
                  </a:cubicBezTo>
                  <a:cubicBezTo>
                    <a:pt x="86" y="192"/>
                    <a:pt x="78" y="198"/>
                    <a:pt x="74" y="204"/>
                  </a:cubicBezTo>
                  <a:cubicBezTo>
                    <a:pt x="70" y="211"/>
                    <a:pt x="70" y="218"/>
                    <a:pt x="72" y="225"/>
                  </a:cubicBezTo>
                  <a:cubicBezTo>
                    <a:pt x="73" y="226"/>
                    <a:pt x="73" y="226"/>
                    <a:pt x="73" y="227"/>
                  </a:cubicBezTo>
                  <a:cubicBezTo>
                    <a:pt x="74" y="228"/>
                    <a:pt x="74" y="229"/>
                    <a:pt x="75" y="230"/>
                  </a:cubicBezTo>
                  <a:cubicBezTo>
                    <a:pt x="78" y="232"/>
                    <a:pt x="82" y="233"/>
                    <a:pt x="88" y="231"/>
                  </a:cubicBezTo>
                  <a:cubicBezTo>
                    <a:pt x="93" y="229"/>
                    <a:pt x="99" y="226"/>
                    <a:pt x="106" y="220"/>
                  </a:cubicBezTo>
                  <a:cubicBezTo>
                    <a:pt x="121" y="209"/>
                    <a:pt x="138" y="191"/>
                    <a:pt x="155" y="164"/>
                  </a:cubicBezTo>
                  <a:cubicBezTo>
                    <a:pt x="159" y="162"/>
                    <a:pt x="164" y="159"/>
                    <a:pt x="168" y="157"/>
                  </a:cubicBezTo>
                  <a:cubicBezTo>
                    <a:pt x="168" y="157"/>
                    <a:pt x="169" y="157"/>
                    <a:pt x="169" y="156"/>
                  </a:cubicBezTo>
                  <a:cubicBezTo>
                    <a:pt x="163" y="164"/>
                    <a:pt x="156" y="173"/>
                    <a:pt x="150" y="181"/>
                  </a:cubicBezTo>
                  <a:cubicBezTo>
                    <a:pt x="145" y="188"/>
                    <a:pt x="145" y="188"/>
                    <a:pt x="145" y="188"/>
                  </a:cubicBezTo>
                  <a:cubicBezTo>
                    <a:pt x="145" y="188"/>
                    <a:pt x="144" y="190"/>
                    <a:pt x="144" y="190"/>
                  </a:cubicBezTo>
                  <a:cubicBezTo>
                    <a:pt x="143" y="192"/>
                    <a:pt x="144" y="188"/>
                    <a:pt x="144" y="190"/>
                  </a:cubicBezTo>
                  <a:cubicBezTo>
                    <a:pt x="144" y="191"/>
                    <a:pt x="144" y="191"/>
                    <a:pt x="144" y="191"/>
                  </a:cubicBezTo>
                  <a:cubicBezTo>
                    <a:pt x="145" y="191"/>
                    <a:pt x="144" y="191"/>
                    <a:pt x="145" y="191"/>
                  </a:cubicBezTo>
                  <a:cubicBezTo>
                    <a:pt x="159" y="172"/>
                    <a:pt x="159" y="172"/>
                    <a:pt x="159" y="172"/>
                  </a:cubicBezTo>
                  <a:cubicBezTo>
                    <a:pt x="161" y="169"/>
                    <a:pt x="164" y="166"/>
                    <a:pt x="166" y="162"/>
                  </a:cubicBezTo>
                  <a:cubicBezTo>
                    <a:pt x="172" y="155"/>
                    <a:pt x="172" y="155"/>
                    <a:pt x="172" y="155"/>
                  </a:cubicBezTo>
                  <a:cubicBezTo>
                    <a:pt x="187" y="146"/>
                    <a:pt x="200" y="137"/>
                    <a:pt x="206" y="129"/>
                  </a:cubicBezTo>
                  <a:cubicBezTo>
                    <a:pt x="206" y="128"/>
                    <a:pt x="207" y="128"/>
                    <a:pt x="207" y="127"/>
                  </a:cubicBezTo>
                  <a:cubicBezTo>
                    <a:pt x="208" y="128"/>
                    <a:pt x="209" y="129"/>
                    <a:pt x="210" y="130"/>
                  </a:cubicBezTo>
                  <a:cubicBezTo>
                    <a:pt x="210" y="130"/>
                    <a:pt x="210" y="130"/>
                    <a:pt x="210" y="130"/>
                  </a:cubicBezTo>
                  <a:cubicBezTo>
                    <a:pt x="208" y="132"/>
                    <a:pt x="210" y="135"/>
                    <a:pt x="204" y="144"/>
                  </a:cubicBezTo>
                  <a:cubicBezTo>
                    <a:pt x="185" y="173"/>
                    <a:pt x="132" y="215"/>
                    <a:pt x="129" y="219"/>
                  </a:cubicBezTo>
                  <a:cubicBezTo>
                    <a:pt x="137" y="216"/>
                    <a:pt x="210" y="153"/>
                    <a:pt x="211" y="131"/>
                  </a:cubicBezTo>
                  <a:cubicBezTo>
                    <a:pt x="213" y="134"/>
                    <a:pt x="216" y="138"/>
                    <a:pt x="218" y="141"/>
                  </a:cubicBezTo>
                  <a:cubicBezTo>
                    <a:pt x="220" y="144"/>
                    <a:pt x="222" y="146"/>
                    <a:pt x="223" y="148"/>
                  </a:cubicBezTo>
                  <a:cubicBezTo>
                    <a:pt x="223" y="148"/>
                    <a:pt x="223" y="149"/>
                    <a:pt x="222" y="150"/>
                  </a:cubicBezTo>
                  <a:cubicBezTo>
                    <a:pt x="216" y="164"/>
                    <a:pt x="200" y="177"/>
                    <a:pt x="189" y="187"/>
                  </a:cubicBezTo>
                  <a:cubicBezTo>
                    <a:pt x="186" y="190"/>
                    <a:pt x="187" y="190"/>
                    <a:pt x="187" y="190"/>
                  </a:cubicBezTo>
                  <a:cubicBezTo>
                    <a:pt x="196" y="183"/>
                    <a:pt x="219" y="164"/>
                    <a:pt x="224" y="149"/>
                  </a:cubicBezTo>
                  <a:cubicBezTo>
                    <a:pt x="225" y="151"/>
                    <a:pt x="226" y="152"/>
                    <a:pt x="227" y="153"/>
                  </a:cubicBezTo>
                  <a:cubicBezTo>
                    <a:pt x="228" y="154"/>
                    <a:pt x="229" y="155"/>
                    <a:pt x="229" y="156"/>
                  </a:cubicBezTo>
                  <a:cubicBezTo>
                    <a:pt x="229" y="156"/>
                    <a:pt x="229" y="156"/>
                    <a:pt x="229" y="157"/>
                  </a:cubicBezTo>
                  <a:cubicBezTo>
                    <a:pt x="228" y="157"/>
                    <a:pt x="228" y="158"/>
                    <a:pt x="227" y="159"/>
                  </a:cubicBezTo>
                  <a:cubicBezTo>
                    <a:pt x="223" y="166"/>
                    <a:pt x="220" y="169"/>
                    <a:pt x="218" y="172"/>
                  </a:cubicBezTo>
                  <a:cubicBezTo>
                    <a:pt x="220" y="173"/>
                    <a:pt x="224" y="168"/>
                    <a:pt x="225" y="166"/>
                  </a:cubicBezTo>
                  <a:cubicBezTo>
                    <a:pt x="226" y="164"/>
                    <a:pt x="229" y="160"/>
                    <a:pt x="230" y="157"/>
                  </a:cubicBezTo>
                  <a:cubicBezTo>
                    <a:pt x="237" y="167"/>
                    <a:pt x="235" y="175"/>
                    <a:pt x="232" y="181"/>
                  </a:cubicBezTo>
                  <a:cubicBezTo>
                    <a:pt x="230" y="182"/>
                    <a:pt x="229" y="184"/>
                    <a:pt x="228" y="186"/>
                  </a:cubicBezTo>
                  <a:cubicBezTo>
                    <a:pt x="228" y="187"/>
                    <a:pt x="227" y="187"/>
                    <a:pt x="227" y="187"/>
                  </a:cubicBezTo>
                  <a:cubicBezTo>
                    <a:pt x="227" y="187"/>
                    <a:pt x="227" y="187"/>
                    <a:pt x="227" y="188"/>
                  </a:cubicBezTo>
                  <a:cubicBezTo>
                    <a:pt x="221" y="195"/>
                    <a:pt x="212" y="200"/>
                    <a:pt x="211" y="204"/>
                  </a:cubicBezTo>
                  <a:cubicBezTo>
                    <a:pt x="214" y="203"/>
                    <a:pt x="222" y="196"/>
                    <a:pt x="228" y="190"/>
                  </a:cubicBezTo>
                  <a:cubicBezTo>
                    <a:pt x="228" y="191"/>
                    <a:pt x="228" y="193"/>
                    <a:pt x="228" y="194"/>
                  </a:cubicBezTo>
                  <a:cubicBezTo>
                    <a:pt x="226" y="196"/>
                    <a:pt x="224" y="199"/>
                    <a:pt x="222" y="200"/>
                  </a:cubicBezTo>
                  <a:cubicBezTo>
                    <a:pt x="209" y="214"/>
                    <a:pt x="199" y="218"/>
                    <a:pt x="197" y="220"/>
                  </a:cubicBezTo>
                  <a:cubicBezTo>
                    <a:pt x="202" y="221"/>
                    <a:pt x="221" y="206"/>
                    <a:pt x="227" y="197"/>
                  </a:cubicBezTo>
                  <a:cubicBezTo>
                    <a:pt x="226" y="203"/>
                    <a:pt x="223" y="212"/>
                    <a:pt x="211" y="222"/>
                  </a:cubicBezTo>
                  <a:cubicBezTo>
                    <a:pt x="201" y="230"/>
                    <a:pt x="180" y="238"/>
                    <a:pt x="157" y="246"/>
                  </a:cubicBezTo>
                  <a:cubicBezTo>
                    <a:pt x="125" y="259"/>
                    <a:pt x="90" y="272"/>
                    <a:pt x="82" y="288"/>
                  </a:cubicBezTo>
                  <a:close/>
                  <a:moveTo>
                    <a:pt x="0" y="58"/>
                  </a:moveTo>
                  <a:cubicBezTo>
                    <a:pt x="1" y="56"/>
                    <a:pt x="1" y="56"/>
                    <a:pt x="1" y="56"/>
                  </a:cubicBezTo>
                  <a:cubicBezTo>
                    <a:pt x="7" y="39"/>
                    <a:pt x="9" y="28"/>
                    <a:pt x="8" y="22"/>
                  </a:cubicBezTo>
                  <a:cubicBezTo>
                    <a:pt x="8" y="21"/>
                    <a:pt x="7" y="20"/>
                    <a:pt x="7" y="19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5" y="19"/>
                    <a:pt x="5" y="20"/>
                  </a:cubicBezTo>
                  <a:cubicBezTo>
                    <a:pt x="3" y="22"/>
                    <a:pt x="2" y="23"/>
                    <a:pt x="0" y="24"/>
                  </a:cubicBezTo>
                  <a:cubicBezTo>
                    <a:pt x="0" y="58"/>
                    <a:pt x="0" y="58"/>
                    <a:pt x="0" y="58"/>
                  </a:cubicBezTo>
                  <a:close/>
                  <a:moveTo>
                    <a:pt x="0" y="349"/>
                  </a:moveTo>
                  <a:cubicBezTo>
                    <a:pt x="0" y="348"/>
                    <a:pt x="0" y="347"/>
                    <a:pt x="0" y="346"/>
                  </a:cubicBezTo>
                  <a:cubicBezTo>
                    <a:pt x="0" y="349"/>
                    <a:pt x="0" y="349"/>
                    <a:pt x="0" y="349"/>
                  </a:cubicBezTo>
                  <a:close/>
                  <a:moveTo>
                    <a:pt x="0" y="342"/>
                  </a:moveTo>
                  <a:cubicBezTo>
                    <a:pt x="1" y="343"/>
                    <a:pt x="1" y="344"/>
                    <a:pt x="1" y="345"/>
                  </a:cubicBezTo>
                  <a:cubicBezTo>
                    <a:pt x="3" y="339"/>
                    <a:pt x="6" y="332"/>
                    <a:pt x="6" y="326"/>
                  </a:cubicBezTo>
                  <a:cubicBezTo>
                    <a:pt x="6" y="322"/>
                    <a:pt x="3" y="317"/>
                    <a:pt x="0" y="311"/>
                  </a:cubicBezTo>
                  <a:cubicBezTo>
                    <a:pt x="0" y="342"/>
                    <a:pt x="0" y="342"/>
                    <a:pt x="0" y="342"/>
                  </a:cubicBezTo>
                  <a:close/>
                  <a:moveTo>
                    <a:pt x="0" y="308"/>
                  </a:moveTo>
                  <a:cubicBezTo>
                    <a:pt x="5" y="315"/>
                    <a:pt x="8" y="321"/>
                    <a:pt x="7" y="324"/>
                  </a:cubicBezTo>
                  <a:cubicBezTo>
                    <a:pt x="8" y="322"/>
                    <a:pt x="9" y="314"/>
                    <a:pt x="10" y="311"/>
                  </a:cubicBezTo>
                  <a:cubicBezTo>
                    <a:pt x="11" y="305"/>
                    <a:pt x="12" y="305"/>
                    <a:pt x="10" y="300"/>
                  </a:cubicBezTo>
                  <a:cubicBezTo>
                    <a:pt x="9" y="297"/>
                    <a:pt x="8" y="294"/>
                    <a:pt x="7" y="291"/>
                  </a:cubicBezTo>
                  <a:cubicBezTo>
                    <a:pt x="6" y="289"/>
                    <a:pt x="2" y="284"/>
                    <a:pt x="2" y="281"/>
                  </a:cubicBezTo>
                  <a:cubicBezTo>
                    <a:pt x="7" y="285"/>
                    <a:pt x="10" y="296"/>
                    <a:pt x="12" y="301"/>
                  </a:cubicBezTo>
                  <a:cubicBezTo>
                    <a:pt x="13" y="299"/>
                    <a:pt x="14" y="296"/>
                    <a:pt x="14" y="294"/>
                  </a:cubicBezTo>
                  <a:cubicBezTo>
                    <a:pt x="16" y="285"/>
                    <a:pt x="18" y="282"/>
                    <a:pt x="16" y="273"/>
                  </a:cubicBezTo>
                  <a:cubicBezTo>
                    <a:pt x="14" y="265"/>
                    <a:pt x="11" y="250"/>
                    <a:pt x="7" y="243"/>
                  </a:cubicBezTo>
                  <a:cubicBezTo>
                    <a:pt x="6" y="241"/>
                    <a:pt x="6" y="239"/>
                    <a:pt x="5" y="237"/>
                  </a:cubicBezTo>
                  <a:cubicBezTo>
                    <a:pt x="3" y="233"/>
                    <a:pt x="2" y="230"/>
                    <a:pt x="0" y="227"/>
                  </a:cubicBezTo>
                  <a:cubicBezTo>
                    <a:pt x="0" y="249"/>
                    <a:pt x="0" y="249"/>
                    <a:pt x="0" y="249"/>
                  </a:cubicBezTo>
                  <a:cubicBezTo>
                    <a:pt x="1" y="249"/>
                    <a:pt x="1" y="250"/>
                    <a:pt x="1" y="251"/>
                  </a:cubicBezTo>
                  <a:cubicBezTo>
                    <a:pt x="3" y="254"/>
                    <a:pt x="4" y="258"/>
                    <a:pt x="4" y="261"/>
                  </a:cubicBezTo>
                  <a:cubicBezTo>
                    <a:pt x="4" y="264"/>
                    <a:pt x="3" y="267"/>
                    <a:pt x="1" y="269"/>
                  </a:cubicBezTo>
                  <a:cubicBezTo>
                    <a:pt x="0" y="269"/>
                    <a:pt x="0" y="269"/>
                    <a:pt x="0" y="270"/>
                  </a:cubicBezTo>
                  <a:cubicBezTo>
                    <a:pt x="0" y="308"/>
                    <a:pt x="0" y="308"/>
                    <a:pt x="0" y="308"/>
                  </a:cubicBezTo>
                  <a:close/>
                  <a:moveTo>
                    <a:pt x="0" y="223"/>
                  </a:moveTo>
                  <a:cubicBezTo>
                    <a:pt x="3" y="228"/>
                    <a:pt x="5" y="233"/>
                    <a:pt x="7" y="239"/>
                  </a:cubicBezTo>
                  <a:cubicBezTo>
                    <a:pt x="11" y="246"/>
                    <a:pt x="18" y="272"/>
                    <a:pt x="18" y="277"/>
                  </a:cubicBezTo>
                  <a:cubicBezTo>
                    <a:pt x="20" y="274"/>
                    <a:pt x="21" y="265"/>
                    <a:pt x="22" y="261"/>
                  </a:cubicBezTo>
                  <a:cubicBezTo>
                    <a:pt x="24" y="256"/>
                    <a:pt x="25" y="251"/>
                    <a:pt x="24" y="246"/>
                  </a:cubicBezTo>
                  <a:cubicBezTo>
                    <a:pt x="21" y="235"/>
                    <a:pt x="16" y="226"/>
                    <a:pt x="10" y="216"/>
                  </a:cubicBezTo>
                  <a:cubicBezTo>
                    <a:pt x="6" y="207"/>
                    <a:pt x="3" y="202"/>
                    <a:pt x="0" y="197"/>
                  </a:cubicBezTo>
                  <a:cubicBezTo>
                    <a:pt x="0" y="223"/>
                    <a:pt x="0" y="223"/>
                    <a:pt x="0" y="223"/>
                  </a:cubicBezTo>
                  <a:close/>
                  <a:moveTo>
                    <a:pt x="104" y="394"/>
                  </a:moveTo>
                  <a:cubicBezTo>
                    <a:pt x="103" y="393"/>
                    <a:pt x="101" y="393"/>
                    <a:pt x="99" y="394"/>
                  </a:cubicBezTo>
                  <a:cubicBezTo>
                    <a:pt x="101" y="395"/>
                    <a:pt x="102" y="396"/>
                    <a:pt x="104" y="394"/>
                  </a:cubicBezTo>
                  <a:close/>
                  <a:moveTo>
                    <a:pt x="198" y="459"/>
                  </a:moveTo>
                  <a:cubicBezTo>
                    <a:pt x="196" y="458"/>
                    <a:pt x="194" y="459"/>
                    <a:pt x="195" y="461"/>
                  </a:cubicBezTo>
                  <a:cubicBezTo>
                    <a:pt x="196" y="461"/>
                    <a:pt x="197" y="461"/>
                    <a:pt x="198" y="459"/>
                  </a:cubicBezTo>
                  <a:close/>
                  <a:moveTo>
                    <a:pt x="91" y="342"/>
                  </a:moveTo>
                  <a:cubicBezTo>
                    <a:pt x="90" y="339"/>
                    <a:pt x="88" y="340"/>
                    <a:pt x="87" y="342"/>
                  </a:cubicBezTo>
                  <a:cubicBezTo>
                    <a:pt x="91" y="342"/>
                    <a:pt x="91" y="342"/>
                    <a:pt x="91" y="342"/>
                  </a:cubicBezTo>
                  <a:close/>
                  <a:moveTo>
                    <a:pt x="118" y="339"/>
                  </a:moveTo>
                  <a:cubicBezTo>
                    <a:pt x="117" y="338"/>
                    <a:pt x="116" y="339"/>
                    <a:pt x="115" y="340"/>
                  </a:cubicBezTo>
                  <a:cubicBezTo>
                    <a:pt x="117" y="341"/>
                    <a:pt x="118" y="341"/>
                    <a:pt x="118" y="339"/>
                  </a:cubicBezTo>
                  <a:close/>
                  <a:moveTo>
                    <a:pt x="121" y="481"/>
                  </a:moveTo>
                  <a:cubicBezTo>
                    <a:pt x="120" y="479"/>
                    <a:pt x="118" y="479"/>
                    <a:pt x="117" y="480"/>
                  </a:cubicBezTo>
                  <a:cubicBezTo>
                    <a:pt x="118" y="481"/>
                    <a:pt x="120" y="481"/>
                    <a:pt x="121" y="481"/>
                  </a:cubicBezTo>
                  <a:close/>
                  <a:moveTo>
                    <a:pt x="141" y="195"/>
                  </a:moveTo>
                  <a:cubicBezTo>
                    <a:pt x="140" y="195"/>
                    <a:pt x="140" y="194"/>
                    <a:pt x="139" y="195"/>
                  </a:cubicBezTo>
                  <a:cubicBezTo>
                    <a:pt x="138" y="196"/>
                    <a:pt x="138" y="196"/>
                    <a:pt x="138" y="197"/>
                  </a:cubicBezTo>
                  <a:cubicBezTo>
                    <a:pt x="139" y="197"/>
                    <a:pt x="140" y="197"/>
                    <a:pt x="141" y="195"/>
                  </a:cubicBezTo>
                  <a:close/>
                  <a:moveTo>
                    <a:pt x="178" y="78"/>
                  </a:moveTo>
                  <a:cubicBezTo>
                    <a:pt x="177" y="78"/>
                    <a:pt x="178" y="77"/>
                    <a:pt x="177" y="78"/>
                  </a:cubicBezTo>
                  <a:cubicBezTo>
                    <a:pt x="175" y="79"/>
                    <a:pt x="176" y="79"/>
                    <a:pt x="176" y="80"/>
                  </a:cubicBezTo>
                  <a:cubicBezTo>
                    <a:pt x="178" y="79"/>
                    <a:pt x="178" y="80"/>
                    <a:pt x="178" y="78"/>
                  </a:cubicBezTo>
                  <a:close/>
                  <a:moveTo>
                    <a:pt x="73" y="429"/>
                  </a:moveTo>
                  <a:cubicBezTo>
                    <a:pt x="72" y="425"/>
                    <a:pt x="58" y="421"/>
                    <a:pt x="54" y="420"/>
                  </a:cubicBezTo>
                  <a:cubicBezTo>
                    <a:pt x="51" y="419"/>
                    <a:pt x="52" y="420"/>
                    <a:pt x="51" y="420"/>
                  </a:cubicBezTo>
                  <a:cubicBezTo>
                    <a:pt x="52" y="421"/>
                    <a:pt x="71" y="428"/>
                    <a:pt x="73" y="429"/>
                  </a:cubicBezTo>
                  <a:close/>
                  <a:moveTo>
                    <a:pt x="51" y="32"/>
                  </a:moveTo>
                  <a:cubicBezTo>
                    <a:pt x="50" y="33"/>
                    <a:pt x="49" y="36"/>
                    <a:pt x="50" y="38"/>
                  </a:cubicBezTo>
                  <a:cubicBezTo>
                    <a:pt x="51" y="37"/>
                    <a:pt x="51" y="37"/>
                    <a:pt x="51" y="35"/>
                  </a:cubicBezTo>
                  <a:cubicBezTo>
                    <a:pt x="51" y="33"/>
                    <a:pt x="52" y="33"/>
                    <a:pt x="51" y="32"/>
                  </a:cubicBezTo>
                  <a:close/>
                  <a:moveTo>
                    <a:pt x="189" y="373"/>
                  </a:moveTo>
                  <a:cubicBezTo>
                    <a:pt x="188" y="373"/>
                    <a:pt x="186" y="374"/>
                    <a:pt x="185" y="376"/>
                  </a:cubicBezTo>
                  <a:cubicBezTo>
                    <a:pt x="187" y="376"/>
                    <a:pt x="188" y="376"/>
                    <a:pt x="189" y="374"/>
                  </a:cubicBezTo>
                  <a:cubicBezTo>
                    <a:pt x="190" y="372"/>
                    <a:pt x="189" y="373"/>
                    <a:pt x="189" y="373"/>
                  </a:cubicBezTo>
                  <a:close/>
                  <a:moveTo>
                    <a:pt x="91" y="181"/>
                  </a:moveTo>
                  <a:cubicBezTo>
                    <a:pt x="88" y="180"/>
                    <a:pt x="87" y="181"/>
                    <a:pt x="86" y="184"/>
                  </a:cubicBezTo>
                  <a:cubicBezTo>
                    <a:pt x="87" y="183"/>
                    <a:pt x="87" y="183"/>
                    <a:pt x="88" y="182"/>
                  </a:cubicBezTo>
                  <a:cubicBezTo>
                    <a:pt x="90" y="181"/>
                    <a:pt x="89" y="183"/>
                    <a:pt x="91" y="181"/>
                  </a:cubicBezTo>
                  <a:close/>
                  <a:moveTo>
                    <a:pt x="96" y="57"/>
                  </a:moveTo>
                  <a:cubicBezTo>
                    <a:pt x="95" y="58"/>
                    <a:pt x="94" y="60"/>
                    <a:pt x="95" y="61"/>
                  </a:cubicBezTo>
                  <a:cubicBezTo>
                    <a:pt x="96" y="61"/>
                    <a:pt x="96" y="61"/>
                    <a:pt x="96" y="59"/>
                  </a:cubicBezTo>
                  <a:cubicBezTo>
                    <a:pt x="97" y="57"/>
                    <a:pt x="96" y="58"/>
                    <a:pt x="96" y="57"/>
                  </a:cubicBezTo>
                  <a:close/>
                  <a:moveTo>
                    <a:pt x="126" y="224"/>
                  </a:moveTo>
                  <a:cubicBezTo>
                    <a:pt x="124" y="224"/>
                    <a:pt x="123" y="225"/>
                    <a:pt x="123" y="227"/>
                  </a:cubicBezTo>
                  <a:cubicBezTo>
                    <a:pt x="125" y="227"/>
                    <a:pt x="126" y="226"/>
                    <a:pt x="126" y="224"/>
                  </a:cubicBezTo>
                  <a:close/>
                  <a:moveTo>
                    <a:pt x="2" y="515"/>
                  </a:moveTo>
                  <a:cubicBezTo>
                    <a:pt x="1" y="515"/>
                    <a:pt x="1" y="515"/>
                    <a:pt x="1" y="516"/>
                  </a:cubicBezTo>
                  <a:cubicBezTo>
                    <a:pt x="1" y="518"/>
                    <a:pt x="1" y="518"/>
                    <a:pt x="2" y="519"/>
                  </a:cubicBezTo>
                  <a:cubicBezTo>
                    <a:pt x="3" y="517"/>
                    <a:pt x="4" y="517"/>
                    <a:pt x="2" y="515"/>
                  </a:cubicBezTo>
                  <a:close/>
                  <a:moveTo>
                    <a:pt x="196" y="282"/>
                  </a:moveTo>
                  <a:cubicBezTo>
                    <a:pt x="194" y="282"/>
                    <a:pt x="194" y="282"/>
                    <a:pt x="193" y="284"/>
                  </a:cubicBezTo>
                  <a:cubicBezTo>
                    <a:pt x="194" y="284"/>
                    <a:pt x="194" y="285"/>
                    <a:pt x="195" y="284"/>
                  </a:cubicBezTo>
                  <a:cubicBezTo>
                    <a:pt x="196" y="283"/>
                    <a:pt x="196" y="283"/>
                    <a:pt x="196" y="282"/>
                  </a:cubicBezTo>
                  <a:close/>
                  <a:moveTo>
                    <a:pt x="4" y="485"/>
                  </a:moveTo>
                  <a:cubicBezTo>
                    <a:pt x="2" y="485"/>
                    <a:pt x="2" y="486"/>
                    <a:pt x="4" y="487"/>
                  </a:cubicBezTo>
                  <a:cubicBezTo>
                    <a:pt x="4" y="485"/>
                    <a:pt x="5" y="486"/>
                    <a:pt x="4" y="485"/>
                  </a:cubicBezTo>
                  <a:close/>
                  <a:moveTo>
                    <a:pt x="90" y="141"/>
                  </a:moveTo>
                  <a:cubicBezTo>
                    <a:pt x="88" y="141"/>
                    <a:pt x="88" y="141"/>
                    <a:pt x="87" y="143"/>
                  </a:cubicBezTo>
                  <a:cubicBezTo>
                    <a:pt x="89" y="143"/>
                    <a:pt x="90" y="143"/>
                    <a:pt x="90" y="141"/>
                  </a:cubicBezTo>
                  <a:close/>
                  <a:moveTo>
                    <a:pt x="215" y="402"/>
                  </a:moveTo>
                  <a:cubicBezTo>
                    <a:pt x="207" y="403"/>
                    <a:pt x="206" y="411"/>
                    <a:pt x="165" y="414"/>
                  </a:cubicBezTo>
                  <a:cubicBezTo>
                    <a:pt x="158" y="414"/>
                    <a:pt x="115" y="414"/>
                    <a:pt x="109" y="412"/>
                  </a:cubicBezTo>
                  <a:cubicBezTo>
                    <a:pt x="110" y="414"/>
                    <a:pt x="114" y="414"/>
                    <a:pt x="116" y="414"/>
                  </a:cubicBezTo>
                  <a:cubicBezTo>
                    <a:pt x="140" y="416"/>
                    <a:pt x="175" y="417"/>
                    <a:pt x="198" y="410"/>
                  </a:cubicBezTo>
                  <a:cubicBezTo>
                    <a:pt x="204" y="408"/>
                    <a:pt x="204" y="408"/>
                    <a:pt x="204" y="408"/>
                  </a:cubicBezTo>
                  <a:cubicBezTo>
                    <a:pt x="206" y="407"/>
                    <a:pt x="213" y="405"/>
                    <a:pt x="215" y="402"/>
                  </a:cubicBezTo>
                  <a:close/>
                  <a:moveTo>
                    <a:pt x="202" y="423"/>
                  </a:moveTo>
                  <a:cubicBezTo>
                    <a:pt x="201" y="423"/>
                    <a:pt x="202" y="423"/>
                    <a:pt x="200" y="423"/>
                  </a:cubicBezTo>
                  <a:cubicBezTo>
                    <a:pt x="199" y="423"/>
                    <a:pt x="198" y="423"/>
                    <a:pt x="197" y="423"/>
                  </a:cubicBezTo>
                  <a:cubicBezTo>
                    <a:pt x="195" y="423"/>
                    <a:pt x="194" y="423"/>
                    <a:pt x="193" y="424"/>
                  </a:cubicBezTo>
                  <a:cubicBezTo>
                    <a:pt x="194" y="425"/>
                    <a:pt x="198" y="424"/>
                    <a:pt x="200" y="424"/>
                  </a:cubicBezTo>
                  <a:cubicBezTo>
                    <a:pt x="202" y="424"/>
                    <a:pt x="200" y="425"/>
                    <a:pt x="202" y="423"/>
                  </a:cubicBezTo>
                  <a:close/>
                  <a:moveTo>
                    <a:pt x="105" y="462"/>
                  </a:moveTo>
                  <a:cubicBezTo>
                    <a:pt x="105" y="461"/>
                    <a:pt x="105" y="461"/>
                    <a:pt x="105" y="461"/>
                  </a:cubicBezTo>
                  <a:cubicBezTo>
                    <a:pt x="104" y="461"/>
                    <a:pt x="104" y="460"/>
                    <a:pt x="103" y="460"/>
                  </a:cubicBezTo>
                  <a:cubicBezTo>
                    <a:pt x="102" y="460"/>
                    <a:pt x="102" y="460"/>
                    <a:pt x="101" y="460"/>
                  </a:cubicBezTo>
                  <a:cubicBezTo>
                    <a:pt x="102" y="461"/>
                    <a:pt x="101" y="461"/>
                    <a:pt x="103" y="462"/>
                  </a:cubicBezTo>
                  <a:cubicBezTo>
                    <a:pt x="105" y="463"/>
                    <a:pt x="105" y="462"/>
                    <a:pt x="105" y="462"/>
                  </a:cubicBezTo>
                  <a:close/>
                  <a:moveTo>
                    <a:pt x="84" y="270"/>
                  </a:moveTo>
                  <a:cubicBezTo>
                    <a:pt x="82" y="269"/>
                    <a:pt x="80" y="269"/>
                    <a:pt x="80" y="271"/>
                  </a:cubicBezTo>
                  <a:cubicBezTo>
                    <a:pt x="81" y="272"/>
                    <a:pt x="83" y="271"/>
                    <a:pt x="84" y="270"/>
                  </a:cubicBezTo>
                  <a:close/>
                  <a:moveTo>
                    <a:pt x="69" y="97"/>
                  </a:moveTo>
                  <a:cubicBezTo>
                    <a:pt x="68" y="98"/>
                    <a:pt x="68" y="99"/>
                    <a:pt x="68" y="101"/>
                  </a:cubicBezTo>
                  <a:cubicBezTo>
                    <a:pt x="68" y="101"/>
                    <a:pt x="69" y="102"/>
                    <a:pt x="70" y="99"/>
                  </a:cubicBezTo>
                  <a:cubicBezTo>
                    <a:pt x="70" y="98"/>
                    <a:pt x="69" y="98"/>
                    <a:pt x="69" y="97"/>
                  </a:cubicBezTo>
                  <a:close/>
                  <a:moveTo>
                    <a:pt x="30" y="502"/>
                  </a:moveTo>
                  <a:cubicBezTo>
                    <a:pt x="32" y="504"/>
                    <a:pt x="32" y="504"/>
                    <a:pt x="32" y="504"/>
                  </a:cubicBezTo>
                  <a:cubicBezTo>
                    <a:pt x="32" y="504"/>
                    <a:pt x="33" y="505"/>
                    <a:pt x="34" y="505"/>
                  </a:cubicBezTo>
                  <a:cubicBezTo>
                    <a:pt x="34" y="504"/>
                    <a:pt x="34" y="503"/>
                    <a:pt x="32" y="502"/>
                  </a:cubicBezTo>
                  <a:cubicBezTo>
                    <a:pt x="31" y="502"/>
                    <a:pt x="31" y="502"/>
                    <a:pt x="30" y="502"/>
                  </a:cubicBezTo>
                  <a:close/>
                  <a:moveTo>
                    <a:pt x="173" y="394"/>
                  </a:moveTo>
                  <a:cubicBezTo>
                    <a:pt x="171" y="393"/>
                    <a:pt x="170" y="393"/>
                    <a:pt x="169" y="395"/>
                  </a:cubicBezTo>
                  <a:cubicBezTo>
                    <a:pt x="171" y="395"/>
                    <a:pt x="172" y="395"/>
                    <a:pt x="173" y="394"/>
                  </a:cubicBezTo>
                  <a:close/>
                  <a:moveTo>
                    <a:pt x="252" y="292"/>
                  </a:moveTo>
                  <a:cubicBezTo>
                    <a:pt x="250" y="292"/>
                    <a:pt x="250" y="293"/>
                    <a:pt x="249" y="294"/>
                  </a:cubicBezTo>
                  <a:cubicBezTo>
                    <a:pt x="250" y="294"/>
                    <a:pt x="250" y="295"/>
                    <a:pt x="251" y="294"/>
                  </a:cubicBezTo>
                  <a:cubicBezTo>
                    <a:pt x="252" y="293"/>
                    <a:pt x="252" y="293"/>
                    <a:pt x="252" y="292"/>
                  </a:cubicBezTo>
                  <a:close/>
                  <a:moveTo>
                    <a:pt x="222" y="318"/>
                  </a:moveTo>
                  <a:cubicBezTo>
                    <a:pt x="219" y="318"/>
                    <a:pt x="213" y="321"/>
                    <a:pt x="210" y="322"/>
                  </a:cubicBezTo>
                  <a:cubicBezTo>
                    <a:pt x="202" y="324"/>
                    <a:pt x="182" y="326"/>
                    <a:pt x="173" y="327"/>
                  </a:cubicBezTo>
                  <a:cubicBezTo>
                    <a:pt x="164" y="328"/>
                    <a:pt x="129" y="332"/>
                    <a:pt x="124" y="338"/>
                  </a:cubicBezTo>
                  <a:cubicBezTo>
                    <a:pt x="125" y="338"/>
                    <a:pt x="141" y="333"/>
                    <a:pt x="148" y="332"/>
                  </a:cubicBezTo>
                  <a:cubicBezTo>
                    <a:pt x="156" y="330"/>
                    <a:pt x="165" y="329"/>
                    <a:pt x="173" y="328"/>
                  </a:cubicBezTo>
                  <a:cubicBezTo>
                    <a:pt x="183" y="327"/>
                    <a:pt x="218" y="324"/>
                    <a:pt x="222" y="318"/>
                  </a:cubicBezTo>
                  <a:close/>
                  <a:moveTo>
                    <a:pt x="170" y="72"/>
                  </a:moveTo>
                  <a:cubicBezTo>
                    <a:pt x="169" y="73"/>
                    <a:pt x="169" y="73"/>
                    <a:pt x="167" y="74"/>
                  </a:cubicBezTo>
                  <a:cubicBezTo>
                    <a:pt x="163" y="78"/>
                    <a:pt x="155" y="83"/>
                    <a:pt x="149" y="86"/>
                  </a:cubicBezTo>
                  <a:cubicBezTo>
                    <a:pt x="148" y="86"/>
                    <a:pt x="147" y="87"/>
                    <a:pt x="146" y="87"/>
                  </a:cubicBezTo>
                  <a:cubicBezTo>
                    <a:pt x="139" y="90"/>
                    <a:pt x="125" y="95"/>
                    <a:pt x="120" y="100"/>
                  </a:cubicBezTo>
                  <a:cubicBezTo>
                    <a:pt x="146" y="89"/>
                    <a:pt x="146" y="89"/>
                    <a:pt x="146" y="89"/>
                  </a:cubicBezTo>
                  <a:cubicBezTo>
                    <a:pt x="151" y="87"/>
                    <a:pt x="166" y="79"/>
                    <a:pt x="170" y="72"/>
                  </a:cubicBezTo>
                  <a:close/>
                  <a:moveTo>
                    <a:pt x="139" y="311"/>
                  </a:moveTo>
                  <a:cubicBezTo>
                    <a:pt x="138" y="310"/>
                    <a:pt x="136" y="311"/>
                    <a:pt x="133" y="311"/>
                  </a:cubicBezTo>
                  <a:cubicBezTo>
                    <a:pt x="131" y="311"/>
                    <a:pt x="130" y="311"/>
                    <a:pt x="127" y="312"/>
                  </a:cubicBezTo>
                  <a:cubicBezTo>
                    <a:pt x="120" y="313"/>
                    <a:pt x="96" y="317"/>
                    <a:pt x="92" y="320"/>
                  </a:cubicBezTo>
                  <a:cubicBezTo>
                    <a:pt x="94" y="320"/>
                    <a:pt x="113" y="316"/>
                    <a:pt x="115" y="315"/>
                  </a:cubicBezTo>
                  <a:cubicBezTo>
                    <a:pt x="139" y="311"/>
                    <a:pt x="139" y="311"/>
                    <a:pt x="139" y="311"/>
                  </a:cubicBezTo>
                  <a:close/>
                  <a:moveTo>
                    <a:pt x="65" y="5"/>
                  </a:moveTo>
                  <a:cubicBezTo>
                    <a:pt x="58" y="4"/>
                    <a:pt x="53" y="18"/>
                    <a:pt x="52" y="24"/>
                  </a:cubicBezTo>
                  <a:cubicBezTo>
                    <a:pt x="52" y="27"/>
                    <a:pt x="52" y="27"/>
                    <a:pt x="53" y="27"/>
                  </a:cubicBezTo>
                  <a:cubicBezTo>
                    <a:pt x="55" y="21"/>
                    <a:pt x="55" y="14"/>
                    <a:pt x="60" y="8"/>
                  </a:cubicBezTo>
                  <a:cubicBezTo>
                    <a:pt x="62" y="6"/>
                    <a:pt x="63" y="6"/>
                    <a:pt x="65" y="5"/>
                  </a:cubicBezTo>
                  <a:close/>
                  <a:moveTo>
                    <a:pt x="213" y="177"/>
                  </a:moveTo>
                  <a:cubicBezTo>
                    <a:pt x="211" y="177"/>
                    <a:pt x="211" y="177"/>
                    <a:pt x="211" y="179"/>
                  </a:cubicBezTo>
                  <a:cubicBezTo>
                    <a:pt x="213" y="179"/>
                    <a:pt x="213" y="178"/>
                    <a:pt x="213" y="177"/>
                  </a:cubicBezTo>
                  <a:close/>
                  <a:moveTo>
                    <a:pt x="39" y="299"/>
                  </a:moveTo>
                  <a:cubicBezTo>
                    <a:pt x="33" y="301"/>
                    <a:pt x="29" y="303"/>
                    <a:pt x="27" y="307"/>
                  </a:cubicBezTo>
                  <a:cubicBezTo>
                    <a:pt x="25" y="311"/>
                    <a:pt x="25" y="315"/>
                    <a:pt x="26" y="321"/>
                  </a:cubicBezTo>
                  <a:cubicBezTo>
                    <a:pt x="28" y="331"/>
                    <a:pt x="49" y="329"/>
                    <a:pt x="51" y="329"/>
                  </a:cubicBezTo>
                  <a:cubicBezTo>
                    <a:pt x="51" y="329"/>
                    <a:pt x="51" y="329"/>
                    <a:pt x="51" y="329"/>
                  </a:cubicBezTo>
                  <a:cubicBezTo>
                    <a:pt x="55" y="328"/>
                    <a:pt x="61" y="326"/>
                    <a:pt x="65" y="323"/>
                  </a:cubicBezTo>
                  <a:cubicBezTo>
                    <a:pt x="68" y="321"/>
                    <a:pt x="71" y="318"/>
                    <a:pt x="71" y="313"/>
                  </a:cubicBezTo>
                  <a:cubicBezTo>
                    <a:pt x="72" y="312"/>
                    <a:pt x="71" y="311"/>
                    <a:pt x="71" y="310"/>
                  </a:cubicBezTo>
                  <a:cubicBezTo>
                    <a:pt x="70" y="307"/>
                    <a:pt x="67" y="305"/>
                    <a:pt x="64" y="302"/>
                  </a:cubicBezTo>
                  <a:cubicBezTo>
                    <a:pt x="60" y="300"/>
                    <a:pt x="56" y="299"/>
                    <a:pt x="52" y="298"/>
                  </a:cubicBezTo>
                  <a:cubicBezTo>
                    <a:pt x="47" y="297"/>
                    <a:pt x="42" y="297"/>
                    <a:pt x="39" y="299"/>
                  </a:cubicBezTo>
                  <a:close/>
                  <a:moveTo>
                    <a:pt x="34" y="354"/>
                  </a:moveTo>
                  <a:cubicBezTo>
                    <a:pt x="31" y="355"/>
                    <a:pt x="28" y="356"/>
                    <a:pt x="26" y="358"/>
                  </a:cubicBezTo>
                  <a:cubicBezTo>
                    <a:pt x="24" y="359"/>
                    <a:pt x="22" y="361"/>
                    <a:pt x="22" y="363"/>
                  </a:cubicBezTo>
                  <a:cubicBezTo>
                    <a:pt x="21" y="365"/>
                    <a:pt x="20" y="367"/>
                    <a:pt x="21" y="369"/>
                  </a:cubicBezTo>
                  <a:cubicBezTo>
                    <a:pt x="21" y="370"/>
                    <a:pt x="21" y="371"/>
                    <a:pt x="22" y="372"/>
                  </a:cubicBezTo>
                  <a:cubicBezTo>
                    <a:pt x="25" y="376"/>
                    <a:pt x="41" y="379"/>
                    <a:pt x="42" y="379"/>
                  </a:cubicBezTo>
                  <a:cubicBezTo>
                    <a:pt x="43" y="380"/>
                    <a:pt x="45" y="380"/>
                    <a:pt x="47" y="380"/>
                  </a:cubicBezTo>
                  <a:cubicBezTo>
                    <a:pt x="53" y="380"/>
                    <a:pt x="58" y="378"/>
                    <a:pt x="61" y="375"/>
                  </a:cubicBezTo>
                  <a:cubicBezTo>
                    <a:pt x="65" y="373"/>
                    <a:pt x="67" y="369"/>
                    <a:pt x="68" y="366"/>
                  </a:cubicBezTo>
                  <a:cubicBezTo>
                    <a:pt x="68" y="365"/>
                    <a:pt x="69" y="364"/>
                    <a:pt x="69" y="364"/>
                  </a:cubicBezTo>
                  <a:cubicBezTo>
                    <a:pt x="69" y="363"/>
                    <a:pt x="69" y="363"/>
                    <a:pt x="69" y="363"/>
                  </a:cubicBezTo>
                  <a:cubicBezTo>
                    <a:pt x="68" y="360"/>
                    <a:pt x="65" y="358"/>
                    <a:pt x="60" y="356"/>
                  </a:cubicBezTo>
                  <a:cubicBezTo>
                    <a:pt x="55" y="355"/>
                    <a:pt x="50" y="354"/>
                    <a:pt x="44" y="354"/>
                  </a:cubicBezTo>
                  <a:cubicBezTo>
                    <a:pt x="41" y="354"/>
                    <a:pt x="37" y="354"/>
                    <a:pt x="34" y="354"/>
                  </a:cubicBezTo>
                  <a:close/>
                  <a:moveTo>
                    <a:pt x="4" y="404"/>
                  </a:moveTo>
                  <a:cubicBezTo>
                    <a:pt x="3" y="405"/>
                    <a:pt x="2" y="406"/>
                    <a:pt x="2" y="407"/>
                  </a:cubicBezTo>
                  <a:cubicBezTo>
                    <a:pt x="2" y="408"/>
                    <a:pt x="2" y="409"/>
                    <a:pt x="3" y="410"/>
                  </a:cubicBezTo>
                  <a:cubicBezTo>
                    <a:pt x="4" y="411"/>
                    <a:pt x="4" y="411"/>
                    <a:pt x="5" y="411"/>
                  </a:cubicBezTo>
                  <a:cubicBezTo>
                    <a:pt x="6" y="412"/>
                    <a:pt x="26" y="423"/>
                    <a:pt x="37" y="421"/>
                  </a:cubicBezTo>
                  <a:cubicBezTo>
                    <a:pt x="41" y="420"/>
                    <a:pt x="44" y="419"/>
                    <a:pt x="46" y="417"/>
                  </a:cubicBezTo>
                  <a:cubicBezTo>
                    <a:pt x="47" y="416"/>
                    <a:pt x="48" y="415"/>
                    <a:pt x="48" y="414"/>
                  </a:cubicBezTo>
                  <a:cubicBezTo>
                    <a:pt x="49" y="413"/>
                    <a:pt x="49" y="412"/>
                    <a:pt x="48" y="410"/>
                  </a:cubicBezTo>
                  <a:cubicBezTo>
                    <a:pt x="47" y="409"/>
                    <a:pt x="45" y="407"/>
                    <a:pt x="43" y="406"/>
                  </a:cubicBezTo>
                  <a:cubicBezTo>
                    <a:pt x="39" y="404"/>
                    <a:pt x="32" y="402"/>
                    <a:pt x="26" y="402"/>
                  </a:cubicBezTo>
                  <a:cubicBezTo>
                    <a:pt x="18" y="400"/>
                    <a:pt x="9" y="401"/>
                    <a:pt x="7" y="402"/>
                  </a:cubicBezTo>
                  <a:cubicBezTo>
                    <a:pt x="6" y="402"/>
                    <a:pt x="5" y="403"/>
                    <a:pt x="4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C3FAB861-111C-4468-AE60-6EBD8532FB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1368425"/>
              <a:ext cx="827088" cy="2390775"/>
            </a:xfrm>
            <a:custGeom>
              <a:avLst/>
              <a:gdLst>
                <a:gd name="T0" fmla="*/ 3 w 219"/>
                <a:gd name="T1" fmla="*/ 146 h 634"/>
                <a:gd name="T2" fmla="*/ 26 w 219"/>
                <a:gd name="T3" fmla="*/ 142 h 634"/>
                <a:gd name="T4" fmla="*/ 45 w 219"/>
                <a:gd name="T5" fmla="*/ 131 h 634"/>
                <a:gd name="T6" fmla="*/ 38 w 219"/>
                <a:gd name="T7" fmla="*/ 96 h 634"/>
                <a:gd name="T8" fmla="*/ 38 w 219"/>
                <a:gd name="T9" fmla="*/ 72 h 634"/>
                <a:gd name="T10" fmla="*/ 51 w 219"/>
                <a:gd name="T11" fmla="*/ 57 h 634"/>
                <a:gd name="T12" fmla="*/ 82 w 219"/>
                <a:gd name="T13" fmla="*/ 63 h 634"/>
                <a:gd name="T14" fmla="*/ 106 w 219"/>
                <a:gd name="T15" fmla="*/ 24 h 634"/>
                <a:gd name="T16" fmla="*/ 133 w 219"/>
                <a:gd name="T17" fmla="*/ 43 h 634"/>
                <a:gd name="T18" fmla="*/ 158 w 219"/>
                <a:gd name="T19" fmla="*/ 65 h 634"/>
                <a:gd name="T20" fmla="*/ 189 w 219"/>
                <a:gd name="T21" fmla="*/ 80 h 634"/>
                <a:gd name="T22" fmla="*/ 199 w 219"/>
                <a:gd name="T23" fmla="*/ 129 h 634"/>
                <a:gd name="T24" fmla="*/ 201 w 219"/>
                <a:gd name="T25" fmla="*/ 169 h 634"/>
                <a:gd name="T26" fmla="*/ 211 w 219"/>
                <a:gd name="T27" fmla="*/ 201 h 634"/>
                <a:gd name="T28" fmla="*/ 203 w 219"/>
                <a:gd name="T29" fmla="*/ 247 h 634"/>
                <a:gd name="T30" fmla="*/ 200 w 219"/>
                <a:gd name="T31" fmla="*/ 275 h 634"/>
                <a:gd name="T32" fmla="*/ 120 w 219"/>
                <a:gd name="T33" fmla="*/ 313 h 634"/>
                <a:gd name="T34" fmla="*/ 108 w 219"/>
                <a:gd name="T35" fmla="*/ 338 h 634"/>
                <a:gd name="T36" fmla="*/ 123 w 219"/>
                <a:gd name="T37" fmla="*/ 348 h 634"/>
                <a:gd name="T38" fmla="*/ 180 w 219"/>
                <a:gd name="T39" fmla="*/ 373 h 634"/>
                <a:gd name="T40" fmla="*/ 211 w 219"/>
                <a:gd name="T41" fmla="*/ 396 h 634"/>
                <a:gd name="T42" fmla="*/ 194 w 219"/>
                <a:gd name="T43" fmla="*/ 419 h 634"/>
                <a:gd name="T44" fmla="*/ 166 w 219"/>
                <a:gd name="T45" fmla="*/ 445 h 634"/>
                <a:gd name="T46" fmla="*/ 111 w 219"/>
                <a:gd name="T47" fmla="*/ 464 h 634"/>
                <a:gd name="T48" fmla="*/ 132 w 219"/>
                <a:gd name="T49" fmla="*/ 498 h 634"/>
                <a:gd name="T50" fmla="*/ 133 w 219"/>
                <a:gd name="T51" fmla="*/ 524 h 634"/>
                <a:gd name="T52" fmla="*/ 55 w 219"/>
                <a:gd name="T53" fmla="*/ 531 h 634"/>
                <a:gd name="T54" fmla="*/ 91 w 219"/>
                <a:gd name="T55" fmla="*/ 559 h 634"/>
                <a:gd name="T56" fmla="*/ 63 w 219"/>
                <a:gd name="T57" fmla="*/ 571 h 634"/>
                <a:gd name="T58" fmla="*/ 36 w 219"/>
                <a:gd name="T59" fmla="*/ 590 h 634"/>
                <a:gd name="T60" fmla="*/ 4 w 219"/>
                <a:gd name="T61" fmla="*/ 538 h 634"/>
                <a:gd name="T62" fmla="*/ 5 w 219"/>
                <a:gd name="T63" fmla="*/ 406 h 634"/>
                <a:gd name="T64" fmla="*/ 19 w 219"/>
                <a:gd name="T65" fmla="*/ 191 h 634"/>
                <a:gd name="T66" fmla="*/ 22 w 219"/>
                <a:gd name="T67" fmla="*/ 629 h 634"/>
                <a:gd name="T68" fmla="*/ 97 w 219"/>
                <a:gd name="T69" fmla="*/ 184 h 634"/>
                <a:gd name="T70" fmla="*/ 82 w 219"/>
                <a:gd name="T71" fmla="*/ 247 h 634"/>
                <a:gd name="T72" fmla="*/ 12 w 219"/>
                <a:gd name="T73" fmla="*/ 391 h 634"/>
                <a:gd name="T74" fmla="*/ 68 w 219"/>
                <a:gd name="T75" fmla="*/ 296 h 634"/>
                <a:gd name="T76" fmla="*/ 57 w 219"/>
                <a:gd name="T77" fmla="*/ 200 h 634"/>
                <a:gd name="T78" fmla="*/ 44 w 219"/>
                <a:gd name="T79" fmla="*/ 224 h 634"/>
                <a:gd name="T80" fmla="*/ 45 w 219"/>
                <a:gd name="T81" fmla="*/ 327 h 634"/>
                <a:gd name="T82" fmla="*/ 19 w 219"/>
                <a:gd name="T83" fmla="*/ 280 h 634"/>
                <a:gd name="T84" fmla="*/ 20 w 219"/>
                <a:gd name="T85" fmla="*/ 362 h 634"/>
                <a:gd name="T86" fmla="*/ 60 w 219"/>
                <a:gd name="T87" fmla="*/ 294 h 634"/>
                <a:gd name="T88" fmla="*/ 84 w 219"/>
                <a:gd name="T89" fmla="*/ 56 h 634"/>
                <a:gd name="T90" fmla="*/ 104 w 219"/>
                <a:gd name="T91" fmla="*/ 159 h 634"/>
                <a:gd name="T92" fmla="*/ 107 w 219"/>
                <a:gd name="T93" fmla="*/ 50 h 634"/>
                <a:gd name="T94" fmla="*/ 98 w 219"/>
                <a:gd name="T95" fmla="*/ 213 h 634"/>
                <a:gd name="T96" fmla="*/ 136 w 219"/>
                <a:gd name="T97" fmla="*/ 154 h 634"/>
                <a:gd name="T98" fmla="*/ 127 w 219"/>
                <a:gd name="T99" fmla="*/ 135 h 634"/>
                <a:gd name="T100" fmla="*/ 156 w 219"/>
                <a:gd name="T101" fmla="*/ 176 h 634"/>
                <a:gd name="T102" fmla="*/ 87 w 219"/>
                <a:gd name="T103" fmla="*/ 260 h 634"/>
                <a:gd name="T104" fmla="*/ 136 w 219"/>
                <a:gd name="T105" fmla="*/ 255 h 634"/>
                <a:gd name="T106" fmla="*/ 64 w 219"/>
                <a:gd name="T107" fmla="*/ 318 h 634"/>
                <a:gd name="T108" fmla="*/ 135 w 219"/>
                <a:gd name="T109" fmla="*/ 341 h 634"/>
                <a:gd name="T110" fmla="*/ 30 w 219"/>
                <a:gd name="T111" fmla="*/ 391 h 634"/>
                <a:gd name="T112" fmla="*/ 4 w 219"/>
                <a:gd name="T113" fmla="*/ 413 h 634"/>
                <a:gd name="T114" fmla="*/ 72 w 219"/>
                <a:gd name="T115" fmla="*/ 409 h 634"/>
                <a:gd name="T116" fmla="*/ 163 w 219"/>
                <a:gd name="T117" fmla="*/ 228 h 634"/>
                <a:gd name="T118" fmla="*/ 110 w 219"/>
                <a:gd name="T119" fmla="*/ 421 h 634"/>
                <a:gd name="T120" fmla="*/ 35 w 219"/>
                <a:gd name="T121" fmla="*/ 470 h 634"/>
                <a:gd name="T122" fmla="*/ 72 w 219"/>
                <a:gd name="T123" fmla="*/ 504 h 634"/>
                <a:gd name="T124" fmla="*/ 86 w 219"/>
                <a:gd name="T125" fmla="*/ 443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9" h="634">
                  <a:moveTo>
                    <a:pt x="77" y="155"/>
                  </a:moveTo>
                  <a:cubicBezTo>
                    <a:pt x="74" y="150"/>
                    <a:pt x="72" y="145"/>
                    <a:pt x="69" y="140"/>
                  </a:cubicBezTo>
                  <a:cubicBezTo>
                    <a:pt x="67" y="137"/>
                    <a:pt x="65" y="134"/>
                    <a:pt x="63" y="131"/>
                  </a:cubicBezTo>
                  <a:cubicBezTo>
                    <a:pt x="62" y="130"/>
                    <a:pt x="62" y="130"/>
                    <a:pt x="62" y="130"/>
                  </a:cubicBezTo>
                  <a:cubicBezTo>
                    <a:pt x="65" y="135"/>
                    <a:pt x="68" y="140"/>
                    <a:pt x="71" y="145"/>
                  </a:cubicBezTo>
                  <a:cubicBezTo>
                    <a:pt x="71" y="145"/>
                    <a:pt x="71" y="145"/>
                    <a:pt x="71" y="145"/>
                  </a:cubicBezTo>
                  <a:cubicBezTo>
                    <a:pt x="75" y="151"/>
                    <a:pt x="78" y="157"/>
                    <a:pt x="80" y="163"/>
                  </a:cubicBezTo>
                  <a:cubicBezTo>
                    <a:pt x="80" y="162"/>
                    <a:pt x="79" y="161"/>
                    <a:pt x="79" y="159"/>
                  </a:cubicBezTo>
                  <a:cubicBezTo>
                    <a:pt x="78" y="158"/>
                    <a:pt x="77" y="156"/>
                    <a:pt x="77" y="155"/>
                  </a:cubicBezTo>
                  <a:close/>
                  <a:moveTo>
                    <a:pt x="0" y="160"/>
                  </a:moveTo>
                  <a:cubicBezTo>
                    <a:pt x="1" y="161"/>
                    <a:pt x="2" y="162"/>
                    <a:pt x="3" y="162"/>
                  </a:cubicBezTo>
                  <a:cubicBezTo>
                    <a:pt x="6" y="164"/>
                    <a:pt x="8" y="166"/>
                    <a:pt x="10" y="168"/>
                  </a:cubicBezTo>
                  <a:cubicBezTo>
                    <a:pt x="10" y="168"/>
                    <a:pt x="10" y="168"/>
                    <a:pt x="10" y="168"/>
                  </a:cubicBezTo>
                  <a:cubicBezTo>
                    <a:pt x="12" y="170"/>
                    <a:pt x="15" y="172"/>
                    <a:pt x="17" y="174"/>
                  </a:cubicBezTo>
                  <a:cubicBezTo>
                    <a:pt x="19" y="176"/>
                    <a:pt x="22" y="179"/>
                    <a:pt x="24" y="181"/>
                  </a:cubicBezTo>
                  <a:cubicBezTo>
                    <a:pt x="24" y="181"/>
                    <a:pt x="24" y="181"/>
                    <a:pt x="24" y="181"/>
                  </a:cubicBezTo>
                  <a:cubicBezTo>
                    <a:pt x="26" y="183"/>
                    <a:pt x="28" y="186"/>
                    <a:pt x="30" y="189"/>
                  </a:cubicBezTo>
                  <a:cubicBezTo>
                    <a:pt x="33" y="191"/>
                    <a:pt x="35" y="194"/>
                    <a:pt x="37" y="197"/>
                  </a:cubicBezTo>
                  <a:cubicBezTo>
                    <a:pt x="37" y="197"/>
                    <a:pt x="37" y="197"/>
                    <a:pt x="37" y="197"/>
                  </a:cubicBezTo>
                  <a:cubicBezTo>
                    <a:pt x="40" y="201"/>
                    <a:pt x="42" y="205"/>
                    <a:pt x="45" y="209"/>
                  </a:cubicBezTo>
                  <a:cubicBezTo>
                    <a:pt x="43" y="206"/>
                    <a:pt x="43" y="206"/>
                    <a:pt x="43" y="206"/>
                  </a:cubicBezTo>
                  <a:cubicBezTo>
                    <a:pt x="40" y="199"/>
                    <a:pt x="35" y="192"/>
                    <a:pt x="31" y="186"/>
                  </a:cubicBezTo>
                  <a:cubicBezTo>
                    <a:pt x="26" y="178"/>
                    <a:pt x="21" y="170"/>
                    <a:pt x="17" y="164"/>
                  </a:cubicBezTo>
                  <a:cubicBezTo>
                    <a:pt x="9" y="154"/>
                    <a:pt x="3" y="146"/>
                    <a:pt x="3" y="146"/>
                  </a:cubicBezTo>
                  <a:cubicBezTo>
                    <a:pt x="3" y="146"/>
                    <a:pt x="3" y="146"/>
                    <a:pt x="3" y="146"/>
                  </a:cubicBezTo>
                  <a:cubicBezTo>
                    <a:pt x="3" y="145"/>
                    <a:pt x="3" y="145"/>
                    <a:pt x="3" y="145"/>
                  </a:cubicBezTo>
                  <a:cubicBezTo>
                    <a:pt x="3" y="145"/>
                    <a:pt x="3" y="144"/>
                    <a:pt x="3" y="144"/>
                  </a:cubicBezTo>
                  <a:cubicBezTo>
                    <a:pt x="3" y="144"/>
                    <a:pt x="3" y="144"/>
                    <a:pt x="3" y="143"/>
                  </a:cubicBezTo>
                  <a:cubicBezTo>
                    <a:pt x="3" y="143"/>
                    <a:pt x="3" y="143"/>
                    <a:pt x="3" y="143"/>
                  </a:cubicBezTo>
                  <a:cubicBezTo>
                    <a:pt x="4" y="143"/>
                    <a:pt x="4" y="143"/>
                    <a:pt x="5" y="143"/>
                  </a:cubicBezTo>
                  <a:cubicBezTo>
                    <a:pt x="5" y="143"/>
                    <a:pt x="5" y="143"/>
                    <a:pt x="5" y="143"/>
                  </a:cubicBezTo>
                  <a:cubicBezTo>
                    <a:pt x="5" y="143"/>
                    <a:pt x="5" y="143"/>
                    <a:pt x="6" y="143"/>
                  </a:cubicBezTo>
                  <a:cubicBezTo>
                    <a:pt x="14" y="150"/>
                    <a:pt x="23" y="159"/>
                    <a:pt x="32" y="170"/>
                  </a:cubicBezTo>
                  <a:cubicBezTo>
                    <a:pt x="38" y="177"/>
                    <a:pt x="44" y="185"/>
                    <a:pt x="50" y="194"/>
                  </a:cubicBezTo>
                  <a:cubicBezTo>
                    <a:pt x="49" y="192"/>
                    <a:pt x="48" y="190"/>
                    <a:pt x="47" y="188"/>
                  </a:cubicBezTo>
                  <a:cubicBezTo>
                    <a:pt x="44" y="183"/>
                    <a:pt x="41" y="177"/>
                    <a:pt x="38" y="172"/>
                  </a:cubicBezTo>
                  <a:cubicBezTo>
                    <a:pt x="38" y="172"/>
                    <a:pt x="38" y="172"/>
                    <a:pt x="38" y="172"/>
                  </a:cubicBezTo>
                  <a:cubicBezTo>
                    <a:pt x="37" y="171"/>
                    <a:pt x="37" y="170"/>
                    <a:pt x="36" y="168"/>
                  </a:cubicBezTo>
                  <a:cubicBezTo>
                    <a:pt x="34" y="166"/>
                    <a:pt x="33" y="164"/>
                    <a:pt x="32" y="162"/>
                  </a:cubicBezTo>
                  <a:cubicBezTo>
                    <a:pt x="30" y="159"/>
                    <a:pt x="27" y="155"/>
                    <a:pt x="25" y="152"/>
                  </a:cubicBezTo>
                  <a:cubicBezTo>
                    <a:pt x="23" y="148"/>
                    <a:pt x="20" y="145"/>
                    <a:pt x="18" y="143"/>
                  </a:cubicBezTo>
                  <a:cubicBezTo>
                    <a:pt x="18" y="143"/>
                    <a:pt x="18" y="143"/>
                    <a:pt x="18" y="143"/>
                  </a:cubicBezTo>
                  <a:cubicBezTo>
                    <a:pt x="17" y="141"/>
                    <a:pt x="16" y="140"/>
                    <a:pt x="15" y="139"/>
                  </a:cubicBezTo>
                  <a:cubicBezTo>
                    <a:pt x="12" y="135"/>
                    <a:pt x="12" y="135"/>
                    <a:pt x="12" y="135"/>
                  </a:cubicBezTo>
                  <a:cubicBezTo>
                    <a:pt x="11" y="134"/>
                    <a:pt x="11" y="133"/>
                    <a:pt x="12" y="132"/>
                  </a:cubicBezTo>
                  <a:cubicBezTo>
                    <a:pt x="12" y="131"/>
                    <a:pt x="13" y="131"/>
                    <a:pt x="14" y="132"/>
                  </a:cubicBezTo>
                  <a:cubicBezTo>
                    <a:pt x="16" y="133"/>
                    <a:pt x="18" y="135"/>
                    <a:pt x="20" y="136"/>
                  </a:cubicBezTo>
                  <a:cubicBezTo>
                    <a:pt x="22" y="138"/>
                    <a:pt x="24" y="140"/>
                    <a:pt x="26" y="142"/>
                  </a:cubicBezTo>
                  <a:cubicBezTo>
                    <a:pt x="27" y="142"/>
                    <a:pt x="27" y="142"/>
                    <a:pt x="27" y="142"/>
                  </a:cubicBezTo>
                  <a:cubicBezTo>
                    <a:pt x="28" y="144"/>
                    <a:pt x="30" y="145"/>
                    <a:pt x="32" y="147"/>
                  </a:cubicBezTo>
                  <a:cubicBezTo>
                    <a:pt x="31" y="145"/>
                    <a:pt x="29" y="144"/>
                    <a:pt x="28" y="142"/>
                  </a:cubicBezTo>
                  <a:cubicBezTo>
                    <a:pt x="27" y="141"/>
                    <a:pt x="27" y="140"/>
                    <a:pt x="26" y="139"/>
                  </a:cubicBezTo>
                  <a:cubicBezTo>
                    <a:pt x="25" y="138"/>
                    <a:pt x="25" y="138"/>
                    <a:pt x="25" y="138"/>
                  </a:cubicBezTo>
                  <a:cubicBezTo>
                    <a:pt x="23" y="136"/>
                    <a:pt x="22" y="134"/>
                    <a:pt x="21" y="132"/>
                  </a:cubicBezTo>
                  <a:cubicBezTo>
                    <a:pt x="16" y="127"/>
                    <a:pt x="16" y="127"/>
                    <a:pt x="16" y="127"/>
                  </a:cubicBezTo>
                  <a:cubicBezTo>
                    <a:pt x="16" y="127"/>
                    <a:pt x="16" y="126"/>
                    <a:pt x="16" y="125"/>
                  </a:cubicBezTo>
                  <a:cubicBezTo>
                    <a:pt x="17" y="124"/>
                    <a:pt x="18" y="124"/>
                    <a:pt x="19" y="125"/>
                  </a:cubicBezTo>
                  <a:cubicBezTo>
                    <a:pt x="21" y="126"/>
                    <a:pt x="23" y="128"/>
                    <a:pt x="25" y="129"/>
                  </a:cubicBezTo>
                  <a:cubicBezTo>
                    <a:pt x="27" y="130"/>
                    <a:pt x="28" y="132"/>
                    <a:pt x="29" y="133"/>
                  </a:cubicBezTo>
                  <a:cubicBezTo>
                    <a:pt x="29" y="132"/>
                    <a:pt x="29" y="132"/>
                    <a:pt x="29" y="132"/>
                  </a:cubicBezTo>
                  <a:cubicBezTo>
                    <a:pt x="28" y="131"/>
                    <a:pt x="27" y="130"/>
                    <a:pt x="26" y="129"/>
                  </a:cubicBezTo>
                  <a:cubicBezTo>
                    <a:pt x="24" y="127"/>
                    <a:pt x="24" y="127"/>
                    <a:pt x="24" y="127"/>
                  </a:cubicBezTo>
                  <a:cubicBezTo>
                    <a:pt x="23" y="126"/>
                    <a:pt x="22" y="125"/>
                    <a:pt x="21" y="124"/>
                  </a:cubicBezTo>
                  <a:cubicBezTo>
                    <a:pt x="21" y="124"/>
                    <a:pt x="21" y="124"/>
                    <a:pt x="21" y="124"/>
                  </a:cubicBezTo>
                  <a:cubicBezTo>
                    <a:pt x="17" y="120"/>
                    <a:pt x="17" y="120"/>
                    <a:pt x="17" y="120"/>
                  </a:cubicBezTo>
                  <a:cubicBezTo>
                    <a:pt x="16" y="119"/>
                    <a:pt x="16" y="118"/>
                    <a:pt x="17" y="117"/>
                  </a:cubicBezTo>
                  <a:cubicBezTo>
                    <a:pt x="17" y="117"/>
                    <a:pt x="18" y="116"/>
                    <a:pt x="19" y="117"/>
                  </a:cubicBezTo>
                  <a:cubicBezTo>
                    <a:pt x="21" y="118"/>
                    <a:pt x="23" y="119"/>
                    <a:pt x="25" y="120"/>
                  </a:cubicBezTo>
                  <a:cubicBezTo>
                    <a:pt x="24" y="119"/>
                    <a:pt x="25" y="119"/>
                    <a:pt x="25" y="118"/>
                  </a:cubicBezTo>
                  <a:cubicBezTo>
                    <a:pt x="26" y="117"/>
                    <a:pt x="27" y="117"/>
                    <a:pt x="28" y="118"/>
                  </a:cubicBezTo>
                  <a:cubicBezTo>
                    <a:pt x="32" y="120"/>
                    <a:pt x="36" y="123"/>
                    <a:pt x="40" y="127"/>
                  </a:cubicBezTo>
                  <a:cubicBezTo>
                    <a:pt x="42" y="128"/>
                    <a:pt x="44" y="130"/>
                    <a:pt x="45" y="131"/>
                  </a:cubicBezTo>
                  <a:cubicBezTo>
                    <a:pt x="45" y="130"/>
                    <a:pt x="45" y="130"/>
                    <a:pt x="45" y="130"/>
                  </a:cubicBezTo>
                  <a:cubicBezTo>
                    <a:pt x="42" y="128"/>
                    <a:pt x="40" y="125"/>
                    <a:pt x="38" y="123"/>
                  </a:cubicBezTo>
                  <a:cubicBezTo>
                    <a:pt x="37" y="122"/>
                    <a:pt x="36" y="120"/>
                    <a:pt x="35" y="119"/>
                  </a:cubicBezTo>
                  <a:cubicBezTo>
                    <a:pt x="34" y="118"/>
                    <a:pt x="33" y="117"/>
                    <a:pt x="32" y="116"/>
                  </a:cubicBezTo>
                  <a:cubicBezTo>
                    <a:pt x="31" y="116"/>
                    <a:pt x="30" y="115"/>
                    <a:pt x="29" y="114"/>
                  </a:cubicBezTo>
                  <a:cubicBezTo>
                    <a:pt x="29" y="113"/>
                    <a:pt x="28" y="113"/>
                    <a:pt x="27" y="112"/>
                  </a:cubicBezTo>
                  <a:cubicBezTo>
                    <a:pt x="26" y="111"/>
                    <a:pt x="24" y="109"/>
                    <a:pt x="23" y="108"/>
                  </a:cubicBezTo>
                  <a:cubicBezTo>
                    <a:pt x="22" y="108"/>
                    <a:pt x="22" y="106"/>
                    <a:pt x="22" y="106"/>
                  </a:cubicBezTo>
                  <a:cubicBezTo>
                    <a:pt x="23" y="105"/>
                    <a:pt x="24" y="105"/>
                    <a:pt x="25" y="105"/>
                  </a:cubicBezTo>
                  <a:cubicBezTo>
                    <a:pt x="29" y="107"/>
                    <a:pt x="34" y="109"/>
                    <a:pt x="39" y="113"/>
                  </a:cubicBezTo>
                  <a:cubicBezTo>
                    <a:pt x="43" y="116"/>
                    <a:pt x="47" y="120"/>
                    <a:pt x="52" y="124"/>
                  </a:cubicBezTo>
                  <a:cubicBezTo>
                    <a:pt x="54" y="126"/>
                    <a:pt x="56" y="128"/>
                    <a:pt x="58" y="131"/>
                  </a:cubicBezTo>
                  <a:cubicBezTo>
                    <a:pt x="57" y="130"/>
                    <a:pt x="56" y="128"/>
                    <a:pt x="55" y="127"/>
                  </a:cubicBezTo>
                  <a:cubicBezTo>
                    <a:pt x="51" y="121"/>
                    <a:pt x="47" y="115"/>
                    <a:pt x="43" y="111"/>
                  </a:cubicBezTo>
                  <a:cubicBezTo>
                    <a:pt x="43" y="111"/>
                    <a:pt x="43" y="111"/>
                    <a:pt x="43" y="111"/>
                  </a:cubicBezTo>
                  <a:cubicBezTo>
                    <a:pt x="42" y="110"/>
                    <a:pt x="42" y="110"/>
                    <a:pt x="41" y="109"/>
                  </a:cubicBezTo>
                  <a:cubicBezTo>
                    <a:pt x="41" y="109"/>
                    <a:pt x="40" y="108"/>
                    <a:pt x="40" y="108"/>
                  </a:cubicBezTo>
                  <a:cubicBezTo>
                    <a:pt x="39" y="106"/>
                    <a:pt x="37" y="105"/>
                    <a:pt x="36" y="103"/>
                  </a:cubicBezTo>
                  <a:cubicBezTo>
                    <a:pt x="34" y="102"/>
                    <a:pt x="33" y="101"/>
                    <a:pt x="33" y="100"/>
                  </a:cubicBezTo>
                  <a:cubicBezTo>
                    <a:pt x="29" y="97"/>
                    <a:pt x="29" y="97"/>
                    <a:pt x="29" y="97"/>
                  </a:cubicBezTo>
                  <a:cubicBezTo>
                    <a:pt x="28" y="96"/>
                    <a:pt x="28" y="95"/>
                    <a:pt x="29" y="94"/>
                  </a:cubicBezTo>
                  <a:cubicBezTo>
                    <a:pt x="29" y="93"/>
                    <a:pt x="29" y="93"/>
                    <a:pt x="30" y="93"/>
                  </a:cubicBezTo>
                  <a:cubicBezTo>
                    <a:pt x="31" y="93"/>
                    <a:pt x="31" y="93"/>
                    <a:pt x="32" y="93"/>
                  </a:cubicBezTo>
                  <a:cubicBezTo>
                    <a:pt x="34" y="94"/>
                    <a:pt x="36" y="95"/>
                    <a:pt x="38" y="96"/>
                  </a:cubicBezTo>
                  <a:cubicBezTo>
                    <a:pt x="40" y="97"/>
                    <a:pt x="42" y="98"/>
                    <a:pt x="44" y="100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8" y="102"/>
                    <a:pt x="51" y="105"/>
                    <a:pt x="55" y="108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59" y="110"/>
                    <a:pt x="60" y="111"/>
                    <a:pt x="61" y="112"/>
                  </a:cubicBezTo>
                  <a:cubicBezTo>
                    <a:pt x="62" y="113"/>
                    <a:pt x="63" y="114"/>
                    <a:pt x="64" y="115"/>
                  </a:cubicBezTo>
                  <a:cubicBezTo>
                    <a:pt x="65" y="116"/>
                    <a:pt x="66" y="117"/>
                    <a:pt x="67" y="119"/>
                  </a:cubicBezTo>
                  <a:cubicBezTo>
                    <a:pt x="68" y="120"/>
                    <a:pt x="69" y="121"/>
                    <a:pt x="70" y="122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0" y="121"/>
                    <a:pt x="68" y="118"/>
                    <a:pt x="67" y="116"/>
                  </a:cubicBezTo>
                  <a:cubicBezTo>
                    <a:pt x="59" y="109"/>
                    <a:pt x="52" y="102"/>
                    <a:pt x="45" y="96"/>
                  </a:cubicBezTo>
                  <a:cubicBezTo>
                    <a:pt x="42" y="94"/>
                    <a:pt x="42" y="94"/>
                    <a:pt x="42" y="94"/>
                  </a:cubicBezTo>
                  <a:cubicBezTo>
                    <a:pt x="34" y="87"/>
                    <a:pt x="29" y="82"/>
                    <a:pt x="28" y="81"/>
                  </a:cubicBezTo>
                  <a:cubicBezTo>
                    <a:pt x="28" y="81"/>
                    <a:pt x="28" y="80"/>
                    <a:pt x="28" y="79"/>
                  </a:cubicBezTo>
                  <a:cubicBezTo>
                    <a:pt x="28" y="78"/>
                    <a:pt x="30" y="78"/>
                    <a:pt x="31" y="78"/>
                  </a:cubicBezTo>
                  <a:cubicBezTo>
                    <a:pt x="33" y="80"/>
                    <a:pt x="36" y="81"/>
                    <a:pt x="39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41" y="83"/>
                    <a:pt x="43" y="84"/>
                    <a:pt x="45" y="85"/>
                  </a:cubicBezTo>
                  <a:cubicBezTo>
                    <a:pt x="47" y="86"/>
                    <a:pt x="49" y="87"/>
                    <a:pt x="51" y="88"/>
                  </a:cubicBezTo>
                  <a:cubicBezTo>
                    <a:pt x="54" y="90"/>
                    <a:pt x="57" y="92"/>
                    <a:pt x="60" y="95"/>
                  </a:cubicBezTo>
                  <a:cubicBezTo>
                    <a:pt x="57" y="91"/>
                    <a:pt x="54" y="88"/>
                    <a:pt x="51" y="85"/>
                  </a:cubicBezTo>
                  <a:cubicBezTo>
                    <a:pt x="44" y="79"/>
                    <a:pt x="39" y="75"/>
                    <a:pt x="39" y="75"/>
                  </a:cubicBezTo>
                  <a:cubicBezTo>
                    <a:pt x="38" y="74"/>
                    <a:pt x="38" y="73"/>
                    <a:pt x="38" y="72"/>
                  </a:cubicBezTo>
                  <a:cubicBezTo>
                    <a:pt x="38" y="72"/>
                    <a:pt x="38" y="72"/>
                    <a:pt x="38" y="72"/>
                  </a:cubicBezTo>
                  <a:cubicBezTo>
                    <a:pt x="39" y="71"/>
                    <a:pt x="39" y="71"/>
                    <a:pt x="40" y="71"/>
                  </a:cubicBezTo>
                  <a:cubicBezTo>
                    <a:pt x="44" y="73"/>
                    <a:pt x="49" y="75"/>
                    <a:pt x="53" y="77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1" y="76"/>
                    <a:pt x="51" y="75"/>
                    <a:pt x="50" y="74"/>
                  </a:cubicBezTo>
                  <a:cubicBezTo>
                    <a:pt x="49" y="73"/>
                    <a:pt x="49" y="73"/>
                    <a:pt x="49" y="73"/>
                  </a:cubicBezTo>
                  <a:cubicBezTo>
                    <a:pt x="46" y="70"/>
                    <a:pt x="42" y="68"/>
                    <a:pt x="39" y="65"/>
                  </a:cubicBezTo>
                  <a:cubicBezTo>
                    <a:pt x="39" y="64"/>
                    <a:pt x="38" y="63"/>
                    <a:pt x="39" y="63"/>
                  </a:cubicBezTo>
                  <a:cubicBezTo>
                    <a:pt x="39" y="62"/>
                    <a:pt x="40" y="61"/>
                    <a:pt x="41" y="62"/>
                  </a:cubicBezTo>
                  <a:cubicBezTo>
                    <a:pt x="43" y="62"/>
                    <a:pt x="45" y="63"/>
                    <a:pt x="47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9" y="65"/>
                    <a:pt x="51" y="66"/>
                    <a:pt x="53" y="67"/>
                  </a:cubicBezTo>
                  <a:cubicBezTo>
                    <a:pt x="53" y="68"/>
                    <a:pt x="53" y="68"/>
                    <a:pt x="53" y="68"/>
                  </a:cubicBezTo>
                  <a:cubicBezTo>
                    <a:pt x="57" y="70"/>
                    <a:pt x="60" y="72"/>
                    <a:pt x="64" y="75"/>
                  </a:cubicBezTo>
                  <a:cubicBezTo>
                    <a:pt x="66" y="77"/>
                    <a:pt x="66" y="77"/>
                    <a:pt x="66" y="77"/>
                  </a:cubicBezTo>
                  <a:cubicBezTo>
                    <a:pt x="66" y="77"/>
                    <a:pt x="67" y="78"/>
                    <a:pt x="67" y="78"/>
                  </a:cubicBezTo>
                  <a:cubicBezTo>
                    <a:pt x="67" y="77"/>
                    <a:pt x="66" y="77"/>
                    <a:pt x="66" y="76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65" y="75"/>
                    <a:pt x="65" y="74"/>
                    <a:pt x="64" y="74"/>
                  </a:cubicBezTo>
                  <a:cubicBezTo>
                    <a:pt x="63" y="72"/>
                    <a:pt x="63" y="71"/>
                    <a:pt x="62" y="70"/>
                  </a:cubicBezTo>
                  <a:cubicBezTo>
                    <a:pt x="60" y="67"/>
                    <a:pt x="58" y="64"/>
                    <a:pt x="56" y="62"/>
                  </a:cubicBezTo>
                  <a:cubicBezTo>
                    <a:pt x="53" y="59"/>
                    <a:pt x="53" y="59"/>
                    <a:pt x="53" y="59"/>
                  </a:cubicBezTo>
                  <a:cubicBezTo>
                    <a:pt x="52" y="58"/>
                    <a:pt x="52" y="58"/>
                    <a:pt x="51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49" y="55"/>
                    <a:pt x="48" y="54"/>
                    <a:pt x="48" y="54"/>
                  </a:cubicBezTo>
                  <a:cubicBezTo>
                    <a:pt x="47" y="54"/>
                    <a:pt x="47" y="53"/>
                    <a:pt x="48" y="52"/>
                  </a:cubicBezTo>
                  <a:cubicBezTo>
                    <a:pt x="48" y="51"/>
                    <a:pt x="49" y="50"/>
                    <a:pt x="50" y="51"/>
                  </a:cubicBezTo>
                  <a:cubicBezTo>
                    <a:pt x="51" y="51"/>
                    <a:pt x="53" y="52"/>
                    <a:pt x="54" y="53"/>
                  </a:cubicBezTo>
                  <a:cubicBezTo>
                    <a:pt x="55" y="53"/>
                    <a:pt x="55" y="53"/>
                    <a:pt x="55" y="53"/>
                  </a:cubicBezTo>
                  <a:cubicBezTo>
                    <a:pt x="56" y="54"/>
                    <a:pt x="58" y="55"/>
                    <a:pt x="59" y="56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62" y="57"/>
                    <a:pt x="65" y="60"/>
                    <a:pt x="67" y="62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70" y="64"/>
                    <a:pt x="70" y="65"/>
                    <a:pt x="71" y="65"/>
                  </a:cubicBezTo>
                  <a:cubicBezTo>
                    <a:pt x="71" y="65"/>
                    <a:pt x="71" y="65"/>
                    <a:pt x="71" y="65"/>
                  </a:cubicBezTo>
                  <a:cubicBezTo>
                    <a:pt x="68" y="59"/>
                    <a:pt x="65" y="54"/>
                    <a:pt x="63" y="50"/>
                  </a:cubicBezTo>
                  <a:cubicBezTo>
                    <a:pt x="62" y="50"/>
                    <a:pt x="62" y="50"/>
                    <a:pt x="62" y="50"/>
                  </a:cubicBezTo>
                  <a:cubicBezTo>
                    <a:pt x="61" y="46"/>
                    <a:pt x="59" y="44"/>
                    <a:pt x="58" y="42"/>
                  </a:cubicBezTo>
                  <a:cubicBezTo>
                    <a:pt x="57" y="41"/>
                    <a:pt x="56" y="40"/>
                    <a:pt x="56" y="39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3" y="34"/>
                    <a:pt x="53" y="33"/>
                    <a:pt x="54" y="32"/>
                  </a:cubicBezTo>
                  <a:cubicBezTo>
                    <a:pt x="54" y="31"/>
                    <a:pt x="55" y="31"/>
                    <a:pt x="56" y="32"/>
                  </a:cubicBezTo>
                  <a:cubicBezTo>
                    <a:pt x="58" y="33"/>
                    <a:pt x="59" y="34"/>
                    <a:pt x="61" y="36"/>
                  </a:cubicBezTo>
                  <a:cubicBezTo>
                    <a:pt x="62" y="37"/>
                    <a:pt x="64" y="39"/>
                    <a:pt x="65" y="41"/>
                  </a:cubicBezTo>
                  <a:cubicBezTo>
                    <a:pt x="65" y="41"/>
                    <a:pt x="65" y="41"/>
                    <a:pt x="65" y="41"/>
                  </a:cubicBezTo>
                  <a:cubicBezTo>
                    <a:pt x="68" y="44"/>
                    <a:pt x="71" y="47"/>
                    <a:pt x="74" y="51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7" y="56"/>
                    <a:pt x="80" y="59"/>
                    <a:pt x="82" y="63"/>
                  </a:cubicBezTo>
                  <a:cubicBezTo>
                    <a:pt x="81" y="61"/>
                    <a:pt x="81" y="59"/>
                    <a:pt x="80" y="57"/>
                  </a:cubicBezTo>
                  <a:cubicBezTo>
                    <a:pt x="80" y="57"/>
                    <a:pt x="80" y="57"/>
                    <a:pt x="80" y="57"/>
                  </a:cubicBezTo>
                  <a:cubicBezTo>
                    <a:pt x="78" y="52"/>
                    <a:pt x="76" y="47"/>
                    <a:pt x="74" y="42"/>
                  </a:cubicBezTo>
                  <a:cubicBezTo>
                    <a:pt x="72" y="37"/>
                    <a:pt x="69" y="32"/>
                    <a:pt x="67" y="28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6" y="27"/>
                    <a:pt x="65" y="25"/>
                    <a:pt x="64" y="24"/>
                  </a:cubicBezTo>
                  <a:cubicBezTo>
                    <a:pt x="63" y="22"/>
                    <a:pt x="63" y="21"/>
                    <a:pt x="62" y="20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59" y="17"/>
                    <a:pt x="59" y="16"/>
                    <a:pt x="59" y="15"/>
                  </a:cubicBezTo>
                  <a:cubicBezTo>
                    <a:pt x="60" y="14"/>
                    <a:pt x="61" y="14"/>
                    <a:pt x="62" y="14"/>
                  </a:cubicBezTo>
                  <a:cubicBezTo>
                    <a:pt x="65" y="16"/>
                    <a:pt x="68" y="18"/>
                    <a:pt x="70" y="20"/>
                  </a:cubicBezTo>
                  <a:cubicBezTo>
                    <a:pt x="73" y="23"/>
                    <a:pt x="76" y="26"/>
                    <a:pt x="79" y="30"/>
                  </a:cubicBezTo>
                  <a:cubicBezTo>
                    <a:pt x="79" y="30"/>
                    <a:pt x="79" y="30"/>
                    <a:pt x="79" y="30"/>
                  </a:cubicBezTo>
                  <a:cubicBezTo>
                    <a:pt x="81" y="33"/>
                    <a:pt x="84" y="37"/>
                    <a:pt x="86" y="41"/>
                  </a:cubicBezTo>
                  <a:cubicBezTo>
                    <a:pt x="88" y="45"/>
                    <a:pt x="90" y="49"/>
                    <a:pt x="91" y="53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5" y="2"/>
                    <a:pt x="85" y="1"/>
                    <a:pt x="86" y="0"/>
                  </a:cubicBezTo>
                  <a:cubicBezTo>
                    <a:pt x="87" y="0"/>
                    <a:pt x="88" y="0"/>
                    <a:pt x="88" y="1"/>
                  </a:cubicBezTo>
                  <a:cubicBezTo>
                    <a:pt x="91" y="7"/>
                    <a:pt x="94" y="14"/>
                    <a:pt x="97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9" y="30"/>
                    <a:pt x="101" y="39"/>
                    <a:pt x="103" y="48"/>
                  </a:cubicBezTo>
                  <a:cubicBezTo>
                    <a:pt x="103" y="49"/>
                    <a:pt x="103" y="50"/>
                    <a:pt x="103" y="51"/>
                  </a:cubicBezTo>
                  <a:cubicBezTo>
                    <a:pt x="104" y="41"/>
                    <a:pt x="105" y="31"/>
                    <a:pt x="106" y="24"/>
                  </a:cubicBezTo>
                  <a:cubicBezTo>
                    <a:pt x="108" y="6"/>
                    <a:pt x="108" y="6"/>
                    <a:pt x="108" y="6"/>
                  </a:cubicBezTo>
                  <a:cubicBezTo>
                    <a:pt x="108" y="5"/>
                    <a:pt x="109" y="4"/>
                    <a:pt x="110" y="4"/>
                  </a:cubicBezTo>
                  <a:cubicBezTo>
                    <a:pt x="111" y="4"/>
                    <a:pt x="112" y="5"/>
                    <a:pt x="112" y="6"/>
                  </a:cubicBezTo>
                  <a:cubicBezTo>
                    <a:pt x="113" y="9"/>
                    <a:pt x="113" y="13"/>
                    <a:pt x="114" y="18"/>
                  </a:cubicBezTo>
                  <a:cubicBezTo>
                    <a:pt x="114" y="23"/>
                    <a:pt x="114" y="28"/>
                    <a:pt x="115" y="33"/>
                  </a:cubicBezTo>
                  <a:cubicBezTo>
                    <a:pt x="115" y="38"/>
                    <a:pt x="115" y="44"/>
                    <a:pt x="115" y="49"/>
                  </a:cubicBezTo>
                  <a:cubicBezTo>
                    <a:pt x="114" y="54"/>
                    <a:pt x="114" y="60"/>
                    <a:pt x="114" y="65"/>
                  </a:cubicBezTo>
                  <a:cubicBezTo>
                    <a:pt x="114" y="65"/>
                    <a:pt x="114" y="65"/>
                    <a:pt x="114" y="65"/>
                  </a:cubicBezTo>
                  <a:cubicBezTo>
                    <a:pt x="113" y="68"/>
                    <a:pt x="113" y="71"/>
                    <a:pt x="113" y="74"/>
                  </a:cubicBezTo>
                  <a:cubicBezTo>
                    <a:pt x="113" y="74"/>
                    <a:pt x="113" y="74"/>
                    <a:pt x="113" y="74"/>
                  </a:cubicBezTo>
                  <a:cubicBezTo>
                    <a:pt x="113" y="74"/>
                    <a:pt x="113" y="74"/>
                    <a:pt x="113" y="74"/>
                  </a:cubicBezTo>
                  <a:cubicBezTo>
                    <a:pt x="115" y="61"/>
                    <a:pt x="118" y="51"/>
                    <a:pt x="120" y="42"/>
                  </a:cubicBezTo>
                  <a:cubicBezTo>
                    <a:pt x="122" y="33"/>
                    <a:pt x="124" y="25"/>
                    <a:pt x="127" y="17"/>
                  </a:cubicBezTo>
                  <a:cubicBezTo>
                    <a:pt x="127" y="16"/>
                    <a:pt x="128" y="15"/>
                    <a:pt x="129" y="15"/>
                  </a:cubicBezTo>
                  <a:cubicBezTo>
                    <a:pt x="130" y="15"/>
                    <a:pt x="131" y="16"/>
                    <a:pt x="131" y="17"/>
                  </a:cubicBezTo>
                  <a:cubicBezTo>
                    <a:pt x="131" y="22"/>
                    <a:pt x="131" y="22"/>
                    <a:pt x="131" y="22"/>
                  </a:cubicBezTo>
                  <a:cubicBezTo>
                    <a:pt x="131" y="23"/>
                    <a:pt x="131" y="25"/>
                    <a:pt x="131" y="27"/>
                  </a:cubicBezTo>
                  <a:cubicBezTo>
                    <a:pt x="131" y="28"/>
                    <a:pt x="131" y="28"/>
                    <a:pt x="131" y="28"/>
                  </a:cubicBezTo>
                  <a:cubicBezTo>
                    <a:pt x="131" y="29"/>
                    <a:pt x="130" y="31"/>
                    <a:pt x="130" y="32"/>
                  </a:cubicBezTo>
                  <a:cubicBezTo>
                    <a:pt x="130" y="33"/>
                    <a:pt x="130" y="34"/>
                    <a:pt x="130" y="36"/>
                  </a:cubicBezTo>
                  <a:cubicBezTo>
                    <a:pt x="130" y="36"/>
                    <a:pt x="130" y="36"/>
                    <a:pt x="130" y="36"/>
                  </a:cubicBezTo>
                  <a:cubicBezTo>
                    <a:pt x="130" y="41"/>
                    <a:pt x="129" y="46"/>
                    <a:pt x="128" y="52"/>
                  </a:cubicBezTo>
                  <a:cubicBezTo>
                    <a:pt x="130" y="49"/>
                    <a:pt x="131" y="46"/>
                    <a:pt x="133" y="43"/>
                  </a:cubicBezTo>
                  <a:cubicBezTo>
                    <a:pt x="133" y="43"/>
                    <a:pt x="133" y="43"/>
                    <a:pt x="133" y="43"/>
                  </a:cubicBezTo>
                  <a:cubicBezTo>
                    <a:pt x="136" y="38"/>
                    <a:pt x="138" y="34"/>
                    <a:pt x="141" y="30"/>
                  </a:cubicBezTo>
                  <a:cubicBezTo>
                    <a:pt x="143" y="26"/>
                    <a:pt x="146" y="22"/>
                    <a:pt x="149" y="19"/>
                  </a:cubicBezTo>
                  <a:cubicBezTo>
                    <a:pt x="149" y="18"/>
                    <a:pt x="150" y="18"/>
                    <a:pt x="151" y="18"/>
                  </a:cubicBezTo>
                  <a:cubicBezTo>
                    <a:pt x="152" y="18"/>
                    <a:pt x="152" y="19"/>
                    <a:pt x="152" y="20"/>
                  </a:cubicBezTo>
                  <a:cubicBezTo>
                    <a:pt x="152" y="20"/>
                    <a:pt x="149" y="28"/>
                    <a:pt x="145" y="39"/>
                  </a:cubicBezTo>
                  <a:cubicBezTo>
                    <a:pt x="145" y="39"/>
                    <a:pt x="145" y="39"/>
                    <a:pt x="145" y="39"/>
                  </a:cubicBezTo>
                  <a:cubicBezTo>
                    <a:pt x="142" y="47"/>
                    <a:pt x="138" y="57"/>
                    <a:pt x="135" y="67"/>
                  </a:cubicBezTo>
                  <a:cubicBezTo>
                    <a:pt x="139" y="63"/>
                    <a:pt x="142" y="60"/>
                    <a:pt x="146" y="57"/>
                  </a:cubicBezTo>
                  <a:cubicBezTo>
                    <a:pt x="155" y="50"/>
                    <a:pt x="164" y="47"/>
                    <a:pt x="172" y="46"/>
                  </a:cubicBezTo>
                  <a:cubicBezTo>
                    <a:pt x="173" y="46"/>
                    <a:pt x="174" y="46"/>
                    <a:pt x="174" y="47"/>
                  </a:cubicBezTo>
                  <a:cubicBezTo>
                    <a:pt x="174" y="48"/>
                    <a:pt x="174" y="49"/>
                    <a:pt x="173" y="50"/>
                  </a:cubicBezTo>
                  <a:cubicBezTo>
                    <a:pt x="169" y="52"/>
                    <a:pt x="169" y="52"/>
                    <a:pt x="169" y="52"/>
                  </a:cubicBezTo>
                  <a:cubicBezTo>
                    <a:pt x="168" y="52"/>
                    <a:pt x="166" y="53"/>
                    <a:pt x="165" y="54"/>
                  </a:cubicBezTo>
                  <a:cubicBezTo>
                    <a:pt x="163" y="55"/>
                    <a:pt x="163" y="55"/>
                    <a:pt x="163" y="55"/>
                  </a:cubicBezTo>
                  <a:cubicBezTo>
                    <a:pt x="163" y="55"/>
                    <a:pt x="162" y="56"/>
                    <a:pt x="162" y="56"/>
                  </a:cubicBezTo>
                  <a:cubicBezTo>
                    <a:pt x="160" y="57"/>
                    <a:pt x="160" y="57"/>
                    <a:pt x="160" y="57"/>
                  </a:cubicBezTo>
                  <a:cubicBezTo>
                    <a:pt x="159" y="59"/>
                    <a:pt x="159" y="59"/>
                    <a:pt x="159" y="59"/>
                  </a:cubicBezTo>
                  <a:cubicBezTo>
                    <a:pt x="157" y="60"/>
                    <a:pt x="154" y="62"/>
                    <a:pt x="152" y="64"/>
                  </a:cubicBezTo>
                  <a:cubicBezTo>
                    <a:pt x="150" y="67"/>
                    <a:pt x="148" y="69"/>
                    <a:pt x="146" y="72"/>
                  </a:cubicBezTo>
                  <a:cubicBezTo>
                    <a:pt x="146" y="72"/>
                    <a:pt x="146" y="72"/>
                    <a:pt x="146" y="72"/>
                  </a:cubicBezTo>
                  <a:cubicBezTo>
                    <a:pt x="144" y="74"/>
                    <a:pt x="141" y="77"/>
                    <a:pt x="139" y="80"/>
                  </a:cubicBezTo>
                  <a:cubicBezTo>
                    <a:pt x="138" y="82"/>
                    <a:pt x="137" y="83"/>
                    <a:pt x="136" y="85"/>
                  </a:cubicBezTo>
                  <a:cubicBezTo>
                    <a:pt x="142" y="77"/>
                    <a:pt x="148" y="72"/>
                    <a:pt x="154" y="68"/>
                  </a:cubicBezTo>
                  <a:cubicBezTo>
                    <a:pt x="155" y="67"/>
                    <a:pt x="157" y="66"/>
                    <a:pt x="158" y="65"/>
                  </a:cubicBezTo>
                  <a:cubicBezTo>
                    <a:pt x="160" y="63"/>
                    <a:pt x="163" y="60"/>
                    <a:pt x="166" y="58"/>
                  </a:cubicBezTo>
                  <a:cubicBezTo>
                    <a:pt x="166" y="57"/>
                    <a:pt x="168" y="57"/>
                    <a:pt x="168" y="58"/>
                  </a:cubicBezTo>
                  <a:cubicBezTo>
                    <a:pt x="168" y="58"/>
                    <a:pt x="168" y="58"/>
                    <a:pt x="168" y="58"/>
                  </a:cubicBezTo>
                  <a:cubicBezTo>
                    <a:pt x="169" y="59"/>
                    <a:pt x="169" y="59"/>
                    <a:pt x="169" y="60"/>
                  </a:cubicBezTo>
                  <a:cubicBezTo>
                    <a:pt x="171" y="59"/>
                    <a:pt x="173" y="59"/>
                    <a:pt x="175" y="58"/>
                  </a:cubicBezTo>
                  <a:cubicBezTo>
                    <a:pt x="175" y="58"/>
                    <a:pt x="176" y="58"/>
                    <a:pt x="177" y="59"/>
                  </a:cubicBezTo>
                  <a:cubicBezTo>
                    <a:pt x="177" y="60"/>
                    <a:pt x="177" y="61"/>
                    <a:pt x="176" y="62"/>
                  </a:cubicBezTo>
                  <a:cubicBezTo>
                    <a:pt x="173" y="64"/>
                    <a:pt x="173" y="64"/>
                    <a:pt x="173" y="64"/>
                  </a:cubicBezTo>
                  <a:cubicBezTo>
                    <a:pt x="172" y="65"/>
                    <a:pt x="171" y="66"/>
                    <a:pt x="170" y="66"/>
                  </a:cubicBezTo>
                  <a:cubicBezTo>
                    <a:pt x="169" y="67"/>
                    <a:pt x="168" y="68"/>
                    <a:pt x="167" y="69"/>
                  </a:cubicBezTo>
                  <a:cubicBezTo>
                    <a:pt x="166" y="69"/>
                    <a:pt x="166" y="70"/>
                    <a:pt x="165" y="71"/>
                  </a:cubicBezTo>
                  <a:cubicBezTo>
                    <a:pt x="162" y="73"/>
                    <a:pt x="160" y="75"/>
                    <a:pt x="157" y="78"/>
                  </a:cubicBezTo>
                  <a:cubicBezTo>
                    <a:pt x="154" y="83"/>
                    <a:pt x="151" y="88"/>
                    <a:pt x="147" y="93"/>
                  </a:cubicBezTo>
                  <a:cubicBezTo>
                    <a:pt x="143" y="99"/>
                    <a:pt x="139" y="106"/>
                    <a:pt x="135" y="112"/>
                  </a:cubicBezTo>
                  <a:cubicBezTo>
                    <a:pt x="134" y="114"/>
                    <a:pt x="134" y="114"/>
                    <a:pt x="134" y="114"/>
                  </a:cubicBezTo>
                  <a:cubicBezTo>
                    <a:pt x="139" y="109"/>
                    <a:pt x="143" y="105"/>
                    <a:pt x="147" y="101"/>
                  </a:cubicBezTo>
                  <a:cubicBezTo>
                    <a:pt x="152" y="97"/>
                    <a:pt x="156" y="94"/>
                    <a:pt x="161" y="90"/>
                  </a:cubicBezTo>
                  <a:cubicBezTo>
                    <a:pt x="162" y="90"/>
                    <a:pt x="162" y="90"/>
                    <a:pt x="162" y="90"/>
                  </a:cubicBezTo>
                  <a:cubicBezTo>
                    <a:pt x="166" y="87"/>
                    <a:pt x="170" y="84"/>
                    <a:pt x="174" y="82"/>
                  </a:cubicBezTo>
                  <a:cubicBezTo>
                    <a:pt x="174" y="82"/>
                    <a:pt x="174" y="82"/>
                    <a:pt x="174" y="82"/>
                  </a:cubicBezTo>
                  <a:cubicBezTo>
                    <a:pt x="176" y="81"/>
                    <a:pt x="178" y="80"/>
                    <a:pt x="180" y="79"/>
                  </a:cubicBezTo>
                  <a:cubicBezTo>
                    <a:pt x="182" y="78"/>
                    <a:pt x="185" y="78"/>
                    <a:pt x="187" y="77"/>
                  </a:cubicBezTo>
                  <a:cubicBezTo>
                    <a:pt x="188" y="76"/>
                    <a:pt x="189" y="77"/>
                    <a:pt x="189" y="77"/>
                  </a:cubicBezTo>
                  <a:cubicBezTo>
                    <a:pt x="190" y="78"/>
                    <a:pt x="189" y="79"/>
                    <a:pt x="189" y="80"/>
                  </a:cubicBezTo>
                  <a:cubicBezTo>
                    <a:pt x="185" y="83"/>
                    <a:pt x="185" y="83"/>
                    <a:pt x="185" y="83"/>
                  </a:cubicBezTo>
                  <a:cubicBezTo>
                    <a:pt x="185" y="83"/>
                    <a:pt x="185" y="84"/>
                    <a:pt x="185" y="84"/>
                  </a:cubicBezTo>
                  <a:cubicBezTo>
                    <a:pt x="184" y="86"/>
                    <a:pt x="183" y="87"/>
                    <a:pt x="182" y="89"/>
                  </a:cubicBezTo>
                  <a:cubicBezTo>
                    <a:pt x="181" y="90"/>
                    <a:pt x="179" y="92"/>
                    <a:pt x="178" y="94"/>
                  </a:cubicBezTo>
                  <a:cubicBezTo>
                    <a:pt x="176" y="96"/>
                    <a:pt x="175" y="98"/>
                    <a:pt x="173" y="100"/>
                  </a:cubicBezTo>
                  <a:cubicBezTo>
                    <a:pt x="167" y="108"/>
                    <a:pt x="158" y="118"/>
                    <a:pt x="148" y="128"/>
                  </a:cubicBezTo>
                  <a:cubicBezTo>
                    <a:pt x="146" y="131"/>
                    <a:pt x="146" y="131"/>
                    <a:pt x="146" y="131"/>
                  </a:cubicBezTo>
                  <a:cubicBezTo>
                    <a:pt x="141" y="137"/>
                    <a:pt x="136" y="142"/>
                    <a:pt x="132" y="147"/>
                  </a:cubicBezTo>
                  <a:cubicBezTo>
                    <a:pt x="133" y="145"/>
                    <a:pt x="135" y="143"/>
                    <a:pt x="137" y="141"/>
                  </a:cubicBezTo>
                  <a:cubicBezTo>
                    <a:pt x="138" y="141"/>
                    <a:pt x="138" y="141"/>
                    <a:pt x="138" y="141"/>
                  </a:cubicBezTo>
                  <a:cubicBezTo>
                    <a:pt x="148" y="131"/>
                    <a:pt x="156" y="123"/>
                    <a:pt x="164" y="117"/>
                  </a:cubicBezTo>
                  <a:cubicBezTo>
                    <a:pt x="172" y="111"/>
                    <a:pt x="179" y="106"/>
                    <a:pt x="187" y="101"/>
                  </a:cubicBezTo>
                  <a:cubicBezTo>
                    <a:pt x="187" y="100"/>
                    <a:pt x="188" y="100"/>
                    <a:pt x="189" y="101"/>
                  </a:cubicBezTo>
                  <a:cubicBezTo>
                    <a:pt x="190" y="102"/>
                    <a:pt x="190" y="103"/>
                    <a:pt x="189" y="104"/>
                  </a:cubicBezTo>
                  <a:cubicBezTo>
                    <a:pt x="186" y="108"/>
                    <a:pt x="186" y="108"/>
                    <a:pt x="186" y="108"/>
                  </a:cubicBezTo>
                  <a:cubicBezTo>
                    <a:pt x="185" y="109"/>
                    <a:pt x="184" y="110"/>
                    <a:pt x="183" y="111"/>
                  </a:cubicBezTo>
                  <a:cubicBezTo>
                    <a:pt x="181" y="113"/>
                    <a:pt x="179" y="116"/>
                    <a:pt x="176" y="119"/>
                  </a:cubicBezTo>
                  <a:cubicBezTo>
                    <a:pt x="170" y="125"/>
                    <a:pt x="163" y="132"/>
                    <a:pt x="155" y="140"/>
                  </a:cubicBezTo>
                  <a:cubicBezTo>
                    <a:pt x="152" y="144"/>
                    <a:pt x="152" y="144"/>
                    <a:pt x="152" y="144"/>
                  </a:cubicBezTo>
                  <a:cubicBezTo>
                    <a:pt x="156" y="141"/>
                    <a:pt x="161" y="139"/>
                    <a:pt x="165" y="137"/>
                  </a:cubicBezTo>
                  <a:cubicBezTo>
                    <a:pt x="173" y="134"/>
                    <a:pt x="180" y="132"/>
                    <a:pt x="188" y="131"/>
                  </a:cubicBezTo>
                  <a:cubicBezTo>
                    <a:pt x="191" y="129"/>
                    <a:pt x="194" y="128"/>
                    <a:pt x="197" y="126"/>
                  </a:cubicBezTo>
                  <a:cubicBezTo>
                    <a:pt x="198" y="125"/>
                    <a:pt x="199" y="126"/>
                    <a:pt x="200" y="127"/>
                  </a:cubicBezTo>
                  <a:cubicBezTo>
                    <a:pt x="200" y="127"/>
                    <a:pt x="200" y="129"/>
                    <a:pt x="199" y="129"/>
                  </a:cubicBezTo>
                  <a:cubicBezTo>
                    <a:pt x="199" y="130"/>
                    <a:pt x="197" y="131"/>
                    <a:pt x="195" y="133"/>
                  </a:cubicBezTo>
                  <a:cubicBezTo>
                    <a:pt x="195" y="133"/>
                    <a:pt x="195" y="133"/>
                    <a:pt x="195" y="133"/>
                  </a:cubicBezTo>
                  <a:cubicBezTo>
                    <a:pt x="194" y="134"/>
                    <a:pt x="193" y="134"/>
                    <a:pt x="192" y="135"/>
                  </a:cubicBezTo>
                  <a:cubicBezTo>
                    <a:pt x="190" y="137"/>
                    <a:pt x="187" y="140"/>
                    <a:pt x="184" y="143"/>
                  </a:cubicBezTo>
                  <a:cubicBezTo>
                    <a:pt x="182" y="143"/>
                    <a:pt x="181" y="144"/>
                    <a:pt x="180" y="145"/>
                  </a:cubicBezTo>
                  <a:cubicBezTo>
                    <a:pt x="184" y="144"/>
                    <a:pt x="187" y="143"/>
                    <a:pt x="191" y="142"/>
                  </a:cubicBezTo>
                  <a:cubicBezTo>
                    <a:pt x="192" y="142"/>
                    <a:pt x="193" y="142"/>
                    <a:pt x="193" y="143"/>
                  </a:cubicBezTo>
                  <a:cubicBezTo>
                    <a:pt x="194" y="144"/>
                    <a:pt x="193" y="145"/>
                    <a:pt x="193" y="145"/>
                  </a:cubicBezTo>
                  <a:cubicBezTo>
                    <a:pt x="193" y="145"/>
                    <a:pt x="186" y="150"/>
                    <a:pt x="176" y="156"/>
                  </a:cubicBezTo>
                  <a:cubicBezTo>
                    <a:pt x="175" y="156"/>
                    <a:pt x="175" y="156"/>
                    <a:pt x="175" y="156"/>
                  </a:cubicBezTo>
                  <a:cubicBezTo>
                    <a:pt x="177" y="155"/>
                    <a:pt x="180" y="154"/>
                    <a:pt x="182" y="153"/>
                  </a:cubicBezTo>
                  <a:cubicBezTo>
                    <a:pt x="186" y="151"/>
                    <a:pt x="190" y="149"/>
                    <a:pt x="195" y="147"/>
                  </a:cubicBezTo>
                  <a:cubicBezTo>
                    <a:pt x="196" y="147"/>
                    <a:pt x="197" y="147"/>
                    <a:pt x="197" y="148"/>
                  </a:cubicBezTo>
                  <a:cubicBezTo>
                    <a:pt x="198" y="149"/>
                    <a:pt x="198" y="150"/>
                    <a:pt x="197" y="150"/>
                  </a:cubicBezTo>
                  <a:cubicBezTo>
                    <a:pt x="192" y="154"/>
                    <a:pt x="192" y="154"/>
                    <a:pt x="192" y="154"/>
                  </a:cubicBezTo>
                  <a:cubicBezTo>
                    <a:pt x="191" y="155"/>
                    <a:pt x="190" y="156"/>
                    <a:pt x="188" y="157"/>
                  </a:cubicBezTo>
                  <a:cubicBezTo>
                    <a:pt x="186" y="159"/>
                    <a:pt x="183" y="161"/>
                    <a:pt x="180" y="163"/>
                  </a:cubicBezTo>
                  <a:cubicBezTo>
                    <a:pt x="180" y="163"/>
                    <a:pt x="180" y="163"/>
                    <a:pt x="180" y="163"/>
                  </a:cubicBezTo>
                  <a:cubicBezTo>
                    <a:pt x="177" y="166"/>
                    <a:pt x="174" y="168"/>
                    <a:pt x="170" y="170"/>
                  </a:cubicBezTo>
                  <a:cubicBezTo>
                    <a:pt x="162" y="177"/>
                    <a:pt x="151" y="184"/>
                    <a:pt x="142" y="191"/>
                  </a:cubicBezTo>
                  <a:cubicBezTo>
                    <a:pt x="139" y="194"/>
                    <a:pt x="136" y="196"/>
                    <a:pt x="133" y="199"/>
                  </a:cubicBezTo>
                  <a:cubicBezTo>
                    <a:pt x="135" y="197"/>
                    <a:pt x="135" y="197"/>
                    <a:pt x="135" y="197"/>
                  </a:cubicBezTo>
                  <a:cubicBezTo>
                    <a:pt x="148" y="188"/>
                    <a:pt x="160" y="181"/>
                    <a:pt x="171" y="177"/>
                  </a:cubicBezTo>
                  <a:cubicBezTo>
                    <a:pt x="182" y="173"/>
                    <a:pt x="192" y="170"/>
                    <a:pt x="201" y="169"/>
                  </a:cubicBezTo>
                  <a:cubicBezTo>
                    <a:pt x="202" y="169"/>
                    <a:pt x="203" y="169"/>
                    <a:pt x="204" y="170"/>
                  </a:cubicBezTo>
                  <a:cubicBezTo>
                    <a:pt x="204" y="171"/>
                    <a:pt x="203" y="172"/>
                    <a:pt x="203" y="173"/>
                  </a:cubicBezTo>
                  <a:cubicBezTo>
                    <a:pt x="202" y="173"/>
                    <a:pt x="200" y="174"/>
                    <a:pt x="197" y="175"/>
                  </a:cubicBezTo>
                  <a:cubicBezTo>
                    <a:pt x="196" y="176"/>
                    <a:pt x="194" y="176"/>
                    <a:pt x="193" y="177"/>
                  </a:cubicBezTo>
                  <a:cubicBezTo>
                    <a:pt x="194" y="177"/>
                    <a:pt x="194" y="177"/>
                    <a:pt x="194" y="178"/>
                  </a:cubicBezTo>
                  <a:cubicBezTo>
                    <a:pt x="195" y="179"/>
                    <a:pt x="194" y="180"/>
                    <a:pt x="193" y="180"/>
                  </a:cubicBezTo>
                  <a:cubicBezTo>
                    <a:pt x="193" y="181"/>
                    <a:pt x="186" y="185"/>
                    <a:pt x="176" y="192"/>
                  </a:cubicBezTo>
                  <a:cubicBezTo>
                    <a:pt x="173" y="194"/>
                    <a:pt x="173" y="194"/>
                    <a:pt x="173" y="194"/>
                  </a:cubicBezTo>
                  <a:cubicBezTo>
                    <a:pt x="167" y="198"/>
                    <a:pt x="161" y="202"/>
                    <a:pt x="154" y="207"/>
                  </a:cubicBezTo>
                  <a:cubicBezTo>
                    <a:pt x="159" y="204"/>
                    <a:pt x="164" y="202"/>
                    <a:pt x="168" y="200"/>
                  </a:cubicBezTo>
                  <a:cubicBezTo>
                    <a:pt x="168" y="200"/>
                    <a:pt x="168" y="200"/>
                    <a:pt x="168" y="200"/>
                  </a:cubicBezTo>
                  <a:cubicBezTo>
                    <a:pt x="173" y="198"/>
                    <a:pt x="178" y="197"/>
                    <a:pt x="183" y="195"/>
                  </a:cubicBezTo>
                  <a:cubicBezTo>
                    <a:pt x="188" y="194"/>
                    <a:pt x="193" y="192"/>
                    <a:pt x="197" y="191"/>
                  </a:cubicBezTo>
                  <a:cubicBezTo>
                    <a:pt x="198" y="191"/>
                    <a:pt x="199" y="191"/>
                    <a:pt x="200" y="192"/>
                  </a:cubicBezTo>
                  <a:cubicBezTo>
                    <a:pt x="200" y="193"/>
                    <a:pt x="200" y="194"/>
                    <a:pt x="199" y="194"/>
                  </a:cubicBezTo>
                  <a:cubicBezTo>
                    <a:pt x="199" y="194"/>
                    <a:pt x="197" y="196"/>
                    <a:pt x="194" y="197"/>
                  </a:cubicBezTo>
                  <a:cubicBezTo>
                    <a:pt x="199" y="195"/>
                    <a:pt x="199" y="195"/>
                    <a:pt x="199" y="195"/>
                  </a:cubicBezTo>
                  <a:cubicBezTo>
                    <a:pt x="200" y="195"/>
                    <a:pt x="201" y="195"/>
                    <a:pt x="201" y="196"/>
                  </a:cubicBezTo>
                  <a:cubicBezTo>
                    <a:pt x="202" y="197"/>
                    <a:pt x="201" y="198"/>
                    <a:pt x="201" y="199"/>
                  </a:cubicBezTo>
                  <a:cubicBezTo>
                    <a:pt x="200" y="199"/>
                    <a:pt x="199" y="200"/>
                    <a:pt x="195" y="202"/>
                  </a:cubicBezTo>
                  <a:cubicBezTo>
                    <a:pt x="195" y="202"/>
                    <a:pt x="195" y="202"/>
                    <a:pt x="195" y="202"/>
                  </a:cubicBezTo>
                  <a:cubicBezTo>
                    <a:pt x="193" y="204"/>
                    <a:pt x="191" y="205"/>
                    <a:pt x="188" y="207"/>
                  </a:cubicBezTo>
                  <a:cubicBezTo>
                    <a:pt x="186" y="208"/>
                    <a:pt x="184" y="210"/>
                    <a:pt x="182" y="211"/>
                  </a:cubicBezTo>
                  <a:cubicBezTo>
                    <a:pt x="192" y="207"/>
                    <a:pt x="202" y="204"/>
                    <a:pt x="211" y="201"/>
                  </a:cubicBezTo>
                  <a:cubicBezTo>
                    <a:pt x="212" y="201"/>
                    <a:pt x="213" y="201"/>
                    <a:pt x="213" y="202"/>
                  </a:cubicBezTo>
                  <a:cubicBezTo>
                    <a:pt x="213" y="203"/>
                    <a:pt x="213" y="204"/>
                    <a:pt x="212" y="204"/>
                  </a:cubicBezTo>
                  <a:cubicBezTo>
                    <a:pt x="212" y="205"/>
                    <a:pt x="204" y="210"/>
                    <a:pt x="192" y="216"/>
                  </a:cubicBezTo>
                  <a:cubicBezTo>
                    <a:pt x="170" y="228"/>
                    <a:pt x="170" y="228"/>
                    <a:pt x="170" y="228"/>
                  </a:cubicBezTo>
                  <a:cubicBezTo>
                    <a:pt x="162" y="232"/>
                    <a:pt x="154" y="237"/>
                    <a:pt x="145" y="242"/>
                  </a:cubicBezTo>
                  <a:cubicBezTo>
                    <a:pt x="143" y="243"/>
                    <a:pt x="141" y="244"/>
                    <a:pt x="139" y="245"/>
                  </a:cubicBezTo>
                  <a:cubicBezTo>
                    <a:pt x="162" y="235"/>
                    <a:pt x="179" y="228"/>
                    <a:pt x="195" y="221"/>
                  </a:cubicBezTo>
                  <a:cubicBezTo>
                    <a:pt x="200" y="220"/>
                    <a:pt x="204" y="218"/>
                    <a:pt x="209" y="216"/>
                  </a:cubicBezTo>
                  <a:cubicBezTo>
                    <a:pt x="210" y="216"/>
                    <a:pt x="211" y="216"/>
                    <a:pt x="211" y="217"/>
                  </a:cubicBezTo>
                  <a:cubicBezTo>
                    <a:pt x="212" y="217"/>
                    <a:pt x="212" y="219"/>
                    <a:pt x="211" y="219"/>
                  </a:cubicBezTo>
                  <a:cubicBezTo>
                    <a:pt x="205" y="223"/>
                    <a:pt x="205" y="223"/>
                    <a:pt x="205" y="223"/>
                  </a:cubicBezTo>
                  <a:cubicBezTo>
                    <a:pt x="204" y="224"/>
                    <a:pt x="203" y="225"/>
                    <a:pt x="202" y="225"/>
                  </a:cubicBezTo>
                  <a:cubicBezTo>
                    <a:pt x="200" y="226"/>
                    <a:pt x="199" y="227"/>
                    <a:pt x="198" y="228"/>
                  </a:cubicBezTo>
                  <a:cubicBezTo>
                    <a:pt x="198" y="228"/>
                    <a:pt x="198" y="228"/>
                    <a:pt x="198" y="228"/>
                  </a:cubicBezTo>
                  <a:cubicBezTo>
                    <a:pt x="197" y="229"/>
                    <a:pt x="195" y="229"/>
                    <a:pt x="193" y="230"/>
                  </a:cubicBezTo>
                  <a:cubicBezTo>
                    <a:pt x="192" y="231"/>
                    <a:pt x="190" y="232"/>
                    <a:pt x="188" y="233"/>
                  </a:cubicBezTo>
                  <a:cubicBezTo>
                    <a:pt x="176" y="241"/>
                    <a:pt x="158" y="249"/>
                    <a:pt x="140" y="257"/>
                  </a:cubicBezTo>
                  <a:cubicBezTo>
                    <a:pt x="145" y="256"/>
                    <a:pt x="150" y="254"/>
                    <a:pt x="155" y="253"/>
                  </a:cubicBezTo>
                  <a:cubicBezTo>
                    <a:pt x="162" y="251"/>
                    <a:pt x="168" y="250"/>
                    <a:pt x="174" y="248"/>
                  </a:cubicBezTo>
                  <a:cubicBezTo>
                    <a:pt x="185" y="246"/>
                    <a:pt x="194" y="244"/>
                    <a:pt x="203" y="242"/>
                  </a:cubicBezTo>
                  <a:cubicBezTo>
                    <a:pt x="207" y="241"/>
                    <a:pt x="207" y="241"/>
                    <a:pt x="207" y="241"/>
                  </a:cubicBezTo>
                  <a:cubicBezTo>
                    <a:pt x="208" y="240"/>
                    <a:pt x="209" y="241"/>
                    <a:pt x="210" y="242"/>
                  </a:cubicBezTo>
                  <a:cubicBezTo>
                    <a:pt x="210" y="243"/>
                    <a:pt x="210" y="244"/>
                    <a:pt x="209" y="244"/>
                  </a:cubicBezTo>
                  <a:cubicBezTo>
                    <a:pt x="203" y="247"/>
                    <a:pt x="203" y="247"/>
                    <a:pt x="203" y="247"/>
                  </a:cubicBezTo>
                  <a:cubicBezTo>
                    <a:pt x="202" y="247"/>
                    <a:pt x="201" y="248"/>
                    <a:pt x="199" y="249"/>
                  </a:cubicBezTo>
                  <a:cubicBezTo>
                    <a:pt x="197" y="249"/>
                    <a:pt x="197" y="249"/>
                    <a:pt x="197" y="249"/>
                  </a:cubicBezTo>
                  <a:cubicBezTo>
                    <a:pt x="206" y="247"/>
                    <a:pt x="206" y="247"/>
                    <a:pt x="206" y="247"/>
                  </a:cubicBezTo>
                  <a:cubicBezTo>
                    <a:pt x="207" y="247"/>
                    <a:pt x="208" y="247"/>
                    <a:pt x="208" y="248"/>
                  </a:cubicBezTo>
                  <a:cubicBezTo>
                    <a:pt x="209" y="249"/>
                    <a:pt x="208" y="250"/>
                    <a:pt x="208" y="250"/>
                  </a:cubicBezTo>
                  <a:cubicBezTo>
                    <a:pt x="201" y="254"/>
                    <a:pt x="201" y="254"/>
                    <a:pt x="201" y="254"/>
                  </a:cubicBezTo>
                  <a:cubicBezTo>
                    <a:pt x="200" y="254"/>
                    <a:pt x="199" y="255"/>
                    <a:pt x="198" y="255"/>
                  </a:cubicBezTo>
                  <a:cubicBezTo>
                    <a:pt x="197" y="256"/>
                    <a:pt x="196" y="257"/>
                    <a:pt x="194" y="257"/>
                  </a:cubicBezTo>
                  <a:cubicBezTo>
                    <a:pt x="192" y="258"/>
                    <a:pt x="192" y="258"/>
                    <a:pt x="192" y="258"/>
                  </a:cubicBezTo>
                  <a:cubicBezTo>
                    <a:pt x="194" y="258"/>
                    <a:pt x="197" y="258"/>
                    <a:pt x="199" y="257"/>
                  </a:cubicBezTo>
                  <a:cubicBezTo>
                    <a:pt x="200" y="257"/>
                    <a:pt x="201" y="258"/>
                    <a:pt x="201" y="259"/>
                  </a:cubicBezTo>
                  <a:cubicBezTo>
                    <a:pt x="201" y="260"/>
                    <a:pt x="201" y="261"/>
                    <a:pt x="200" y="261"/>
                  </a:cubicBezTo>
                  <a:cubicBezTo>
                    <a:pt x="194" y="263"/>
                    <a:pt x="194" y="263"/>
                    <a:pt x="194" y="263"/>
                  </a:cubicBezTo>
                  <a:cubicBezTo>
                    <a:pt x="193" y="264"/>
                    <a:pt x="191" y="264"/>
                    <a:pt x="190" y="265"/>
                  </a:cubicBezTo>
                  <a:cubicBezTo>
                    <a:pt x="187" y="266"/>
                    <a:pt x="183" y="268"/>
                    <a:pt x="179" y="269"/>
                  </a:cubicBezTo>
                  <a:cubicBezTo>
                    <a:pt x="178" y="270"/>
                    <a:pt x="178" y="270"/>
                    <a:pt x="178" y="270"/>
                  </a:cubicBezTo>
                  <a:cubicBezTo>
                    <a:pt x="176" y="271"/>
                    <a:pt x="171" y="272"/>
                    <a:pt x="166" y="274"/>
                  </a:cubicBezTo>
                  <a:cubicBezTo>
                    <a:pt x="163" y="275"/>
                    <a:pt x="163" y="275"/>
                    <a:pt x="163" y="275"/>
                  </a:cubicBezTo>
                  <a:cubicBezTo>
                    <a:pt x="166" y="274"/>
                    <a:pt x="169" y="274"/>
                    <a:pt x="171" y="273"/>
                  </a:cubicBezTo>
                  <a:cubicBezTo>
                    <a:pt x="184" y="270"/>
                    <a:pt x="195" y="268"/>
                    <a:pt x="206" y="267"/>
                  </a:cubicBezTo>
                  <a:cubicBezTo>
                    <a:pt x="207" y="267"/>
                    <a:pt x="208" y="268"/>
                    <a:pt x="208" y="268"/>
                  </a:cubicBezTo>
                  <a:cubicBezTo>
                    <a:pt x="209" y="269"/>
                    <a:pt x="208" y="270"/>
                    <a:pt x="207" y="271"/>
                  </a:cubicBezTo>
                  <a:cubicBezTo>
                    <a:pt x="201" y="273"/>
                    <a:pt x="201" y="273"/>
                    <a:pt x="201" y="273"/>
                  </a:cubicBezTo>
                  <a:cubicBezTo>
                    <a:pt x="201" y="274"/>
                    <a:pt x="201" y="275"/>
                    <a:pt x="200" y="275"/>
                  </a:cubicBezTo>
                  <a:cubicBezTo>
                    <a:pt x="200" y="275"/>
                    <a:pt x="200" y="275"/>
                    <a:pt x="200" y="275"/>
                  </a:cubicBezTo>
                  <a:cubicBezTo>
                    <a:pt x="200" y="276"/>
                    <a:pt x="197" y="277"/>
                    <a:pt x="193" y="279"/>
                  </a:cubicBezTo>
                  <a:cubicBezTo>
                    <a:pt x="189" y="281"/>
                    <a:pt x="185" y="283"/>
                    <a:pt x="181" y="285"/>
                  </a:cubicBezTo>
                  <a:cubicBezTo>
                    <a:pt x="180" y="286"/>
                    <a:pt x="179" y="286"/>
                    <a:pt x="178" y="286"/>
                  </a:cubicBezTo>
                  <a:cubicBezTo>
                    <a:pt x="176" y="287"/>
                    <a:pt x="176" y="287"/>
                    <a:pt x="176" y="287"/>
                  </a:cubicBezTo>
                  <a:cubicBezTo>
                    <a:pt x="169" y="291"/>
                    <a:pt x="160" y="294"/>
                    <a:pt x="151" y="298"/>
                  </a:cubicBezTo>
                  <a:cubicBezTo>
                    <a:pt x="142" y="302"/>
                    <a:pt x="132" y="306"/>
                    <a:pt x="122" y="309"/>
                  </a:cubicBezTo>
                  <a:cubicBezTo>
                    <a:pt x="122" y="309"/>
                    <a:pt x="122" y="309"/>
                    <a:pt x="122" y="309"/>
                  </a:cubicBezTo>
                  <a:cubicBezTo>
                    <a:pt x="118" y="311"/>
                    <a:pt x="115" y="312"/>
                    <a:pt x="111" y="314"/>
                  </a:cubicBezTo>
                  <a:cubicBezTo>
                    <a:pt x="105" y="316"/>
                    <a:pt x="99" y="318"/>
                    <a:pt x="93" y="321"/>
                  </a:cubicBezTo>
                  <a:cubicBezTo>
                    <a:pt x="86" y="324"/>
                    <a:pt x="84" y="325"/>
                    <a:pt x="81" y="326"/>
                  </a:cubicBezTo>
                  <a:cubicBezTo>
                    <a:pt x="80" y="326"/>
                    <a:pt x="80" y="326"/>
                    <a:pt x="80" y="326"/>
                  </a:cubicBezTo>
                  <a:cubicBezTo>
                    <a:pt x="75" y="328"/>
                    <a:pt x="75" y="328"/>
                    <a:pt x="75" y="328"/>
                  </a:cubicBezTo>
                  <a:cubicBezTo>
                    <a:pt x="73" y="330"/>
                    <a:pt x="70" y="331"/>
                    <a:pt x="68" y="332"/>
                  </a:cubicBezTo>
                  <a:cubicBezTo>
                    <a:pt x="68" y="332"/>
                    <a:pt x="68" y="332"/>
                    <a:pt x="68" y="332"/>
                  </a:cubicBezTo>
                  <a:cubicBezTo>
                    <a:pt x="63" y="334"/>
                    <a:pt x="58" y="337"/>
                    <a:pt x="55" y="339"/>
                  </a:cubicBezTo>
                  <a:cubicBezTo>
                    <a:pt x="53" y="339"/>
                    <a:pt x="52" y="340"/>
                    <a:pt x="52" y="340"/>
                  </a:cubicBezTo>
                  <a:cubicBezTo>
                    <a:pt x="50" y="341"/>
                    <a:pt x="50" y="341"/>
                    <a:pt x="50" y="341"/>
                  </a:cubicBezTo>
                  <a:cubicBezTo>
                    <a:pt x="49" y="343"/>
                    <a:pt x="48" y="345"/>
                    <a:pt x="47" y="346"/>
                  </a:cubicBezTo>
                  <a:cubicBezTo>
                    <a:pt x="43" y="353"/>
                    <a:pt x="43" y="353"/>
                    <a:pt x="43" y="353"/>
                  </a:cubicBezTo>
                  <a:cubicBezTo>
                    <a:pt x="46" y="351"/>
                    <a:pt x="49" y="348"/>
                    <a:pt x="52" y="346"/>
                  </a:cubicBezTo>
                  <a:cubicBezTo>
                    <a:pt x="58" y="341"/>
                    <a:pt x="65" y="337"/>
                    <a:pt x="72" y="333"/>
                  </a:cubicBezTo>
                  <a:cubicBezTo>
                    <a:pt x="79" y="329"/>
                    <a:pt x="86" y="326"/>
                    <a:pt x="94" y="323"/>
                  </a:cubicBezTo>
                  <a:cubicBezTo>
                    <a:pt x="102" y="319"/>
                    <a:pt x="111" y="316"/>
                    <a:pt x="120" y="313"/>
                  </a:cubicBezTo>
                  <a:cubicBezTo>
                    <a:pt x="144" y="305"/>
                    <a:pt x="162" y="300"/>
                    <a:pt x="179" y="295"/>
                  </a:cubicBezTo>
                  <a:cubicBezTo>
                    <a:pt x="190" y="292"/>
                    <a:pt x="200" y="289"/>
                    <a:pt x="210" y="286"/>
                  </a:cubicBezTo>
                  <a:cubicBezTo>
                    <a:pt x="211" y="286"/>
                    <a:pt x="212" y="286"/>
                    <a:pt x="212" y="287"/>
                  </a:cubicBezTo>
                  <a:cubicBezTo>
                    <a:pt x="213" y="288"/>
                    <a:pt x="213" y="289"/>
                    <a:pt x="212" y="290"/>
                  </a:cubicBezTo>
                  <a:cubicBezTo>
                    <a:pt x="209" y="291"/>
                    <a:pt x="207" y="292"/>
                    <a:pt x="204" y="293"/>
                  </a:cubicBezTo>
                  <a:cubicBezTo>
                    <a:pt x="203" y="294"/>
                    <a:pt x="202" y="295"/>
                    <a:pt x="201" y="295"/>
                  </a:cubicBezTo>
                  <a:cubicBezTo>
                    <a:pt x="199" y="296"/>
                    <a:pt x="198" y="297"/>
                    <a:pt x="196" y="298"/>
                  </a:cubicBezTo>
                  <a:cubicBezTo>
                    <a:pt x="196" y="298"/>
                    <a:pt x="196" y="298"/>
                    <a:pt x="196" y="298"/>
                  </a:cubicBezTo>
                  <a:cubicBezTo>
                    <a:pt x="194" y="298"/>
                    <a:pt x="193" y="299"/>
                    <a:pt x="191" y="300"/>
                  </a:cubicBezTo>
                  <a:cubicBezTo>
                    <a:pt x="189" y="301"/>
                    <a:pt x="187" y="302"/>
                    <a:pt x="185" y="303"/>
                  </a:cubicBezTo>
                  <a:cubicBezTo>
                    <a:pt x="185" y="303"/>
                    <a:pt x="185" y="303"/>
                    <a:pt x="185" y="303"/>
                  </a:cubicBezTo>
                  <a:cubicBezTo>
                    <a:pt x="173" y="307"/>
                    <a:pt x="160" y="312"/>
                    <a:pt x="145" y="317"/>
                  </a:cubicBezTo>
                  <a:cubicBezTo>
                    <a:pt x="147" y="317"/>
                    <a:pt x="149" y="316"/>
                    <a:pt x="152" y="316"/>
                  </a:cubicBezTo>
                  <a:cubicBezTo>
                    <a:pt x="165" y="314"/>
                    <a:pt x="177" y="314"/>
                    <a:pt x="189" y="315"/>
                  </a:cubicBezTo>
                  <a:cubicBezTo>
                    <a:pt x="190" y="315"/>
                    <a:pt x="191" y="315"/>
                    <a:pt x="191" y="316"/>
                  </a:cubicBezTo>
                  <a:cubicBezTo>
                    <a:pt x="191" y="317"/>
                    <a:pt x="190" y="318"/>
                    <a:pt x="189" y="318"/>
                  </a:cubicBezTo>
                  <a:cubicBezTo>
                    <a:pt x="188" y="318"/>
                    <a:pt x="186" y="319"/>
                    <a:pt x="182" y="320"/>
                  </a:cubicBezTo>
                  <a:cubicBezTo>
                    <a:pt x="182" y="320"/>
                    <a:pt x="182" y="320"/>
                    <a:pt x="182" y="320"/>
                  </a:cubicBezTo>
                  <a:cubicBezTo>
                    <a:pt x="181" y="320"/>
                    <a:pt x="179" y="320"/>
                    <a:pt x="177" y="320"/>
                  </a:cubicBezTo>
                  <a:cubicBezTo>
                    <a:pt x="173" y="321"/>
                    <a:pt x="169" y="322"/>
                    <a:pt x="163" y="323"/>
                  </a:cubicBezTo>
                  <a:cubicBezTo>
                    <a:pt x="163" y="323"/>
                    <a:pt x="163" y="323"/>
                    <a:pt x="163" y="323"/>
                  </a:cubicBezTo>
                  <a:cubicBezTo>
                    <a:pt x="156" y="325"/>
                    <a:pt x="148" y="327"/>
                    <a:pt x="139" y="329"/>
                  </a:cubicBezTo>
                  <a:cubicBezTo>
                    <a:pt x="129" y="332"/>
                    <a:pt x="118" y="335"/>
                    <a:pt x="108" y="338"/>
                  </a:cubicBezTo>
                  <a:cubicBezTo>
                    <a:pt x="108" y="338"/>
                    <a:pt x="108" y="338"/>
                    <a:pt x="108" y="338"/>
                  </a:cubicBezTo>
                  <a:cubicBezTo>
                    <a:pt x="103" y="340"/>
                    <a:pt x="98" y="342"/>
                    <a:pt x="94" y="343"/>
                  </a:cubicBezTo>
                  <a:cubicBezTo>
                    <a:pt x="98" y="342"/>
                    <a:pt x="102" y="341"/>
                    <a:pt x="107" y="340"/>
                  </a:cubicBezTo>
                  <a:cubicBezTo>
                    <a:pt x="117" y="337"/>
                    <a:pt x="127" y="335"/>
                    <a:pt x="136" y="333"/>
                  </a:cubicBezTo>
                  <a:cubicBezTo>
                    <a:pt x="146" y="331"/>
                    <a:pt x="154" y="329"/>
                    <a:pt x="161" y="328"/>
                  </a:cubicBezTo>
                  <a:cubicBezTo>
                    <a:pt x="174" y="325"/>
                    <a:pt x="187" y="323"/>
                    <a:pt x="200" y="320"/>
                  </a:cubicBezTo>
                  <a:cubicBezTo>
                    <a:pt x="201" y="320"/>
                    <a:pt x="203" y="320"/>
                    <a:pt x="204" y="320"/>
                  </a:cubicBezTo>
                  <a:cubicBezTo>
                    <a:pt x="204" y="320"/>
                    <a:pt x="204" y="320"/>
                    <a:pt x="205" y="320"/>
                  </a:cubicBezTo>
                  <a:cubicBezTo>
                    <a:pt x="205" y="320"/>
                    <a:pt x="205" y="320"/>
                    <a:pt x="205" y="320"/>
                  </a:cubicBezTo>
                  <a:cubicBezTo>
                    <a:pt x="205" y="320"/>
                    <a:pt x="205" y="320"/>
                    <a:pt x="205" y="320"/>
                  </a:cubicBezTo>
                  <a:cubicBezTo>
                    <a:pt x="205" y="320"/>
                    <a:pt x="205" y="320"/>
                    <a:pt x="205" y="320"/>
                  </a:cubicBezTo>
                  <a:cubicBezTo>
                    <a:pt x="205" y="321"/>
                    <a:pt x="206" y="321"/>
                    <a:pt x="206" y="321"/>
                  </a:cubicBezTo>
                  <a:cubicBezTo>
                    <a:pt x="206" y="321"/>
                    <a:pt x="206" y="321"/>
                    <a:pt x="206" y="321"/>
                  </a:cubicBezTo>
                  <a:cubicBezTo>
                    <a:pt x="206" y="322"/>
                    <a:pt x="206" y="322"/>
                    <a:pt x="206" y="322"/>
                  </a:cubicBezTo>
                  <a:cubicBezTo>
                    <a:pt x="205" y="322"/>
                    <a:pt x="205" y="322"/>
                    <a:pt x="205" y="322"/>
                  </a:cubicBezTo>
                  <a:cubicBezTo>
                    <a:pt x="205" y="323"/>
                    <a:pt x="205" y="323"/>
                    <a:pt x="205" y="323"/>
                  </a:cubicBezTo>
                  <a:cubicBezTo>
                    <a:pt x="205" y="323"/>
                    <a:pt x="205" y="323"/>
                    <a:pt x="205" y="323"/>
                  </a:cubicBezTo>
                  <a:cubicBezTo>
                    <a:pt x="205" y="323"/>
                    <a:pt x="205" y="323"/>
                    <a:pt x="204" y="323"/>
                  </a:cubicBezTo>
                  <a:cubicBezTo>
                    <a:pt x="197" y="326"/>
                    <a:pt x="197" y="326"/>
                    <a:pt x="197" y="326"/>
                  </a:cubicBezTo>
                  <a:cubicBezTo>
                    <a:pt x="195" y="327"/>
                    <a:pt x="194" y="327"/>
                    <a:pt x="192" y="328"/>
                  </a:cubicBezTo>
                  <a:cubicBezTo>
                    <a:pt x="190" y="329"/>
                    <a:pt x="189" y="329"/>
                    <a:pt x="187" y="330"/>
                  </a:cubicBezTo>
                  <a:cubicBezTo>
                    <a:pt x="186" y="330"/>
                    <a:pt x="184" y="331"/>
                    <a:pt x="182" y="332"/>
                  </a:cubicBezTo>
                  <a:cubicBezTo>
                    <a:pt x="181" y="332"/>
                    <a:pt x="181" y="332"/>
                    <a:pt x="181" y="332"/>
                  </a:cubicBezTo>
                  <a:cubicBezTo>
                    <a:pt x="179" y="332"/>
                    <a:pt x="177" y="333"/>
                    <a:pt x="175" y="334"/>
                  </a:cubicBezTo>
                  <a:cubicBezTo>
                    <a:pt x="161" y="338"/>
                    <a:pt x="142" y="343"/>
                    <a:pt x="123" y="348"/>
                  </a:cubicBezTo>
                  <a:cubicBezTo>
                    <a:pt x="111" y="351"/>
                    <a:pt x="111" y="351"/>
                    <a:pt x="111" y="351"/>
                  </a:cubicBezTo>
                  <a:cubicBezTo>
                    <a:pt x="128" y="348"/>
                    <a:pt x="142" y="345"/>
                    <a:pt x="155" y="344"/>
                  </a:cubicBezTo>
                  <a:cubicBezTo>
                    <a:pt x="169" y="342"/>
                    <a:pt x="182" y="340"/>
                    <a:pt x="195" y="339"/>
                  </a:cubicBezTo>
                  <a:cubicBezTo>
                    <a:pt x="196" y="339"/>
                    <a:pt x="197" y="340"/>
                    <a:pt x="197" y="341"/>
                  </a:cubicBezTo>
                  <a:cubicBezTo>
                    <a:pt x="197" y="342"/>
                    <a:pt x="196" y="343"/>
                    <a:pt x="195" y="343"/>
                  </a:cubicBezTo>
                  <a:cubicBezTo>
                    <a:pt x="188" y="345"/>
                    <a:pt x="188" y="345"/>
                    <a:pt x="188" y="345"/>
                  </a:cubicBezTo>
                  <a:cubicBezTo>
                    <a:pt x="185" y="346"/>
                    <a:pt x="182" y="347"/>
                    <a:pt x="179" y="348"/>
                  </a:cubicBezTo>
                  <a:cubicBezTo>
                    <a:pt x="176" y="348"/>
                    <a:pt x="173" y="349"/>
                    <a:pt x="169" y="350"/>
                  </a:cubicBezTo>
                  <a:cubicBezTo>
                    <a:pt x="171" y="350"/>
                    <a:pt x="173" y="350"/>
                    <a:pt x="175" y="350"/>
                  </a:cubicBezTo>
                  <a:cubicBezTo>
                    <a:pt x="182" y="350"/>
                    <a:pt x="189" y="350"/>
                    <a:pt x="195" y="350"/>
                  </a:cubicBezTo>
                  <a:cubicBezTo>
                    <a:pt x="196" y="350"/>
                    <a:pt x="197" y="351"/>
                    <a:pt x="197" y="352"/>
                  </a:cubicBezTo>
                  <a:cubicBezTo>
                    <a:pt x="198" y="353"/>
                    <a:pt x="197" y="353"/>
                    <a:pt x="196" y="354"/>
                  </a:cubicBezTo>
                  <a:cubicBezTo>
                    <a:pt x="194" y="354"/>
                    <a:pt x="182" y="356"/>
                    <a:pt x="166" y="359"/>
                  </a:cubicBezTo>
                  <a:cubicBezTo>
                    <a:pt x="165" y="359"/>
                    <a:pt x="165" y="359"/>
                    <a:pt x="165" y="359"/>
                  </a:cubicBezTo>
                  <a:cubicBezTo>
                    <a:pt x="157" y="360"/>
                    <a:pt x="146" y="362"/>
                    <a:pt x="134" y="364"/>
                  </a:cubicBezTo>
                  <a:cubicBezTo>
                    <a:pt x="131" y="365"/>
                    <a:pt x="131" y="365"/>
                    <a:pt x="131" y="365"/>
                  </a:cubicBezTo>
                  <a:cubicBezTo>
                    <a:pt x="135" y="364"/>
                    <a:pt x="135" y="364"/>
                    <a:pt x="135" y="364"/>
                  </a:cubicBezTo>
                  <a:cubicBezTo>
                    <a:pt x="143" y="364"/>
                    <a:pt x="151" y="364"/>
                    <a:pt x="158" y="363"/>
                  </a:cubicBezTo>
                  <a:cubicBezTo>
                    <a:pt x="166" y="363"/>
                    <a:pt x="172" y="364"/>
                    <a:pt x="179" y="364"/>
                  </a:cubicBezTo>
                  <a:cubicBezTo>
                    <a:pt x="185" y="364"/>
                    <a:pt x="191" y="365"/>
                    <a:pt x="197" y="365"/>
                  </a:cubicBezTo>
                  <a:cubicBezTo>
                    <a:pt x="198" y="365"/>
                    <a:pt x="199" y="366"/>
                    <a:pt x="199" y="367"/>
                  </a:cubicBezTo>
                  <a:cubicBezTo>
                    <a:pt x="199" y="368"/>
                    <a:pt x="198" y="369"/>
                    <a:pt x="197" y="369"/>
                  </a:cubicBezTo>
                  <a:cubicBezTo>
                    <a:pt x="181" y="371"/>
                    <a:pt x="181" y="371"/>
                    <a:pt x="181" y="371"/>
                  </a:cubicBezTo>
                  <a:cubicBezTo>
                    <a:pt x="182" y="372"/>
                    <a:pt x="181" y="373"/>
                    <a:pt x="180" y="373"/>
                  </a:cubicBezTo>
                  <a:cubicBezTo>
                    <a:pt x="180" y="373"/>
                    <a:pt x="177" y="374"/>
                    <a:pt x="172" y="375"/>
                  </a:cubicBezTo>
                  <a:cubicBezTo>
                    <a:pt x="170" y="376"/>
                    <a:pt x="167" y="377"/>
                    <a:pt x="164" y="377"/>
                  </a:cubicBezTo>
                  <a:cubicBezTo>
                    <a:pt x="160" y="378"/>
                    <a:pt x="155" y="379"/>
                    <a:pt x="151" y="380"/>
                  </a:cubicBezTo>
                  <a:cubicBezTo>
                    <a:pt x="147" y="381"/>
                    <a:pt x="143" y="381"/>
                    <a:pt x="138" y="382"/>
                  </a:cubicBezTo>
                  <a:cubicBezTo>
                    <a:pt x="139" y="382"/>
                    <a:pt x="139" y="382"/>
                    <a:pt x="139" y="382"/>
                  </a:cubicBezTo>
                  <a:cubicBezTo>
                    <a:pt x="152" y="381"/>
                    <a:pt x="164" y="381"/>
                    <a:pt x="176" y="380"/>
                  </a:cubicBezTo>
                  <a:cubicBezTo>
                    <a:pt x="177" y="380"/>
                    <a:pt x="178" y="381"/>
                    <a:pt x="178" y="382"/>
                  </a:cubicBezTo>
                  <a:cubicBezTo>
                    <a:pt x="178" y="383"/>
                    <a:pt x="178" y="384"/>
                    <a:pt x="177" y="384"/>
                  </a:cubicBezTo>
                  <a:cubicBezTo>
                    <a:pt x="176" y="384"/>
                    <a:pt x="176" y="384"/>
                    <a:pt x="176" y="384"/>
                  </a:cubicBezTo>
                  <a:cubicBezTo>
                    <a:pt x="182" y="383"/>
                    <a:pt x="187" y="383"/>
                    <a:pt x="192" y="382"/>
                  </a:cubicBezTo>
                  <a:cubicBezTo>
                    <a:pt x="200" y="381"/>
                    <a:pt x="208" y="380"/>
                    <a:pt x="217" y="379"/>
                  </a:cubicBezTo>
                  <a:cubicBezTo>
                    <a:pt x="218" y="379"/>
                    <a:pt x="219" y="380"/>
                    <a:pt x="219" y="381"/>
                  </a:cubicBezTo>
                  <a:cubicBezTo>
                    <a:pt x="219" y="382"/>
                    <a:pt x="218" y="383"/>
                    <a:pt x="217" y="383"/>
                  </a:cubicBezTo>
                  <a:cubicBezTo>
                    <a:pt x="217" y="383"/>
                    <a:pt x="213" y="384"/>
                    <a:pt x="207" y="386"/>
                  </a:cubicBezTo>
                  <a:cubicBezTo>
                    <a:pt x="206" y="386"/>
                    <a:pt x="204" y="387"/>
                    <a:pt x="202" y="387"/>
                  </a:cubicBezTo>
                  <a:cubicBezTo>
                    <a:pt x="200" y="388"/>
                    <a:pt x="198" y="388"/>
                    <a:pt x="195" y="389"/>
                  </a:cubicBezTo>
                  <a:cubicBezTo>
                    <a:pt x="188" y="391"/>
                    <a:pt x="188" y="391"/>
                    <a:pt x="188" y="391"/>
                  </a:cubicBezTo>
                  <a:cubicBezTo>
                    <a:pt x="186" y="391"/>
                    <a:pt x="185" y="391"/>
                    <a:pt x="184" y="391"/>
                  </a:cubicBezTo>
                  <a:cubicBezTo>
                    <a:pt x="180" y="392"/>
                    <a:pt x="180" y="392"/>
                    <a:pt x="180" y="392"/>
                  </a:cubicBezTo>
                  <a:cubicBezTo>
                    <a:pt x="174" y="393"/>
                    <a:pt x="168" y="394"/>
                    <a:pt x="161" y="395"/>
                  </a:cubicBezTo>
                  <a:cubicBezTo>
                    <a:pt x="160" y="396"/>
                    <a:pt x="160" y="396"/>
                    <a:pt x="160" y="396"/>
                  </a:cubicBezTo>
                  <a:cubicBezTo>
                    <a:pt x="163" y="396"/>
                    <a:pt x="163" y="396"/>
                    <a:pt x="163" y="396"/>
                  </a:cubicBezTo>
                  <a:cubicBezTo>
                    <a:pt x="172" y="395"/>
                    <a:pt x="180" y="396"/>
                    <a:pt x="188" y="396"/>
                  </a:cubicBezTo>
                  <a:cubicBezTo>
                    <a:pt x="196" y="396"/>
                    <a:pt x="203" y="396"/>
                    <a:pt x="211" y="396"/>
                  </a:cubicBezTo>
                  <a:cubicBezTo>
                    <a:pt x="211" y="396"/>
                    <a:pt x="212" y="396"/>
                    <a:pt x="212" y="397"/>
                  </a:cubicBezTo>
                  <a:cubicBezTo>
                    <a:pt x="212" y="397"/>
                    <a:pt x="213" y="397"/>
                    <a:pt x="213" y="397"/>
                  </a:cubicBezTo>
                  <a:cubicBezTo>
                    <a:pt x="213" y="398"/>
                    <a:pt x="213" y="398"/>
                    <a:pt x="213" y="398"/>
                  </a:cubicBezTo>
                  <a:cubicBezTo>
                    <a:pt x="213" y="399"/>
                    <a:pt x="213" y="399"/>
                    <a:pt x="212" y="400"/>
                  </a:cubicBezTo>
                  <a:cubicBezTo>
                    <a:pt x="212" y="400"/>
                    <a:pt x="212" y="400"/>
                    <a:pt x="212" y="400"/>
                  </a:cubicBezTo>
                  <a:cubicBezTo>
                    <a:pt x="211" y="400"/>
                    <a:pt x="211" y="400"/>
                    <a:pt x="211" y="400"/>
                  </a:cubicBezTo>
                  <a:cubicBezTo>
                    <a:pt x="202" y="401"/>
                    <a:pt x="202" y="401"/>
                    <a:pt x="202" y="401"/>
                  </a:cubicBezTo>
                  <a:cubicBezTo>
                    <a:pt x="199" y="402"/>
                    <a:pt x="195" y="402"/>
                    <a:pt x="191" y="403"/>
                  </a:cubicBezTo>
                  <a:cubicBezTo>
                    <a:pt x="186" y="403"/>
                    <a:pt x="182" y="404"/>
                    <a:pt x="176" y="404"/>
                  </a:cubicBezTo>
                  <a:cubicBezTo>
                    <a:pt x="176" y="404"/>
                    <a:pt x="176" y="404"/>
                    <a:pt x="176" y="404"/>
                  </a:cubicBezTo>
                  <a:cubicBezTo>
                    <a:pt x="166" y="405"/>
                    <a:pt x="154" y="406"/>
                    <a:pt x="141" y="407"/>
                  </a:cubicBezTo>
                  <a:cubicBezTo>
                    <a:pt x="128" y="408"/>
                    <a:pt x="114" y="409"/>
                    <a:pt x="100" y="410"/>
                  </a:cubicBezTo>
                  <a:cubicBezTo>
                    <a:pt x="100" y="410"/>
                    <a:pt x="100" y="410"/>
                    <a:pt x="100" y="410"/>
                  </a:cubicBezTo>
                  <a:cubicBezTo>
                    <a:pt x="93" y="411"/>
                    <a:pt x="86" y="412"/>
                    <a:pt x="79" y="412"/>
                  </a:cubicBezTo>
                  <a:cubicBezTo>
                    <a:pt x="73" y="413"/>
                    <a:pt x="66" y="414"/>
                    <a:pt x="60" y="415"/>
                  </a:cubicBezTo>
                  <a:cubicBezTo>
                    <a:pt x="54" y="416"/>
                    <a:pt x="47" y="417"/>
                    <a:pt x="42" y="418"/>
                  </a:cubicBezTo>
                  <a:cubicBezTo>
                    <a:pt x="45" y="418"/>
                    <a:pt x="48" y="417"/>
                    <a:pt x="51" y="417"/>
                  </a:cubicBezTo>
                  <a:cubicBezTo>
                    <a:pt x="56" y="417"/>
                    <a:pt x="61" y="416"/>
                    <a:pt x="66" y="416"/>
                  </a:cubicBezTo>
                  <a:cubicBezTo>
                    <a:pt x="72" y="415"/>
                    <a:pt x="77" y="415"/>
                    <a:pt x="82" y="415"/>
                  </a:cubicBezTo>
                  <a:cubicBezTo>
                    <a:pt x="82" y="415"/>
                    <a:pt x="82" y="415"/>
                    <a:pt x="82" y="415"/>
                  </a:cubicBezTo>
                  <a:cubicBezTo>
                    <a:pt x="107" y="414"/>
                    <a:pt x="128" y="413"/>
                    <a:pt x="145" y="413"/>
                  </a:cubicBezTo>
                  <a:cubicBezTo>
                    <a:pt x="163" y="413"/>
                    <a:pt x="179" y="414"/>
                    <a:pt x="194" y="415"/>
                  </a:cubicBezTo>
                  <a:cubicBezTo>
                    <a:pt x="195" y="415"/>
                    <a:pt x="196" y="416"/>
                    <a:pt x="196" y="417"/>
                  </a:cubicBezTo>
                  <a:cubicBezTo>
                    <a:pt x="196" y="418"/>
                    <a:pt x="195" y="418"/>
                    <a:pt x="194" y="419"/>
                  </a:cubicBezTo>
                  <a:cubicBezTo>
                    <a:pt x="193" y="419"/>
                    <a:pt x="190" y="419"/>
                    <a:pt x="184" y="420"/>
                  </a:cubicBezTo>
                  <a:cubicBezTo>
                    <a:pt x="184" y="420"/>
                    <a:pt x="184" y="420"/>
                    <a:pt x="184" y="420"/>
                  </a:cubicBezTo>
                  <a:cubicBezTo>
                    <a:pt x="182" y="420"/>
                    <a:pt x="180" y="420"/>
                    <a:pt x="177" y="420"/>
                  </a:cubicBezTo>
                  <a:cubicBezTo>
                    <a:pt x="172" y="421"/>
                    <a:pt x="166" y="422"/>
                    <a:pt x="159" y="422"/>
                  </a:cubicBezTo>
                  <a:cubicBezTo>
                    <a:pt x="141" y="423"/>
                    <a:pt x="118" y="425"/>
                    <a:pt x="94" y="426"/>
                  </a:cubicBezTo>
                  <a:cubicBezTo>
                    <a:pt x="82" y="426"/>
                    <a:pt x="82" y="426"/>
                    <a:pt x="82" y="426"/>
                  </a:cubicBezTo>
                  <a:cubicBezTo>
                    <a:pt x="74" y="427"/>
                    <a:pt x="74" y="427"/>
                    <a:pt x="74" y="427"/>
                  </a:cubicBezTo>
                  <a:cubicBezTo>
                    <a:pt x="85" y="427"/>
                    <a:pt x="95" y="428"/>
                    <a:pt x="104" y="429"/>
                  </a:cubicBezTo>
                  <a:cubicBezTo>
                    <a:pt x="113" y="430"/>
                    <a:pt x="122" y="432"/>
                    <a:pt x="130" y="433"/>
                  </a:cubicBezTo>
                  <a:cubicBezTo>
                    <a:pt x="130" y="433"/>
                    <a:pt x="130" y="433"/>
                    <a:pt x="130" y="433"/>
                  </a:cubicBezTo>
                  <a:cubicBezTo>
                    <a:pt x="144" y="435"/>
                    <a:pt x="155" y="437"/>
                    <a:pt x="167" y="439"/>
                  </a:cubicBezTo>
                  <a:cubicBezTo>
                    <a:pt x="174" y="440"/>
                    <a:pt x="174" y="440"/>
                    <a:pt x="174" y="440"/>
                  </a:cubicBezTo>
                  <a:cubicBezTo>
                    <a:pt x="175" y="440"/>
                    <a:pt x="176" y="441"/>
                    <a:pt x="175" y="442"/>
                  </a:cubicBezTo>
                  <a:cubicBezTo>
                    <a:pt x="175" y="443"/>
                    <a:pt x="174" y="444"/>
                    <a:pt x="173" y="444"/>
                  </a:cubicBezTo>
                  <a:cubicBezTo>
                    <a:pt x="165" y="444"/>
                    <a:pt x="165" y="444"/>
                    <a:pt x="165" y="444"/>
                  </a:cubicBezTo>
                  <a:cubicBezTo>
                    <a:pt x="162" y="444"/>
                    <a:pt x="160" y="444"/>
                    <a:pt x="157" y="444"/>
                  </a:cubicBezTo>
                  <a:cubicBezTo>
                    <a:pt x="156" y="444"/>
                    <a:pt x="155" y="444"/>
                    <a:pt x="154" y="444"/>
                  </a:cubicBezTo>
                  <a:cubicBezTo>
                    <a:pt x="152" y="444"/>
                    <a:pt x="150" y="444"/>
                    <a:pt x="148" y="443"/>
                  </a:cubicBezTo>
                  <a:cubicBezTo>
                    <a:pt x="146" y="443"/>
                    <a:pt x="144" y="443"/>
                    <a:pt x="141" y="443"/>
                  </a:cubicBezTo>
                  <a:cubicBezTo>
                    <a:pt x="141" y="443"/>
                    <a:pt x="141" y="443"/>
                    <a:pt x="141" y="443"/>
                  </a:cubicBezTo>
                  <a:cubicBezTo>
                    <a:pt x="137" y="443"/>
                    <a:pt x="133" y="443"/>
                    <a:pt x="129" y="442"/>
                  </a:cubicBezTo>
                  <a:cubicBezTo>
                    <a:pt x="132" y="443"/>
                    <a:pt x="136" y="444"/>
                    <a:pt x="139" y="445"/>
                  </a:cubicBezTo>
                  <a:cubicBezTo>
                    <a:pt x="143" y="445"/>
                    <a:pt x="147" y="446"/>
                    <a:pt x="151" y="447"/>
                  </a:cubicBezTo>
                  <a:cubicBezTo>
                    <a:pt x="156" y="446"/>
                    <a:pt x="161" y="446"/>
                    <a:pt x="166" y="445"/>
                  </a:cubicBezTo>
                  <a:cubicBezTo>
                    <a:pt x="167" y="444"/>
                    <a:pt x="168" y="445"/>
                    <a:pt x="168" y="446"/>
                  </a:cubicBezTo>
                  <a:cubicBezTo>
                    <a:pt x="168" y="447"/>
                    <a:pt x="168" y="448"/>
                    <a:pt x="167" y="448"/>
                  </a:cubicBezTo>
                  <a:cubicBezTo>
                    <a:pt x="162" y="450"/>
                    <a:pt x="162" y="450"/>
                    <a:pt x="162" y="450"/>
                  </a:cubicBezTo>
                  <a:cubicBezTo>
                    <a:pt x="168" y="451"/>
                    <a:pt x="173" y="453"/>
                    <a:pt x="179" y="454"/>
                  </a:cubicBezTo>
                  <a:cubicBezTo>
                    <a:pt x="179" y="454"/>
                    <a:pt x="179" y="454"/>
                    <a:pt x="179" y="454"/>
                  </a:cubicBezTo>
                  <a:cubicBezTo>
                    <a:pt x="179" y="454"/>
                    <a:pt x="180" y="454"/>
                    <a:pt x="180" y="455"/>
                  </a:cubicBezTo>
                  <a:cubicBezTo>
                    <a:pt x="180" y="455"/>
                    <a:pt x="180" y="455"/>
                    <a:pt x="180" y="455"/>
                  </a:cubicBezTo>
                  <a:cubicBezTo>
                    <a:pt x="180" y="455"/>
                    <a:pt x="180" y="456"/>
                    <a:pt x="180" y="456"/>
                  </a:cubicBezTo>
                  <a:cubicBezTo>
                    <a:pt x="180" y="456"/>
                    <a:pt x="180" y="456"/>
                    <a:pt x="180" y="456"/>
                  </a:cubicBezTo>
                  <a:cubicBezTo>
                    <a:pt x="180" y="457"/>
                    <a:pt x="179" y="457"/>
                    <a:pt x="179" y="457"/>
                  </a:cubicBezTo>
                  <a:cubicBezTo>
                    <a:pt x="179" y="457"/>
                    <a:pt x="179" y="458"/>
                    <a:pt x="179" y="458"/>
                  </a:cubicBezTo>
                  <a:cubicBezTo>
                    <a:pt x="178" y="458"/>
                    <a:pt x="178" y="458"/>
                    <a:pt x="178" y="458"/>
                  </a:cubicBezTo>
                  <a:cubicBezTo>
                    <a:pt x="167" y="457"/>
                    <a:pt x="156" y="456"/>
                    <a:pt x="145" y="455"/>
                  </a:cubicBezTo>
                  <a:cubicBezTo>
                    <a:pt x="144" y="455"/>
                    <a:pt x="143" y="456"/>
                    <a:pt x="141" y="456"/>
                  </a:cubicBezTo>
                  <a:cubicBezTo>
                    <a:pt x="140" y="456"/>
                    <a:pt x="140" y="456"/>
                    <a:pt x="140" y="456"/>
                  </a:cubicBezTo>
                  <a:cubicBezTo>
                    <a:pt x="139" y="456"/>
                    <a:pt x="137" y="456"/>
                    <a:pt x="134" y="457"/>
                  </a:cubicBezTo>
                  <a:cubicBezTo>
                    <a:pt x="129" y="458"/>
                    <a:pt x="123" y="458"/>
                    <a:pt x="118" y="458"/>
                  </a:cubicBezTo>
                  <a:cubicBezTo>
                    <a:pt x="112" y="459"/>
                    <a:pt x="106" y="459"/>
                    <a:pt x="100" y="458"/>
                  </a:cubicBezTo>
                  <a:cubicBezTo>
                    <a:pt x="100" y="458"/>
                    <a:pt x="100" y="458"/>
                    <a:pt x="100" y="458"/>
                  </a:cubicBezTo>
                  <a:cubicBezTo>
                    <a:pt x="93" y="458"/>
                    <a:pt x="87" y="458"/>
                    <a:pt x="81" y="457"/>
                  </a:cubicBezTo>
                  <a:cubicBezTo>
                    <a:pt x="83" y="458"/>
                    <a:pt x="83" y="458"/>
                    <a:pt x="83" y="458"/>
                  </a:cubicBezTo>
                  <a:cubicBezTo>
                    <a:pt x="85" y="459"/>
                    <a:pt x="86" y="459"/>
                    <a:pt x="88" y="460"/>
                  </a:cubicBezTo>
                  <a:cubicBezTo>
                    <a:pt x="93" y="461"/>
                    <a:pt x="97" y="462"/>
                    <a:pt x="102" y="462"/>
                  </a:cubicBezTo>
                  <a:cubicBezTo>
                    <a:pt x="105" y="463"/>
                    <a:pt x="108" y="464"/>
                    <a:pt x="111" y="464"/>
                  </a:cubicBezTo>
                  <a:cubicBezTo>
                    <a:pt x="111" y="464"/>
                    <a:pt x="111" y="464"/>
                    <a:pt x="111" y="464"/>
                  </a:cubicBezTo>
                  <a:cubicBezTo>
                    <a:pt x="119" y="466"/>
                    <a:pt x="126" y="467"/>
                    <a:pt x="134" y="469"/>
                  </a:cubicBezTo>
                  <a:cubicBezTo>
                    <a:pt x="141" y="470"/>
                    <a:pt x="148" y="471"/>
                    <a:pt x="155" y="472"/>
                  </a:cubicBezTo>
                  <a:cubicBezTo>
                    <a:pt x="156" y="472"/>
                    <a:pt x="157" y="473"/>
                    <a:pt x="157" y="474"/>
                  </a:cubicBezTo>
                  <a:cubicBezTo>
                    <a:pt x="157" y="475"/>
                    <a:pt x="156" y="476"/>
                    <a:pt x="155" y="476"/>
                  </a:cubicBezTo>
                  <a:cubicBezTo>
                    <a:pt x="155" y="476"/>
                    <a:pt x="152" y="476"/>
                    <a:pt x="146" y="476"/>
                  </a:cubicBezTo>
                  <a:cubicBezTo>
                    <a:pt x="146" y="476"/>
                    <a:pt x="146" y="476"/>
                    <a:pt x="146" y="476"/>
                  </a:cubicBezTo>
                  <a:cubicBezTo>
                    <a:pt x="143" y="476"/>
                    <a:pt x="139" y="476"/>
                    <a:pt x="135" y="476"/>
                  </a:cubicBezTo>
                  <a:cubicBezTo>
                    <a:pt x="132" y="476"/>
                    <a:pt x="129" y="476"/>
                    <a:pt x="127" y="475"/>
                  </a:cubicBezTo>
                  <a:cubicBezTo>
                    <a:pt x="141" y="482"/>
                    <a:pt x="141" y="482"/>
                    <a:pt x="141" y="482"/>
                  </a:cubicBezTo>
                  <a:cubicBezTo>
                    <a:pt x="141" y="482"/>
                    <a:pt x="142" y="483"/>
                    <a:pt x="142" y="484"/>
                  </a:cubicBezTo>
                  <a:cubicBezTo>
                    <a:pt x="142" y="484"/>
                    <a:pt x="141" y="485"/>
                    <a:pt x="141" y="485"/>
                  </a:cubicBezTo>
                  <a:cubicBezTo>
                    <a:pt x="141" y="485"/>
                    <a:pt x="141" y="485"/>
                    <a:pt x="141" y="485"/>
                  </a:cubicBezTo>
                  <a:cubicBezTo>
                    <a:pt x="142" y="485"/>
                    <a:pt x="143" y="486"/>
                    <a:pt x="143" y="487"/>
                  </a:cubicBezTo>
                  <a:cubicBezTo>
                    <a:pt x="142" y="488"/>
                    <a:pt x="141" y="489"/>
                    <a:pt x="140" y="489"/>
                  </a:cubicBezTo>
                  <a:cubicBezTo>
                    <a:pt x="107" y="483"/>
                    <a:pt x="107" y="483"/>
                    <a:pt x="107" y="483"/>
                  </a:cubicBezTo>
                  <a:cubicBezTo>
                    <a:pt x="97" y="482"/>
                    <a:pt x="86" y="480"/>
                    <a:pt x="74" y="478"/>
                  </a:cubicBezTo>
                  <a:cubicBezTo>
                    <a:pt x="70" y="478"/>
                    <a:pt x="66" y="477"/>
                    <a:pt x="62" y="476"/>
                  </a:cubicBezTo>
                  <a:cubicBezTo>
                    <a:pt x="64" y="477"/>
                    <a:pt x="64" y="477"/>
                    <a:pt x="64" y="477"/>
                  </a:cubicBezTo>
                  <a:cubicBezTo>
                    <a:pt x="74" y="479"/>
                    <a:pt x="82" y="481"/>
                    <a:pt x="89" y="483"/>
                  </a:cubicBezTo>
                  <a:cubicBezTo>
                    <a:pt x="89" y="483"/>
                    <a:pt x="89" y="483"/>
                    <a:pt x="89" y="483"/>
                  </a:cubicBezTo>
                  <a:cubicBezTo>
                    <a:pt x="102" y="487"/>
                    <a:pt x="113" y="490"/>
                    <a:pt x="124" y="493"/>
                  </a:cubicBezTo>
                  <a:cubicBezTo>
                    <a:pt x="130" y="496"/>
                    <a:pt x="130" y="496"/>
                    <a:pt x="130" y="496"/>
                  </a:cubicBezTo>
                  <a:cubicBezTo>
                    <a:pt x="131" y="496"/>
                    <a:pt x="132" y="497"/>
                    <a:pt x="132" y="498"/>
                  </a:cubicBezTo>
                  <a:cubicBezTo>
                    <a:pt x="132" y="499"/>
                    <a:pt x="131" y="499"/>
                    <a:pt x="130" y="499"/>
                  </a:cubicBezTo>
                  <a:cubicBezTo>
                    <a:pt x="121" y="498"/>
                    <a:pt x="121" y="498"/>
                    <a:pt x="121" y="498"/>
                  </a:cubicBezTo>
                  <a:cubicBezTo>
                    <a:pt x="118" y="498"/>
                    <a:pt x="115" y="497"/>
                    <a:pt x="111" y="497"/>
                  </a:cubicBezTo>
                  <a:cubicBezTo>
                    <a:pt x="108" y="496"/>
                    <a:pt x="108" y="496"/>
                    <a:pt x="108" y="496"/>
                  </a:cubicBezTo>
                  <a:cubicBezTo>
                    <a:pt x="108" y="497"/>
                    <a:pt x="109" y="497"/>
                    <a:pt x="108" y="498"/>
                  </a:cubicBezTo>
                  <a:cubicBezTo>
                    <a:pt x="108" y="498"/>
                    <a:pt x="108" y="498"/>
                    <a:pt x="108" y="499"/>
                  </a:cubicBezTo>
                  <a:cubicBezTo>
                    <a:pt x="109" y="499"/>
                    <a:pt x="109" y="499"/>
                    <a:pt x="109" y="499"/>
                  </a:cubicBezTo>
                  <a:cubicBezTo>
                    <a:pt x="124" y="502"/>
                    <a:pt x="137" y="505"/>
                    <a:pt x="149" y="510"/>
                  </a:cubicBezTo>
                  <a:cubicBezTo>
                    <a:pt x="150" y="510"/>
                    <a:pt x="151" y="511"/>
                    <a:pt x="151" y="512"/>
                  </a:cubicBezTo>
                  <a:cubicBezTo>
                    <a:pt x="150" y="513"/>
                    <a:pt x="149" y="513"/>
                    <a:pt x="148" y="513"/>
                  </a:cubicBezTo>
                  <a:cubicBezTo>
                    <a:pt x="147" y="513"/>
                    <a:pt x="141" y="512"/>
                    <a:pt x="131" y="511"/>
                  </a:cubicBezTo>
                  <a:cubicBezTo>
                    <a:pt x="131" y="511"/>
                    <a:pt x="132" y="512"/>
                    <a:pt x="132" y="513"/>
                  </a:cubicBezTo>
                  <a:cubicBezTo>
                    <a:pt x="132" y="514"/>
                    <a:pt x="131" y="515"/>
                    <a:pt x="130" y="515"/>
                  </a:cubicBezTo>
                  <a:cubicBezTo>
                    <a:pt x="130" y="515"/>
                    <a:pt x="130" y="515"/>
                    <a:pt x="130" y="515"/>
                  </a:cubicBezTo>
                  <a:cubicBezTo>
                    <a:pt x="129" y="515"/>
                    <a:pt x="126" y="515"/>
                    <a:pt x="122" y="516"/>
                  </a:cubicBezTo>
                  <a:cubicBezTo>
                    <a:pt x="119" y="516"/>
                    <a:pt x="117" y="516"/>
                    <a:pt x="115" y="516"/>
                  </a:cubicBezTo>
                  <a:cubicBezTo>
                    <a:pt x="114" y="516"/>
                    <a:pt x="112" y="516"/>
                    <a:pt x="112" y="516"/>
                  </a:cubicBezTo>
                  <a:cubicBezTo>
                    <a:pt x="109" y="516"/>
                    <a:pt x="109" y="516"/>
                    <a:pt x="109" y="516"/>
                  </a:cubicBezTo>
                  <a:cubicBezTo>
                    <a:pt x="107" y="517"/>
                    <a:pt x="104" y="517"/>
                    <a:pt x="101" y="517"/>
                  </a:cubicBezTo>
                  <a:cubicBezTo>
                    <a:pt x="102" y="517"/>
                    <a:pt x="102" y="517"/>
                    <a:pt x="102" y="517"/>
                  </a:cubicBezTo>
                  <a:cubicBezTo>
                    <a:pt x="102" y="519"/>
                    <a:pt x="101" y="519"/>
                    <a:pt x="100" y="520"/>
                  </a:cubicBezTo>
                  <a:cubicBezTo>
                    <a:pt x="94" y="520"/>
                    <a:pt x="94" y="520"/>
                    <a:pt x="94" y="520"/>
                  </a:cubicBezTo>
                  <a:cubicBezTo>
                    <a:pt x="98" y="521"/>
                    <a:pt x="102" y="521"/>
                    <a:pt x="106" y="522"/>
                  </a:cubicBezTo>
                  <a:cubicBezTo>
                    <a:pt x="115" y="523"/>
                    <a:pt x="124" y="524"/>
                    <a:pt x="133" y="524"/>
                  </a:cubicBezTo>
                  <a:cubicBezTo>
                    <a:pt x="141" y="524"/>
                    <a:pt x="150" y="523"/>
                    <a:pt x="158" y="522"/>
                  </a:cubicBezTo>
                  <a:cubicBezTo>
                    <a:pt x="158" y="522"/>
                    <a:pt x="158" y="522"/>
                    <a:pt x="158" y="522"/>
                  </a:cubicBezTo>
                  <a:cubicBezTo>
                    <a:pt x="159" y="522"/>
                    <a:pt x="160" y="523"/>
                    <a:pt x="160" y="524"/>
                  </a:cubicBezTo>
                  <a:cubicBezTo>
                    <a:pt x="161" y="525"/>
                    <a:pt x="160" y="526"/>
                    <a:pt x="159" y="526"/>
                  </a:cubicBezTo>
                  <a:cubicBezTo>
                    <a:pt x="159" y="526"/>
                    <a:pt x="155" y="527"/>
                    <a:pt x="148" y="529"/>
                  </a:cubicBezTo>
                  <a:cubicBezTo>
                    <a:pt x="145" y="529"/>
                    <a:pt x="142" y="530"/>
                    <a:pt x="137" y="530"/>
                  </a:cubicBezTo>
                  <a:cubicBezTo>
                    <a:pt x="137" y="531"/>
                    <a:pt x="136" y="531"/>
                    <a:pt x="136" y="531"/>
                  </a:cubicBezTo>
                  <a:cubicBezTo>
                    <a:pt x="135" y="531"/>
                    <a:pt x="134" y="531"/>
                    <a:pt x="133" y="531"/>
                  </a:cubicBezTo>
                  <a:cubicBezTo>
                    <a:pt x="132" y="531"/>
                    <a:pt x="130" y="531"/>
                    <a:pt x="128" y="532"/>
                  </a:cubicBezTo>
                  <a:cubicBezTo>
                    <a:pt x="126" y="532"/>
                    <a:pt x="123" y="532"/>
                    <a:pt x="120" y="532"/>
                  </a:cubicBezTo>
                  <a:cubicBezTo>
                    <a:pt x="116" y="532"/>
                    <a:pt x="111" y="532"/>
                    <a:pt x="106" y="532"/>
                  </a:cubicBezTo>
                  <a:cubicBezTo>
                    <a:pt x="105" y="531"/>
                    <a:pt x="103" y="531"/>
                    <a:pt x="101" y="531"/>
                  </a:cubicBezTo>
                  <a:cubicBezTo>
                    <a:pt x="99" y="531"/>
                    <a:pt x="97" y="531"/>
                    <a:pt x="94" y="531"/>
                  </a:cubicBezTo>
                  <a:cubicBezTo>
                    <a:pt x="93" y="530"/>
                    <a:pt x="93" y="530"/>
                    <a:pt x="93" y="530"/>
                  </a:cubicBezTo>
                  <a:cubicBezTo>
                    <a:pt x="97" y="532"/>
                    <a:pt x="97" y="532"/>
                    <a:pt x="97" y="532"/>
                  </a:cubicBezTo>
                  <a:cubicBezTo>
                    <a:pt x="104" y="534"/>
                    <a:pt x="111" y="536"/>
                    <a:pt x="118" y="539"/>
                  </a:cubicBezTo>
                  <a:cubicBezTo>
                    <a:pt x="119" y="539"/>
                    <a:pt x="119" y="540"/>
                    <a:pt x="119" y="541"/>
                  </a:cubicBezTo>
                  <a:cubicBezTo>
                    <a:pt x="119" y="542"/>
                    <a:pt x="118" y="542"/>
                    <a:pt x="117" y="542"/>
                  </a:cubicBezTo>
                  <a:cubicBezTo>
                    <a:pt x="117" y="542"/>
                    <a:pt x="114" y="542"/>
                    <a:pt x="108" y="541"/>
                  </a:cubicBezTo>
                  <a:cubicBezTo>
                    <a:pt x="108" y="541"/>
                    <a:pt x="108" y="541"/>
                    <a:pt x="108" y="541"/>
                  </a:cubicBezTo>
                  <a:cubicBezTo>
                    <a:pt x="105" y="540"/>
                    <a:pt x="102" y="540"/>
                    <a:pt x="98" y="539"/>
                  </a:cubicBezTo>
                  <a:cubicBezTo>
                    <a:pt x="94" y="538"/>
                    <a:pt x="89" y="538"/>
                    <a:pt x="85" y="537"/>
                  </a:cubicBezTo>
                  <a:cubicBezTo>
                    <a:pt x="85" y="537"/>
                    <a:pt x="85" y="537"/>
                    <a:pt x="85" y="537"/>
                  </a:cubicBezTo>
                  <a:cubicBezTo>
                    <a:pt x="76" y="535"/>
                    <a:pt x="66" y="533"/>
                    <a:pt x="55" y="531"/>
                  </a:cubicBezTo>
                  <a:cubicBezTo>
                    <a:pt x="57" y="531"/>
                    <a:pt x="57" y="531"/>
                    <a:pt x="57" y="531"/>
                  </a:cubicBezTo>
                  <a:cubicBezTo>
                    <a:pt x="65" y="534"/>
                    <a:pt x="72" y="536"/>
                    <a:pt x="79" y="539"/>
                  </a:cubicBezTo>
                  <a:cubicBezTo>
                    <a:pt x="84" y="540"/>
                    <a:pt x="88" y="540"/>
                    <a:pt x="93" y="541"/>
                  </a:cubicBezTo>
                  <a:cubicBezTo>
                    <a:pt x="94" y="541"/>
                    <a:pt x="95" y="542"/>
                    <a:pt x="95" y="543"/>
                  </a:cubicBezTo>
                  <a:cubicBezTo>
                    <a:pt x="95" y="544"/>
                    <a:pt x="95" y="544"/>
                    <a:pt x="94" y="545"/>
                  </a:cubicBezTo>
                  <a:cubicBezTo>
                    <a:pt x="99" y="546"/>
                    <a:pt x="99" y="546"/>
                    <a:pt x="99" y="546"/>
                  </a:cubicBezTo>
                  <a:cubicBezTo>
                    <a:pt x="99" y="547"/>
                    <a:pt x="99" y="547"/>
                    <a:pt x="99" y="547"/>
                  </a:cubicBezTo>
                  <a:cubicBezTo>
                    <a:pt x="100" y="547"/>
                    <a:pt x="100" y="547"/>
                    <a:pt x="100" y="548"/>
                  </a:cubicBezTo>
                  <a:cubicBezTo>
                    <a:pt x="100" y="548"/>
                    <a:pt x="100" y="549"/>
                    <a:pt x="100" y="549"/>
                  </a:cubicBezTo>
                  <a:cubicBezTo>
                    <a:pt x="102" y="550"/>
                    <a:pt x="102" y="550"/>
                    <a:pt x="102" y="550"/>
                  </a:cubicBezTo>
                  <a:cubicBezTo>
                    <a:pt x="103" y="550"/>
                    <a:pt x="104" y="551"/>
                    <a:pt x="103" y="552"/>
                  </a:cubicBezTo>
                  <a:cubicBezTo>
                    <a:pt x="103" y="553"/>
                    <a:pt x="102" y="554"/>
                    <a:pt x="101" y="553"/>
                  </a:cubicBezTo>
                  <a:cubicBezTo>
                    <a:pt x="92" y="551"/>
                    <a:pt x="92" y="551"/>
                    <a:pt x="92" y="551"/>
                  </a:cubicBezTo>
                  <a:cubicBezTo>
                    <a:pt x="89" y="550"/>
                    <a:pt x="86" y="549"/>
                    <a:pt x="82" y="548"/>
                  </a:cubicBezTo>
                  <a:cubicBezTo>
                    <a:pt x="78" y="547"/>
                    <a:pt x="73" y="546"/>
                    <a:pt x="68" y="545"/>
                  </a:cubicBezTo>
                  <a:cubicBezTo>
                    <a:pt x="67" y="545"/>
                    <a:pt x="67" y="545"/>
                    <a:pt x="67" y="545"/>
                  </a:cubicBezTo>
                  <a:cubicBezTo>
                    <a:pt x="73" y="546"/>
                    <a:pt x="79" y="548"/>
                    <a:pt x="85" y="549"/>
                  </a:cubicBezTo>
                  <a:cubicBezTo>
                    <a:pt x="97" y="553"/>
                    <a:pt x="109" y="556"/>
                    <a:pt x="120" y="558"/>
                  </a:cubicBezTo>
                  <a:cubicBezTo>
                    <a:pt x="121" y="559"/>
                    <a:pt x="122" y="559"/>
                    <a:pt x="122" y="560"/>
                  </a:cubicBezTo>
                  <a:cubicBezTo>
                    <a:pt x="122" y="561"/>
                    <a:pt x="121" y="562"/>
                    <a:pt x="120" y="562"/>
                  </a:cubicBezTo>
                  <a:cubicBezTo>
                    <a:pt x="110" y="561"/>
                    <a:pt x="110" y="561"/>
                    <a:pt x="110" y="561"/>
                  </a:cubicBezTo>
                  <a:cubicBezTo>
                    <a:pt x="108" y="561"/>
                    <a:pt x="106" y="561"/>
                    <a:pt x="104" y="561"/>
                  </a:cubicBezTo>
                  <a:cubicBezTo>
                    <a:pt x="102" y="560"/>
                    <a:pt x="100" y="560"/>
                    <a:pt x="98" y="560"/>
                  </a:cubicBezTo>
                  <a:cubicBezTo>
                    <a:pt x="96" y="560"/>
                    <a:pt x="93" y="559"/>
                    <a:pt x="91" y="559"/>
                  </a:cubicBezTo>
                  <a:cubicBezTo>
                    <a:pt x="88" y="558"/>
                    <a:pt x="86" y="558"/>
                    <a:pt x="83" y="558"/>
                  </a:cubicBezTo>
                  <a:cubicBezTo>
                    <a:pt x="78" y="557"/>
                    <a:pt x="73" y="556"/>
                    <a:pt x="67" y="555"/>
                  </a:cubicBezTo>
                  <a:cubicBezTo>
                    <a:pt x="67" y="555"/>
                    <a:pt x="68" y="556"/>
                    <a:pt x="68" y="556"/>
                  </a:cubicBezTo>
                  <a:cubicBezTo>
                    <a:pt x="67" y="557"/>
                    <a:pt x="67" y="558"/>
                    <a:pt x="65" y="558"/>
                  </a:cubicBezTo>
                  <a:cubicBezTo>
                    <a:pt x="57" y="557"/>
                    <a:pt x="57" y="557"/>
                    <a:pt x="57" y="557"/>
                  </a:cubicBezTo>
                  <a:cubicBezTo>
                    <a:pt x="56" y="557"/>
                    <a:pt x="54" y="557"/>
                    <a:pt x="53" y="557"/>
                  </a:cubicBezTo>
                  <a:cubicBezTo>
                    <a:pt x="51" y="557"/>
                    <a:pt x="49" y="557"/>
                    <a:pt x="47" y="556"/>
                  </a:cubicBezTo>
                  <a:cubicBezTo>
                    <a:pt x="47" y="556"/>
                    <a:pt x="47" y="556"/>
                    <a:pt x="47" y="556"/>
                  </a:cubicBezTo>
                  <a:cubicBezTo>
                    <a:pt x="45" y="556"/>
                    <a:pt x="43" y="556"/>
                    <a:pt x="41" y="556"/>
                  </a:cubicBezTo>
                  <a:cubicBezTo>
                    <a:pt x="39" y="555"/>
                    <a:pt x="37" y="555"/>
                    <a:pt x="35" y="555"/>
                  </a:cubicBezTo>
                  <a:cubicBezTo>
                    <a:pt x="34" y="555"/>
                    <a:pt x="34" y="555"/>
                    <a:pt x="34" y="555"/>
                  </a:cubicBezTo>
                  <a:cubicBezTo>
                    <a:pt x="37" y="555"/>
                    <a:pt x="37" y="555"/>
                    <a:pt x="37" y="555"/>
                  </a:cubicBezTo>
                  <a:cubicBezTo>
                    <a:pt x="43" y="557"/>
                    <a:pt x="48" y="558"/>
                    <a:pt x="53" y="560"/>
                  </a:cubicBezTo>
                  <a:cubicBezTo>
                    <a:pt x="55" y="560"/>
                    <a:pt x="57" y="560"/>
                    <a:pt x="59" y="560"/>
                  </a:cubicBezTo>
                  <a:cubicBezTo>
                    <a:pt x="60" y="561"/>
                    <a:pt x="61" y="561"/>
                    <a:pt x="61" y="562"/>
                  </a:cubicBezTo>
                  <a:cubicBezTo>
                    <a:pt x="66" y="563"/>
                    <a:pt x="71" y="564"/>
                    <a:pt x="75" y="566"/>
                  </a:cubicBezTo>
                  <a:cubicBezTo>
                    <a:pt x="77" y="566"/>
                    <a:pt x="77" y="566"/>
                    <a:pt x="77" y="566"/>
                  </a:cubicBezTo>
                  <a:cubicBezTo>
                    <a:pt x="78" y="566"/>
                    <a:pt x="78" y="566"/>
                    <a:pt x="79" y="567"/>
                  </a:cubicBezTo>
                  <a:cubicBezTo>
                    <a:pt x="79" y="567"/>
                    <a:pt x="80" y="568"/>
                    <a:pt x="80" y="569"/>
                  </a:cubicBezTo>
                  <a:cubicBezTo>
                    <a:pt x="80" y="570"/>
                    <a:pt x="79" y="570"/>
                    <a:pt x="77" y="570"/>
                  </a:cubicBezTo>
                  <a:cubicBezTo>
                    <a:pt x="74" y="570"/>
                    <a:pt x="74" y="570"/>
                    <a:pt x="74" y="570"/>
                  </a:cubicBezTo>
                  <a:cubicBezTo>
                    <a:pt x="68" y="571"/>
                    <a:pt x="68" y="571"/>
                    <a:pt x="68" y="571"/>
                  </a:cubicBezTo>
                  <a:cubicBezTo>
                    <a:pt x="67" y="571"/>
                    <a:pt x="67" y="571"/>
                    <a:pt x="66" y="571"/>
                  </a:cubicBezTo>
                  <a:cubicBezTo>
                    <a:pt x="65" y="571"/>
                    <a:pt x="64" y="571"/>
                    <a:pt x="63" y="571"/>
                  </a:cubicBezTo>
                  <a:cubicBezTo>
                    <a:pt x="60" y="571"/>
                    <a:pt x="60" y="571"/>
                    <a:pt x="60" y="571"/>
                  </a:cubicBezTo>
                  <a:cubicBezTo>
                    <a:pt x="57" y="571"/>
                    <a:pt x="57" y="571"/>
                    <a:pt x="57" y="571"/>
                  </a:cubicBezTo>
                  <a:cubicBezTo>
                    <a:pt x="55" y="571"/>
                    <a:pt x="54" y="571"/>
                    <a:pt x="52" y="572"/>
                  </a:cubicBezTo>
                  <a:cubicBezTo>
                    <a:pt x="51" y="572"/>
                    <a:pt x="51" y="572"/>
                    <a:pt x="51" y="572"/>
                  </a:cubicBezTo>
                  <a:cubicBezTo>
                    <a:pt x="51" y="572"/>
                    <a:pt x="51" y="572"/>
                    <a:pt x="51" y="572"/>
                  </a:cubicBezTo>
                  <a:cubicBezTo>
                    <a:pt x="58" y="574"/>
                    <a:pt x="64" y="577"/>
                    <a:pt x="70" y="579"/>
                  </a:cubicBezTo>
                  <a:cubicBezTo>
                    <a:pt x="71" y="580"/>
                    <a:pt x="71" y="581"/>
                    <a:pt x="71" y="582"/>
                  </a:cubicBezTo>
                  <a:cubicBezTo>
                    <a:pt x="71" y="583"/>
                    <a:pt x="70" y="583"/>
                    <a:pt x="69" y="583"/>
                  </a:cubicBezTo>
                  <a:cubicBezTo>
                    <a:pt x="61" y="581"/>
                    <a:pt x="61" y="581"/>
                    <a:pt x="61" y="581"/>
                  </a:cubicBezTo>
                  <a:cubicBezTo>
                    <a:pt x="59" y="581"/>
                    <a:pt x="58" y="581"/>
                    <a:pt x="56" y="580"/>
                  </a:cubicBezTo>
                  <a:cubicBezTo>
                    <a:pt x="58" y="581"/>
                    <a:pt x="59" y="581"/>
                    <a:pt x="61" y="582"/>
                  </a:cubicBezTo>
                  <a:cubicBezTo>
                    <a:pt x="62" y="582"/>
                    <a:pt x="62" y="583"/>
                    <a:pt x="62" y="584"/>
                  </a:cubicBezTo>
                  <a:cubicBezTo>
                    <a:pt x="62" y="585"/>
                    <a:pt x="61" y="586"/>
                    <a:pt x="60" y="586"/>
                  </a:cubicBezTo>
                  <a:cubicBezTo>
                    <a:pt x="27" y="579"/>
                    <a:pt x="27" y="579"/>
                    <a:pt x="27" y="579"/>
                  </a:cubicBezTo>
                  <a:cubicBezTo>
                    <a:pt x="24" y="579"/>
                    <a:pt x="21" y="578"/>
                    <a:pt x="18" y="578"/>
                  </a:cubicBezTo>
                  <a:cubicBezTo>
                    <a:pt x="22" y="579"/>
                    <a:pt x="25" y="580"/>
                    <a:pt x="28" y="582"/>
                  </a:cubicBezTo>
                  <a:cubicBezTo>
                    <a:pt x="31" y="583"/>
                    <a:pt x="34" y="585"/>
                    <a:pt x="37" y="586"/>
                  </a:cubicBezTo>
                  <a:cubicBezTo>
                    <a:pt x="37" y="586"/>
                    <a:pt x="38" y="586"/>
                    <a:pt x="38" y="587"/>
                  </a:cubicBezTo>
                  <a:cubicBezTo>
                    <a:pt x="38" y="587"/>
                    <a:pt x="38" y="587"/>
                    <a:pt x="38" y="587"/>
                  </a:cubicBezTo>
                  <a:cubicBezTo>
                    <a:pt x="38" y="587"/>
                    <a:pt x="38" y="587"/>
                    <a:pt x="38" y="588"/>
                  </a:cubicBezTo>
                  <a:cubicBezTo>
                    <a:pt x="38" y="588"/>
                    <a:pt x="38" y="588"/>
                    <a:pt x="38" y="588"/>
                  </a:cubicBezTo>
                  <a:cubicBezTo>
                    <a:pt x="38" y="589"/>
                    <a:pt x="38" y="589"/>
                    <a:pt x="38" y="589"/>
                  </a:cubicBezTo>
                  <a:cubicBezTo>
                    <a:pt x="37" y="589"/>
                    <a:pt x="37" y="589"/>
                    <a:pt x="37" y="590"/>
                  </a:cubicBezTo>
                  <a:cubicBezTo>
                    <a:pt x="37" y="590"/>
                    <a:pt x="37" y="590"/>
                    <a:pt x="36" y="590"/>
                  </a:cubicBezTo>
                  <a:cubicBezTo>
                    <a:pt x="34" y="590"/>
                    <a:pt x="30" y="588"/>
                    <a:pt x="28" y="588"/>
                  </a:cubicBezTo>
                  <a:cubicBezTo>
                    <a:pt x="26" y="587"/>
                    <a:pt x="24" y="587"/>
                    <a:pt x="22" y="586"/>
                  </a:cubicBezTo>
                  <a:cubicBezTo>
                    <a:pt x="17" y="585"/>
                    <a:pt x="12" y="583"/>
                    <a:pt x="7" y="582"/>
                  </a:cubicBezTo>
                  <a:cubicBezTo>
                    <a:pt x="10" y="583"/>
                    <a:pt x="10" y="583"/>
                    <a:pt x="10" y="583"/>
                  </a:cubicBezTo>
                  <a:cubicBezTo>
                    <a:pt x="18" y="586"/>
                    <a:pt x="26" y="588"/>
                    <a:pt x="33" y="591"/>
                  </a:cubicBezTo>
                  <a:cubicBezTo>
                    <a:pt x="34" y="591"/>
                    <a:pt x="34" y="591"/>
                    <a:pt x="34" y="591"/>
                  </a:cubicBezTo>
                  <a:cubicBezTo>
                    <a:pt x="49" y="594"/>
                    <a:pt x="49" y="594"/>
                    <a:pt x="49" y="594"/>
                  </a:cubicBezTo>
                  <a:cubicBezTo>
                    <a:pt x="50" y="594"/>
                    <a:pt x="50" y="594"/>
                    <a:pt x="50" y="594"/>
                  </a:cubicBezTo>
                  <a:cubicBezTo>
                    <a:pt x="51" y="594"/>
                    <a:pt x="52" y="595"/>
                    <a:pt x="52" y="596"/>
                  </a:cubicBezTo>
                  <a:cubicBezTo>
                    <a:pt x="52" y="597"/>
                    <a:pt x="52" y="598"/>
                    <a:pt x="51" y="598"/>
                  </a:cubicBezTo>
                  <a:cubicBezTo>
                    <a:pt x="53" y="599"/>
                    <a:pt x="53" y="599"/>
                    <a:pt x="53" y="599"/>
                  </a:cubicBezTo>
                  <a:cubicBezTo>
                    <a:pt x="54" y="599"/>
                    <a:pt x="55" y="601"/>
                    <a:pt x="54" y="601"/>
                  </a:cubicBezTo>
                  <a:cubicBezTo>
                    <a:pt x="54" y="602"/>
                    <a:pt x="53" y="603"/>
                    <a:pt x="52" y="603"/>
                  </a:cubicBezTo>
                  <a:cubicBezTo>
                    <a:pt x="41" y="600"/>
                    <a:pt x="41" y="600"/>
                    <a:pt x="41" y="600"/>
                  </a:cubicBezTo>
                  <a:cubicBezTo>
                    <a:pt x="40" y="600"/>
                    <a:pt x="40" y="600"/>
                    <a:pt x="40" y="600"/>
                  </a:cubicBezTo>
                  <a:cubicBezTo>
                    <a:pt x="40" y="600"/>
                    <a:pt x="39" y="600"/>
                    <a:pt x="38" y="600"/>
                  </a:cubicBezTo>
                  <a:cubicBezTo>
                    <a:pt x="37" y="601"/>
                    <a:pt x="36" y="601"/>
                    <a:pt x="35" y="601"/>
                  </a:cubicBezTo>
                  <a:cubicBezTo>
                    <a:pt x="20" y="602"/>
                    <a:pt x="20" y="602"/>
                    <a:pt x="20" y="602"/>
                  </a:cubicBezTo>
                  <a:cubicBezTo>
                    <a:pt x="19" y="602"/>
                    <a:pt x="17" y="602"/>
                    <a:pt x="15" y="603"/>
                  </a:cubicBezTo>
                  <a:cubicBezTo>
                    <a:pt x="12" y="603"/>
                    <a:pt x="12" y="603"/>
                    <a:pt x="12" y="603"/>
                  </a:cubicBezTo>
                  <a:cubicBezTo>
                    <a:pt x="8" y="603"/>
                    <a:pt x="4" y="603"/>
                    <a:pt x="0" y="602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3" y="538"/>
                    <a:pt x="3" y="538"/>
                    <a:pt x="3" y="538"/>
                  </a:cubicBezTo>
                  <a:cubicBezTo>
                    <a:pt x="4" y="538"/>
                    <a:pt x="4" y="538"/>
                    <a:pt x="4" y="538"/>
                  </a:cubicBezTo>
                  <a:cubicBezTo>
                    <a:pt x="11" y="539"/>
                    <a:pt x="18" y="541"/>
                    <a:pt x="25" y="542"/>
                  </a:cubicBezTo>
                  <a:cubicBezTo>
                    <a:pt x="36" y="545"/>
                    <a:pt x="36" y="545"/>
                    <a:pt x="36" y="545"/>
                  </a:cubicBezTo>
                  <a:cubicBezTo>
                    <a:pt x="33" y="544"/>
                    <a:pt x="33" y="544"/>
                    <a:pt x="33" y="544"/>
                  </a:cubicBezTo>
                  <a:cubicBezTo>
                    <a:pt x="21" y="541"/>
                    <a:pt x="11" y="539"/>
                    <a:pt x="0" y="537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5" y="517"/>
                    <a:pt x="10" y="518"/>
                    <a:pt x="15" y="518"/>
                  </a:cubicBezTo>
                  <a:cubicBezTo>
                    <a:pt x="24" y="520"/>
                    <a:pt x="36" y="523"/>
                    <a:pt x="45" y="525"/>
                  </a:cubicBezTo>
                  <a:cubicBezTo>
                    <a:pt x="40" y="524"/>
                    <a:pt x="40" y="524"/>
                    <a:pt x="40" y="524"/>
                  </a:cubicBezTo>
                  <a:cubicBezTo>
                    <a:pt x="28" y="521"/>
                    <a:pt x="17" y="518"/>
                    <a:pt x="6" y="516"/>
                  </a:cubicBezTo>
                  <a:cubicBezTo>
                    <a:pt x="4" y="516"/>
                    <a:pt x="2" y="516"/>
                    <a:pt x="0" y="516"/>
                  </a:cubicBezTo>
                  <a:cubicBezTo>
                    <a:pt x="0" y="484"/>
                    <a:pt x="0" y="484"/>
                    <a:pt x="0" y="484"/>
                  </a:cubicBezTo>
                  <a:cubicBezTo>
                    <a:pt x="5" y="484"/>
                    <a:pt x="10" y="484"/>
                    <a:pt x="14" y="485"/>
                  </a:cubicBezTo>
                  <a:cubicBezTo>
                    <a:pt x="15" y="485"/>
                    <a:pt x="15" y="485"/>
                    <a:pt x="15" y="485"/>
                  </a:cubicBezTo>
                  <a:cubicBezTo>
                    <a:pt x="24" y="486"/>
                    <a:pt x="33" y="487"/>
                    <a:pt x="42" y="488"/>
                  </a:cubicBezTo>
                  <a:cubicBezTo>
                    <a:pt x="37" y="487"/>
                    <a:pt x="37" y="487"/>
                    <a:pt x="37" y="487"/>
                  </a:cubicBezTo>
                  <a:cubicBezTo>
                    <a:pt x="32" y="486"/>
                    <a:pt x="32" y="486"/>
                    <a:pt x="32" y="486"/>
                  </a:cubicBezTo>
                  <a:cubicBezTo>
                    <a:pt x="23" y="485"/>
                    <a:pt x="15" y="484"/>
                    <a:pt x="6" y="484"/>
                  </a:cubicBezTo>
                  <a:cubicBezTo>
                    <a:pt x="4" y="484"/>
                    <a:pt x="4" y="484"/>
                    <a:pt x="4" y="484"/>
                  </a:cubicBezTo>
                  <a:cubicBezTo>
                    <a:pt x="0" y="484"/>
                    <a:pt x="0" y="484"/>
                    <a:pt x="0" y="484"/>
                  </a:cubicBezTo>
                  <a:cubicBezTo>
                    <a:pt x="0" y="424"/>
                    <a:pt x="0" y="424"/>
                    <a:pt x="0" y="424"/>
                  </a:cubicBezTo>
                  <a:cubicBezTo>
                    <a:pt x="2" y="423"/>
                    <a:pt x="4" y="422"/>
                    <a:pt x="6" y="421"/>
                  </a:cubicBezTo>
                  <a:cubicBezTo>
                    <a:pt x="4" y="422"/>
                    <a:pt x="2" y="422"/>
                    <a:pt x="0" y="423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2" y="408"/>
                    <a:pt x="3" y="407"/>
                    <a:pt x="5" y="406"/>
                  </a:cubicBezTo>
                  <a:cubicBezTo>
                    <a:pt x="9" y="400"/>
                    <a:pt x="9" y="400"/>
                    <a:pt x="9" y="400"/>
                  </a:cubicBezTo>
                  <a:cubicBezTo>
                    <a:pt x="7" y="401"/>
                    <a:pt x="7" y="401"/>
                    <a:pt x="7" y="401"/>
                  </a:cubicBezTo>
                  <a:cubicBezTo>
                    <a:pt x="6" y="401"/>
                    <a:pt x="5" y="401"/>
                    <a:pt x="5" y="400"/>
                  </a:cubicBezTo>
                  <a:cubicBezTo>
                    <a:pt x="5" y="400"/>
                    <a:pt x="5" y="400"/>
                    <a:pt x="5" y="399"/>
                  </a:cubicBezTo>
                  <a:cubicBezTo>
                    <a:pt x="0" y="406"/>
                    <a:pt x="0" y="406"/>
                    <a:pt x="0" y="406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1" y="398"/>
                    <a:pt x="1" y="398"/>
                    <a:pt x="1" y="398"/>
                  </a:cubicBezTo>
                  <a:cubicBezTo>
                    <a:pt x="1" y="395"/>
                    <a:pt x="1" y="392"/>
                    <a:pt x="0" y="390"/>
                  </a:cubicBezTo>
                  <a:cubicBezTo>
                    <a:pt x="0" y="388"/>
                    <a:pt x="0" y="387"/>
                    <a:pt x="0" y="385"/>
                  </a:cubicBezTo>
                  <a:cubicBezTo>
                    <a:pt x="0" y="385"/>
                    <a:pt x="0" y="385"/>
                    <a:pt x="0" y="385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3" y="195"/>
                    <a:pt x="3" y="195"/>
                    <a:pt x="3" y="195"/>
                  </a:cubicBezTo>
                  <a:cubicBezTo>
                    <a:pt x="3" y="195"/>
                    <a:pt x="3" y="195"/>
                    <a:pt x="3" y="195"/>
                  </a:cubicBezTo>
                  <a:cubicBezTo>
                    <a:pt x="7" y="201"/>
                    <a:pt x="11" y="207"/>
                    <a:pt x="15" y="214"/>
                  </a:cubicBezTo>
                  <a:cubicBezTo>
                    <a:pt x="15" y="214"/>
                    <a:pt x="15" y="214"/>
                    <a:pt x="15" y="214"/>
                  </a:cubicBezTo>
                  <a:cubicBezTo>
                    <a:pt x="10" y="205"/>
                    <a:pt x="5" y="198"/>
                    <a:pt x="1" y="191"/>
                  </a:cubicBezTo>
                  <a:cubicBezTo>
                    <a:pt x="1" y="191"/>
                    <a:pt x="1" y="191"/>
                    <a:pt x="1" y="191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2" y="172"/>
                    <a:pt x="4" y="174"/>
                    <a:pt x="6" y="176"/>
                  </a:cubicBezTo>
                  <a:cubicBezTo>
                    <a:pt x="10" y="181"/>
                    <a:pt x="15" y="186"/>
                    <a:pt x="19" y="191"/>
                  </a:cubicBezTo>
                  <a:cubicBezTo>
                    <a:pt x="20" y="193"/>
                    <a:pt x="22" y="195"/>
                    <a:pt x="23" y="196"/>
                  </a:cubicBezTo>
                  <a:cubicBezTo>
                    <a:pt x="17" y="187"/>
                    <a:pt x="17" y="187"/>
                    <a:pt x="17" y="187"/>
                  </a:cubicBezTo>
                  <a:cubicBezTo>
                    <a:pt x="14" y="183"/>
                    <a:pt x="14" y="183"/>
                    <a:pt x="14" y="183"/>
                  </a:cubicBezTo>
                  <a:cubicBezTo>
                    <a:pt x="12" y="181"/>
                    <a:pt x="11" y="180"/>
                    <a:pt x="10" y="178"/>
                  </a:cubicBezTo>
                  <a:cubicBezTo>
                    <a:pt x="10" y="178"/>
                    <a:pt x="10" y="178"/>
                    <a:pt x="10" y="178"/>
                  </a:cubicBezTo>
                  <a:cubicBezTo>
                    <a:pt x="6" y="174"/>
                    <a:pt x="3" y="171"/>
                    <a:pt x="1" y="168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0"/>
                    <a:pt x="0" y="160"/>
                    <a:pt x="0" y="160"/>
                  </a:cubicBezTo>
                  <a:close/>
                  <a:moveTo>
                    <a:pt x="0" y="612"/>
                  </a:moveTo>
                  <a:cubicBezTo>
                    <a:pt x="1" y="612"/>
                    <a:pt x="3" y="613"/>
                    <a:pt x="4" y="613"/>
                  </a:cubicBezTo>
                  <a:cubicBezTo>
                    <a:pt x="6" y="614"/>
                    <a:pt x="6" y="614"/>
                    <a:pt x="6" y="614"/>
                  </a:cubicBezTo>
                  <a:cubicBezTo>
                    <a:pt x="11" y="615"/>
                    <a:pt x="16" y="616"/>
                    <a:pt x="21" y="617"/>
                  </a:cubicBezTo>
                  <a:cubicBezTo>
                    <a:pt x="22" y="617"/>
                    <a:pt x="23" y="618"/>
                    <a:pt x="23" y="619"/>
                  </a:cubicBezTo>
                  <a:cubicBezTo>
                    <a:pt x="23" y="619"/>
                    <a:pt x="22" y="620"/>
                    <a:pt x="22" y="620"/>
                  </a:cubicBezTo>
                  <a:cubicBezTo>
                    <a:pt x="25" y="621"/>
                    <a:pt x="25" y="621"/>
                    <a:pt x="25" y="621"/>
                  </a:cubicBezTo>
                  <a:cubicBezTo>
                    <a:pt x="25" y="621"/>
                    <a:pt x="25" y="621"/>
                    <a:pt x="25" y="622"/>
                  </a:cubicBezTo>
                  <a:cubicBezTo>
                    <a:pt x="26" y="622"/>
                    <a:pt x="26" y="623"/>
                    <a:pt x="26" y="624"/>
                  </a:cubicBezTo>
                  <a:cubicBezTo>
                    <a:pt x="26" y="625"/>
                    <a:pt x="25" y="625"/>
                    <a:pt x="24" y="625"/>
                  </a:cubicBezTo>
                  <a:cubicBezTo>
                    <a:pt x="23" y="625"/>
                    <a:pt x="23" y="625"/>
                    <a:pt x="23" y="625"/>
                  </a:cubicBezTo>
                  <a:cubicBezTo>
                    <a:pt x="22" y="625"/>
                    <a:pt x="16" y="623"/>
                    <a:pt x="6" y="621"/>
                  </a:cubicBezTo>
                  <a:cubicBezTo>
                    <a:pt x="10" y="622"/>
                    <a:pt x="14" y="624"/>
                    <a:pt x="18" y="626"/>
                  </a:cubicBezTo>
                  <a:cubicBezTo>
                    <a:pt x="19" y="626"/>
                    <a:pt x="20" y="625"/>
                    <a:pt x="21" y="625"/>
                  </a:cubicBezTo>
                  <a:cubicBezTo>
                    <a:pt x="22" y="625"/>
                    <a:pt x="23" y="626"/>
                    <a:pt x="24" y="627"/>
                  </a:cubicBezTo>
                  <a:cubicBezTo>
                    <a:pt x="24" y="628"/>
                    <a:pt x="23" y="629"/>
                    <a:pt x="22" y="629"/>
                  </a:cubicBezTo>
                  <a:cubicBezTo>
                    <a:pt x="22" y="629"/>
                    <a:pt x="22" y="629"/>
                    <a:pt x="22" y="629"/>
                  </a:cubicBezTo>
                  <a:cubicBezTo>
                    <a:pt x="20" y="630"/>
                    <a:pt x="20" y="630"/>
                    <a:pt x="20" y="630"/>
                  </a:cubicBezTo>
                  <a:cubicBezTo>
                    <a:pt x="20" y="630"/>
                    <a:pt x="20" y="630"/>
                    <a:pt x="19" y="630"/>
                  </a:cubicBezTo>
                  <a:cubicBezTo>
                    <a:pt x="18" y="630"/>
                    <a:pt x="18" y="630"/>
                    <a:pt x="18" y="630"/>
                  </a:cubicBezTo>
                  <a:cubicBezTo>
                    <a:pt x="17" y="631"/>
                    <a:pt x="15" y="631"/>
                    <a:pt x="13" y="632"/>
                  </a:cubicBezTo>
                  <a:cubicBezTo>
                    <a:pt x="9" y="633"/>
                    <a:pt x="5" y="634"/>
                    <a:pt x="0" y="634"/>
                  </a:cubicBezTo>
                  <a:cubicBezTo>
                    <a:pt x="0" y="627"/>
                    <a:pt x="0" y="627"/>
                    <a:pt x="0" y="627"/>
                  </a:cubicBezTo>
                  <a:cubicBezTo>
                    <a:pt x="2" y="627"/>
                    <a:pt x="4" y="627"/>
                    <a:pt x="6" y="627"/>
                  </a:cubicBezTo>
                  <a:cubicBezTo>
                    <a:pt x="0" y="626"/>
                    <a:pt x="0" y="626"/>
                    <a:pt x="0" y="626"/>
                  </a:cubicBezTo>
                  <a:cubicBezTo>
                    <a:pt x="0" y="612"/>
                    <a:pt x="0" y="612"/>
                    <a:pt x="0" y="612"/>
                  </a:cubicBezTo>
                  <a:close/>
                  <a:moveTo>
                    <a:pt x="96" y="199"/>
                  </a:moveTo>
                  <a:cubicBezTo>
                    <a:pt x="96" y="201"/>
                    <a:pt x="96" y="201"/>
                    <a:pt x="96" y="201"/>
                  </a:cubicBezTo>
                  <a:cubicBezTo>
                    <a:pt x="98" y="191"/>
                    <a:pt x="98" y="191"/>
                    <a:pt x="98" y="191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9" y="178"/>
                    <a:pt x="100" y="176"/>
                    <a:pt x="100" y="173"/>
                  </a:cubicBezTo>
                  <a:cubicBezTo>
                    <a:pt x="100" y="172"/>
                    <a:pt x="100" y="171"/>
                    <a:pt x="100" y="169"/>
                  </a:cubicBezTo>
                  <a:cubicBezTo>
                    <a:pt x="100" y="165"/>
                    <a:pt x="100" y="165"/>
                    <a:pt x="100" y="165"/>
                  </a:cubicBezTo>
                  <a:cubicBezTo>
                    <a:pt x="100" y="165"/>
                    <a:pt x="99" y="164"/>
                    <a:pt x="99" y="164"/>
                  </a:cubicBezTo>
                  <a:cubicBezTo>
                    <a:pt x="99" y="165"/>
                    <a:pt x="99" y="165"/>
                    <a:pt x="99" y="165"/>
                  </a:cubicBezTo>
                  <a:cubicBezTo>
                    <a:pt x="99" y="166"/>
                    <a:pt x="99" y="167"/>
                    <a:pt x="99" y="168"/>
                  </a:cubicBezTo>
                  <a:cubicBezTo>
                    <a:pt x="99" y="170"/>
                    <a:pt x="99" y="172"/>
                    <a:pt x="99" y="175"/>
                  </a:cubicBezTo>
                  <a:cubicBezTo>
                    <a:pt x="98" y="177"/>
                    <a:pt x="98" y="179"/>
                    <a:pt x="98" y="181"/>
                  </a:cubicBezTo>
                  <a:cubicBezTo>
                    <a:pt x="98" y="181"/>
                    <a:pt x="97" y="182"/>
                    <a:pt x="97" y="182"/>
                  </a:cubicBezTo>
                  <a:cubicBezTo>
                    <a:pt x="97" y="183"/>
                    <a:pt x="97" y="184"/>
                    <a:pt x="97" y="184"/>
                  </a:cubicBezTo>
                  <a:cubicBezTo>
                    <a:pt x="97" y="186"/>
                    <a:pt x="97" y="186"/>
                    <a:pt x="97" y="186"/>
                  </a:cubicBezTo>
                  <a:cubicBezTo>
                    <a:pt x="97" y="188"/>
                    <a:pt x="97" y="191"/>
                    <a:pt x="96" y="193"/>
                  </a:cubicBezTo>
                  <a:cubicBezTo>
                    <a:pt x="96" y="194"/>
                    <a:pt x="96" y="195"/>
                    <a:pt x="96" y="197"/>
                  </a:cubicBezTo>
                  <a:cubicBezTo>
                    <a:pt x="96" y="199"/>
                    <a:pt x="96" y="199"/>
                    <a:pt x="96" y="199"/>
                  </a:cubicBezTo>
                  <a:close/>
                  <a:moveTo>
                    <a:pt x="93" y="207"/>
                  </a:moveTo>
                  <a:cubicBezTo>
                    <a:pt x="92" y="204"/>
                    <a:pt x="92" y="204"/>
                    <a:pt x="92" y="204"/>
                  </a:cubicBezTo>
                  <a:cubicBezTo>
                    <a:pt x="91" y="208"/>
                    <a:pt x="91" y="208"/>
                    <a:pt x="91" y="208"/>
                  </a:cubicBezTo>
                  <a:cubicBezTo>
                    <a:pt x="91" y="210"/>
                    <a:pt x="91" y="210"/>
                    <a:pt x="91" y="210"/>
                  </a:cubicBezTo>
                  <a:cubicBezTo>
                    <a:pt x="92" y="214"/>
                    <a:pt x="92" y="218"/>
                    <a:pt x="92" y="221"/>
                  </a:cubicBezTo>
                  <a:cubicBezTo>
                    <a:pt x="94" y="212"/>
                    <a:pt x="94" y="212"/>
                    <a:pt x="94" y="212"/>
                  </a:cubicBezTo>
                  <a:cubicBezTo>
                    <a:pt x="95" y="211"/>
                    <a:pt x="95" y="209"/>
                    <a:pt x="95" y="208"/>
                  </a:cubicBezTo>
                  <a:cubicBezTo>
                    <a:pt x="95" y="208"/>
                    <a:pt x="95" y="208"/>
                    <a:pt x="95" y="208"/>
                  </a:cubicBezTo>
                  <a:cubicBezTo>
                    <a:pt x="94" y="208"/>
                    <a:pt x="93" y="207"/>
                    <a:pt x="93" y="207"/>
                  </a:cubicBezTo>
                  <a:close/>
                  <a:moveTo>
                    <a:pt x="89" y="198"/>
                  </a:moveTo>
                  <a:cubicBezTo>
                    <a:pt x="90" y="197"/>
                    <a:pt x="90" y="197"/>
                    <a:pt x="90" y="197"/>
                  </a:cubicBezTo>
                  <a:cubicBezTo>
                    <a:pt x="89" y="196"/>
                    <a:pt x="89" y="194"/>
                    <a:pt x="88" y="192"/>
                  </a:cubicBezTo>
                  <a:cubicBezTo>
                    <a:pt x="89" y="194"/>
                    <a:pt x="89" y="194"/>
                    <a:pt x="89" y="194"/>
                  </a:cubicBezTo>
                  <a:cubicBezTo>
                    <a:pt x="89" y="196"/>
                    <a:pt x="89" y="197"/>
                    <a:pt x="89" y="198"/>
                  </a:cubicBezTo>
                  <a:close/>
                  <a:moveTo>
                    <a:pt x="58" y="143"/>
                  </a:moveTo>
                  <a:cubicBezTo>
                    <a:pt x="59" y="145"/>
                    <a:pt x="60" y="146"/>
                    <a:pt x="61" y="148"/>
                  </a:cubicBezTo>
                  <a:cubicBezTo>
                    <a:pt x="62" y="149"/>
                    <a:pt x="62" y="149"/>
                    <a:pt x="62" y="149"/>
                  </a:cubicBezTo>
                  <a:cubicBezTo>
                    <a:pt x="61" y="147"/>
                    <a:pt x="59" y="145"/>
                    <a:pt x="58" y="143"/>
                  </a:cubicBezTo>
                  <a:close/>
                  <a:moveTo>
                    <a:pt x="82" y="245"/>
                  </a:moveTo>
                  <a:cubicBezTo>
                    <a:pt x="82" y="246"/>
                    <a:pt x="82" y="246"/>
                    <a:pt x="82" y="247"/>
                  </a:cubicBezTo>
                  <a:cubicBezTo>
                    <a:pt x="81" y="249"/>
                    <a:pt x="80" y="251"/>
                    <a:pt x="80" y="254"/>
                  </a:cubicBezTo>
                  <a:cubicBezTo>
                    <a:pt x="78" y="259"/>
                    <a:pt x="78" y="259"/>
                    <a:pt x="78" y="259"/>
                  </a:cubicBezTo>
                  <a:cubicBezTo>
                    <a:pt x="77" y="261"/>
                    <a:pt x="77" y="261"/>
                    <a:pt x="77" y="261"/>
                  </a:cubicBezTo>
                  <a:cubicBezTo>
                    <a:pt x="77" y="262"/>
                    <a:pt x="77" y="263"/>
                    <a:pt x="77" y="264"/>
                  </a:cubicBezTo>
                  <a:cubicBezTo>
                    <a:pt x="77" y="264"/>
                    <a:pt x="77" y="265"/>
                    <a:pt x="77" y="265"/>
                  </a:cubicBezTo>
                  <a:cubicBezTo>
                    <a:pt x="76" y="266"/>
                    <a:pt x="76" y="266"/>
                    <a:pt x="75" y="266"/>
                  </a:cubicBezTo>
                  <a:cubicBezTo>
                    <a:pt x="72" y="274"/>
                    <a:pt x="72" y="274"/>
                    <a:pt x="72" y="274"/>
                  </a:cubicBezTo>
                  <a:cubicBezTo>
                    <a:pt x="71" y="278"/>
                    <a:pt x="70" y="281"/>
                    <a:pt x="68" y="285"/>
                  </a:cubicBezTo>
                  <a:cubicBezTo>
                    <a:pt x="68" y="287"/>
                    <a:pt x="68" y="287"/>
                    <a:pt x="68" y="287"/>
                  </a:cubicBezTo>
                  <a:cubicBezTo>
                    <a:pt x="68" y="288"/>
                    <a:pt x="68" y="289"/>
                    <a:pt x="67" y="289"/>
                  </a:cubicBezTo>
                  <a:cubicBezTo>
                    <a:pt x="66" y="289"/>
                    <a:pt x="66" y="289"/>
                    <a:pt x="66" y="289"/>
                  </a:cubicBezTo>
                  <a:cubicBezTo>
                    <a:pt x="66" y="291"/>
                    <a:pt x="65" y="293"/>
                    <a:pt x="64" y="294"/>
                  </a:cubicBezTo>
                  <a:cubicBezTo>
                    <a:pt x="63" y="298"/>
                    <a:pt x="61" y="302"/>
                    <a:pt x="59" y="305"/>
                  </a:cubicBezTo>
                  <a:cubicBezTo>
                    <a:pt x="58" y="308"/>
                    <a:pt x="57" y="311"/>
                    <a:pt x="55" y="314"/>
                  </a:cubicBezTo>
                  <a:cubicBezTo>
                    <a:pt x="53" y="319"/>
                    <a:pt x="48" y="328"/>
                    <a:pt x="46" y="333"/>
                  </a:cubicBezTo>
                  <a:cubicBezTo>
                    <a:pt x="45" y="334"/>
                    <a:pt x="44" y="336"/>
                    <a:pt x="44" y="337"/>
                  </a:cubicBezTo>
                  <a:cubicBezTo>
                    <a:pt x="43" y="339"/>
                    <a:pt x="42" y="341"/>
                    <a:pt x="41" y="343"/>
                  </a:cubicBezTo>
                  <a:cubicBezTo>
                    <a:pt x="35" y="352"/>
                    <a:pt x="30" y="362"/>
                    <a:pt x="24" y="371"/>
                  </a:cubicBezTo>
                  <a:cubicBezTo>
                    <a:pt x="23" y="373"/>
                    <a:pt x="22" y="375"/>
                    <a:pt x="20" y="377"/>
                  </a:cubicBezTo>
                  <a:cubicBezTo>
                    <a:pt x="20" y="377"/>
                    <a:pt x="20" y="377"/>
                    <a:pt x="20" y="377"/>
                  </a:cubicBezTo>
                  <a:cubicBezTo>
                    <a:pt x="19" y="379"/>
                    <a:pt x="18" y="381"/>
                    <a:pt x="16" y="383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15" y="386"/>
                    <a:pt x="15" y="388"/>
                    <a:pt x="14" y="389"/>
                  </a:cubicBezTo>
                  <a:cubicBezTo>
                    <a:pt x="14" y="390"/>
                    <a:pt x="13" y="391"/>
                    <a:pt x="12" y="391"/>
                  </a:cubicBezTo>
                  <a:cubicBezTo>
                    <a:pt x="12" y="391"/>
                    <a:pt x="11" y="391"/>
                    <a:pt x="11" y="390"/>
                  </a:cubicBezTo>
                  <a:cubicBezTo>
                    <a:pt x="7" y="396"/>
                    <a:pt x="7" y="396"/>
                    <a:pt x="7" y="396"/>
                  </a:cubicBezTo>
                  <a:cubicBezTo>
                    <a:pt x="9" y="395"/>
                    <a:pt x="11" y="393"/>
                    <a:pt x="14" y="392"/>
                  </a:cubicBezTo>
                  <a:cubicBezTo>
                    <a:pt x="15" y="391"/>
                    <a:pt x="15" y="391"/>
                    <a:pt x="15" y="391"/>
                  </a:cubicBezTo>
                  <a:cubicBezTo>
                    <a:pt x="16" y="389"/>
                    <a:pt x="16" y="389"/>
                    <a:pt x="16" y="389"/>
                  </a:cubicBezTo>
                  <a:cubicBezTo>
                    <a:pt x="15" y="388"/>
                    <a:pt x="16" y="387"/>
                    <a:pt x="16" y="387"/>
                  </a:cubicBezTo>
                  <a:cubicBezTo>
                    <a:pt x="17" y="386"/>
                    <a:pt x="18" y="386"/>
                    <a:pt x="18" y="385"/>
                  </a:cubicBezTo>
                  <a:cubicBezTo>
                    <a:pt x="18" y="385"/>
                    <a:pt x="17" y="385"/>
                    <a:pt x="17" y="384"/>
                  </a:cubicBezTo>
                  <a:cubicBezTo>
                    <a:pt x="17" y="384"/>
                    <a:pt x="17" y="382"/>
                    <a:pt x="17" y="382"/>
                  </a:cubicBezTo>
                  <a:cubicBezTo>
                    <a:pt x="20" y="380"/>
                    <a:pt x="23" y="377"/>
                    <a:pt x="26" y="375"/>
                  </a:cubicBezTo>
                  <a:cubicBezTo>
                    <a:pt x="26" y="374"/>
                    <a:pt x="27" y="374"/>
                    <a:pt x="27" y="373"/>
                  </a:cubicBezTo>
                  <a:cubicBezTo>
                    <a:pt x="29" y="370"/>
                    <a:pt x="29" y="370"/>
                    <a:pt x="29" y="370"/>
                  </a:cubicBezTo>
                  <a:cubicBezTo>
                    <a:pt x="29" y="370"/>
                    <a:pt x="29" y="370"/>
                    <a:pt x="28" y="370"/>
                  </a:cubicBezTo>
                  <a:cubicBezTo>
                    <a:pt x="28" y="369"/>
                    <a:pt x="28" y="368"/>
                    <a:pt x="29" y="367"/>
                  </a:cubicBezTo>
                  <a:cubicBezTo>
                    <a:pt x="30" y="367"/>
                    <a:pt x="31" y="366"/>
                    <a:pt x="32" y="365"/>
                  </a:cubicBezTo>
                  <a:cubicBezTo>
                    <a:pt x="36" y="358"/>
                    <a:pt x="40" y="351"/>
                    <a:pt x="44" y="344"/>
                  </a:cubicBezTo>
                  <a:cubicBezTo>
                    <a:pt x="44" y="344"/>
                    <a:pt x="43" y="344"/>
                    <a:pt x="43" y="343"/>
                  </a:cubicBezTo>
                  <a:cubicBezTo>
                    <a:pt x="42" y="343"/>
                    <a:pt x="42" y="341"/>
                    <a:pt x="43" y="341"/>
                  </a:cubicBezTo>
                  <a:cubicBezTo>
                    <a:pt x="45" y="339"/>
                    <a:pt x="46" y="338"/>
                    <a:pt x="48" y="336"/>
                  </a:cubicBezTo>
                  <a:cubicBezTo>
                    <a:pt x="52" y="329"/>
                    <a:pt x="55" y="322"/>
                    <a:pt x="59" y="315"/>
                  </a:cubicBezTo>
                  <a:cubicBezTo>
                    <a:pt x="60" y="313"/>
                    <a:pt x="61" y="310"/>
                    <a:pt x="62" y="308"/>
                  </a:cubicBezTo>
                  <a:cubicBezTo>
                    <a:pt x="66" y="300"/>
                    <a:pt x="66" y="300"/>
                    <a:pt x="66" y="300"/>
                  </a:cubicBezTo>
                  <a:cubicBezTo>
                    <a:pt x="65" y="300"/>
                    <a:pt x="65" y="299"/>
                    <a:pt x="66" y="298"/>
                  </a:cubicBezTo>
                  <a:cubicBezTo>
                    <a:pt x="66" y="297"/>
                    <a:pt x="67" y="296"/>
                    <a:pt x="68" y="296"/>
                  </a:cubicBezTo>
                  <a:cubicBezTo>
                    <a:pt x="68" y="294"/>
                    <a:pt x="69" y="292"/>
                    <a:pt x="70" y="290"/>
                  </a:cubicBezTo>
                  <a:cubicBezTo>
                    <a:pt x="72" y="285"/>
                    <a:pt x="74" y="280"/>
                    <a:pt x="76" y="275"/>
                  </a:cubicBezTo>
                  <a:cubicBezTo>
                    <a:pt x="83" y="255"/>
                    <a:pt x="83" y="255"/>
                    <a:pt x="83" y="255"/>
                  </a:cubicBezTo>
                  <a:cubicBezTo>
                    <a:pt x="85" y="250"/>
                    <a:pt x="86" y="245"/>
                    <a:pt x="87" y="240"/>
                  </a:cubicBezTo>
                  <a:cubicBezTo>
                    <a:pt x="88" y="238"/>
                    <a:pt x="88" y="236"/>
                    <a:pt x="89" y="234"/>
                  </a:cubicBezTo>
                  <a:cubicBezTo>
                    <a:pt x="89" y="234"/>
                    <a:pt x="89" y="234"/>
                    <a:pt x="89" y="234"/>
                  </a:cubicBezTo>
                  <a:cubicBezTo>
                    <a:pt x="90" y="231"/>
                    <a:pt x="90" y="229"/>
                    <a:pt x="91" y="227"/>
                  </a:cubicBezTo>
                  <a:cubicBezTo>
                    <a:pt x="91" y="227"/>
                    <a:pt x="91" y="227"/>
                    <a:pt x="91" y="227"/>
                  </a:cubicBezTo>
                  <a:cubicBezTo>
                    <a:pt x="90" y="227"/>
                    <a:pt x="89" y="227"/>
                    <a:pt x="88" y="226"/>
                  </a:cubicBezTo>
                  <a:cubicBezTo>
                    <a:pt x="88" y="224"/>
                    <a:pt x="88" y="224"/>
                    <a:pt x="88" y="224"/>
                  </a:cubicBezTo>
                  <a:cubicBezTo>
                    <a:pt x="87" y="227"/>
                    <a:pt x="86" y="230"/>
                    <a:pt x="86" y="233"/>
                  </a:cubicBezTo>
                  <a:cubicBezTo>
                    <a:pt x="85" y="234"/>
                    <a:pt x="85" y="234"/>
                    <a:pt x="85" y="234"/>
                  </a:cubicBezTo>
                  <a:cubicBezTo>
                    <a:pt x="85" y="235"/>
                    <a:pt x="85" y="236"/>
                    <a:pt x="84" y="237"/>
                  </a:cubicBezTo>
                  <a:cubicBezTo>
                    <a:pt x="84" y="237"/>
                    <a:pt x="84" y="237"/>
                    <a:pt x="84" y="237"/>
                  </a:cubicBezTo>
                  <a:cubicBezTo>
                    <a:pt x="83" y="243"/>
                    <a:pt x="83" y="243"/>
                    <a:pt x="83" y="243"/>
                  </a:cubicBezTo>
                  <a:cubicBezTo>
                    <a:pt x="82" y="245"/>
                    <a:pt x="82" y="245"/>
                    <a:pt x="82" y="245"/>
                  </a:cubicBezTo>
                  <a:close/>
                  <a:moveTo>
                    <a:pt x="51" y="173"/>
                  </a:moveTo>
                  <a:cubicBezTo>
                    <a:pt x="51" y="172"/>
                    <a:pt x="51" y="172"/>
                    <a:pt x="51" y="172"/>
                  </a:cubicBezTo>
                  <a:cubicBezTo>
                    <a:pt x="51" y="173"/>
                    <a:pt x="51" y="173"/>
                    <a:pt x="51" y="173"/>
                  </a:cubicBezTo>
                  <a:cubicBezTo>
                    <a:pt x="51" y="173"/>
                    <a:pt x="51" y="173"/>
                    <a:pt x="51" y="173"/>
                  </a:cubicBezTo>
                  <a:close/>
                  <a:moveTo>
                    <a:pt x="45" y="177"/>
                  </a:moveTo>
                  <a:cubicBezTo>
                    <a:pt x="47" y="180"/>
                    <a:pt x="49" y="183"/>
                    <a:pt x="50" y="187"/>
                  </a:cubicBezTo>
                  <a:cubicBezTo>
                    <a:pt x="52" y="189"/>
                    <a:pt x="53" y="192"/>
                    <a:pt x="54" y="194"/>
                  </a:cubicBezTo>
                  <a:cubicBezTo>
                    <a:pt x="57" y="200"/>
                    <a:pt x="57" y="200"/>
                    <a:pt x="57" y="200"/>
                  </a:cubicBezTo>
                  <a:cubicBezTo>
                    <a:pt x="61" y="209"/>
                    <a:pt x="61" y="209"/>
                    <a:pt x="61" y="209"/>
                  </a:cubicBezTo>
                  <a:cubicBezTo>
                    <a:pt x="61" y="210"/>
                    <a:pt x="62" y="211"/>
                    <a:pt x="62" y="212"/>
                  </a:cubicBezTo>
                  <a:cubicBezTo>
                    <a:pt x="62" y="211"/>
                    <a:pt x="62" y="211"/>
                    <a:pt x="62" y="211"/>
                  </a:cubicBezTo>
                  <a:cubicBezTo>
                    <a:pt x="61" y="209"/>
                    <a:pt x="60" y="207"/>
                    <a:pt x="60" y="206"/>
                  </a:cubicBezTo>
                  <a:cubicBezTo>
                    <a:pt x="57" y="199"/>
                    <a:pt x="54" y="193"/>
                    <a:pt x="51" y="188"/>
                  </a:cubicBezTo>
                  <a:cubicBezTo>
                    <a:pt x="49" y="185"/>
                    <a:pt x="48" y="181"/>
                    <a:pt x="46" y="178"/>
                  </a:cubicBezTo>
                  <a:cubicBezTo>
                    <a:pt x="45" y="177"/>
                    <a:pt x="45" y="177"/>
                    <a:pt x="45" y="177"/>
                  </a:cubicBezTo>
                  <a:close/>
                  <a:moveTo>
                    <a:pt x="72" y="265"/>
                  </a:moveTo>
                  <a:cubicBezTo>
                    <a:pt x="73" y="261"/>
                    <a:pt x="73" y="261"/>
                    <a:pt x="73" y="261"/>
                  </a:cubicBezTo>
                  <a:cubicBezTo>
                    <a:pt x="73" y="260"/>
                    <a:pt x="73" y="260"/>
                    <a:pt x="73" y="260"/>
                  </a:cubicBezTo>
                  <a:cubicBezTo>
                    <a:pt x="72" y="258"/>
                    <a:pt x="72" y="258"/>
                    <a:pt x="72" y="258"/>
                  </a:cubicBezTo>
                  <a:cubicBezTo>
                    <a:pt x="72" y="257"/>
                    <a:pt x="72" y="256"/>
                    <a:pt x="72" y="255"/>
                  </a:cubicBezTo>
                  <a:cubicBezTo>
                    <a:pt x="72" y="258"/>
                    <a:pt x="72" y="262"/>
                    <a:pt x="72" y="265"/>
                  </a:cubicBezTo>
                  <a:close/>
                  <a:moveTo>
                    <a:pt x="38" y="189"/>
                  </a:moveTo>
                  <a:cubicBezTo>
                    <a:pt x="41" y="194"/>
                    <a:pt x="44" y="199"/>
                    <a:pt x="47" y="205"/>
                  </a:cubicBezTo>
                  <a:cubicBezTo>
                    <a:pt x="50" y="211"/>
                    <a:pt x="53" y="217"/>
                    <a:pt x="56" y="223"/>
                  </a:cubicBezTo>
                  <a:cubicBezTo>
                    <a:pt x="55" y="221"/>
                    <a:pt x="55" y="221"/>
                    <a:pt x="55" y="221"/>
                  </a:cubicBezTo>
                  <a:cubicBezTo>
                    <a:pt x="52" y="213"/>
                    <a:pt x="48" y="205"/>
                    <a:pt x="44" y="199"/>
                  </a:cubicBezTo>
                  <a:cubicBezTo>
                    <a:pt x="42" y="195"/>
                    <a:pt x="40" y="192"/>
                    <a:pt x="38" y="189"/>
                  </a:cubicBezTo>
                  <a:close/>
                  <a:moveTo>
                    <a:pt x="32" y="203"/>
                  </a:moveTo>
                  <a:cubicBezTo>
                    <a:pt x="33" y="204"/>
                    <a:pt x="33" y="205"/>
                    <a:pt x="34" y="207"/>
                  </a:cubicBezTo>
                  <a:cubicBezTo>
                    <a:pt x="35" y="208"/>
                    <a:pt x="36" y="209"/>
                    <a:pt x="37" y="211"/>
                  </a:cubicBezTo>
                  <a:cubicBezTo>
                    <a:pt x="38" y="213"/>
                    <a:pt x="40" y="216"/>
                    <a:pt x="41" y="218"/>
                  </a:cubicBezTo>
                  <a:cubicBezTo>
                    <a:pt x="44" y="224"/>
                    <a:pt x="44" y="224"/>
                    <a:pt x="44" y="224"/>
                  </a:cubicBezTo>
                  <a:cubicBezTo>
                    <a:pt x="47" y="228"/>
                    <a:pt x="49" y="233"/>
                    <a:pt x="51" y="238"/>
                  </a:cubicBezTo>
                  <a:cubicBezTo>
                    <a:pt x="50" y="235"/>
                    <a:pt x="50" y="235"/>
                    <a:pt x="50" y="235"/>
                  </a:cubicBezTo>
                  <a:cubicBezTo>
                    <a:pt x="46" y="227"/>
                    <a:pt x="42" y="219"/>
                    <a:pt x="38" y="212"/>
                  </a:cubicBezTo>
                  <a:cubicBezTo>
                    <a:pt x="36" y="209"/>
                    <a:pt x="34" y="206"/>
                    <a:pt x="32" y="203"/>
                  </a:cubicBezTo>
                  <a:close/>
                  <a:moveTo>
                    <a:pt x="21" y="217"/>
                  </a:moveTo>
                  <a:cubicBezTo>
                    <a:pt x="25" y="223"/>
                    <a:pt x="28" y="229"/>
                    <a:pt x="32" y="235"/>
                  </a:cubicBezTo>
                  <a:cubicBezTo>
                    <a:pt x="32" y="235"/>
                    <a:pt x="32" y="235"/>
                    <a:pt x="32" y="235"/>
                  </a:cubicBezTo>
                  <a:cubicBezTo>
                    <a:pt x="35" y="243"/>
                    <a:pt x="39" y="251"/>
                    <a:pt x="42" y="258"/>
                  </a:cubicBezTo>
                  <a:cubicBezTo>
                    <a:pt x="41" y="256"/>
                    <a:pt x="40" y="255"/>
                    <a:pt x="40" y="253"/>
                  </a:cubicBezTo>
                  <a:cubicBezTo>
                    <a:pt x="39" y="251"/>
                    <a:pt x="38" y="249"/>
                    <a:pt x="37" y="247"/>
                  </a:cubicBezTo>
                  <a:cubicBezTo>
                    <a:pt x="34" y="241"/>
                    <a:pt x="32" y="235"/>
                    <a:pt x="28" y="229"/>
                  </a:cubicBezTo>
                  <a:cubicBezTo>
                    <a:pt x="27" y="225"/>
                    <a:pt x="24" y="222"/>
                    <a:pt x="23" y="218"/>
                  </a:cubicBezTo>
                  <a:cubicBezTo>
                    <a:pt x="21" y="217"/>
                    <a:pt x="21" y="217"/>
                    <a:pt x="21" y="217"/>
                  </a:cubicBezTo>
                  <a:close/>
                  <a:moveTo>
                    <a:pt x="52" y="310"/>
                  </a:moveTo>
                  <a:cubicBezTo>
                    <a:pt x="51" y="305"/>
                    <a:pt x="50" y="300"/>
                    <a:pt x="49" y="296"/>
                  </a:cubicBezTo>
                  <a:cubicBezTo>
                    <a:pt x="49" y="293"/>
                    <a:pt x="48" y="290"/>
                    <a:pt x="47" y="287"/>
                  </a:cubicBezTo>
                  <a:cubicBezTo>
                    <a:pt x="47" y="286"/>
                    <a:pt x="47" y="286"/>
                    <a:pt x="47" y="286"/>
                  </a:cubicBezTo>
                  <a:cubicBezTo>
                    <a:pt x="46" y="284"/>
                    <a:pt x="45" y="281"/>
                    <a:pt x="45" y="278"/>
                  </a:cubicBezTo>
                  <a:cubicBezTo>
                    <a:pt x="45" y="281"/>
                    <a:pt x="46" y="283"/>
                    <a:pt x="46" y="286"/>
                  </a:cubicBezTo>
                  <a:cubicBezTo>
                    <a:pt x="47" y="293"/>
                    <a:pt x="48" y="300"/>
                    <a:pt x="48" y="306"/>
                  </a:cubicBezTo>
                  <a:cubicBezTo>
                    <a:pt x="48" y="312"/>
                    <a:pt x="47" y="318"/>
                    <a:pt x="46" y="324"/>
                  </a:cubicBezTo>
                  <a:cubicBezTo>
                    <a:pt x="48" y="320"/>
                    <a:pt x="50" y="315"/>
                    <a:pt x="53" y="311"/>
                  </a:cubicBezTo>
                  <a:cubicBezTo>
                    <a:pt x="52" y="311"/>
                    <a:pt x="52" y="310"/>
                    <a:pt x="52" y="310"/>
                  </a:cubicBezTo>
                  <a:close/>
                  <a:moveTo>
                    <a:pt x="45" y="327"/>
                  </a:moveTo>
                  <a:cubicBezTo>
                    <a:pt x="45" y="326"/>
                    <a:pt x="45" y="326"/>
                    <a:pt x="45" y="326"/>
                  </a:cubicBezTo>
                  <a:cubicBezTo>
                    <a:pt x="45" y="326"/>
                    <a:pt x="45" y="326"/>
                    <a:pt x="45" y="326"/>
                  </a:cubicBezTo>
                  <a:cubicBezTo>
                    <a:pt x="45" y="327"/>
                    <a:pt x="45" y="327"/>
                    <a:pt x="45" y="327"/>
                  </a:cubicBezTo>
                  <a:close/>
                  <a:moveTo>
                    <a:pt x="20" y="246"/>
                  </a:moveTo>
                  <a:cubicBezTo>
                    <a:pt x="19" y="244"/>
                    <a:pt x="19" y="244"/>
                    <a:pt x="19" y="244"/>
                  </a:cubicBezTo>
                  <a:cubicBezTo>
                    <a:pt x="20" y="246"/>
                    <a:pt x="21" y="249"/>
                    <a:pt x="22" y="251"/>
                  </a:cubicBezTo>
                  <a:cubicBezTo>
                    <a:pt x="23" y="253"/>
                    <a:pt x="23" y="253"/>
                    <a:pt x="23" y="253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23" y="252"/>
                    <a:pt x="21" y="249"/>
                    <a:pt x="20" y="246"/>
                  </a:cubicBezTo>
                  <a:close/>
                  <a:moveTo>
                    <a:pt x="41" y="332"/>
                  </a:moveTo>
                  <a:cubicBezTo>
                    <a:pt x="38" y="320"/>
                    <a:pt x="38" y="320"/>
                    <a:pt x="38" y="320"/>
                  </a:cubicBezTo>
                  <a:cubicBezTo>
                    <a:pt x="38" y="320"/>
                    <a:pt x="38" y="320"/>
                    <a:pt x="38" y="320"/>
                  </a:cubicBezTo>
                  <a:cubicBezTo>
                    <a:pt x="38" y="321"/>
                    <a:pt x="38" y="323"/>
                    <a:pt x="38" y="325"/>
                  </a:cubicBezTo>
                  <a:cubicBezTo>
                    <a:pt x="38" y="328"/>
                    <a:pt x="38" y="331"/>
                    <a:pt x="38" y="333"/>
                  </a:cubicBezTo>
                  <a:cubicBezTo>
                    <a:pt x="38" y="335"/>
                    <a:pt x="38" y="337"/>
                    <a:pt x="38" y="339"/>
                  </a:cubicBezTo>
                  <a:cubicBezTo>
                    <a:pt x="39" y="338"/>
                    <a:pt x="40" y="336"/>
                    <a:pt x="40" y="335"/>
                  </a:cubicBezTo>
                  <a:cubicBezTo>
                    <a:pt x="41" y="333"/>
                    <a:pt x="41" y="333"/>
                    <a:pt x="41" y="333"/>
                  </a:cubicBezTo>
                  <a:cubicBezTo>
                    <a:pt x="41" y="333"/>
                    <a:pt x="41" y="332"/>
                    <a:pt x="41" y="332"/>
                  </a:cubicBezTo>
                  <a:close/>
                  <a:moveTo>
                    <a:pt x="1" y="241"/>
                  </a:moveTo>
                  <a:cubicBezTo>
                    <a:pt x="3" y="244"/>
                    <a:pt x="5" y="248"/>
                    <a:pt x="7" y="252"/>
                  </a:cubicBezTo>
                  <a:cubicBezTo>
                    <a:pt x="8" y="255"/>
                    <a:pt x="10" y="258"/>
                    <a:pt x="11" y="260"/>
                  </a:cubicBezTo>
                  <a:cubicBezTo>
                    <a:pt x="11" y="261"/>
                    <a:pt x="11" y="261"/>
                    <a:pt x="11" y="261"/>
                  </a:cubicBezTo>
                  <a:cubicBezTo>
                    <a:pt x="15" y="269"/>
                    <a:pt x="18" y="277"/>
                    <a:pt x="21" y="285"/>
                  </a:cubicBezTo>
                  <a:cubicBezTo>
                    <a:pt x="21" y="284"/>
                    <a:pt x="20" y="282"/>
                    <a:pt x="19" y="280"/>
                  </a:cubicBezTo>
                  <a:cubicBezTo>
                    <a:pt x="19" y="280"/>
                    <a:pt x="19" y="280"/>
                    <a:pt x="19" y="280"/>
                  </a:cubicBezTo>
                  <a:cubicBezTo>
                    <a:pt x="18" y="278"/>
                    <a:pt x="18" y="276"/>
                    <a:pt x="17" y="273"/>
                  </a:cubicBezTo>
                  <a:cubicBezTo>
                    <a:pt x="14" y="266"/>
                    <a:pt x="11" y="260"/>
                    <a:pt x="8" y="254"/>
                  </a:cubicBezTo>
                  <a:cubicBezTo>
                    <a:pt x="6" y="249"/>
                    <a:pt x="4" y="245"/>
                    <a:pt x="1" y="241"/>
                  </a:cubicBezTo>
                  <a:close/>
                  <a:moveTo>
                    <a:pt x="35" y="342"/>
                  </a:moveTo>
                  <a:cubicBezTo>
                    <a:pt x="35" y="342"/>
                    <a:pt x="34" y="341"/>
                    <a:pt x="33" y="337"/>
                  </a:cubicBezTo>
                  <a:cubicBezTo>
                    <a:pt x="33" y="337"/>
                    <a:pt x="33" y="336"/>
                    <a:pt x="33" y="336"/>
                  </a:cubicBezTo>
                  <a:cubicBezTo>
                    <a:pt x="32" y="334"/>
                    <a:pt x="32" y="334"/>
                    <a:pt x="32" y="334"/>
                  </a:cubicBezTo>
                  <a:cubicBezTo>
                    <a:pt x="32" y="331"/>
                    <a:pt x="32" y="331"/>
                    <a:pt x="32" y="331"/>
                  </a:cubicBezTo>
                  <a:cubicBezTo>
                    <a:pt x="31" y="327"/>
                    <a:pt x="29" y="322"/>
                    <a:pt x="28" y="317"/>
                  </a:cubicBezTo>
                  <a:cubicBezTo>
                    <a:pt x="28" y="317"/>
                    <a:pt x="28" y="317"/>
                    <a:pt x="28" y="317"/>
                  </a:cubicBezTo>
                  <a:cubicBezTo>
                    <a:pt x="26" y="309"/>
                    <a:pt x="23" y="300"/>
                    <a:pt x="19" y="291"/>
                  </a:cubicBezTo>
                  <a:cubicBezTo>
                    <a:pt x="18" y="288"/>
                    <a:pt x="18" y="288"/>
                    <a:pt x="18" y="288"/>
                  </a:cubicBezTo>
                  <a:cubicBezTo>
                    <a:pt x="19" y="291"/>
                    <a:pt x="20" y="293"/>
                    <a:pt x="20" y="296"/>
                  </a:cubicBezTo>
                  <a:cubicBezTo>
                    <a:pt x="21" y="300"/>
                    <a:pt x="21" y="300"/>
                    <a:pt x="21" y="300"/>
                  </a:cubicBezTo>
                  <a:cubicBezTo>
                    <a:pt x="23" y="306"/>
                    <a:pt x="25" y="312"/>
                    <a:pt x="26" y="318"/>
                  </a:cubicBezTo>
                  <a:cubicBezTo>
                    <a:pt x="27" y="325"/>
                    <a:pt x="28" y="332"/>
                    <a:pt x="29" y="338"/>
                  </a:cubicBezTo>
                  <a:cubicBezTo>
                    <a:pt x="29" y="344"/>
                    <a:pt x="30" y="349"/>
                    <a:pt x="30" y="354"/>
                  </a:cubicBezTo>
                  <a:cubicBezTo>
                    <a:pt x="36" y="344"/>
                    <a:pt x="36" y="344"/>
                    <a:pt x="36" y="344"/>
                  </a:cubicBezTo>
                  <a:cubicBezTo>
                    <a:pt x="35" y="343"/>
                    <a:pt x="35" y="343"/>
                    <a:pt x="35" y="342"/>
                  </a:cubicBezTo>
                  <a:close/>
                  <a:moveTo>
                    <a:pt x="24" y="358"/>
                  </a:moveTo>
                  <a:cubicBezTo>
                    <a:pt x="24" y="357"/>
                    <a:pt x="24" y="355"/>
                    <a:pt x="23" y="351"/>
                  </a:cubicBezTo>
                  <a:cubicBezTo>
                    <a:pt x="22" y="348"/>
                    <a:pt x="22" y="346"/>
                    <a:pt x="22" y="344"/>
                  </a:cubicBezTo>
                  <a:cubicBezTo>
                    <a:pt x="22" y="350"/>
                    <a:pt x="21" y="357"/>
                    <a:pt x="20" y="362"/>
                  </a:cubicBezTo>
                  <a:cubicBezTo>
                    <a:pt x="20" y="365"/>
                    <a:pt x="21" y="367"/>
                    <a:pt x="21" y="369"/>
                  </a:cubicBezTo>
                  <a:cubicBezTo>
                    <a:pt x="22" y="366"/>
                    <a:pt x="24" y="363"/>
                    <a:pt x="26" y="360"/>
                  </a:cubicBezTo>
                  <a:cubicBezTo>
                    <a:pt x="25" y="360"/>
                    <a:pt x="25" y="359"/>
                    <a:pt x="24" y="358"/>
                  </a:cubicBezTo>
                  <a:close/>
                  <a:moveTo>
                    <a:pt x="6" y="391"/>
                  </a:moveTo>
                  <a:cubicBezTo>
                    <a:pt x="7" y="389"/>
                    <a:pt x="9" y="387"/>
                    <a:pt x="10" y="385"/>
                  </a:cubicBezTo>
                  <a:cubicBezTo>
                    <a:pt x="10" y="381"/>
                    <a:pt x="10" y="381"/>
                    <a:pt x="10" y="381"/>
                  </a:cubicBezTo>
                  <a:cubicBezTo>
                    <a:pt x="10" y="379"/>
                    <a:pt x="10" y="377"/>
                    <a:pt x="9" y="374"/>
                  </a:cubicBezTo>
                  <a:cubicBezTo>
                    <a:pt x="9" y="373"/>
                    <a:pt x="9" y="373"/>
                    <a:pt x="9" y="373"/>
                  </a:cubicBezTo>
                  <a:cubicBezTo>
                    <a:pt x="9" y="372"/>
                    <a:pt x="9" y="371"/>
                    <a:pt x="9" y="370"/>
                  </a:cubicBezTo>
                  <a:cubicBezTo>
                    <a:pt x="9" y="369"/>
                    <a:pt x="8" y="368"/>
                    <a:pt x="8" y="367"/>
                  </a:cubicBezTo>
                  <a:cubicBezTo>
                    <a:pt x="8" y="365"/>
                    <a:pt x="7" y="363"/>
                    <a:pt x="7" y="361"/>
                  </a:cubicBezTo>
                  <a:cubicBezTo>
                    <a:pt x="6" y="358"/>
                    <a:pt x="6" y="355"/>
                    <a:pt x="5" y="352"/>
                  </a:cubicBezTo>
                  <a:cubicBezTo>
                    <a:pt x="5" y="354"/>
                    <a:pt x="5" y="354"/>
                    <a:pt x="5" y="354"/>
                  </a:cubicBezTo>
                  <a:cubicBezTo>
                    <a:pt x="7" y="368"/>
                    <a:pt x="7" y="380"/>
                    <a:pt x="6" y="391"/>
                  </a:cubicBezTo>
                  <a:close/>
                  <a:moveTo>
                    <a:pt x="59" y="157"/>
                  </a:moveTo>
                  <a:cubicBezTo>
                    <a:pt x="61" y="161"/>
                    <a:pt x="64" y="164"/>
                    <a:pt x="66" y="168"/>
                  </a:cubicBezTo>
                  <a:cubicBezTo>
                    <a:pt x="69" y="174"/>
                    <a:pt x="72" y="180"/>
                    <a:pt x="75" y="187"/>
                  </a:cubicBezTo>
                  <a:cubicBezTo>
                    <a:pt x="75" y="188"/>
                    <a:pt x="76" y="189"/>
                    <a:pt x="76" y="190"/>
                  </a:cubicBezTo>
                  <a:cubicBezTo>
                    <a:pt x="75" y="188"/>
                    <a:pt x="74" y="185"/>
                    <a:pt x="73" y="183"/>
                  </a:cubicBezTo>
                  <a:cubicBezTo>
                    <a:pt x="72" y="180"/>
                    <a:pt x="70" y="176"/>
                    <a:pt x="68" y="172"/>
                  </a:cubicBezTo>
                  <a:cubicBezTo>
                    <a:pt x="68" y="172"/>
                    <a:pt x="68" y="172"/>
                    <a:pt x="68" y="172"/>
                  </a:cubicBezTo>
                  <a:cubicBezTo>
                    <a:pt x="66" y="169"/>
                    <a:pt x="64" y="165"/>
                    <a:pt x="62" y="162"/>
                  </a:cubicBezTo>
                  <a:cubicBezTo>
                    <a:pt x="61" y="160"/>
                    <a:pt x="60" y="159"/>
                    <a:pt x="59" y="157"/>
                  </a:cubicBezTo>
                  <a:close/>
                  <a:moveTo>
                    <a:pt x="60" y="294"/>
                  </a:moveTo>
                  <a:cubicBezTo>
                    <a:pt x="61" y="293"/>
                    <a:pt x="61" y="293"/>
                    <a:pt x="61" y="293"/>
                  </a:cubicBezTo>
                  <a:cubicBezTo>
                    <a:pt x="61" y="291"/>
                    <a:pt x="62" y="289"/>
                    <a:pt x="63" y="287"/>
                  </a:cubicBezTo>
                  <a:cubicBezTo>
                    <a:pt x="64" y="285"/>
                    <a:pt x="64" y="285"/>
                    <a:pt x="64" y="285"/>
                  </a:cubicBezTo>
                  <a:cubicBezTo>
                    <a:pt x="63" y="281"/>
                    <a:pt x="62" y="277"/>
                    <a:pt x="61" y="273"/>
                  </a:cubicBezTo>
                  <a:cubicBezTo>
                    <a:pt x="60" y="271"/>
                    <a:pt x="60" y="271"/>
                    <a:pt x="60" y="271"/>
                  </a:cubicBezTo>
                  <a:cubicBezTo>
                    <a:pt x="60" y="270"/>
                    <a:pt x="60" y="270"/>
                    <a:pt x="60" y="270"/>
                  </a:cubicBezTo>
                  <a:cubicBezTo>
                    <a:pt x="60" y="269"/>
                    <a:pt x="59" y="268"/>
                    <a:pt x="59" y="266"/>
                  </a:cubicBezTo>
                  <a:cubicBezTo>
                    <a:pt x="57" y="261"/>
                    <a:pt x="57" y="261"/>
                    <a:pt x="57" y="261"/>
                  </a:cubicBezTo>
                  <a:cubicBezTo>
                    <a:pt x="58" y="264"/>
                    <a:pt x="58" y="267"/>
                    <a:pt x="59" y="269"/>
                  </a:cubicBezTo>
                  <a:cubicBezTo>
                    <a:pt x="59" y="270"/>
                    <a:pt x="59" y="270"/>
                    <a:pt x="59" y="270"/>
                  </a:cubicBezTo>
                  <a:cubicBezTo>
                    <a:pt x="60" y="276"/>
                    <a:pt x="60" y="282"/>
                    <a:pt x="60" y="288"/>
                  </a:cubicBezTo>
                  <a:cubicBezTo>
                    <a:pt x="60" y="290"/>
                    <a:pt x="60" y="292"/>
                    <a:pt x="60" y="294"/>
                  </a:cubicBezTo>
                  <a:close/>
                  <a:moveTo>
                    <a:pt x="16" y="376"/>
                  </a:moveTo>
                  <a:cubicBezTo>
                    <a:pt x="17" y="375"/>
                    <a:pt x="17" y="375"/>
                    <a:pt x="17" y="375"/>
                  </a:cubicBezTo>
                  <a:cubicBezTo>
                    <a:pt x="16" y="373"/>
                    <a:pt x="16" y="373"/>
                    <a:pt x="16" y="373"/>
                  </a:cubicBezTo>
                  <a:cubicBezTo>
                    <a:pt x="16" y="374"/>
                    <a:pt x="16" y="375"/>
                    <a:pt x="16" y="376"/>
                  </a:cubicBezTo>
                  <a:close/>
                  <a:moveTo>
                    <a:pt x="5" y="143"/>
                  </a:moveTo>
                  <a:cubicBezTo>
                    <a:pt x="5" y="143"/>
                    <a:pt x="5" y="143"/>
                    <a:pt x="5" y="143"/>
                  </a:cubicBezTo>
                  <a:cubicBezTo>
                    <a:pt x="5" y="143"/>
                    <a:pt x="5" y="143"/>
                    <a:pt x="5" y="143"/>
                  </a:cubicBezTo>
                  <a:close/>
                  <a:moveTo>
                    <a:pt x="3" y="145"/>
                  </a:moveTo>
                  <a:cubicBezTo>
                    <a:pt x="3" y="145"/>
                    <a:pt x="3" y="145"/>
                    <a:pt x="3" y="145"/>
                  </a:cubicBezTo>
                  <a:cubicBezTo>
                    <a:pt x="3" y="145"/>
                    <a:pt x="3" y="145"/>
                    <a:pt x="3" y="145"/>
                  </a:cubicBezTo>
                  <a:close/>
                  <a:moveTo>
                    <a:pt x="80" y="45"/>
                  </a:moveTo>
                  <a:cubicBezTo>
                    <a:pt x="81" y="49"/>
                    <a:pt x="82" y="52"/>
                    <a:pt x="84" y="56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85" y="60"/>
                    <a:pt x="86" y="64"/>
                    <a:pt x="88" y="68"/>
                  </a:cubicBezTo>
                  <a:cubicBezTo>
                    <a:pt x="85" y="60"/>
                    <a:pt x="83" y="52"/>
                    <a:pt x="80" y="45"/>
                  </a:cubicBezTo>
                  <a:close/>
                  <a:moveTo>
                    <a:pt x="107" y="135"/>
                  </a:moveTo>
                  <a:cubicBezTo>
                    <a:pt x="107" y="130"/>
                    <a:pt x="107" y="125"/>
                    <a:pt x="108" y="120"/>
                  </a:cubicBezTo>
                  <a:cubicBezTo>
                    <a:pt x="108" y="116"/>
                    <a:pt x="108" y="112"/>
                    <a:pt x="109" y="108"/>
                  </a:cubicBezTo>
                  <a:cubicBezTo>
                    <a:pt x="109" y="107"/>
                    <a:pt x="109" y="107"/>
                    <a:pt x="109" y="107"/>
                  </a:cubicBezTo>
                  <a:cubicBezTo>
                    <a:pt x="108" y="108"/>
                    <a:pt x="108" y="110"/>
                    <a:pt x="108" y="111"/>
                  </a:cubicBezTo>
                  <a:cubicBezTo>
                    <a:pt x="107" y="115"/>
                    <a:pt x="106" y="119"/>
                    <a:pt x="105" y="123"/>
                  </a:cubicBezTo>
                  <a:cubicBezTo>
                    <a:pt x="106" y="127"/>
                    <a:pt x="106" y="131"/>
                    <a:pt x="107" y="135"/>
                  </a:cubicBezTo>
                  <a:close/>
                  <a:moveTo>
                    <a:pt x="77" y="70"/>
                  </a:moveTo>
                  <a:cubicBezTo>
                    <a:pt x="79" y="74"/>
                    <a:pt x="82" y="79"/>
                    <a:pt x="84" y="83"/>
                  </a:cubicBezTo>
                  <a:cubicBezTo>
                    <a:pt x="84" y="83"/>
                    <a:pt x="84" y="83"/>
                    <a:pt x="84" y="83"/>
                  </a:cubicBezTo>
                  <a:cubicBezTo>
                    <a:pt x="86" y="88"/>
                    <a:pt x="88" y="93"/>
                    <a:pt x="90" y="98"/>
                  </a:cubicBezTo>
                  <a:cubicBezTo>
                    <a:pt x="89" y="97"/>
                    <a:pt x="89" y="97"/>
                    <a:pt x="89" y="97"/>
                  </a:cubicBezTo>
                  <a:cubicBezTo>
                    <a:pt x="87" y="90"/>
                    <a:pt x="84" y="84"/>
                    <a:pt x="82" y="78"/>
                  </a:cubicBezTo>
                  <a:cubicBezTo>
                    <a:pt x="80" y="75"/>
                    <a:pt x="79" y="73"/>
                    <a:pt x="77" y="70"/>
                  </a:cubicBezTo>
                  <a:close/>
                  <a:moveTo>
                    <a:pt x="105" y="140"/>
                  </a:moveTo>
                  <a:cubicBezTo>
                    <a:pt x="105" y="141"/>
                    <a:pt x="105" y="142"/>
                    <a:pt x="105" y="144"/>
                  </a:cubicBezTo>
                  <a:cubicBezTo>
                    <a:pt x="105" y="145"/>
                    <a:pt x="105" y="147"/>
                    <a:pt x="105" y="148"/>
                  </a:cubicBezTo>
                  <a:cubicBezTo>
                    <a:pt x="105" y="148"/>
                    <a:pt x="105" y="148"/>
                    <a:pt x="105" y="148"/>
                  </a:cubicBezTo>
                  <a:cubicBezTo>
                    <a:pt x="105" y="149"/>
                    <a:pt x="105" y="150"/>
                    <a:pt x="105" y="151"/>
                  </a:cubicBezTo>
                  <a:cubicBezTo>
                    <a:pt x="105" y="151"/>
                    <a:pt x="105" y="151"/>
                    <a:pt x="105" y="151"/>
                  </a:cubicBezTo>
                  <a:cubicBezTo>
                    <a:pt x="105" y="154"/>
                    <a:pt x="105" y="156"/>
                    <a:pt x="104" y="159"/>
                  </a:cubicBezTo>
                  <a:cubicBezTo>
                    <a:pt x="104" y="166"/>
                    <a:pt x="104" y="166"/>
                    <a:pt x="104" y="166"/>
                  </a:cubicBezTo>
                  <a:cubicBezTo>
                    <a:pt x="104" y="165"/>
                    <a:pt x="105" y="164"/>
                    <a:pt x="105" y="162"/>
                  </a:cubicBezTo>
                  <a:cubicBezTo>
                    <a:pt x="106" y="160"/>
                    <a:pt x="107" y="158"/>
                    <a:pt x="108" y="155"/>
                  </a:cubicBezTo>
                  <a:cubicBezTo>
                    <a:pt x="108" y="154"/>
                    <a:pt x="108" y="154"/>
                    <a:pt x="108" y="154"/>
                  </a:cubicBezTo>
                  <a:cubicBezTo>
                    <a:pt x="108" y="150"/>
                    <a:pt x="109" y="147"/>
                    <a:pt x="110" y="143"/>
                  </a:cubicBezTo>
                  <a:cubicBezTo>
                    <a:pt x="109" y="143"/>
                    <a:pt x="109" y="144"/>
                    <a:pt x="108" y="144"/>
                  </a:cubicBezTo>
                  <a:cubicBezTo>
                    <a:pt x="107" y="143"/>
                    <a:pt x="107" y="143"/>
                    <a:pt x="107" y="142"/>
                  </a:cubicBezTo>
                  <a:cubicBezTo>
                    <a:pt x="107" y="141"/>
                    <a:pt x="107" y="140"/>
                    <a:pt x="106" y="139"/>
                  </a:cubicBezTo>
                  <a:cubicBezTo>
                    <a:pt x="106" y="139"/>
                    <a:pt x="106" y="139"/>
                    <a:pt x="105" y="140"/>
                  </a:cubicBezTo>
                  <a:cubicBezTo>
                    <a:pt x="105" y="140"/>
                    <a:pt x="105" y="140"/>
                    <a:pt x="105" y="140"/>
                  </a:cubicBezTo>
                  <a:close/>
                  <a:moveTo>
                    <a:pt x="77" y="88"/>
                  </a:moveTo>
                  <a:cubicBezTo>
                    <a:pt x="77" y="87"/>
                    <a:pt x="76" y="86"/>
                    <a:pt x="76" y="85"/>
                  </a:cubicBezTo>
                  <a:cubicBezTo>
                    <a:pt x="75" y="83"/>
                    <a:pt x="73" y="81"/>
                    <a:pt x="72" y="79"/>
                  </a:cubicBezTo>
                  <a:cubicBezTo>
                    <a:pt x="73" y="81"/>
                    <a:pt x="74" y="83"/>
                    <a:pt x="75" y="85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8"/>
                    <a:pt x="77" y="88"/>
                    <a:pt x="77" y="88"/>
                  </a:cubicBezTo>
                  <a:close/>
                  <a:moveTo>
                    <a:pt x="70" y="114"/>
                  </a:move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lose/>
                  <a:moveTo>
                    <a:pt x="93" y="37"/>
                  </a:moveTo>
                  <a:cubicBezTo>
                    <a:pt x="96" y="62"/>
                    <a:pt x="96" y="62"/>
                    <a:pt x="96" y="62"/>
                  </a:cubicBezTo>
                  <a:cubicBezTo>
                    <a:pt x="96" y="53"/>
                    <a:pt x="94" y="45"/>
                    <a:pt x="93" y="37"/>
                  </a:cubicBezTo>
                  <a:close/>
                  <a:moveTo>
                    <a:pt x="107" y="50"/>
                  </a:moveTo>
                  <a:cubicBezTo>
                    <a:pt x="107" y="52"/>
                    <a:pt x="107" y="52"/>
                    <a:pt x="107" y="52"/>
                  </a:cubicBezTo>
                  <a:cubicBezTo>
                    <a:pt x="106" y="56"/>
                    <a:pt x="106" y="60"/>
                    <a:pt x="106" y="64"/>
                  </a:cubicBezTo>
                  <a:cubicBezTo>
                    <a:pt x="105" y="69"/>
                    <a:pt x="105" y="73"/>
                    <a:pt x="105" y="77"/>
                  </a:cubicBezTo>
                  <a:cubicBezTo>
                    <a:pt x="105" y="79"/>
                    <a:pt x="105" y="79"/>
                    <a:pt x="105" y="79"/>
                  </a:cubicBezTo>
                  <a:cubicBezTo>
                    <a:pt x="105" y="79"/>
                    <a:pt x="105" y="79"/>
                    <a:pt x="105" y="79"/>
                  </a:cubicBezTo>
                  <a:cubicBezTo>
                    <a:pt x="105" y="74"/>
                    <a:pt x="106" y="69"/>
                    <a:pt x="106" y="64"/>
                  </a:cubicBezTo>
                  <a:cubicBezTo>
                    <a:pt x="106" y="59"/>
                    <a:pt x="107" y="54"/>
                    <a:pt x="107" y="50"/>
                  </a:cubicBezTo>
                  <a:close/>
                  <a:moveTo>
                    <a:pt x="122" y="70"/>
                  </a:moveTo>
                  <a:cubicBezTo>
                    <a:pt x="122" y="67"/>
                    <a:pt x="123" y="64"/>
                    <a:pt x="123" y="62"/>
                  </a:cubicBezTo>
                  <a:cubicBezTo>
                    <a:pt x="123" y="65"/>
                    <a:pt x="122" y="68"/>
                    <a:pt x="121" y="71"/>
                  </a:cubicBezTo>
                  <a:cubicBezTo>
                    <a:pt x="122" y="70"/>
                    <a:pt x="122" y="70"/>
                    <a:pt x="122" y="70"/>
                  </a:cubicBezTo>
                  <a:close/>
                  <a:moveTo>
                    <a:pt x="128" y="77"/>
                  </a:moveTo>
                  <a:cubicBezTo>
                    <a:pt x="128" y="76"/>
                    <a:pt x="128" y="76"/>
                    <a:pt x="128" y="76"/>
                  </a:cubicBezTo>
                  <a:cubicBezTo>
                    <a:pt x="129" y="73"/>
                    <a:pt x="130" y="70"/>
                    <a:pt x="131" y="67"/>
                  </a:cubicBezTo>
                  <a:cubicBezTo>
                    <a:pt x="132" y="63"/>
                    <a:pt x="132" y="63"/>
                    <a:pt x="132" y="63"/>
                  </a:cubicBezTo>
                  <a:cubicBezTo>
                    <a:pt x="130" y="68"/>
                    <a:pt x="129" y="72"/>
                    <a:pt x="128" y="77"/>
                  </a:cubicBezTo>
                  <a:close/>
                  <a:moveTo>
                    <a:pt x="110" y="169"/>
                  </a:moveTo>
                  <a:cubicBezTo>
                    <a:pt x="105" y="177"/>
                    <a:pt x="105" y="177"/>
                    <a:pt x="105" y="177"/>
                  </a:cubicBezTo>
                  <a:cubicBezTo>
                    <a:pt x="105" y="178"/>
                    <a:pt x="104" y="178"/>
                    <a:pt x="103" y="178"/>
                  </a:cubicBezTo>
                  <a:cubicBezTo>
                    <a:pt x="103" y="179"/>
                    <a:pt x="103" y="180"/>
                    <a:pt x="103" y="181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0" y="202"/>
                    <a:pt x="100" y="202"/>
                    <a:pt x="100" y="202"/>
                  </a:cubicBezTo>
                  <a:cubicBezTo>
                    <a:pt x="100" y="204"/>
                    <a:pt x="99" y="206"/>
                    <a:pt x="99" y="208"/>
                  </a:cubicBezTo>
                  <a:cubicBezTo>
                    <a:pt x="99" y="210"/>
                    <a:pt x="98" y="211"/>
                    <a:pt x="98" y="213"/>
                  </a:cubicBezTo>
                  <a:cubicBezTo>
                    <a:pt x="98" y="212"/>
                    <a:pt x="99" y="211"/>
                    <a:pt x="99" y="211"/>
                  </a:cubicBezTo>
                  <a:cubicBezTo>
                    <a:pt x="101" y="207"/>
                    <a:pt x="104" y="203"/>
                    <a:pt x="106" y="200"/>
                  </a:cubicBezTo>
                  <a:cubicBezTo>
                    <a:pt x="106" y="200"/>
                    <a:pt x="106" y="200"/>
                    <a:pt x="106" y="200"/>
                  </a:cubicBezTo>
                  <a:cubicBezTo>
                    <a:pt x="107" y="199"/>
                    <a:pt x="107" y="198"/>
                    <a:pt x="107" y="198"/>
                  </a:cubicBezTo>
                  <a:cubicBezTo>
                    <a:pt x="105" y="200"/>
                    <a:pt x="105" y="200"/>
                    <a:pt x="105" y="200"/>
                  </a:cubicBezTo>
                  <a:cubicBezTo>
                    <a:pt x="105" y="201"/>
                    <a:pt x="104" y="201"/>
                    <a:pt x="103" y="201"/>
                  </a:cubicBezTo>
                  <a:cubicBezTo>
                    <a:pt x="102" y="201"/>
                    <a:pt x="101" y="199"/>
                    <a:pt x="102" y="199"/>
                  </a:cubicBezTo>
                  <a:cubicBezTo>
                    <a:pt x="102" y="197"/>
                    <a:pt x="103" y="195"/>
                    <a:pt x="104" y="193"/>
                  </a:cubicBezTo>
                  <a:cubicBezTo>
                    <a:pt x="105" y="192"/>
                    <a:pt x="105" y="190"/>
                    <a:pt x="106" y="189"/>
                  </a:cubicBezTo>
                  <a:cubicBezTo>
                    <a:pt x="107" y="187"/>
                    <a:pt x="108" y="185"/>
                    <a:pt x="109" y="182"/>
                  </a:cubicBezTo>
                  <a:cubicBezTo>
                    <a:pt x="109" y="181"/>
                    <a:pt x="109" y="180"/>
                    <a:pt x="110" y="180"/>
                  </a:cubicBezTo>
                  <a:cubicBezTo>
                    <a:pt x="109" y="179"/>
                    <a:pt x="108" y="178"/>
                    <a:pt x="108" y="177"/>
                  </a:cubicBezTo>
                  <a:cubicBezTo>
                    <a:pt x="108" y="177"/>
                    <a:pt x="108" y="177"/>
                    <a:pt x="108" y="177"/>
                  </a:cubicBezTo>
                  <a:cubicBezTo>
                    <a:pt x="108" y="175"/>
                    <a:pt x="109" y="172"/>
                    <a:pt x="110" y="169"/>
                  </a:cubicBezTo>
                  <a:close/>
                  <a:moveTo>
                    <a:pt x="133" y="140"/>
                  </a:moveTo>
                  <a:cubicBezTo>
                    <a:pt x="136" y="136"/>
                    <a:pt x="139" y="132"/>
                    <a:pt x="143" y="129"/>
                  </a:cubicBezTo>
                  <a:cubicBezTo>
                    <a:pt x="145" y="126"/>
                    <a:pt x="145" y="126"/>
                    <a:pt x="145" y="126"/>
                  </a:cubicBezTo>
                  <a:cubicBezTo>
                    <a:pt x="148" y="123"/>
                    <a:pt x="151" y="120"/>
                    <a:pt x="154" y="117"/>
                  </a:cubicBezTo>
                  <a:cubicBezTo>
                    <a:pt x="153" y="118"/>
                    <a:pt x="153" y="118"/>
                    <a:pt x="153" y="118"/>
                  </a:cubicBezTo>
                  <a:cubicBezTo>
                    <a:pt x="148" y="123"/>
                    <a:pt x="143" y="128"/>
                    <a:pt x="139" y="133"/>
                  </a:cubicBezTo>
                  <a:cubicBezTo>
                    <a:pt x="139" y="133"/>
                    <a:pt x="139" y="133"/>
                    <a:pt x="139" y="133"/>
                  </a:cubicBezTo>
                  <a:cubicBezTo>
                    <a:pt x="137" y="135"/>
                    <a:pt x="135" y="137"/>
                    <a:pt x="133" y="140"/>
                  </a:cubicBezTo>
                  <a:close/>
                  <a:moveTo>
                    <a:pt x="136" y="154"/>
                  </a:moveTo>
                  <a:cubicBezTo>
                    <a:pt x="136" y="154"/>
                    <a:pt x="136" y="154"/>
                    <a:pt x="136" y="154"/>
                  </a:cubicBezTo>
                  <a:cubicBezTo>
                    <a:pt x="139" y="151"/>
                    <a:pt x="141" y="149"/>
                    <a:pt x="143" y="147"/>
                  </a:cubicBezTo>
                  <a:cubicBezTo>
                    <a:pt x="143" y="146"/>
                    <a:pt x="143" y="146"/>
                    <a:pt x="143" y="146"/>
                  </a:cubicBezTo>
                  <a:cubicBezTo>
                    <a:pt x="147" y="143"/>
                    <a:pt x="150" y="140"/>
                    <a:pt x="153" y="137"/>
                  </a:cubicBezTo>
                  <a:cubicBezTo>
                    <a:pt x="155" y="135"/>
                    <a:pt x="155" y="135"/>
                    <a:pt x="155" y="135"/>
                  </a:cubicBezTo>
                  <a:cubicBezTo>
                    <a:pt x="154" y="136"/>
                    <a:pt x="154" y="136"/>
                    <a:pt x="154" y="136"/>
                  </a:cubicBezTo>
                  <a:cubicBezTo>
                    <a:pt x="148" y="141"/>
                    <a:pt x="144" y="146"/>
                    <a:pt x="139" y="150"/>
                  </a:cubicBezTo>
                  <a:cubicBezTo>
                    <a:pt x="138" y="152"/>
                    <a:pt x="137" y="153"/>
                    <a:pt x="136" y="154"/>
                  </a:cubicBezTo>
                  <a:close/>
                  <a:moveTo>
                    <a:pt x="128" y="91"/>
                  </a:moveTo>
                  <a:cubicBezTo>
                    <a:pt x="127" y="91"/>
                    <a:pt x="127" y="91"/>
                    <a:pt x="127" y="91"/>
                  </a:cubicBezTo>
                  <a:cubicBezTo>
                    <a:pt x="128" y="90"/>
                    <a:pt x="129" y="88"/>
                    <a:pt x="130" y="87"/>
                  </a:cubicBezTo>
                  <a:cubicBezTo>
                    <a:pt x="130" y="87"/>
                    <a:pt x="130" y="87"/>
                    <a:pt x="130" y="87"/>
                  </a:cubicBezTo>
                  <a:cubicBezTo>
                    <a:pt x="132" y="84"/>
                    <a:pt x="134" y="81"/>
                    <a:pt x="136" y="78"/>
                  </a:cubicBezTo>
                  <a:cubicBezTo>
                    <a:pt x="137" y="76"/>
                    <a:pt x="139" y="75"/>
                    <a:pt x="140" y="73"/>
                  </a:cubicBezTo>
                  <a:cubicBezTo>
                    <a:pt x="138" y="75"/>
                    <a:pt x="138" y="75"/>
                    <a:pt x="138" y="75"/>
                  </a:cubicBezTo>
                  <a:cubicBezTo>
                    <a:pt x="134" y="80"/>
                    <a:pt x="131" y="85"/>
                    <a:pt x="128" y="91"/>
                  </a:cubicBezTo>
                  <a:close/>
                  <a:moveTo>
                    <a:pt x="127" y="135"/>
                  </a:moveTo>
                  <a:cubicBezTo>
                    <a:pt x="130" y="131"/>
                    <a:pt x="134" y="126"/>
                    <a:pt x="138" y="121"/>
                  </a:cubicBezTo>
                  <a:cubicBezTo>
                    <a:pt x="138" y="121"/>
                    <a:pt x="138" y="121"/>
                    <a:pt x="138" y="121"/>
                  </a:cubicBezTo>
                  <a:cubicBezTo>
                    <a:pt x="143" y="116"/>
                    <a:pt x="147" y="111"/>
                    <a:pt x="152" y="107"/>
                  </a:cubicBezTo>
                  <a:cubicBezTo>
                    <a:pt x="151" y="108"/>
                    <a:pt x="150" y="108"/>
                    <a:pt x="149" y="109"/>
                  </a:cubicBezTo>
                  <a:cubicBezTo>
                    <a:pt x="146" y="112"/>
                    <a:pt x="143" y="115"/>
                    <a:pt x="140" y="118"/>
                  </a:cubicBezTo>
                  <a:cubicBezTo>
                    <a:pt x="139" y="120"/>
                    <a:pt x="138" y="121"/>
                    <a:pt x="137" y="122"/>
                  </a:cubicBezTo>
                  <a:cubicBezTo>
                    <a:pt x="134" y="125"/>
                    <a:pt x="131" y="130"/>
                    <a:pt x="128" y="134"/>
                  </a:cubicBezTo>
                  <a:cubicBezTo>
                    <a:pt x="127" y="135"/>
                    <a:pt x="127" y="135"/>
                    <a:pt x="127" y="135"/>
                  </a:cubicBezTo>
                  <a:close/>
                  <a:moveTo>
                    <a:pt x="70" y="100"/>
                  </a:moveTo>
                  <a:cubicBezTo>
                    <a:pt x="73" y="103"/>
                    <a:pt x="75" y="106"/>
                    <a:pt x="78" y="109"/>
                  </a:cubicBezTo>
                  <a:cubicBezTo>
                    <a:pt x="78" y="109"/>
                    <a:pt x="78" y="109"/>
                    <a:pt x="78" y="109"/>
                  </a:cubicBezTo>
                  <a:cubicBezTo>
                    <a:pt x="77" y="107"/>
                    <a:pt x="77" y="107"/>
                    <a:pt x="77" y="107"/>
                  </a:cubicBezTo>
                  <a:cubicBezTo>
                    <a:pt x="75" y="105"/>
                    <a:pt x="75" y="105"/>
                    <a:pt x="75" y="105"/>
                  </a:cubicBezTo>
                  <a:cubicBezTo>
                    <a:pt x="73" y="103"/>
                    <a:pt x="72" y="101"/>
                    <a:pt x="70" y="100"/>
                  </a:cubicBezTo>
                  <a:close/>
                  <a:moveTo>
                    <a:pt x="98" y="223"/>
                  </a:moveTo>
                  <a:cubicBezTo>
                    <a:pt x="97" y="225"/>
                    <a:pt x="97" y="225"/>
                    <a:pt x="97" y="225"/>
                  </a:cubicBezTo>
                  <a:cubicBezTo>
                    <a:pt x="96" y="225"/>
                    <a:pt x="96" y="226"/>
                    <a:pt x="95" y="226"/>
                  </a:cubicBezTo>
                  <a:cubicBezTo>
                    <a:pt x="94" y="229"/>
                    <a:pt x="94" y="232"/>
                    <a:pt x="93" y="235"/>
                  </a:cubicBezTo>
                  <a:cubicBezTo>
                    <a:pt x="93" y="235"/>
                    <a:pt x="93" y="235"/>
                    <a:pt x="93" y="235"/>
                  </a:cubicBezTo>
                  <a:cubicBezTo>
                    <a:pt x="92" y="237"/>
                    <a:pt x="91" y="239"/>
                    <a:pt x="91" y="241"/>
                  </a:cubicBezTo>
                  <a:cubicBezTo>
                    <a:pt x="90" y="246"/>
                    <a:pt x="90" y="246"/>
                    <a:pt x="90" y="246"/>
                  </a:cubicBezTo>
                  <a:cubicBezTo>
                    <a:pt x="90" y="244"/>
                    <a:pt x="90" y="244"/>
                    <a:pt x="90" y="244"/>
                  </a:cubicBezTo>
                  <a:cubicBezTo>
                    <a:pt x="91" y="243"/>
                    <a:pt x="92" y="241"/>
                    <a:pt x="93" y="240"/>
                  </a:cubicBezTo>
                  <a:cubicBezTo>
                    <a:pt x="93" y="240"/>
                    <a:pt x="93" y="240"/>
                    <a:pt x="93" y="240"/>
                  </a:cubicBezTo>
                  <a:cubicBezTo>
                    <a:pt x="92" y="239"/>
                    <a:pt x="92" y="238"/>
                    <a:pt x="92" y="237"/>
                  </a:cubicBezTo>
                  <a:cubicBezTo>
                    <a:pt x="93" y="235"/>
                    <a:pt x="94" y="233"/>
                    <a:pt x="95" y="231"/>
                  </a:cubicBezTo>
                  <a:cubicBezTo>
                    <a:pt x="96" y="229"/>
                    <a:pt x="97" y="226"/>
                    <a:pt x="98" y="224"/>
                  </a:cubicBezTo>
                  <a:cubicBezTo>
                    <a:pt x="98" y="223"/>
                    <a:pt x="98" y="223"/>
                    <a:pt x="98" y="223"/>
                  </a:cubicBezTo>
                  <a:close/>
                  <a:moveTo>
                    <a:pt x="126" y="200"/>
                  </a:moveTo>
                  <a:cubicBezTo>
                    <a:pt x="130" y="196"/>
                    <a:pt x="135" y="192"/>
                    <a:pt x="139" y="188"/>
                  </a:cubicBezTo>
                  <a:cubicBezTo>
                    <a:pt x="139" y="188"/>
                    <a:pt x="139" y="188"/>
                    <a:pt x="139" y="188"/>
                  </a:cubicBezTo>
                  <a:cubicBezTo>
                    <a:pt x="145" y="184"/>
                    <a:pt x="150" y="180"/>
                    <a:pt x="156" y="176"/>
                  </a:cubicBezTo>
                  <a:cubicBezTo>
                    <a:pt x="154" y="178"/>
                    <a:pt x="152" y="179"/>
                    <a:pt x="150" y="180"/>
                  </a:cubicBezTo>
                  <a:cubicBezTo>
                    <a:pt x="144" y="184"/>
                    <a:pt x="139" y="188"/>
                    <a:pt x="135" y="192"/>
                  </a:cubicBezTo>
                  <a:cubicBezTo>
                    <a:pt x="135" y="192"/>
                    <a:pt x="135" y="192"/>
                    <a:pt x="135" y="192"/>
                  </a:cubicBezTo>
                  <a:cubicBezTo>
                    <a:pt x="133" y="193"/>
                    <a:pt x="132" y="194"/>
                    <a:pt x="130" y="196"/>
                  </a:cubicBezTo>
                  <a:cubicBezTo>
                    <a:pt x="129" y="197"/>
                    <a:pt x="128" y="198"/>
                    <a:pt x="127" y="199"/>
                  </a:cubicBezTo>
                  <a:cubicBezTo>
                    <a:pt x="126" y="200"/>
                    <a:pt x="126" y="200"/>
                    <a:pt x="126" y="200"/>
                  </a:cubicBezTo>
                  <a:close/>
                  <a:moveTo>
                    <a:pt x="155" y="193"/>
                  </a:moveTo>
                  <a:cubicBezTo>
                    <a:pt x="157" y="192"/>
                    <a:pt x="157" y="192"/>
                    <a:pt x="157" y="192"/>
                  </a:cubicBezTo>
                  <a:cubicBezTo>
                    <a:pt x="156" y="192"/>
                    <a:pt x="155" y="193"/>
                    <a:pt x="154" y="194"/>
                  </a:cubicBezTo>
                  <a:cubicBezTo>
                    <a:pt x="153" y="194"/>
                    <a:pt x="153" y="194"/>
                    <a:pt x="153" y="194"/>
                  </a:cubicBezTo>
                  <a:cubicBezTo>
                    <a:pt x="155" y="193"/>
                    <a:pt x="155" y="193"/>
                    <a:pt x="155" y="193"/>
                  </a:cubicBezTo>
                  <a:close/>
                  <a:moveTo>
                    <a:pt x="90" y="253"/>
                  </a:moveTo>
                  <a:cubicBezTo>
                    <a:pt x="89" y="253"/>
                    <a:pt x="88" y="253"/>
                    <a:pt x="88" y="253"/>
                  </a:cubicBezTo>
                  <a:cubicBezTo>
                    <a:pt x="88" y="253"/>
                    <a:pt x="88" y="253"/>
                    <a:pt x="88" y="253"/>
                  </a:cubicBezTo>
                  <a:cubicBezTo>
                    <a:pt x="87" y="254"/>
                    <a:pt x="87" y="255"/>
                    <a:pt x="87" y="256"/>
                  </a:cubicBezTo>
                  <a:cubicBezTo>
                    <a:pt x="79" y="277"/>
                    <a:pt x="79" y="277"/>
                    <a:pt x="79" y="277"/>
                  </a:cubicBezTo>
                  <a:cubicBezTo>
                    <a:pt x="78" y="280"/>
                    <a:pt x="77" y="283"/>
                    <a:pt x="76" y="286"/>
                  </a:cubicBezTo>
                  <a:cubicBezTo>
                    <a:pt x="77" y="285"/>
                    <a:pt x="77" y="285"/>
                    <a:pt x="77" y="285"/>
                  </a:cubicBezTo>
                  <a:cubicBezTo>
                    <a:pt x="79" y="283"/>
                    <a:pt x="79" y="283"/>
                    <a:pt x="79" y="283"/>
                  </a:cubicBezTo>
                  <a:cubicBezTo>
                    <a:pt x="80" y="280"/>
                    <a:pt x="82" y="276"/>
                    <a:pt x="84" y="272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271"/>
                    <a:pt x="85" y="271"/>
                    <a:pt x="84" y="271"/>
                  </a:cubicBezTo>
                  <a:cubicBezTo>
                    <a:pt x="83" y="270"/>
                    <a:pt x="83" y="269"/>
                    <a:pt x="83" y="268"/>
                  </a:cubicBezTo>
                  <a:cubicBezTo>
                    <a:pt x="84" y="266"/>
                    <a:pt x="86" y="263"/>
                    <a:pt x="87" y="260"/>
                  </a:cubicBezTo>
                  <a:cubicBezTo>
                    <a:pt x="87" y="260"/>
                    <a:pt x="87" y="259"/>
                    <a:pt x="87" y="258"/>
                  </a:cubicBezTo>
                  <a:cubicBezTo>
                    <a:pt x="88" y="257"/>
                    <a:pt x="89" y="255"/>
                    <a:pt x="90" y="253"/>
                  </a:cubicBezTo>
                  <a:close/>
                  <a:moveTo>
                    <a:pt x="122" y="225"/>
                  </a:moveTo>
                  <a:cubicBezTo>
                    <a:pt x="127" y="221"/>
                    <a:pt x="131" y="218"/>
                    <a:pt x="136" y="214"/>
                  </a:cubicBezTo>
                  <a:cubicBezTo>
                    <a:pt x="136" y="214"/>
                    <a:pt x="136" y="214"/>
                    <a:pt x="136" y="214"/>
                  </a:cubicBezTo>
                  <a:cubicBezTo>
                    <a:pt x="141" y="211"/>
                    <a:pt x="147" y="207"/>
                    <a:pt x="152" y="203"/>
                  </a:cubicBezTo>
                  <a:cubicBezTo>
                    <a:pt x="150" y="204"/>
                    <a:pt x="149" y="205"/>
                    <a:pt x="148" y="206"/>
                  </a:cubicBezTo>
                  <a:cubicBezTo>
                    <a:pt x="142" y="210"/>
                    <a:pt x="136" y="214"/>
                    <a:pt x="131" y="218"/>
                  </a:cubicBezTo>
                  <a:cubicBezTo>
                    <a:pt x="129" y="220"/>
                    <a:pt x="126" y="222"/>
                    <a:pt x="123" y="224"/>
                  </a:cubicBezTo>
                  <a:cubicBezTo>
                    <a:pt x="122" y="225"/>
                    <a:pt x="122" y="225"/>
                    <a:pt x="122" y="225"/>
                  </a:cubicBezTo>
                  <a:close/>
                  <a:moveTo>
                    <a:pt x="137" y="225"/>
                  </a:moveTo>
                  <a:cubicBezTo>
                    <a:pt x="142" y="222"/>
                    <a:pt x="147" y="219"/>
                    <a:pt x="153" y="216"/>
                  </a:cubicBezTo>
                  <a:cubicBezTo>
                    <a:pt x="151" y="216"/>
                    <a:pt x="151" y="216"/>
                    <a:pt x="151" y="216"/>
                  </a:cubicBezTo>
                  <a:cubicBezTo>
                    <a:pt x="144" y="220"/>
                    <a:pt x="137" y="224"/>
                    <a:pt x="131" y="228"/>
                  </a:cubicBezTo>
                  <a:cubicBezTo>
                    <a:pt x="130" y="229"/>
                    <a:pt x="129" y="229"/>
                    <a:pt x="127" y="230"/>
                  </a:cubicBezTo>
                  <a:cubicBezTo>
                    <a:pt x="129" y="230"/>
                    <a:pt x="129" y="230"/>
                    <a:pt x="129" y="230"/>
                  </a:cubicBezTo>
                  <a:cubicBezTo>
                    <a:pt x="131" y="228"/>
                    <a:pt x="134" y="226"/>
                    <a:pt x="137" y="225"/>
                  </a:cubicBezTo>
                  <a:close/>
                  <a:moveTo>
                    <a:pt x="146" y="228"/>
                  </a:moveTo>
                  <a:cubicBezTo>
                    <a:pt x="148" y="227"/>
                    <a:pt x="148" y="227"/>
                    <a:pt x="148" y="227"/>
                  </a:cubicBezTo>
                  <a:cubicBezTo>
                    <a:pt x="151" y="225"/>
                    <a:pt x="151" y="225"/>
                    <a:pt x="151" y="225"/>
                  </a:cubicBezTo>
                  <a:cubicBezTo>
                    <a:pt x="149" y="226"/>
                    <a:pt x="149" y="226"/>
                    <a:pt x="149" y="226"/>
                  </a:cubicBezTo>
                  <a:cubicBezTo>
                    <a:pt x="146" y="228"/>
                    <a:pt x="146" y="228"/>
                    <a:pt x="146" y="228"/>
                  </a:cubicBezTo>
                  <a:close/>
                  <a:moveTo>
                    <a:pt x="117" y="264"/>
                  </a:moveTo>
                  <a:cubicBezTo>
                    <a:pt x="123" y="261"/>
                    <a:pt x="129" y="258"/>
                    <a:pt x="136" y="255"/>
                  </a:cubicBezTo>
                  <a:cubicBezTo>
                    <a:pt x="138" y="254"/>
                    <a:pt x="138" y="254"/>
                    <a:pt x="138" y="254"/>
                  </a:cubicBezTo>
                  <a:cubicBezTo>
                    <a:pt x="144" y="251"/>
                    <a:pt x="150" y="249"/>
                    <a:pt x="156" y="246"/>
                  </a:cubicBezTo>
                  <a:cubicBezTo>
                    <a:pt x="154" y="247"/>
                    <a:pt x="154" y="247"/>
                    <a:pt x="154" y="247"/>
                  </a:cubicBezTo>
                  <a:cubicBezTo>
                    <a:pt x="145" y="251"/>
                    <a:pt x="137" y="255"/>
                    <a:pt x="129" y="258"/>
                  </a:cubicBezTo>
                  <a:cubicBezTo>
                    <a:pt x="125" y="260"/>
                    <a:pt x="121" y="262"/>
                    <a:pt x="117" y="264"/>
                  </a:cubicBezTo>
                  <a:close/>
                  <a:moveTo>
                    <a:pt x="79" y="298"/>
                  </a:moveTo>
                  <a:cubicBezTo>
                    <a:pt x="79" y="299"/>
                    <a:pt x="78" y="299"/>
                    <a:pt x="77" y="300"/>
                  </a:cubicBezTo>
                  <a:cubicBezTo>
                    <a:pt x="76" y="301"/>
                    <a:pt x="75" y="301"/>
                    <a:pt x="74" y="302"/>
                  </a:cubicBezTo>
                  <a:cubicBezTo>
                    <a:pt x="73" y="303"/>
                    <a:pt x="71" y="305"/>
                    <a:pt x="69" y="306"/>
                  </a:cubicBezTo>
                  <a:cubicBezTo>
                    <a:pt x="69" y="307"/>
                    <a:pt x="68" y="307"/>
                    <a:pt x="67" y="306"/>
                  </a:cubicBezTo>
                  <a:cubicBezTo>
                    <a:pt x="65" y="310"/>
                    <a:pt x="65" y="310"/>
                    <a:pt x="65" y="310"/>
                  </a:cubicBezTo>
                  <a:cubicBezTo>
                    <a:pt x="68" y="308"/>
                    <a:pt x="70" y="306"/>
                    <a:pt x="73" y="303"/>
                  </a:cubicBezTo>
                  <a:cubicBezTo>
                    <a:pt x="75" y="302"/>
                    <a:pt x="77" y="300"/>
                    <a:pt x="79" y="298"/>
                  </a:cubicBezTo>
                  <a:close/>
                  <a:moveTo>
                    <a:pt x="64" y="318"/>
                  </a:moveTo>
                  <a:cubicBezTo>
                    <a:pt x="63" y="319"/>
                    <a:pt x="62" y="319"/>
                    <a:pt x="62" y="318"/>
                  </a:cubicBezTo>
                  <a:cubicBezTo>
                    <a:pt x="55" y="330"/>
                    <a:pt x="55" y="330"/>
                    <a:pt x="55" y="330"/>
                  </a:cubicBezTo>
                  <a:cubicBezTo>
                    <a:pt x="56" y="330"/>
                    <a:pt x="56" y="330"/>
                    <a:pt x="56" y="330"/>
                  </a:cubicBezTo>
                  <a:cubicBezTo>
                    <a:pt x="56" y="329"/>
                    <a:pt x="56" y="329"/>
                    <a:pt x="57" y="328"/>
                  </a:cubicBezTo>
                  <a:cubicBezTo>
                    <a:pt x="59" y="327"/>
                    <a:pt x="61" y="325"/>
                    <a:pt x="63" y="323"/>
                  </a:cubicBezTo>
                  <a:cubicBezTo>
                    <a:pt x="65" y="321"/>
                    <a:pt x="65" y="321"/>
                    <a:pt x="65" y="321"/>
                  </a:cubicBezTo>
                  <a:cubicBezTo>
                    <a:pt x="65" y="321"/>
                    <a:pt x="65" y="321"/>
                    <a:pt x="65" y="321"/>
                  </a:cubicBezTo>
                  <a:cubicBezTo>
                    <a:pt x="64" y="320"/>
                    <a:pt x="64" y="319"/>
                    <a:pt x="65" y="318"/>
                  </a:cubicBezTo>
                  <a:cubicBezTo>
                    <a:pt x="66" y="317"/>
                    <a:pt x="66" y="317"/>
                    <a:pt x="67" y="316"/>
                  </a:cubicBezTo>
                  <a:cubicBezTo>
                    <a:pt x="64" y="318"/>
                    <a:pt x="64" y="318"/>
                    <a:pt x="64" y="318"/>
                  </a:cubicBezTo>
                  <a:cubicBezTo>
                    <a:pt x="64" y="318"/>
                    <a:pt x="64" y="318"/>
                    <a:pt x="64" y="318"/>
                  </a:cubicBezTo>
                  <a:close/>
                  <a:moveTo>
                    <a:pt x="102" y="313"/>
                  </a:moveTo>
                  <a:cubicBezTo>
                    <a:pt x="104" y="312"/>
                    <a:pt x="107" y="311"/>
                    <a:pt x="110" y="310"/>
                  </a:cubicBezTo>
                  <a:cubicBezTo>
                    <a:pt x="113" y="309"/>
                    <a:pt x="117" y="307"/>
                    <a:pt x="120" y="306"/>
                  </a:cubicBezTo>
                  <a:cubicBezTo>
                    <a:pt x="120" y="306"/>
                    <a:pt x="120" y="306"/>
                    <a:pt x="120" y="306"/>
                  </a:cubicBezTo>
                  <a:cubicBezTo>
                    <a:pt x="127" y="303"/>
                    <a:pt x="135" y="300"/>
                    <a:pt x="141" y="298"/>
                  </a:cubicBezTo>
                  <a:cubicBezTo>
                    <a:pt x="140" y="298"/>
                    <a:pt x="140" y="298"/>
                    <a:pt x="140" y="298"/>
                  </a:cubicBezTo>
                  <a:cubicBezTo>
                    <a:pt x="130" y="302"/>
                    <a:pt x="121" y="305"/>
                    <a:pt x="113" y="308"/>
                  </a:cubicBezTo>
                  <a:cubicBezTo>
                    <a:pt x="109" y="310"/>
                    <a:pt x="105" y="312"/>
                    <a:pt x="102" y="313"/>
                  </a:cubicBezTo>
                  <a:close/>
                  <a:moveTo>
                    <a:pt x="99" y="328"/>
                  </a:moveTo>
                  <a:cubicBezTo>
                    <a:pt x="106" y="326"/>
                    <a:pt x="114" y="323"/>
                    <a:pt x="122" y="321"/>
                  </a:cubicBezTo>
                  <a:cubicBezTo>
                    <a:pt x="125" y="320"/>
                    <a:pt x="125" y="320"/>
                    <a:pt x="125" y="320"/>
                  </a:cubicBezTo>
                  <a:cubicBezTo>
                    <a:pt x="132" y="317"/>
                    <a:pt x="139" y="315"/>
                    <a:pt x="146" y="312"/>
                  </a:cubicBezTo>
                  <a:cubicBezTo>
                    <a:pt x="144" y="313"/>
                    <a:pt x="144" y="313"/>
                    <a:pt x="144" y="313"/>
                  </a:cubicBezTo>
                  <a:cubicBezTo>
                    <a:pt x="133" y="317"/>
                    <a:pt x="123" y="320"/>
                    <a:pt x="114" y="323"/>
                  </a:cubicBezTo>
                  <a:cubicBezTo>
                    <a:pt x="109" y="325"/>
                    <a:pt x="104" y="327"/>
                    <a:pt x="99" y="328"/>
                  </a:cubicBezTo>
                  <a:close/>
                  <a:moveTo>
                    <a:pt x="36" y="368"/>
                  </a:moveTo>
                  <a:cubicBezTo>
                    <a:pt x="34" y="369"/>
                    <a:pt x="34" y="369"/>
                    <a:pt x="34" y="369"/>
                  </a:cubicBezTo>
                  <a:cubicBezTo>
                    <a:pt x="33" y="370"/>
                    <a:pt x="33" y="370"/>
                    <a:pt x="33" y="370"/>
                  </a:cubicBezTo>
                  <a:cubicBezTo>
                    <a:pt x="36" y="368"/>
                    <a:pt x="36" y="368"/>
                    <a:pt x="36" y="368"/>
                  </a:cubicBezTo>
                  <a:close/>
                  <a:moveTo>
                    <a:pt x="85" y="354"/>
                  </a:moveTo>
                  <a:cubicBezTo>
                    <a:pt x="87" y="353"/>
                    <a:pt x="89" y="353"/>
                    <a:pt x="91" y="352"/>
                  </a:cubicBezTo>
                  <a:cubicBezTo>
                    <a:pt x="97" y="351"/>
                    <a:pt x="103" y="349"/>
                    <a:pt x="109" y="347"/>
                  </a:cubicBezTo>
                  <a:cubicBezTo>
                    <a:pt x="117" y="345"/>
                    <a:pt x="126" y="343"/>
                    <a:pt x="135" y="341"/>
                  </a:cubicBezTo>
                  <a:cubicBezTo>
                    <a:pt x="132" y="341"/>
                    <a:pt x="132" y="341"/>
                    <a:pt x="132" y="341"/>
                  </a:cubicBezTo>
                  <a:cubicBezTo>
                    <a:pt x="121" y="344"/>
                    <a:pt x="110" y="347"/>
                    <a:pt x="100" y="350"/>
                  </a:cubicBezTo>
                  <a:cubicBezTo>
                    <a:pt x="95" y="351"/>
                    <a:pt x="90" y="352"/>
                    <a:pt x="85" y="354"/>
                  </a:cubicBezTo>
                  <a:close/>
                  <a:moveTo>
                    <a:pt x="206" y="321"/>
                  </a:moveTo>
                  <a:cubicBezTo>
                    <a:pt x="206" y="321"/>
                    <a:pt x="206" y="321"/>
                    <a:pt x="206" y="321"/>
                  </a:cubicBezTo>
                  <a:cubicBezTo>
                    <a:pt x="206" y="321"/>
                    <a:pt x="206" y="321"/>
                    <a:pt x="206" y="321"/>
                  </a:cubicBezTo>
                  <a:close/>
                  <a:moveTo>
                    <a:pt x="74" y="373"/>
                  </a:moveTo>
                  <a:cubicBezTo>
                    <a:pt x="79" y="371"/>
                    <a:pt x="84" y="370"/>
                    <a:pt x="89" y="369"/>
                  </a:cubicBezTo>
                  <a:cubicBezTo>
                    <a:pt x="92" y="368"/>
                    <a:pt x="95" y="368"/>
                    <a:pt x="98" y="367"/>
                  </a:cubicBezTo>
                  <a:cubicBezTo>
                    <a:pt x="99" y="367"/>
                    <a:pt x="99" y="367"/>
                    <a:pt x="99" y="367"/>
                  </a:cubicBezTo>
                  <a:cubicBezTo>
                    <a:pt x="108" y="365"/>
                    <a:pt x="117" y="363"/>
                    <a:pt x="126" y="362"/>
                  </a:cubicBezTo>
                  <a:cubicBezTo>
                    <a:pt x="123" y="362"/>
                    <a:pt x="119" y="363"/>
                    <a:pt x="116" y="363"/>
                  </a:cubicBezTo>
                  <a:cubicBezTo>
                    <a:pt x="113" y="364"/>
                    <a:pt x="110" y="365"/>
                    <a:pt x="106" y="365"/>
                  </a:cubicBezTo>
                  <a:cubicBezTo>
                    <a:pt x="103" y="366"/>
                    <a:pt x="103" y="366"/>
                    <a:pt x="103" y="366"/>
                  </a:cubicBezTo>
                  <a:cubicBezTo>
                    <a:pt x="101" y="366"/>
                    <a:pt x="100" y="366"/>
                    <a:pt x="97" y="367"/>
                  </a:cubicBezTo>
                  <a:cubicBezTo>
                    <a:pt x="94" y="368"/>
                    <a:pt x="94" y="368"/>
                    <a:pt x="94" y="368"/>
                  </a:cubicBezTo>
                  <a:cubicBezTo>
                    <a:pt x="87" y="369"/>
                    <a:pt x="81" y="371"/>
                    <a:pt x="75" y="372"/>
                  </a:cubicBezTo>
                  <a:cubicBezTo>
                    <a:pt x="74" y="373"/>
                    <a:pt x="74" y="373"/>
                    <a:pt x="74" y="373"/>
                  </a:cubicBezTo>
                  <a:close/>
                  <a:moveTo>
                    <a:pt x="120" y="373"/>
                  </a:moveTo>
                  <a:cubicBezTo>
                    <a:pt x="125" y="373"/>
                    <a:pt x="129" y="372"/>
                    <a:pt x="133" y="372"/>
                  </a:cubicBezTo>
                  <a:cubicBezTo>
                    <a:pt x="130" y="372"/>
                    <a:pt x="127" y="372"/>
                    <a:pt x="124" y="373"/>
                  </a:cubicBezTo>
                  <a:cubicBezTo>
                    <a:pt x="121" y="373"/>
                    <a:pt x="118" y="373"/>
                    <a:pt x="115" y="374"/>
                  </a:cubicBezTo>
                  <a:cubicBezTo>
                    <a:pt x="120" y="373"/>
                    <a:pt x="120" y="373"/>
                    <a:pt x="120" y="373"/>
                  </a:cubicBezTo>
                  <a:close/>
                  <a:moveTo>
                    <a:pt x="30" y="391"/>
                  </a:moveTo>
                  <a:cubicBezTo>
                    <a:pt x="31" y="390"/>
                    <a:pt x="31" y="390"/>
                    <a:pt x="31" y="390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24" y="393"/>
                    <a:pt x="20" y="395"/>
                    <a:pt x="15" y="397"/>
                  </a:cubicBezTo>
                  <a:cubicBezTo>
                    <a:pt x="14" y="399"/>
                    <a:pt x="14" y="399"/>
                    <a:pt x="14" y="399"/>
                  </a:cubicBezTo>
                  <a:cubicBezTo>
                    <a:pt x="15" y="399"/>
                    <a:pt x="15" y="398"/>
                    <a:pt x="16" y="398"/>
                  </a:cubicBezTo>
                  <a:cubicBezTo>
                    <a:pt x="20" y="395"/>
                    <a:pt x="25" y="393"/>
                    <a:pt x="30" y="391"/>
                  </a:cubicBezTo>
                  <a:close/>
                  <a:moveTo>
                    <a:pt x="64" y="388"/>
                  </a:moveTo>
                  <a:cubicBezTo>
                    <a:pt x="66" y="387"/>
                    <a:pt x="68" y="387"/>
                    <a:pt x="70" y="387"/>
                  </a:cubicBezTo>
                  <a:cubicBezTo>
                    <a:pt x="76" y="386"/>
                    <a:pt x="82" y="385"/>
                    <a:pt x="87" y="384"/>
                  </a:cubicBezTo>
                  <a:cubicBezTo>
                    <a:pt x="87" y="384"/>
                    <a:pt x="87" y="384"/>
                    <a:pt x="87" y="384"/>
                  </a:cubicBezTo>
                  <a:cubicBezTo>
                    <a:pt x="94" y="383"/>
                    <a:pt x="99" y="383"/>
                    <a:pt x="105" y="382"/>
                  </a:cubicBezTo>
                  <a:cubicBezTo>
                    <a:pt x="113" y="381"/>
                    <a:pt x="113" y="381"/>
                    <a:pt x="113" y="381"/>
                  </a:cubicBezTo>
                  <a:cubicBezTo>
                    <a:pt x="110" y="382"/>
                    <a:pt x="110" y="382"/>
                    <a:pt x="110" y="382"/>
                  </a:cubicBezTo>
                  <a:cubicBezTo>
                    <a:pt x="99" y="383"/>
                    <a:pt x="89" y="384"/>
                    <a:pt x="79" y="385"/>
                  </a:cubicBezTo>
                  <a:cubicBezTo>
                    <a:pt x="74" y="386"/>
                    <a:pt x="69" y="387"/>
                    <a:pt x="64" y="388"/>
                  </a:cubicBezTo>
                  <a:close/>
                  <a:moveTo>
                    <a:pt x="100" y="391"/>
                  </a:moveTo>
                  <a:cubicBezTo>
                    <a:pt x="93" y="392"/>
                    <a:pt x="87" y="392"/>
                    <a:pt x="81" y="393"/>
                  </a:cubicBezTo>
                  <a:cubicBezTo>
                    <a:pt x="76" y="394"/>
                    <a:pt x="71" y="394"/>
                    <a:pt x="67" y="395"/>
                  </a:cubicBezTo>
                  <a:cubicBezTo>
                    <a:pt x="69" y="395"/>
                    <a:pt x="70" y="395"/>
                    <a:pt x="72" y="394"/>
                  </a:cubicBezTo>
                  <a:cubicBezTo>
                    <a:pt x="78" y="394"/>
                    <a:pt x="83" y="393"/>
                    <a:pt x="89" y="393"/>
                  </a:cubicBezTo>
                  <a:cubicBezTo>
                    <a:pt x="93" y="392"/>
                    <a:pt x="93" y="392"/>
                    <a:pt x="93" y="392"/>
                  </a:cubicBezTo>
                  <a:cubicBezTo>
                    <a:pt x="100" y="391"/>
                    <a:pt x="100" y="391"/>
                    <a:pt x="100" y="391"/>
                  </a:cubicBezTo>
                  <a:close/>
                  <a:moveTo>
                    <a:pt x="4" y="414"/>
                  </a:moveTo>
                  <a:cubicBezTo>
                    <a:pt x="4" y="414"/>
                    <a:pt x="4" y="413"/>
                    <a:pt x="4" y="413"/>
                  </a:cubicBezTo>
                  <a:cubicBezTo>
                    <a:pt x="6" y="411"/>
                    <a:pt x="9" y="410"/>
                    <a:pt x="11" y="408"/>
                  </a:cubicBezTo>
                  <a:cubicBezTo>
                    <a:pt x="10" y="409"/>
                    <a:pt x="9" y="409"/>
                    <a:pt x="9" y="409"/>
                  </a:cubicBezTo>
                  <a:cubicBezTo>
                    <a:pt x="9" y="409"/>
                    <a:pt x="9" y="409"/>
                    <a:pt x="9" y="409"/>
                  </a:cubicBezTo>
                  <a:cubicBezTo>
                    <a:pt x="6" y="411"/>
                    <a:pt x="6" y="411"/>
                    <a:pt x="6" y="411"/>
                  </a:cubicBezTo>
                  <a:cubicBezTo>
                    <a:pt x="6" y="411"/>
                    <a:pt x="6" y="411"/>
                    <a:pt x="6" y="411"/>
                  </a:cubicBezTo>
                  <a:cubicBezTo>
                    <a:pt x="6" y="411"/>
                    <a:pt x="6" y="411"/>
                    <a:pt x="5" y="412"/>
                  </a:cubicBezTo>
                  <a:cubicBezTo>
                    <a:pt x="5" y="412"/>
                    <a:pt x="5" y="412"/>
                    <a:pt x="5" y="412"/>
                  </a:cubicBezTo>
                  <a:cubicBezTo>
                    <a:pt x="3" y="415"/>
                    <a:pt x="3" y="415"/>
                    <a:pt x="3" y="415"/>
                  </a:cubicBezTo>
                  <a:cubicBezTo>
                    <a:pt x="4" y="414"/>
                    <a:pt x="4" y="414"/>
                    <a:pt x="4" y="414"/>
                  </a:cubicBezTo>
                  <a:close/>
                  <a:moveTo>
                    <a:pt x="115" y="397"/>
                  </a:moveTo>
                  <a:cubicBezTo>
                    <a:pt x="118" y="397"/>
                    <a:pt x="118" y="397"/>
                    <a:pt x="118" y="397"/>
                  </a:cubicBezTo>
                  <a:cubicBezTo>
                    <a:pt x="126" y="396"/>
                    <a:pt x="126" y="396"/>
                    <a:pt x="126" y="396"/>
                  </a:cubicBezTo>
                  <a:cubicBezTo>
                    <a:pt x="122" y="397"/>
                    <a:pt x="118" y="397"/>
                    <a:pt x="115" y="397"/>
                  </a:cubicBezTo>
                  <a:close/>
                  <a:moveTo>
                    <a:pt x="126" y="396"/>
                  </a:moveTo>
                  <a:cubicBezTo>
                    <a:pt x="126" y="396"/>
                    <a:pt x="126" y="396"/>
                    <a:pt x="126" y="396"/>
                  </a:cubicBezTo>
                  <a:cubicBezTo>
                    <a:pt x="126" y="396"/>
                    <a:pt x="126" y="396"/>
                    <a:pt x="126" y="396"/>
                  </a:cubicBezTo>
                  <a:close/>
                  <a:moveTo>
                    <a:pt x="72" y="409"/>
                  </a:moveTo>
                  <a:cubicBezTo>
                    <a:pt x="75" y="409"/>
                    <a:pt x="77" y="409"/>
                    <a:pt x="79" y="409"/>
                  </a:cubicBezTo>
                  <a:cubicBezTo>
                    <a:pt x="86" y="408"/>
                    <a:pt x="93" y="407"/>
                    <a:pt x="100" y="406"/>
                  </a:cubicBezTo>
                  <a:cubicBezTo>
                    <a:pt x="100" y="406"/>
                    <a:pt x="100" y="406"/>
                    <a:pt x="100" y="406"/>
                  </a:cubicBezTo>
                  <a:cubicBezTo>
                    <a:pt x="110" y="405"/>
                    <a:pt x="120" y="405"/>
                    <a:pt x="130" y="404"/>
                  </a:cubicBezTo>
                  <a:cubicBezTo>
                    <a:pt x="127" y="404"/>
                    <a:pt x="127" y="404"/>
                    <a:pt x="127" y="404"/>
                  </a:cubicBezTo>
                  <a:cubicBezTo>
                    <a:pt x="114" y="405"/>
                    <a:pt x="101" y="406"/>
                    <a:pt x="89" y="407"/>
                  </a:cubicBezTo>
                  <a:cubicBezTo>
                    <a:pt x="83" y="408"/>
                    <a:pt x="78" y="409"/>
                    <a:pt x="72" y="409"/>
                  </a:cubicBezTo>
                  <a:close/>
                  <a:moveTo>
                    <a:pt x="85" y="343"/>
                  </a:moveTo>
                  <a:cubicBezTo>
                    <a:pt x="92" y="340"/>
                    <a:pt x="99" y="337"/>
                    <a:pt x="107" y="335"/>
                  </a:cubicBezTo>
                  <a:cubicBezTo>
                    <a:pt x="107" y="335"/>
                    <a:pt x="107" y="335"/>
                    <a:pt x="107" y="335"/>
                  </a:cubicBezTo>
                  <a:cubicBezTo>
                    <a:pt x="115" y="332"/>
                    <a:pt x="123" y="330"/>
                    <a:pt x="131" y="327"/>
                  </a:cubicBezTo>
                  <a:cubicBezTo>
                    <a:pt x="130" y="328"/>
                    <a:pt x="128" y="328"/>
                    <a:pt x="127" y="329"/>
                  </a:cubicBezTo>
                  <a:cubicBezTo>
                    <a:pt x="121" y="330"/>
                    <a:pt x="121" y="330"/>
                    <a:pt x="121" y="330"/>
                  </a:cubicBezTo>
                  <a:cubicBezTo>
                    <a:pt x="114" y="332"/>
                    <a:pt x="106" y="335"/>
                    <a:pt x="100" y="337"/>
                  </a:cubicBezTo>
                  <a:cubicBezTo>
                    <a:pt x="95" y="339"/>
                    <a:pt x="90" y="341"/>
                    <a:pt x="85" y="343"/>
                  </a:cubicBezTo>
                  <a:close/>
                  <a:moveTo>
                    <a:pt x="116" y="275"/>
                  </a:moveTo>
                  <a:cubicBezTo>
                    <a:pt x="117" y="274"/>
                    <a:pt x="119" y="273"/>
                    <a:pt x="121" y="273"/>
                  </a:cubicBezTo>
                  <a:cubicBezTo>
                    <a:pt x="125" y="271"/>
                    <a:pt x="130" y="269"/>
                    <a:pt x="134" y="268"/>
                  </a:cubicBezTo>
                  <a:cubicBezTo>
                    <a:pt x="134" y="268"/>
                    <a:pt x="134" y="268"/>
                    <a:pt x="134" y="268"/>
                  </a:cubicBezTo>
                  <a:cubicBezTo>
                    <a:pt x="140" y="266"/>
                    <a:pt x="146" y="264"/>
                    <a:pt x="152" y="262"/>
                  </a:cubicBezTo>
                  <a:cubicBezTo>
                    <a:pt x="155" y="261"/>
                    <a:pt x="155" y="261"/>
                    <a:pt x="155" y="261"/>
                  </a:cubicBezTo>
                  <a:cubicBezTo>
                    <a:pt x="152" y="262"/>
                    <a:pt x="152" y="262"/>
                    <a:pt x="152" y="262"/>
                  </a:cubicBezTo>
                  <a:cubicBezTo>
                    <a:pt x="144" y="264"/>
                    <a:pt x="135" y="267"/>
                    <a:pt x="127" y="270"/>
                  </a:cubicBezTo>
                  <a:cubicBezTo>
                    <a:pt x="123" y="271"/>
                    <a:pt x="119" y="273"/>
                    <a:pt x="116" y="275"/>
                  </a:cubicBezTo>
                  <a:close/>
                  <a:moveTo>
                    <a:pt x="111" y="292"/>
                  </a:moveTo>
                  <a:cubicBezTo>
                    <a:pt x="114" y="291"/>
                    <a:pt x="114" y="291"/>
                    <a:pt x="114" y="291"/>
                  </a:cubicBezTo>
                  <a:cubicBezTo>
                    <a:pt x="112" y="292"/>
                    <a:pt x="112" y="292"/>
                    <a:pt x="112" y="292"/>
                  </a:cubicBezTo>
                  <a:cubicBezTo>
                    <a:pt x="111" y="292"/>
                    <a:pt x="111" y="292"/>
                    <a:pt x="111" y="292"/>
                  </a:cubicBezTo>
                  <a:close/>
                  <a:moveTo>
                    <a:pt x="128" y="247"/>
                  </a:moveTo>
                  <a:cubicBezTo>
                    <a:pt x="133" y="244"/>
                    <a:pt x="138" y="241"/>
                    <a:pt x="143" y="238"/>
                  </a:cubicBezTo>
                  <a:cubicBezTo>
                    <a:pt x="163" y="228"/>
                    <a:pt x="163" y="228"/>
                    <a:pt x="163" y="228"/>
                  </a:cubicBezTo>
                  <a:cubicBezTo>
                    <a:pt x="160" y="229"/>
                    <a:pt x="160" y="229"/>
                    <a:pt x="160" y="229"/>
                  </a:cubicBezTo>
                  <a:cubicBezTo>
                    <a:pt x="152" y="233"/>
                    <a:pt x="144" y="237"/>
                    <a:pt x="137" y="242"/>
                  </a:cubicBezTo>
                  <a:cubicBezTo>
                    <a:pt x="134" y="244"/>
                    <a:pt x="131" y="245"/>
                    <a:pt x="128" y="247"/>
                  </a:cubicBezTo>
                  <a:close/>
                  <a:moveTo>
                    <a:pt x="149" y="169"/>
                  </a:moveTo>
                  <a:cubicBezTo>
                    <a:pt x="148" y="170"/>
                    <a:pt x="148" y="170"/>
                    <a:pt x="148" y="170"/>
                  </a:cubicBezTo>
                  <a:cubicBezTo>
                    <a:pt x="147" y="171"/>
                    <a:pt x="147" y="171"/>
                    <a:pt x="147" y="171"/>
                  </a:cubicBezTo>
                  <a:cubicBezTo>
                    <a:pt x="149" y="170"/>
                    <a:pt x="151" y="168"/>
                    <a:pt x="153" y="167"/>
                  </a:cubicBezTo>
                  <a:cubicBezTo>
                    <a:pt x="152" y="168"/>
                    <a:pt x="150" y="168"/>
                    <a:pt x="149" y="169"/>
                  </a:cubicBezTo>
                  <a:close/>
                  <a:moveTo>
                    <a:pt x="130" y="169"/>
                  </a:moveTo>
                  <a:cubicBezTo>
                    <a:pt x="134" y="166"/>
                    <a:pt x="138" y="163"/>
                    <a:pt x="142" y="160"/>
                  </a:cubicBezTo>
                  <a:cubicBezTo>
                    <a:pt x="142" y="160"/>
                    <a:pt x="142" y="160"/>
                    <a:pt x="142" y="160"/>
                  </a:cubicBezTo>
                  <a:cubicBezTo>
                    <a:pt x="146" y="156"/>
                    <a:pt x="151" y="153"/>
                    <a:pt x="155" y="150"/>
                  </a:cubicBezTo>
                  <a:cubicBezTo>
                    <a:pt x="154" y="150"/>
                    <a:pt x="153" y="151"/>
                    <a:pt x="153" y="152"/>
                  </a:cubicBezTo>
                  <a:cubicBezTo>
                    <a:pt x="149" y="154"/>
                    <a:pt x="149" y="154"/>
                    <a:pt x="149" y="154"/>
                  </a:cubicBezTo>
                  <a:cubicBezTo>
                    <a:pt x="145" y="157"/>
                    <a:pt x="141" y="159"/>
                    <a:pt x="138" y="163"/>
                  </a:cubicBezTo>
                  <a:cubicBezTo>
                    <a:pt x="135" y="164"/>
                    <a:pt x="133" y="166"/>
                    <a:pt x="131" y="168"/>
                  </a:cubicBezTo>
                  <a:cubicBezTo>
                    <a:pt x="130" y="169"/>
                    <a:pt x="130" y="169"/>
                    <a:pt x="130" y="169"/>
                  </a:cubicBezTo>
                  <a:close/>
                  <a:moveTo>
                    <a:pt x="90" y="422"/>
                  </a:moveTo>
                  <a:cubicBezTo>
                    <a:pt x="84" y="422"/>
                    <a:pt x="78" y="422"/>
                    <a:pt x="72" y="423"/>
                  </a:cubicBezTo>
                  <a:cubicBezTo>
                    <a:pt x="55" y="424"/>
                    <a:pt x="55" y="424"/>
                    <a:pt x="55" y="424"/>
                  </a:cubicBezTo>
                  <a:cubicBezTo>
                    <a:pt x="53" y="424"/>
                    <a:pt x="53" y="424"/>
                    <a:pt x="53" y="424"/>
                  </a:cubicBezTo>
                  <a:cubicBezTo>
                    <a:pt x="63" y="424"/>
                    <a:pt x="72" y="423"/>
                    <a:pt x="82" y="423"/>
                  </a:cubicBezTo>
                  <a:cubicBezTo>
                    <a:pt x="92" y="422"/>
                    <a:pt x="102" y="422"/>
                    <a:pt x="112" y="421"/>
                  </a:cubicBezTo>
                  <a:cubicBezTo>
                    <a:pt x="110" y="421"/>
                    <a:pt x="110" y="421"/>
                    <a:pt x="110" y="421"/>
                  </a:cubicBezTo>
                  <a:cubicBezTo>
                    <a:pt x="103" y="421"/>
                    <a:pt x="97" y="422"/>
                    <a:pt x="90" y="422"/>
                  </a:cubicBezTo>
                  <a:close/>
                  <a:moveTo>
                    <a:pt x="59" y="451"/>
                  </a:moveTo>
                  <a:cubicBezTo>
                    <a:pt x="61" y="451"/>
                    <a:pt x="61" y="451"/>
                    <a:pt x="61" y="451"/>
                  </a:cubicBezTo>
                  <a:cubicBezTo>
                    <a:pt x="61" y="451"/>
                    <a:pt x="61" y="451"/>
                    <a:pt x="61" y="451"/>
                  </a:cubicBezTo>
                  <a:cubicBezTo>
                    <a:pt x="68" y="452"/>
                    <a:pt x="74" y="453"/>
                    <a:pt x="81" y="453"/>
                  </a:cubicBezTo>
                  <a:cubicBezTo>
                    <a:pt x="85" y="454"/>
                    <a:pt x="89" y="454"/>
                    <a:pt x="92" y="454"/>
                  </a:cubicBezTo>
                  <a:cubicBezTo>
                    <a:pt x="91" y="454"/>
                    <a:pt x="89" y="454"/>
                    <a:pt x="87" y="454"/>
                  </a:cubicBezTo>
                  <a:cubicBezTo>
                    <a:pt x="77" y="453"/>
                    <a:pt x="68" y="452"/>
                    <a:pt x="59" y="451"/>
                  </a:cubicBezTo>
                  <a:cubicBezTo>
                    <a:pt x="59" y="451"/>
                    <a:pt x="59" y="451"/>
                    <a:pt x="59" y="451"/>
                  </a:cubicBezTo>
                  <a:close/>
                  <a:moveTo>
                    <a:pt x="86" y="435"/>
                  </a:moveTo>
                  <a:cubicBezTo>
                    <a:pt x="87" y="435"/>
                    <a:pt x="88" y="435"/>
                    <a:pt x="89" y="436"/>
                  </a:cubicBezTo>
                  <a:cubicBezTo>
                    <a:pt x="99" y="436"/>
                    <a:pt x="99" y="436"/>
                    <a:pt x="99" y="436"/>
                  </a:cubicBezTo>
                  <a:cubicBezTo>
                    <a:pt x="97" y="436"/>
                    <a:pt x="97" y="436"/>
                    <a:pt x="97" y="436"/>
                  </a:cubicBezTo>
                  <a:cubicBezTo>
                    <a:pt x="93" y="436"/>
                    <a:pt x="89" y="435"/>
                    <a:pt x="86" y="435"/>
                  </a:cubicBezTo>
                  <a:close/>
                  <a:moveTo>
                    <a:pt x="28" y="459"/>
                  </a:moveTo>
                  <a:cubicBezTo>
                    <a:pt x="29" y="459"/>
                    <a:pt x="31" y="459"/>
                    <a:pt x="33" y="459"/>
                  </a:cubicBezTo>
                  <a:cubicBezTo>
                    <a:pt x="39" y="460"/>
                    <a:pt x="45" y="461"/>
                    <a:pt x="52" y="462"/>
                  </a:cubicBezTo>
                  <a:cubicBezTo>
                    <a:pt x="56" y="462"/>
                    <a:pt x="56" y="462"/>
                    <a:pt x="56" y="462"/>
                  </a:cubicBezTo>
                  <a:cubicBezTo>
                    <a:pt x="54" y="462"/>
                    <a:pt x="54" y="462"/>
                    <a:pt x="54" y="462"/>
                  </a:cubicBezTo>
                  <a:cubicBezTo>
                    <a:pt x="50" y="461"/>
                    <a:pt x="46" y="461"/>
                    <a:pt x="42" y="460"/>
                  </a:cubicBezTo>
                  <a:cubicBezTo>
                    <a:pt x="37" y="460"/>
                    <a:pt x="33" y="459"/>
                    <a:pt x="28" y="459"/>
                  </a:cubicBezTo>
                  <a:close/>
                  <a:moveTo>
                    <a:pt x="8" y="468"/>
                  </a:moveTo>
                  <a:cubicBezTo>
                    <a:pt x="10" y="468"/>
                    <a:pt x="13" y="468"/>
                    <a:pt x="15" y="468"/>
                  </a:cubicBezTo>
                  <a:cubicBezTo>
                    <a:pt x="22" y="469"/>
                    <a:pt x="28" y="469"/>
                    <a:pt x="35" y="470"/>
                  </a:cubicBezTo>
                  <a:cubicBezTo>
                    <a:pt x="35" y="470"/>
                    <a:pt x="35" y="470"/>
                    <a:pt x="35" y="470"/>
                  </a:cubicBezTo>
                  <a:cubicBezTo>
                    <a:pt x="46" y="471"/>
                    <a:pt x="56" y="472"/>
                    <a:pt x="66" y="473"/>
                  </a:cubicBezTo>
                  <a:cubicBezTo>
                    <a:pt x="61" y="472"/>
                    <a:pt x="61" y="472"/>
                    <a:pt x="61" y="472"/>
                  </a:cubicBezTo>
                  <a:cubicBezTo>
                    <a:pt x="49" y="471"/>
                    <a:pt x="37" y="469"/>
                    <a:pt x="25" y="469"/>
                  </a:cubicBezTo>
                  <a:cubicBezTo>
                    <a:pt x="19" y="468"/>
                    <a:pt x="13" y="468"/>
                    <a:pt x="8" y="468"/>
                  </a:cubicBezTo>
                  <a:close/>
                  <a:moveTo>
                    <a:pt x="9" y="530"/>
                  </a:moveTo>
                  <a:cubicBezTo>
                    <a:pt x="7" y="530"/>
                    <a:pt x="7" y="530"/>
                    <a:pt x="7" y="530"/>
                  </a:cubicBezTo>
                  <a:cubicBezTo>
                    <a:pt x="9" y="531"/>
                    <a:pt x="9" y="531"/>
                    <a:pt x="9" y="531"/>
                  </a:cubicBezTo>
                  <a:cubicBezTo>
                    <a:pt x="11" y="531"/>
                    <a:pt x="11" y="531"/>
                    <a:pt x="11" y="531"/>
                  </a:cubicBezTo>
                  <a:cubicBezTo>
                    <a:pt x="9" y="530"/>
                    <a:pt x="9" y="530"/>
                    <a:pt x="9" y="530"/>
                  </a:cubicBezTo>
                  <a:close/>
                  <a:moveTo>
                    <a:pt x="66" y="522"/>
                  </a:moveTo>
                  <a:cubicBezTo>
                    <a:pt x="67" y="523"/>
                    <a:pt x="67" y="523"/>
                    <a:pt x="67" y="523"/>
                  </a:cubicBezTo>
                  <a:cubicBezTo>
                    <a:pt x="69" y="523"/>
                    <a:pt x="69" y="523"/>
                    <a:pt x="69" y="523"/>
                  </a:cubicBezTo>
                  <a:cubicBezTo>
                    <a:pt x="68" y="523"/>
                    <a:pt x="67" y="523"/>
                    <a:pt x="66" y="522"/>
                  </a:cubicBezTo>
                  <a:close/>
                  <a:moveTo>
                    <a:pt x="31" y="495"/>
                  </a:moveTo>
                  <a:cubicBezTo>
                    <a:pt x="32" y="495"/>
                    <a:pt x="32" y="495"/>
                    <a:pt x="32" y="495"/>
                  </a:cubicBezTo>
                  <a:cubicBezTo>
                    <a:pt x="32" y="495"/>
                    <a:pt x="32" y="495"/>
                    <a:pt x="32" y="495"/>
                  </a:cubicBezTo>
                  <a:cubicBezTo>
                    <a:pt x="39" y="496"/>
                    <a:pt x="46" y="497"/>
                    <a:pt x="53" y="498"/>
                  </a:cubicBezTo>
                  <a:cubicBezTo>
                    <a:pt x="53" y="498"/>
                    <a:pt x="53" y="498"/>
                    <a:pt x="53" y="498"/>
                  </a:cubicBezTo>
                  <a:cubicBezTo>
                    <a:pt x="62" y="499"/>
                    <a:pt x="72" y="500"/>
                    <a:pt x="80" y="501"/>
                  </a:cubicBezTo>
                  <a:cubicBezTo>
                    <a:pt x="79" y="501"/>
                    <a:pt x="79" y="501"/>
                    <a:pt x="79" y="501"/>
                  </a:cubicBezTo>
                  <a:cubicBezTo>
                    <a:pt x="62" y="498"/>
                    <a:pt x="46" y="496"/>
                    <a:pt x="31" y="495"/>
                  </a:cubicBezTo>
                  <a:close/>
                  <a:moveTo>
                    <a:pt x="129" y="511"/>
                  </a:moveTo>
                  <a:cubicBezTo>
                    <a:pt x="115" y="509"/>
                    <a:pt x="94" y="507"/>
                    <a:pt x="72" y="504"/>
                  </a:cubicBezTo>
                  <a:cubicBezTo>
                    <a:pt x="77" y="505"/>
                    <a:pt x="83" y="506"/>
                    <a:pt x="88" y="506"/>
                  </a:cubicBezTo>
                  <a:cubicBezTo>
                    <a:pt x="88" y="506"/>
                    <a:pt x="88" y="506"/>
                    <a:pt x="88" y="506"/>
                  </a:cubicBezTo>
                  <a:cubicBezTo>
                    <a:pt x="95" y="508"/>
                    <a:pt x="103" y="509"/>
                    <a:pt x="110" y="509"/>
                  </a:cubicBezTo>
                  <a:cubicBezTo>
                    <a:pt x="116" y="510"/>
                    <a:pt x="123" y="511"/>
                    <a:pt x="129" y="511"/>
                  </a:cubicBezTo>
                  <a:close/>
                  <a:moveTo>
                    <a:pt x="8" y="498"/>
                  </a:moveTo>
                  <a:cubicBezTo>
                    <a:pt x="16" y="499"/>
                    <a:pt x="24" y="501"/>
                    <a:pt x="32" y="503"/>
                  </a:cubicBezTo>
                  <a:cubicBezTo>
                    <a:pt x="32" y="503"/>
                    <a:pt x="32" y="503"/>
                    <a:pt x="32" y="503"/>
                  </a:cubicBezTo>
                  <a:cubicBezTo>
                    <a:pt x="38" y="504"/>
                    <a:pt x="44" y="506"/>
                    <a:pt x="50" y="507"/>
                  </a:cubicBezTo>
                  <a:cubicBezTo>
                    <a:pt x="53" y="508"/>
                    <a:pt x="56" y="508"/>
                    <a:pt x="59" y="509"/>
                  </a:cubicBezTo>
                  <a:cubicBezTo>
                    <a:pt x="56" y="508"/>
                    <a:pt x="56" y="508"/>
                    <a:pt x="56" y="508"/>
                  </a:cubicBezTo>
                  <a:cubicBezTo>
                    <a:pt x="50" y="507"/>
                    <a:pt x="43" y="505"/>
                    <a:pt x="36" y="504"/>
                  </a:cubicBezTo>
                  <a:cubicBezTo>
                    <a:pt x="26" y="502"/>
                    <a:pt x="17" y="500"/>
                    <a:pt x="8" y="498"/>
                  </a:cubicBezTo>
                  <a:close/>
                  <a:moveTo>
                    <a:pt x="86" y="443"/>
                  </a:moveTo>
                  <a:cubicBezTo>
                    <a:pt x="86" y="443"/>
                    <a:pt x="86" y="443"/>
                    <a:pt x="86" y="443"/>
                  </a:cubicBezTo>
                  <a:cubicBezTo>
                    <a:pt x="91" y="444"/>
                    <a:pt x="96" y="444"/>
                    <a:pt x="101" y="445"/>
                  </a:cubicBezTo>
                  <a:cubicBezTo>
                    <a:pt x="111" y="447"/>
                    <a:pt x="111" y="447"/>
                    <a:pt x="111" y="447"/>
                  </a:cubicBezTo>
                  <a:cubicBezTo>
                    <a:pt x="109" y="446"/>
                    <a:pt x="109" y="446"/>
                    <a:pt x="109" y="446"/>
                  </a:cubicBezTo>
                  <a:cubicBezTo>
                    <a:pt x="103" y="445"/>
                    <a:pt x="98" y="445"/>
                    <a:pt x="93" y="444"/>
                  </a:cubicBezTo>
                  <a:cubicBezTo>
                    <a:pt x="93" y="444"/>
                    <a:pt x="93" y="444"/>
                    <a:pt x="93" y="444"/>
                  </a:cubicBezTo>
                  <a:cubicBezTo>
                    <a:pt x="88" y="443"/>
                    <a:pt x="83" y="442"/>
                    <a:pt x="78" y="442"/>
                  </a:cubicBezTo>
                  <a:cubicBezTo>
                    <a:pt x="78" y="442"/>
                    <a:pt x="78" y="442"/>
                    <a:pt x="78" y="442"/>
                  </a:cubicBezTo>
                  <a:cubicBezTo>
                    <a:pt x="75" y="441"/>
                    <a:pt x="72" y="441"/>
                    <a:pt x="69" y="441"/>
                  </a:cubicBezTo>
                  <a:cubicBezTo>
                    <a:pt x="66" y="441"/>
                    <a:pt x="64" y="440"/>
                    <a:pt x="62" y="440"/>
                  </a:cubicBezTo>
                  <a:cubicBezTo>
                    <a:pt x="70" y="441"/>
                    <a:pt x="78" y="442"/>
                    <a:pt x="86" y="4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77A8D9B7-078C-4AD1-910C-A0F6C40B79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19225" y="6040438"/>
              <a:ext cx="1771650" cy="820738"/>
            </a:xfrm>
            <a:custGeom>
              <a:avLst/>
              <a:gdLst>
                <a:gd name="T0" fmla="*/ 26 w 469"/>
                <a:gd name="T1" fmla="*/ 181 h 218"/>
                <a:gd name="T2" fmla="*/ 65 w 469"/>
                <a:gd name="T3" fmla="*/ 218 h 218"/>
                <a:gd name="T4" fmla="*/ 151 w 469"/>
                <a:gd name="T5" fmla="*/ 217 h 218"/>
                <a:gd name="T6" fmla="*/ 328 w 469"/>
                <a:gd name="T7" fmla="*/ 200 h 218"/>
                <a:gd name="T8" fmla="*/ 214 w 469"/>
                <a:gd name="T9" fmla="*/ 173 h 218"/>
                <a:gd name="T10" fmla="*/ 327 w 469"/>
                <a:gd name="T11" fmla="*/ 173 h 218"/>
                <a:gd name="T12" fmla="*/ 345 w 469"/>
                <a:gd name="T13" fmla="*/ 160 h 218"/>
                <a:gd name="T14" fmla="*/ 366 w 469"/>
                <a:gd name="T15" fmla="*/ 147 h 218"/>
                <a:gd name="T16" fmla="*/ 359 w 469"/>
                <a:gd name="T17" fmla="*/ 122 h 218"/>
                <a:gd name="T18" fmla="*/ 391 w 469"/>
                <a:gd name="T19" fmla="*/ 122 h 218"/>
                <a:gd name="T20" fmla="*/ 395 w 469"/>
                <a:gd name="T21" fmla="*/ 100 h 218"/>
                <a:gd name="T22" fmla="*/ 427 w 469"/>
                <a:gd name="T23" fmla="*/ 101 h 218"/>
                <a:gd name="T24" fmla="*/ 445 w 469"/>
                <a:gd name="T25" fmla="*/ 92 h 218"/>
                <a:gd name="T26" fmla="*/ 452 w 469"/>
                <a:gd name="T27" fmla="*/ 61 h 218"/>
                <a:gd name="T28" fmla="*/ 449 w 469"/>
                <a:gd name="T29" fmla="*/ 23 h 218"/>
                <a:gd name="T30" fmla="*/ 412 w 469"/>
                <a:gd name="T31" fmla="*/ 15 h 218"/>
                <a:gd name="T32" fmla="*/ 381 w 469"/>
                <a:gd name="T33" fmla="*/ 9 h 218"/>
                <a:gd name="T34" fmla="*/ 322 w 469"/>
                <a:gd name="T35" fmla="*/ 56 h 218"/>
                <a:gd name="T36" fmla="*/ 303 w 469"/>
                <a:gd name="T37" fmla="*/ 17 h 218"/>
                <a:gd name="T38" fmla="*/ 273 w 469"/>
                <a:gd name="T39" fmla="*/ 21 h 218"/>
                <a:gd name="T40" fmla="*/ 234 w 469"/>
                <a:gd name="T41" fmla="*/ 115 h 218"/>
                <a:gd name="T42" fmla="*/ 229 w 469"/>
                <a:gd name="T43" fmla="*/ 48 h 218"/>
                <a:gd name="T44" fmla="*/ 214 w 469"/>
                <a:gd name="T45" fmla="*/ 28 h 218"/>
                <a:gd name="T46" fmla="*/ 185 w 469"/>
                <a:gd name="T47" fmla="*/ 46 h 218"/>
                <a:gd name="T48" fmla="*/ 175 w 469"/>
                <a:gd name="T49" fmla="*/ 130 h 218"/>
                <a:gd name="T50" fmla="*/ 148 w 469"/>
                <a:gd name="T51" fmla="*/ 85 h 218"/>
                <a:gd name="T52" fmla="*/ 124 w 469"/>
                <a:gd name="T53" fmla="*/ 70 h 218"/>
                <a:gd name="T54" fmla="*/ 96 w 469"/>
                <a:gd name="T55" fmla="*/ 78 h 218"/>
                <a:gd name="T56" fmla="*/ 88 w 469"/>
                <a:gd name="T57" fmla="*/ 117 h 218"/>
                <a:gd name="T58" fmla="*/ 65 w 469"/>
                <a:gd name="T59" fmla="*/ 111 h 218"/>
                <a:gd name="T60" fmla="*/ 64 w 469"/>
                <a:gd name="T61" fmla="*/ 152 h 218"/>
                <a:gd name="T62" fmla="*/ 47 w 469"/>
                <a:gd name="T63" fmla="*/ 155 h 218"/>
                <a:gd name="T64" fmla="*/ 335 w 469"/>
                <a:gd name="T65" fmla="*/ 79 h 218"/>
                <a:gd name="T66" fmla="*/ 275 w 469"/>
                <a:gd name="T67" fmla="*/ 106 h 218"/>
                <a:gd name="T68" fmla="*/ 211 w 469"/>
                <a:gd name="T69" fmla="*/ 147 h 218"/>
                <a:gd name="T70" fmla="*/ 349 w 469"/>
                <a:gd name="T71" fmla="*/ 110 h 218"/>
                <a:gd name="T72" fmla="*/ 303 w 469"/>
                <a:gd name="T73" fmla="*/ 117 h 218"/>
                <a:gd name="T74" fmla="*/ 295 w 469"/>
                <a:gd name="T75" fmla="*/ 138 h 218"/>
                <a:gd name="T76" fmla="*/ 270 w 469"/>
                <a:gd name="T77" fmla="*/ 145 h 218"/>
                <a:gd name="T78" fmla="*/ 219 w 469"/>
                <a:gd name="T79" fmla="*/ 161 h 218"/>
                <a:gd name="T80" fmla="*/ 181 w 469"/>
                <a:gd name="T81" fmla="*/ 179 h 218"/>
                <a:gd name="T82" fmla="*/ 180 w 469"/>
                <a:gd name="T83" fmla="*/ 191 h 218"/>
                <a:gd name="T84" fmla="*/ 334 w 469"/>
                <a:gd name="T85" fmla="*/ 94 h 218"/>
                <a:gd name="T86" fmla="*/ 210 w 469"/>
                <a:gd name="T87" fmla="*/ 156 h 218"/>
                <a:gd name="T88" fmla="*/ 199 w 469"/>
                <a:gd name="T89" fmla="*/ 199 h 218"/>
                <a:gd name="T90" fmla="*/ 376 w 469"/>
                <a:gd name="T91" fmla="*/ 139 h 218"/>
                <a:gd name="T92" fmla="*/ 370 w 469"/>
                <a:gd name="T93" fmla="*/ 67 h 218"/>
                <a:gd name="T94" fmla="*/ 407 w 469"/>
                <a:gd name="T95" fmla="*/ 82 h 218"/>
                <a:gd name="T96" fmla="*/ 323 w 469"/>
                <a:gd name="T97" fmla="*/ 79 h 218"/>
                <a:gd name="T98" fmla="*/ 365 w 469"/>
                <a:gd name="T99" fmla="*/ 33 h 218"/>
                <a:gd name="T100" fmla="*/ 235 w 469"/>
                <a:gd name="T101" fmla="*/ 216 h 218"/>
                <a:gd name="T102" fmla="*/ 288 w 469"/>
                <a:gd name="T103" fmla="*/ 92 h 218"/>
                <a:gd name="T104" fmla="*/ 299 w 469"/>
                <a:gd name="T105" fmla="*/ 50 h 218"/>
                <a:gd name="T106" fmla="*/ 244 w 469"/>
                <a:gd name="T107" fmla="*/ 117 h 218"/>
                <a:gd name="T108" fmla="*/ 226 w 469"/>
                <a:gd name="T109" fmla="*/ 18 h 218"/>
                <a:gd name="T110" fmla="*/ 193 w 469"/>
                <a:gd name="T111" fmla="*/ 90 h 218"/>
                <a:gd name="T112" fmla="*/ 175 w 469"/>
                <a:gd name="T113" fmla="*/ 178 h 218"/>
                <a:gd name="T114" fmla="*/ 258 w 469"/>
                <a:gd name="T115" fmla="*/ 79 h 218"/>
                <a:gd name="T116" fmla="*/ 167 w 469"/>
                <a:gd name="T117" fmla="*/ 110 h 218"/>
                <a:gd name="T118" fmla="*/ 159 w 469"/>
                <a:gd name="T119" fmla="*/ 189 h 218"/>
                <a:gd name="T120" fmla="*/ 126 w 469"/>
                <a:gd name="T121" fmla="*/ 154 h 218"/>
                <a:gd name="T122" fmla="*/ 121 w 469"/>
                <a:gd name="T123" fmla="*/ 158 h 218"/>
                <a:gd name="T124" fmla="*/ 147 w 469"/>
                <a:gd name="T125" fmla="*/ 10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69" h="218">
                  <a:moveTo>
                    <a:pt x="359" y="90"/>
                  </a:moveTo>
                  <a:cubicBezTo>
                    <a:pt x="363" y="91"/>
                    <a:pt x="367" y="92"/>
                    <a:pt x="371" y="94"/>
                  </a:cubicBezTo>
                  <a:cubicBezTo>
                    <a:pt x="373" y="95"/>
                    <a:pt x="375" y="96"/>
                    <a:pt x="377" y="97"/>
                  </a:cubicBezTo>
                  <a:cubicBezTo>
                    <a:pt x="379" y="97"/>
                    <a:pt x="379" y="97"/>
                    <a:pt x="379" y="97"/>
                  </a:cubicBezTo>
                  <a:cubicBezTo>
                    <a:pt x="375" y="96"/>
                    <a:pt x="371" y="94"/>
                    <a:pt x="367" y="93"/>
                  </a:cubicBezTo>
                  <a:cubicBezTo>
                    <a:pt x="367" y="93"/>
                    <a:pt x="367" y="93"/>
                    <a:pt x="367" y="93"/>
                  </a:cubicBezTo>
                  <a:cubicBezTo>
                    <a:pt x="362" y="91"/>
                    <a:pt x="357" y="90"/>
                    <a:pt x="353" y="88"/>
                  </a:cubicBezTo>
                  <a:cubicBezTo>
                    <a:pt x="354" y="88"/>
                    <a:pt x="355" y="89"/>
                    <a:pt x="356" y="89"/>
                  </a:cubicBezTo>
                  <a:cubicBezTo>
                    <a:pt x="357" y="89"/>
                    <a:pt x="358" y="90"/>
                    <a:pt x="359" y="90"/>
                  </a:cubicBezTo>
                  <a:close/>
                  <a:moveTo>
                    <a:pt x="1" y="218"/>
                  </a:moveTo>
                  <a:cubicBezTo>
                    <a:pt x="0" y="215"/>
                    <a:pt x="0" y="215"/>
                    <a:pt x="0" y="215"/>
                  </a:cubicBezTo>
                  <a:cubicBezTo>
                    <a:pt x="0" y="215"/>
                    <a:pt x="0" y="214"/>
                    <a:pt x="1" y="214"/>
                  </a:cubicBezTo>
                  <a:cubicBezTo>
                    <a:pt x="2" y="213"/>
                    <a:pt x="3" y="214"/>
                    <a:pt x="3" y="214"/>
                  </a:cubicBezTo>
                  <a:cubicBezTo>
                    <a:pt x="3" y="215"/>
                    <a:pt x="4" y="216"/>
                    <a:pt x="5" y="218"/>
                  </a:cubicBezTo>
                  <a:cubicBezTo>
                    <a:pt x="1" y="218"/>
                    <a:pt x="1" y="218"/>
                    <a:pt x="1" y="218"/>
                  </a:cubicBezTo>
                  <a:close/>
                  <a:moveTo>
                    <a:pt x="14" y="218"/>
                  </a:moveTo>
                  <a:cubicBezTo>
                    <a:pt x="9" y="208"/>
                    <a:pt x="6" y="202"/>
                    <a:pt x="6" y="202"/>
                  </a:cubicBezTo>
                  <a:cubicBezTo>
                    <a:pt x="6" y="201"/>
                    <a:pt x="6" y="200"/>
                    <a:pt x="7" y="200"/>
                  </a:cubicBezTo>
                  <a:cubicBezTo>
                    <a:pt x="8" y="200"/>
                    <a:pt x="8" y="200"/>
                    <a:pt x="9" y="200"/>
                  </a:cubicBezTo>
                  <a:cubicBezTo>
                    <a:pt x="12" y="205"/>
                    <a:pt x="15" y="209"/>
                    <a:pt x="18" y="214"/>
                  </a:cubicBezTo>
                  <a:cubicBezTo>
                    <a:pt x="18" y="215"/>
                    <a:pt x="19" y="216"/>
                    <a:pt x="20" y="218"/>
                  </a:cubicBezTo>
                  <a:cubicBezTo>
                    <a:pt x="14" y="218"/>
                    <a:pt x="14" y="218"/>
                    <a:pt x="14" y="218"/>
                  </a:cubicBezTo>
                  <a:close/>
                  <a:moveTo>
                    <a:pt x="28" y="218"/>
                  </a:moveTo>
                  <a:cubicBezTo>
                    <a:pt x="27" y="213"/>
                    <a:pt x="26" y="209"/>
                    <a:pt x="26" y="206"/>
                  </a:cubicBezTo>
                  <a:cubicBezTo>
                    <a:pt x="26" y="206"/>
                    <a:pt x="26" y="206"/>
                    <a:pt x="26" y="206"/>
                  </a:cubicBezTo>
                  <a:cubicBezTo>
                    <a:pt x="25" y="202"/>
                    <a:pt x="25" y="199"/>
                    <a:pt x="25" y="196"/>
                  </a:cubicBezTo>
                  <a:cubicBezTo>
                    <a:pt x="25" y="192"/>
                    <a:pt x="25" y="189"/>
                    <a:pt x="25" y="187"/>
                  </a:cubicBezTo>
                  <a:cubicBezTo>
                    <a:pt x="26" y="185"/>
                    <a:pt x="26" y="184"/>
                    <a:pt x="26" y="182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1"/>
                    <a:pt x="26" y="181"/>
                  </a:cubicBezTo>
                  <a:cubicBezTo>
                    <a:pt x="26" y="180"/>
                    <a:pt x="26" y="180"/>
                    <a:pt x="26" y="180"/>
                  </a:cubicBezTo>
                  <a:cubicBezTo>
                    <a:pt x="26" y="180"/>
                    <a:pt x="26" y="180"/>
                    <a:pt x="26" y="180"/>
                  </a:cubicBezTo>
                  <a:cubicBezTo>
                    <a:pt x="26" y="179"/>
                    <a:pt x="27" y="178"/>
                    <a:pt x="28" y="179"/>
                  </a:cubicBezTo>
                  <a:cubicBezTo>
                    <a:pt x="29" y="179"/>
                    <a:pt x="29" y="179"/>
                    <a:pt x="29" y="180"/>
                  </a:cubicBezTo>
                  <a:cubicBezTo>
                    <a:pt x="29" y="181"/>
                    <a:pt x="29" y="181"/>
                    <a:pt x="29" y="182"/>
                  </a:cubicBezTo>
                  <a:cubicBezTo>
                    <a:pt x="31" y="185"/>
                    <a:pt x="32" y="187"/>
                    <a:pt x="34" y="190"/>
                  </a:cubicBezTo>
                  <a:cubicBezTo>
                    <a:pt x="31" y="184"/>
                    <a:pt x="30" y="179"/>
                    <a:pt x="29" y="178"/>
                  </a:cubicBezTo>
                  <a:cubicBezTo>
                    <a:pt x="29" y="178"/>
                    <a:pt x="29" y="178"/>
                    <a:pt x="29" y="178"/>
                  </a:cubicBezTo>
                  <a:cubicBezTo>
                    <a:pt x="29" y="178"/>
                    <a:pt x="29" y="177"/>
                    <a:pt x="30" y="177"/>
                  </a:cubicBezTo>
                  <a:cubicBezTo>
                    <a:pt x="30" y="176"/>
                    <a:pt x="31" y="176"/>
                    <a:pt x="31" y="177"/>
                  </a:cubicBezTo>
                  <a:cubicBezTo>
                    <a:pt x="31" y="177"/>
                    <a:pt x="32" y="177"/>
                    <a:pt x="32" y="177"/>
                  </a:cubicBezTo>
                  <a:cubicBezTo>
                    <a:pt x="33" y="179"/>
                    <a:pt x="33" y="179"/>
                    <a:pt x="33" y="179"/>
                  </a:cubicBezTo>
                  <a:cubicBezTo>
                    <a:pt x="33" y="179"/>
                    <a:pt x="33" y="178"/>
                    <a:pt x="34" y="178"/>
                  </a:cubicBezTo>
                  <a:cubicBezTo>
                    <a:pt x="35" y="178"/>
                    <a:pt x="35" y="179"/>
                    <a:pt x="35" y="179"/>
                  </a:cubicBezTo>
                  <a:cubicBezTo>
                    <a:pt x="36" y="183"/>
                    <a:pt x="38" y="186"/>
                    <a:pt x="39" y="189"/>
                  </a:cubicBezTo>
                  <a:cubicBezTo>
                    <a:pt x="40" y="191"/>
                    <a:pt x="40" y="191"/>
                    <a:pt x="40" y="191"/>
                  </a:cubicBezTo>
                  <a:cubicBezTo>
                    <a:pt x="43" y="195"/>
                    <a:pt x="45" y="200"/>
                    <a:pt x="48" y="206"/>
                  </a:cubicBezTo>
                  <a:cubicBezTo>
                    <a:pt x="50" y="210"/>
                    <a:pt x="52" y="214"/>
                    <a:pt x="54" y="218"/>
                  </a:cubicBezTo>
                  <a:cubicBezTo>
                    <a:pt x="40" y="218"/>
                    <a:pt x="40" y="218"/>
                    <a:pt x="40" y="218"/>
                  </a:cubicBezTo>
                  <a:cubicBezTo>
                    <a:pt x="38" y="213"/>
                    <a:pt x="37" y="209"/>
                    <a:pt x="35" y="206"/>
                  </a:cubicBezTo>
                  <a:cubicBezTo>
                    <a:pt x="33" y="200"/>
                    <a:pt x="31" y="195"/>
                    <a:pt x="30" y="191"/>
                  </a:cubicBezTo>
                  <a:cubicBezTo>
                    <a:pt x="30" y="193"/>
                    <a:pt x="30" y="195"/>
                    <a:pt x="30" y="196"/>
                  </a:cubicBezTo>
                  <a:cubicBezTo>
                    <a:pt x="31" y="202"/>
                    <a:pt x="33" y="208"/>
                    <a:pt x="34" y="213"/>
                  </a:cubicBezTo>
                  <a:cubicBezTo>
                    <a:pt x="35" y="215"/>
                    <a:pt x="35" y="216"/>
                    <a:pt x="36" y="218"/>
                  </a:cubicBezTo>
                  <a:cubicBezTo>
                    <a:pt x="28" y="218"/>
                    <a:pt x="28" y="218"/>
                    <a:pt x="28" y="218"/>
                  </a:cubicBezTo>
                  <a:close/>
                  <a:moveTo>
                    <a:pt x="55" y="218"/>
                  </a:moveTo>
                  <a:cubicBezTo>
                    <a:pt x="65" y="218"/>
                    <a:pt x="65" y="218"/>
                    <a:pt x="65" y="218"/>
                  </a:cubicBezTo>
                  <a:cubicBezTo>
                    <a:pt x="63" y="211"/>
                    <a:pt x="63" y="211"/>
                    <a:pt x="63" y="211"/>
                  </a:cubicBezTo>
                  <a:cubicBezTo>
                    <a:pt x="63" y="213"/>
                    <a:pt x="63" y="213"/>
                    <a:pt x="63" y="213"/>
                  </a:cubicBezTo>
                  <a:cubicBezTo>
                    <a:pt x="64" y="215"/>
                    <a:pt x="64" y="216"/>
                    <a:pt x="65" y="218"/>
                  </a:cubicBezTo>
                  <a:cubicBezTo>
                    <a:pt x="76" y="218"/>
                    <a:pt x="76" y="218"/>
                    <a:pt x="76" y="218"/>
                  </a:cubicBezTo>
                  <a:cubicBezTo>
                    <a:pt x="75" y="215"/>
                    <a:pt x="75" y="213"/>
                    <a:pt x="74" y="210"/>
                  </a:cubicBezTo>
                  <a:cubicBezTo>
                    <a:pt x="74" y="212"/>
                    <a:pt x="75" y="213"/>
                    <a:pt x="75" y="214"/>
                  </a:cubicBezTo>
                  <a:cubicBezTo>
                    <a:pt x="76" y="217"/>
                    <a:pt x="76" y="217"/>
                    <a:pt x="76" y="217"/>
                  </a:cubicBezTo>
                  <a:cubicBezTo>
                    <a:pt x="76" y="218"/>
                    <a:pt x="76" y="218"/>
                    <a:pt x="76" y="218"/>
                  </a:cubicBezTo>
                  <a:cubicBezTo>
                    <a:pt x="101" y="218"/>
                    <a:pt x="101" y="218"/>
                    <a:pt x="101" y="218"/>
                  </a:cubicBezTo>
                  <a:cubicBezTo>
                    <a:pt x="100" y="214"/>
                    <a:pt x="98" y="210"/>
                    <a:pt x="97" y="206"/>
                  </a:cubicBezTo>
                  <a:cubicBezTo>
                    <a:pt x="95" y="201"/>
                    <a:pt x="93" y="197"/>
                    <a:pt x="92" y="192"/>
                  </a:cubicBezTo>
                  <a:cubicBezTo>
                    <a:pt x="90" y="189"/>
                    <a:pt x="90" y="189"/>
                    <a:pt x="90" y="189"/>
                  </a:cubicBezTo>
                  <a:cubicBezTo>
                    <a:pt x="91" y="190"/>
                    <a:pt x="91" y="190"/>
                    <a:pt x="91" y="190"/>
                  </a:cubicBezTo>
                  <a:cubicBezTo>
                    <a:pt x="94" y="198"/>
                    <a:pt x="97" y="205"/>
                    <a:pt x="99" y="212"/>
                  </a:cubicBezTo>
                  <a:cubicBezTo>
                    <a:pt x="100" y="214"/>
                    <a:pt x="100" y="216"/>
                    <a:pt x="101" y="218"/>
                  </a:cubicBezTo>
                  <a:cubicBezTo>
                    <a:pt x="141" y="218"/>
                    <a:pt x="141" y="218"/>
                    <a:pt x="141" y="218"/>
                  </a:cubicBezTo>
                  <a:cubicBezTo>
                    <a:pt x="141" y="217"/>
                    <a:pt x="142" y="217"/>
                    <a:pt x="142" y="216"/>
                  </a:cubicBezTo>
                  <a:cubicBezTo>
                    <a:pt x="142" y="215"/>
                    <a:pt x="142" y="213"/>
                    <a:pt x="141" y="212"/>
                  </a:cubicBezTo>
                  <a:cubicBezTo>
                    <a:pt x="141" y="211"/>
                    <a:pt x="141" y="210"/>
                    <a:pt x="141" y="209"/>
                  </a:cubicBezTo>
                  <a:cubicBezTo>
                    <a:pt x="142" y="207"/>
                    <a:pt x="142" y="206"/>
                    <a:pt x="142" y="204"/>
                  </a:cubicBezTo>
                  <a:cubicBezTo>
                    <a:pt x="143" y="203"/>
                    <a:pt x="143" y="202"/>
                    <a:pt x="143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199"/>
                    <a:pt x="143" y="197"/>
                    <a:pt x="143" y="195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144" y="198"/>
                    <a:pt x="144" y="201"/>
                    <a:pt x="144" y="204"/>
                  </a:cubicBezTo>
                  <a:cubicBezTo>
                    <a:pt x="144" y="207"/>
                    <a:pt x="144" y="207"/>
                    <a:pt x="144" y="207"/>
                  </a:cubicBezTo>
                  <a:cubicBezTo>
                    <a:pt x="144" y="209"/>
                    <a:pt x="144" y="210"/>
                    <a:pt x="144" y="212"/>
                  </a:cubicBezTo>
                  <a:cubicBezTo>
                    <a:pt x="144" y="213"/>
                    <a:pt x="144" y="214"/>
                    <a:pt x="144" y="215"/>
                  </a:cubicBezTo>
                  <a:cubicBezTo>
                    <a:pt x="144" y="215"/>
                    <a:pt x="144" y="216"/>
                    <a:pt x="144" y="217"/>
                  </a:cubicBezTo>
                  <a:cubicBezTo>
                    <a:pt x="144" y="217"/>
                    <a:pt x="144" y="217"/>
                    <a:pt x="144" y="218"/>
                  </a:cubicBezTo>
                  <a:cubicBezTo>
                    <a:pt x="149" y="218"/>
                    <a:pt x="149" y="218"/>
                    <a:pt x="149" y="218"/>
                  </a:cubicBezTo>
                  <a:cubicBezTo>
                    <a:pt x="149" y="217"/>
                    <a:pt x="149" y="217"/>
                    <a:pt x="149" y="217"/>
                  </a:cubicBezTo>
                  <a:cubicBezTo>
                    <a:pt x="151" y="217"/>
                    <a:pt x="151" y="217"/>
                    <a:pt x="151" y="217"/>
                  </a:cubicBezTo>
                  <a:cubicBezTo>
                    <a:pt x="150" y="217"/>
                    <a:pt x="150" y="217"/>
                    <a:pt x="150" y="218"/>
                  </a:cubicBezTo>
                  <a:cubicBezTo>
                    <a:pt x="315" y="218"/>
                    <a:pt x="315" y="218"/>
                    <a:pt x="315" y="218"/>
                  </a:cubicBezTo>
                  <a:cubicBezTo>
                    <a:pt x="315" y="217"/>
                    <a:pt x="315" y="217"/>
                    <a:pt x="315" y="217"/>
                  </a:cubicBezTo>
                  <a:cubicBezTo>
                    <a:pt x="315" y="216"/>
                    <a:pt x="314" y="215"/>
                    <a:pt x="314" y="215"/>
                  </a:cubicBezTo>
                  <a:cubicBezTo>
                    <a:pt x="309" y="215"/>
                    <a:pt x="304" y="214"/>
                    <a:pt x="298" y="212"/>
                  </a:cubicBezTo>
                  <a:cubicBezTo>
                    <a:pt x="293" y="211"/>
                    <a:pt x="287" y="210"/>
                    <a:pt x="282" y="208"/>
                  </a:cubicBezTo>
                  <a:cubicBezTo>
                    <a:pt x="279" y="208"/>
                    <a:pt x="277" y="207"/>
                    <a:pt x="274" y="206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282" y="207"/>
                    <a:pt x="286" y="208"/>
                    <a:pt x="291" y="209"/>
                  </a:cubicBezTo>
                  <a:cubicBezTo>
                    <a:pt x="296" y="209"/>
                    <a:pt x="300" y="210"/>
                    <a:pt x="303" y="211"/>
                  </a:cubicBezTo>
                  <a:cubicBezTo>
                    <a:pt x="328" y="215"/>
                    <a:pt x="328" y="215"/>
                    <a:pt x="328" y="215"/>
                  </a:cubicBezTo>
                  <a:cubicBezTo>
                    <a:pt x="329" y="215"/>
                    <a:pt x="329" y="215"/>
                    <a:pt x="329" y="214"/>
                  </a:cubicBezTo>
                  <a:cubicBezTo>
                    <a:pt x="330" y="213"/>
                    <a:pt x="329" y="212"/>
                    <a:pt x="328" y="212"/>
                  </a:cubicBezTo>
                  <a:cubicBezTo>
                    <a:pt x="324" y="211"/>
                    <a:pt x="318" y="209"/>
                    <a:pt x="312" y="207"/>
                  </a:cubicBezTo>
                  <a:cubicBezTo>
                    <a:pt x="310" y="206"/>
                    <a:pt x="310" y="206"/>
                    <a:pt x="310" y="206"/>
                  </a:cubicBezTo>
                  <a:cubicBezTo>
                    <a:pt x="314" y="207"/>
                    <a:pt x="314" y="207"/>
                    <a:pt x="314" y="207"/>
                  </a:cubicBezTo>
                  <a:cubicBezTo>
                    <a:pt x="315" y="207"/>
                    <a:pt x="316" y="206"/>
                    <a:pt x="316" y="206"/>
                  </a:cubicBezTo>
                  <a:cubicBezTo>
                    <a:pt x="316" y="205"/>
                    <a:pt x="316" y="204"/>
                    <a:pt x="315" y="204"/>
                  </a:cubicBezTo>
                  <a:cubicBezTo>
                    <a:pt x="313" y="203"/>
                    <a:pt x="310" y="203"/>
                    <a:pt x="308" y="202"/>
                  </a:cubicBezTo>
                  <a:cubicBezTo>
                    <a:pt x="305" y="202"/>
                    <a:pt x="303" y="201"/>
                    <a:pt x="300" y="201"/>
                  </a:cubicBezTo>
                  <a:cubicBezTo>
                    <a:pt x="299" y="200"/>
                    <a:pt x="297" y="200"/>
                    <a:pt x="296" y="200"/>
                  </a:cubicBezTo>
                  <a:cubicBezTo>
                    <a:pt x="298" y="200"/>
                    <a:pt x="298" y="200"/>
                    <a:pt x="298" y="200"/>
                  </a:cubicBezTo>
                  <a:cubicBezTo>
                    <a:pt x="310" y="202"/>
                    <a:pt x="321" y="204"/>
                    <a:pt x="332" y="208"/>
                  </a:cubicBezTo>
                  <a:cubicBezTo>
                    <a:pt x="332" y="208"/>
                    <a:pt x="332" y="208"/>
                    <a:pt x="332" y="208"/>
                  </a:cubicBezTo>
                  <a:cubicBezTo>
                    <a:pt x="333" y="208"/>
                    <a:pt x="333" y="208"/>
                    <a:pt x="334" y="207"/>
                  </a:cubicBezTo>
                  <a:cubicBezTo>
                    <a:pt x="334" y="206"/>
                    <a:pt x="333" y="205"/>
                    <a:pt x="333" y="205"/>
                  </a:cubicBezTo>
                  <a:cubicBezTo>
                    <a:pt x="331" y="204"/>
                    <a:pt x="329" y="203"/>
                    <a:pt x="326" y="202"/>
                  </a:cubicBezTo>
                  <a:cubicBezTo>
                    <a:pt x="327" y="202"/>
                    <a:pt x="327" y="202"/>
                    <a:pt x="327" y="202"/>
                  </a:cubicBezTo>
                  <a:cubicBezTo>
                    <a:pt x="327" y="203"/>
                    <a:pt x="328" y="202"/>
                    <a:pt x="328" y="201"/>
                  </a:cubicBezTo>
                  <a:cubicBezTo>
                    <a:pt x="329" y="201"/>
                    <a:pt x="328" y="200"/>
                    <a:pt x="328" y="200"/>
                  </a:cubicBezTo>
                  <a:cubicBezTo>
                    <a:pt x="318" y="196"/>
                    <a:pt x="305" y="192"/>
                    <a:pt x="291" y="188"/>
                  </a:cubicBezTo>
                  <a:cubicBezTo>
                    <a:pt x="280" y="184"/>
                    <a:pt x="267" y="181"/>
                    <a:pt x="255" y="179"/>
                  </a:cubicBezTo>
                  <a:cubicBezTo>
                    <a:pt x="255" y="179"/>
                    <a:pt x="255" y="179"/>
                    <a:pt x="255" y="179"/>
                  </a:cubicBezTo>
                  <a:cubicBezTo>
                    <a:pt x="252" y="179"/>
                    <a:pt x="252" y="179"/>
                    <a:pt x="252" y="179"/>
                  </a:cubicBezTo>
                  <a:cubicBezTo>
                    <a:pt x="245" y="177"/>
                    <a:pt x="238" y="176"/>
                    <a:pt x="232" y="176"/>
                  </a:cubicBezTo>
                  <a:cubicBezTo>
                    <a:pt x="231" y="176"/>
                    <a:pt x="231" y="176"/>
                    <a:pt x="231" y="176"/>
                  </a:cubicBezTo>
                  <a:cubicBezTo>
                    <a:pt x="228" y="176"/>
                    <a:pt x="224" y="175"/>
                    <a:pt x="221" y="175"/>
                  </a:cubicBezTo>
                  <a:cubicBezTo>
                    <a:pt x="221" y="175"/>
                    <a:pt x="221" y="175"/>
                    <a:pt x="221" y="175"/>
                  </a:cubicBezTo>
                  <a:cubicBezTo>
                    <a:pt x="220" y="175"/>
                    <a:pt x="218" y="175"/>
                    <a:pt x="217" y="175"/>
                  </a:cubicBezTo>
                  <a:cubicBezTo>
                    <a:pt x="215" y="175"/>
                    <a:pt x="214" y="175"/>
                    <a:pt x="212" y="175"/>
                  </a:cubicBezTo>
                  <a:cubicBezTo>
                    <a:pt x="210" y="175"/>
                    <a:pt x="209" y="175"/>
                    <a:pt x="207" y="175"/>
                  </a:cubicBezTo>
                  <a:cubicBezTo>
                    <a:pt x="206" y="175"/>
                    <a:pt x="205" y="175"/>
                    <a:pt x="204" y="175"/>
                  </a:cubicBezTo>
                  <a:cubicBezTo>
                    <a:pt x="203" y="176"/>
                    <a:pt x="203" y="176"/>
                    <a:pt x="203" y="176"/>
                  </a:cubicBezTo>
                  <a:cubicBezTo>
                    <a:pt x="200" y="176"/>
                    <a:pt x="197" y="176"/>
                    <a:pt x="195" y="177"/>
                  </a:cubicBezTo>
                  <a:cubicBezTo>
                    <a:pt x="195" y="177"/>
                    <a:pt x="195" y="177"/>
                    <a:pt x="195" y="177"/>
                  </a:cubicBezTo>
                  <a:cubicBezTo>
                    <a:pt x="192" y="177"/>
                    <a:pt x="190" y="178"/>
                    <a:pt x="187" y="178"/>
                  </a:cubicBezTo>
                  <a:cubicBezTo>
                    <a:pt x="185" y="178"/>
                    <a:pt x="185" y="178"/>
                    <a:pt x="185" y="178"/>
                  </a:cubicBezTo>
                  <a:cubicBezTo>
                    <a:pt x="187" y="177"/>
                    <a:pt x="188" y="175"/>
                    <a:pt x="190" y="173"/>
                  </a:cubicBezTo>
                  <a:cubicBezTo>
                    <a:pt x="194" y="169"/>
                    <a:pt x="194" y="169"/>
                    <a:pt x="194" y="169"/>
                  </a:cubicBezTo>
                  <a:cubicBezTo>
                    <a:pt x="196" y="169"/>
                    <a:pt x="198" y="169"/>
                    <a:pt x="200" y="169"/>
                  </a:cubicBezTo>
                  <a:cubicBezTo>
                    <a:pt x="201" y="169"/>
                    <a:pt x="202" y="168"/>
                    <a:pt x="203" y="168"/>
                  </a:cubicBezTo>
                  <a:cubicBezTo>
                    <a:pt x="204" y="168"/>
                    <a:pt x="205" y="168"/>
                    <a:pt x="205" y="168"/>
                  </a:cubicBezTo>
                  <a:cubicBezTo>
                    <a:pt x="205" y="168"/>
                    <a:pt x="205" y="168"/>
                    <a:pt x="205" y="168"/>
                  </a:cubicBezTo>
                  <a:cubicBezTo>
                    <a:pt x="202" y="169"/>
                    <a:pt x="200" y="170"/>
                    <a:pt x="197" y="170"/>
                  </a:cubicBezTo>
                  <a:cubicBezTo>
                    <a:pt x="195" y="171"/>
                    <a:pt x="192" y="172"/>
                    <a:pt x="190" y="173"/>
                  </a:cubicBezTo>
                  <a:cubicBezTo>
                    <a:pt x="189" y="173"/>
                    <a:pt x="189" y="174"/>
                    <a:pt x="189" y="175"/>
                  </a:cubicBezTo>
                  <a:cubicBezTo>
                    <a:pt x="189" y="175"/>
                    <a:pt x="190" y="176"/>
                    <a:pt x="191" y="176"/>
                  </a:cubicBezTo>
                  <a:cubicBezTo>
                    <a:pt x="191" y="176"/>
                    <a:pt x="193" y="175"/>
                    <a:pt x="197" y="174"/>
                  </a:cubicBezTo>
                  <a:cubicBezTo>
                    <a:pt x="199" y="174"/>
                    <a:pt x="201" y="174"/>
                    <a:pt x="204" y="174"/>
                  </a:cubicBezTo>
                  <a:cubicBezTo>
                    <a:pt x="207" y="173"/>
                    <a:pt x="210" y="173"/>
                    <a:pt x="214" y="173"/>
                  </a:cubicBezTo>
                  <a:cubicBezTo>
                    <a:pt x="214" y="173"/>
                    <a:pt x="214" y="173"/>
                    <a:pt x="214" y="173"/>
                  </a:cubicBezTo>
                  <a:cubicBezTo>
                    <a:pt x="217" y="173"/>
                    <a:pt x="221" y="173"/>
                    <a:pt x="225" y="174"/>
                  </a:cubicBezTo>
                  <a:cubicBezTo>
                    <a:pt x="229" y="174"/>
                    <a:pt x="233" y="174"/>
                    <a:pt x="238" y="175"/>
                  </a:cubicBezTo>
                  <a:cubicBezTo>
                    <a:pt x="238" y="175"/>
                    <a:pt x="238" y="175"/>
                    <a:pt x="238" y="175"/>
                  </a:cubicBezTo>
                  <a:cubicBezTo>
                    <a:pt x="242" y="175"/>
                    <a:pt x="246" y="176"/>
                    <a:pt x="251" y="177"/>
                  </a:cubicBezTo>
                  <a:cubicBezTo>
                    <a:pt x="256" y="178"/>
                    <a:pt x="260" y="179"/>
                    <a:pt x="265" y="180"/>
                  </a:cubicBezTo>
                  <a:cubicBezTo>
                    <a:pt x="283" y="185"/>
                    <a:pt x="301" y="191"/>
                    <a:pt x="315" y="195"/>
                  </a:cubicBezTo>
                  <a:cubicBezTo>
                    <a:pt x="315" y="195"/>
                    <a:pt x="315" y="195"/>
                    <a:pt x="315" y="195"/>
                  </a:cubicBezTo>
                  <a:cubicBezTo>
                    <a:pt x="328" y="199"/>
                    <a:pt x="337" y="202"/>
                    <a:pt x="338" y="203"/>
                  </a:cubicBezTo>
                  <a:cubicBezTo>
                    <a:pt x="339" y="203"/>
                    <a:pt x="340" y="203"/>
                    <a:pt x="340" y="202"/>
                  </a:cubicBezTo>
                  <a:cubicBezTo>
                    <a:pt x="340" y="201"/>
                    <a:pt x="340" y="200"/>
                    <a:pt x="339" y="200"/>
                  </a:cubicBezTo>
                  <a:cubicBezTo>
                    <a:pt x="331" y="196"/>
                    <a:pt x="322" y="191"/>
                    <a:pt x="311" y="187"/>
                  </a:cubicBezTo>
                  <a:cubicBezTo>
                    <a:pt x="313" y="188"/>
                    <a:pt x="313" y="188"/>
                    <a:pt x="313" y="188"/>
                  </a:cubicBezTo>
                  <a:cubicBezTo>
                    <a:pt x="326" y="191"/>
                    <a:pt x="334" y="193"/>
                    <a:pt x="335" y="194"/>
                  </a:cubicBezTo>
                  <a:cubicBezTo>
                    <a:pt x="336" y="194"/>
                    <a:pt x="337" y="193"/>
                    <a:pt x="337" y="193"/>
                  </a:cubicBezTo>
                  <a:cubicBezTo>
                    <a:pt x="337" y="192"/>
                    <a:pt x="337" y="191"/>
                    <a:pt x="336" y="191"/>
                  </a:cubicBezTo>
                  <a:cubicBezTo>
                    <a:pt x="334" y="190"/>
                    <a:pt x="330" y="188"/>
                    <a:pt x="327" y="187"/>
                  </a:cubicBezTo>
                  <a:cubicBezTo>
                    <a:pt x="328" y="187"/>
                    <a:pt x="328" y="187"/>
                    <a:pt x="328" y="187"/>
                  </a:cubicBezTo>
                  <a:cubicBezTo>
                    <a:pt x="329" y="187"/>
                    <a:pt x="329" y="187"/>
                    <a:pt x="330" y="186"/>
                  </a:cubicBezTo>
                  <a:cubicBezTo>
                    <a:pt x="330" y="186"/>
                    <a:pt x="330" y="185"/>
                    <a:pt x="329" y="185"/>
                  </a:cubicBezTo>
                  <a:cubicBezTo>
                    <a:pt x="325" y="183"/>
                    <a:pt x="321" y="181"/>
                    <a:pt x="316" y="179"/>
                  </a:cubicBezTo>
                  <a:cubicBezTo>
                    <a:pt x="319" y="180"/>
                    <a:pt x="319" y="180"/>
                    <a:pt x="319" y="180"/>
                  </a:cubicBezTo>
                  <a:cubicBezTo>
                    <a:pt x="331" y="184"/>
                    <a:pt x="339" y="186"/>
                    <a:pt x="339" y="186"/>
                  </a:cubicBezTo>
                  <a:cubicBezTo>
                    <a:pt x="339" y="186"/>
                    <a:pt x="340" y="186"/>
                    <a:pt x="340" y="186"/>
                  </a:cubicBezTo>
                  <a:cubicBezTo>
                    <a:pt x="341" y="185"/>
                    <a:pt x="341" y="184"/>
                    <a:pt x="340" y="184"/>
                  </a:cubicBezTo>
                  <a:cubicBezTo>
                    <a:pt x="338" y="183"/>
                    <a:pt x="335" y="181"/>
                    <a:pt x="333" y="180"/>
                  </a:cubicBezTo>
                  <a:cubicBezTo>
                    <a:pt x="339" y="182"/>
                    <a:pt x="339" y="182"/>
                    <a:pt x="339" y="182"/>
                  </a:cubicBezTo>
                  <a:cubicBezTo>
                    <a:pt x="339" y="182"/>
                    <a:pt x="340" y="182"/>
                    <a:pt x="340" y="181"/>
                  </a:cubicBezTo>
                  <a:cubicBezTo>
                    <a:pt x="341" y="181"/>
                    <a:pt x="340" y="180"/>
                    <a:pt x="340" y="179"/>
                  </a:cubicBezTo>
                  <a:cubicBezTo>
                    <a:pt x="336" y="177"/>
                    <a:pt x="332" y="175"/>
                    <a:pt x="327" y="173"/>
                  </a:cubicBezTo>
                  <a:cubicBezTo>
                    <a:pt x="324" y="172"/>
                    <a:pt x="322" y="170"/>
                    <a:pt x="319" y="169"/>
                  </a:cubicBezTo>
                  <a:cubicBezTo>
                    <a:pt x="322" y="170"/>
                    <a:pt x="326" y="171"/>
                    <a:pt x="329" y="172"/>
                  </a:cubicBezTo>
                  <a:cubicBezTo>
                    <a:pt x="329" y="172"/>
                    <a:pt x="329" y="172"/>
                    <a:pt x="329" y="172"/>
                  </a:cubicBezTo>
                  <a:cubicBezTo>
                    <a:pt x="332" y="174"/>
                    <a:pt x="336" y="175"/>
                    <a:pt x="339" y="176"/>
                  </a:cubicBezTo>
                  <a:cubicBezTo>
                    <a:pt x="340" y="177"/>
                    <a:pt x="342" y="177"/>
                    <a:pt x="343" y="178"/>
                  </a:cubicBezTo>
                  <a:cubicBezTo>
                    <a:pt x="348" y="180"/>
                    <a:pt x="348" y="180"/>
                    <a:pt x="348" y="180"/>
                  </a:cubicBezTo>
                  <a:cubicBezTo>
                    <a:pt x="349" y="180"/>
                    <a:pt x="349" y="180"/>
                    <a:pt x="350" y="179"/>
                  </a:cubicBezTo>
                  <a:cubicBezTo>
                    <a:pt x="350" y="179"/>
                    <a:pt x="350" y="178"/>
                    <a:pt x="349" y="178"/>
                  </a:cubicBezTo>
                  <a:cubicBezTo>
                    <a:pt x="344" y="174"/>
                    <a:pt x="338" y="171"/>
                    <a:pt x="331" y="167"/>
                  </a:cubicBezTo>
                  <a:cubicBezTo>
                    <a:pt x="345" y="171"/>
                    <a:pt x="345" y="171"/>
                    <a:pt x="345" y="171"/>
                  </a:cubicBezTo>
                  <a:cubicBezTo>
                    <a:pt x="345" y="171"/>
                    <a:pt x="345" y="171"/>
                    <a:pt x="345" y="171"/>
                  </a:cubicBezTo>
                  <a:cubicBezTo>
                    <a:pt x="347" y="172"/>
                    <a:pt x="347" y="172"/>
                    <a:pt x="347" y="172"/>
                  </a:cubicBezTo>
                  <a:cubicBezTo>
                    <a:pt x="347" y="172"/>
                    <a:pt x="348" y="172"/>
                    <a:pt x="349" y="172"/>
                  </a:cubicBezTo>
                  <a:cubicBezTo>
                    <a:pt x="349" y="171"/>
                    <a:pt x="349" y="170"/>
                    <a:pt x="348" y="170"/>
                  </a:cubicBezTo>
                  <a:cubicBezTo>
                    <a:pt x="347" y="168"/>
                    <a:pt x="345" y="167"/>
                    <a:pt x="344" y="166"/>
                  </a:cubicBezTo>
                  <a:cubicBezTo>
                    <a:pt x="343" y="165"/>
                    <a:pt x="343" y="165"/>
                    <a:pt x="343" y="165"/>
                  </a:cubicBezTo>
                  <a:cubicBezTo>
                    <a:pt x="343" y="166"/>
                    <a:pt x="343" y="166"/>
                    <a:pt x="343" y="166"/>
                  </a:cubicBezTo>
                  <a:cubicBezTo>
                    <a:pt x="344" y="166"/>
                    <a:pt x="345" y="166"/>
                    <a:pt x="345" y="165"/>
                  </a:cubicBezTo>
                  <a:cubicBezTo>
                    <a:pt x="346" y="164"/>
                    <a:pt x="345" y="164"/>
                    <a:pt x="345" y="163"/>
                  </a:cubicBezTo>
                  <a:cubicBezTo>
                    <a:pt x="343" y="162"/>
                    <a:pt x="342" y="161"/>
                    <a:pt x="340" y="160"/>
                  </a:cubicBezTo>
                  <a:cubicBezTo>
                    <a:pt x="339" y="158"/>
                    <a:pt x="337" y="157"/>
                    <a:pt x="335" y="156"/>
                  </a:cubicBezTo>
                  <a:cubicBezTo>
                    <a:pt x="335" y="156"/>
                    <a:pt x="335" y="156"/>
                    <a:pt x="335" y="156"/>
                  </a:cubicBezTo>
                  <a:cubicBezTo>
                    <a:pt x="332" y="154"/>
                    <a:pt x="329" y="152"/>
                    <a:pt x="325" y="150"/>
                  </a:cubicBezTo>
                  <a:cubicBezTo>
                    <a:pt x="324" y="150"/>
                    <a:pt x="324" y="150"/>
                    <a:pt x="324" y="150"/>
                  </a:cubicBezTo>
                  <a:cubicBezTo>
                    <a:pt x="326" y="150"/>
                    <a:pt x="326" y="150"/>
                    <a:pt x="326" y="150"/>
                  </a:cubicBezTo>
                  <a:cubicBezTo>
                    <a:pt x="328" y="151"/>
                    <a:pt x="331" y="153"/>
                    <a:pt x="333" y="154"/>
                  </a:cubicBezTo>
                  <a:cubicBezTo>
                    <a:pt x="335" y="155"/>
                    <a:pt x="336" y="155"/>
                    <a:pt x="337" y="156"/>
                  </a:cubicBezTo>
                  <a:cubicBezTo>
                    <a:pt x="338" y="156"/>
                    <a:pt x="339" y="157"/>
                    <a:pt x="340" y="157"/>
                  </a:cubicBezTo>
                  <a:cubicBezTo>
                    <a:pt x="341" y="158"/>
                    <a:pt x="342" y="158"/>
                    <a:pt x="343" y="159"/>
                  </a:cubicBezTo>
                  <a:cubicBezTo>
                    <a:pt x="343" y="160"/>
                    <a:pt x="344" y="160"/>
                    <a:pt x="345" y="160"/>
                  </a:cubicBezTo>
                  <a:cubicBezTo>
                    <a:pt x="345" y="161"/>
                    <a:pt x="345" y="161"/>
                    <a:pt x="345" y="161"/>
                  </a:cubicBezTo>
                  <a:cubicBezTo>
                    <a:pt x="347" y="162"/>
                    <a:pt x="348" y="163"/>
                    <a:pt x="349" y="163"/>
                  </a:cubicBezTo>
                  <a:cubicBezTo>
                    <a:pt x="349" y="164"/>
                    <a:pt x="350" y="164"/>
                    <a:pt x="350" y="163"/>
                  </a:cubicBezTo>
                  <a:cubicBezTo>
                    <a:pt x="351" y="163"/>
                    <a:pt x="351" y="162"/>
                    <a:pt x="351" y="161"/>
                  </a:cubicBezTo>
                  <a:cubicBezTo>
                    <a:pt x="349" y="159"/>
                    <a:pt x="346" y="157"/>
                    <a:pt x="343" y="154"/>
                  </a:cubicBezTo>
                  <a:cubicBezTo>
                    <a:pt x="345" y="155"/>
                    <a:pt x="345" y="155"/>
                    <a:pt x="345" y="155"/>
                  </a:cubicBezTo>
                  <a:cubicBezTo>
                    <a:pt x="348" y="156"/>
                    <a:pt x="350" y="156"/>
                    <a:pt x="353" y="157"/>
                  </a:cubicBezTo>
                  <a:cubicBezTo>
                    <a:pt x="353" y="157"/>
                    <a:pt x="353" y="157"/>
                    <a:pt x="353" y="157"/>
                  </a:cubicBezTo>
                  <a:cubicBezTo>
                    <a:pt x="354" y="157"/>
                    <a:pt x="355" y="158"/>
                    <a:pt x="357" y="158"/>
                  </a:cubicBezTo>
                  <a:cubicBezTo>
                    <a:pt x="358" y="158"/>
                    <a:pt x="359" y="158"/>
                    <a:pt x="359" y="159"/>
                  </a:cubicBezTo>
                  <a:cubicBezTo>
                    <a:pt x="363" y="159"/>
                    <a:pt x="364" y="160"/>
                    <a:pt x="365" y="160"/>
                  </a:cubicBezTo>
                  <a:cubicBezTo>
                    <a:pt x="366" y="160"/>
                    <a:pt x="366" y="160"/>
                    <a:pt x="367" y="159"/>
                  </a:cubicBezTo>
                  <a:cubicBezTo>
                    <a:pt x="367" y="158"/>
                    <a:pt x="366" y="158"/>
                    <a:pt x="366" y="157"/>
                  </a:cubicBezTo>
                  <a:cubicBezTo>
                    <a:pt x="358" y="154"/>
                    <a:pt x="358" y="154"/>
                    <a:pt x="358" y="154"/>
                  </a:cubicBezTo>
                  <a:cubicBezTo>
                    <a:pt x="359" y="154"/>
                    <a:pt x="359" y="154"/>
                    <a:pt x="359" y="153"/>
                  </a:cubicBezTo>
                  <a:cubicBezTo>
                    <a:pt x="360" y="153"/>
                    <a:pt x="360" y="152"/>
                    <a:pt x="359" y="152"/>
                  </a:cubicBezTo>
                  <a:cubicBezTo>
                    <a:pt x="358" y="150"/>
                    <a:pt x="356" y="149"/>
                    <a:pt x="354" y="148"/>
                  </a:cubicBezTo>
                  <a:cubicBezTo>
                    <a:pt x="358" y="149"/>
                    <a:pt x="360" y="150"/>
                    <a:pt x="360" y="150"/>
                  </a:cubicBezTo>
                  <a:cubicBezTo>
                    <a:pt x="361" y="151"/>
                    <a:pt x="362" y="150"/>
                    <a:pt x="362" y="150"/>
                  </a:cubicBezTo>
                  <a:cubicBezTo>
                    <a:pt x="363" y="149"/>
                    <a:pt x="362" y="148"/>
                    <a:pt x="362" y="148"/>
                  </a:cubicBezTo>
                  <a:cubicBezTo>
                    <a:pt x="359" y="146"/>
                    <a:pt x="355" y="144"/>
                    <a:pt x="352" y="141"/>
                  </a:cubicBezTo>
                  <a:cubicBezTo>
                    <a:pt x="348" y="139"/>
                    <a:pt x="344" y="137"/>
                    <a:pt x="340" y="134"/>
                  </a:cubicBezTo>
                  <a:cubicBezTo>
                    <a:pt x="338" y="133"/>
                    <a:pt x="337" y="133"/>
                    <a:pt x="335" y="132"/>
                  </a:cubicBezTo>
                  <a:cubicBezTo>
                    <a:pt x="343" y="135"/>
                    <a:pt x="343" y="135"/>
                    <a:pt x="343" y="135"/>
                  </a:cubicBezTo>
                  <a:cubicBezTo>
                    <a:pt x="346" y="137"/>
                    <a:pt x="346" y="137"/>
                    <a:pt x="346" y="137"/>
                  </a:cubicBezTo>
                  <a:cubicBezTo>
                    <a:pt x="347" y="138"/>
                    <a:pt x="349" y="139"/>
                    <a:pt x="350" y="139"/>
                  </a:cubicBezTo>
                  <a:cubicBezTo>
                    <a:pt x="350" y="139"/>
                    <a:pt x="350" y="139"/>
                    <a:pt x="350" y="139"/>
                  </a:cubicBezTo>
                  <a:cubicBezTo>
                    <a:pt x="353" y="141"/>
                    <a:pt x="356" y="143"/>
                    <a:pt x="358" y="144"/>
                  </a:cubicBezTo>
                  <a:cubicBezTo>
                    <a:pt x="360" y="145"/>
                    <a:pt x="362" y="146"/>
                    <a:pt x="364" y="148"/>
                  </a:cubicBezTo>
                  <a:cubicBezTo>
                    <a:pt x="364" y="148"/>
                    <a:pt x="365" y="148"/>
                    <a:pt x="366" y="147"/>
                  </a:cubicBezTo>
                  <a:cubicBezTo>
                    <a:pt x="366" y="147"/>
                    <a:pt x="366" y="146"/>
                    <a:pt x="365" y="146"/>
                  </a:cubicBezTo>
                  <a:cubicBezTo>
                    <a:pt x="364" y="144"/>
                    <a:pt x="363" y="143"/>
                    <a:pt x="362" y="142"/>
                  </a:cubicBezTo>
                  <a:cubicBezTo>
                    <a:pt x="360" y="140"/>
                    <a:pt x="359" y="139"/>
                    <a:pt x="357" y="138"/>
                  </a:cubicBezTo>
                  <a:cubicBezTo>
                    <a:pt x="357" y="138"/>
                    <a:pt x="357" y="138"/>
                    <a:pt x="357" y="138"/>
                  </a:cubicBezTo>
                  <a:cubicBezTo>
                    <a:pt x="356" y="136"/>
                    <a:pt x="354" y="135"/>
                    <a:pt x="352" y="134"/>
                  </a:cubicBezTo>
                  <a:cubicBezTo>
                    <a:pt x="350" y="132"/>
                    <a:pt x="348" y="131"/>
                    <a:pt x="346" y="130"/>
                  </a:cubicBezTo>
                  <a:cubicBezTo>
                    <a:pt x="346" y="129"/>
                    <a:pt x="346" y="129"/>
                    <a:pt x="346" y="129"/>
                  </a:cubicBezTo>
                  <a:cubicBezTo>
                    <a:pt x="344" y="128"/>
                    <a:pt x="342" y="127"/>
                    <a:pt x="340" y="126"/>
                  </a:cubicBezTo>
                  <a:cubicBezTo>
                    <a:pt x="338" y="125"/>
                    <a:pt x="336" y="123"/>
                    <a:pt x="334" y="122"/>
                  </a:cubicBezTo>
                  <a:cubicBezTo>
                    <a:pt x="333" y="122"/>
                    <a:pt x="333" y="122"/>
                    <a:pt x="333" y="122"/>
                  </a:cubicBezTo>
                  <a:cubicBezTo>
                    <a:pt x="330" y="121"/>
                    <a:pt x="327" y="119"/>
                    <a:pt x="324" y="118"/>
                  </a:cubicBezTo>
                  <a:cubicBezTo>
                    <a:pt x="326" y="119"/>
                    <a:pt x="326" y="119"/>
                    <a:pt x="326" y="119"/>
                  </a:cubicBezTo>
                  <a:cubicBezTo>
                    <a:pt x="331" y="121"/>
                    <a:pt x="337" y="123"/>
                    <a:pt x="342" y="125"/>
                  </a:cubicBezTo>
                  <a:cubicBezTo>
                    <a:pt x="348" y="128"/>
                    <a:pt x="354" y="130"/>
                    <a:pt x="359" y="133"/>
                  </a:cubicBezTo>
                  <a:cubicBezTo>
                    <a:pt x="367" y="137"/>
                    <a:pt x="374" y="140"/>
                    <a:pt x="374" y="140"/>
                  </a:cubicBezTo>
                  <a:cubicBezTo>
                    <a:pt x="374" y="140"/>
                    <a:pt x="374" y="140"/>
                    <a:pt x="374" y="140"/>
                  </a:cubicBezTo>
                  <a:cubicBezTo>
                    <a:pt x="374" y="140"/>
                    <a:pt x="374" y="140"/>
                    <a:pt x="375" y="140"/>
                  </a:cubicBezTo>
                  <a:cubicBezTo>
                    <a:pt x="375" y="140"/>
                    <a:pt x="375" y="140"/>
                    <a:pt x="375" y="140"/>
                  </a:cubicBezTo>
                  <a:cubicBezTo>
                    <a:pt x="375" y="140"/>
                    <a:pt x="375" y="140"/>
                    <a:pt x="375" y="140"/>
                  </a:cubicBezTo>
                  <a:cubicBezTo>
                    <a:pt x="375" y="140"/>
                    <a:pt x="376" y="140"/>
                    <a:pt x="376" y="140"/>
                  </a:cubicBezTo>
                  <a:cubicBezTo>
                    <a:pt x="376" y="139"/>
                    <a:pt x="376" y="139"/>
                    <a:pt x="376" y="139"/>
                  </a:cubicBezTo>
                  <a:cubicBezTo>
                    <a:pt x="376" y="139"/>
                    <a:pt x="376" y="139"/>
                    <a:pt x="376" y="139"/>
                  </a:cubicBezTo>
                  <a:cubicBezTo>
                    <a:pt x="375" y="138"/>
                    <a:pt x="375" y="138"/>
                    <a:pt x="375" y="138"/>
                  </a:cubicBezTo>
                  <a:cubicBezTo>
                    <a:pt x="370" y="133"/>
                    <a:pt x="362" y="128"/>
                    <a:pt x="354" y="123"/>
                  </a:cubicBezTo>
                  <a:cubicBezTo>
                    <a:pt x="348" y="119"/>
                    <a:pt x="341" y="116"/>
                    <a:pt x="334" y="113"/>
                  </a:cubicBezTo>
                  <a:cubicBezTo>
                    <a:pt x="336" y="113"/>
                    <a:pt x="337" y="114"/>
                    <a:pt x="339" y="114"/>
                  </a:cubicBezTo>
                  <a:cubicBezTo>
                    <a:pt x="343" y="116"/>
                    <a:pt x="347" y="117"/>
                    <a:pt x="351" y="119"/>
                  </a:cubicBezTo>
                  <a:cubicBezTo>
                    <a:pt x="351" y="119"/>
                    <a:pt x="351" y="119"/>
                    <a:pt x="351" y="119"/>
                  </a:cubicBezTo>
                  <a:cubicBezTo>
                    <a:pt x="352" y="119"/>
                    <a:pt x="353" y="119"/>
                    <a:pt x="354" y="120"/>
                  </a:cubicBezTo>
                  <a:cubicBezTo>
                    <a:pt x="356" y="121"/>
                    <a:pt x="358" y="121"/>
                    <a:pt x="359" y="122"/>
                  </a:cubicBezTo>
                  <a:cubicBezTo>
                    <a:pt x="362" y="123"/>
                    <a:pt x="364" y="124"/>
                    <a:pt x="367" y="125"/>
                  </a:cubicBezTo>
                  <a:cubicBezTo>
                    <a:pt x="370" y="127"/>
                    <a:pt x="372" y="128"/>
                    <a:pt x="374" y="129"/>
                  </a:cubicBezTo>
                  <a:cubicBezTo>
                    <a:pt x="374" y="129"/>
                    <a:pt x="374" y="129"/>
                    <a:pt x="374" y="129"/>
                  </a:cubicBezTo>
                  <a:cubicBezTo>
                    <a:pt x="375" y="130"/>
                    <a:pt x="376" y="130"/>
                    <a:pt x="377" y="131"/>
                  </a:cubicBezTo>
                  <a:cubicBezTo>
                    <a:pt x="381" y="133"/>
                    <a:pt x="381" y="133"/>
                    <a:pt x="381" y="133"/>
                  </a:cubicBezTo>
                  <a:cubicBezTo>
                    <a:pt x="381" y="133"/>
                    <a:pt x="382" y="133"/>
                    <a:pt x="383" y="133"/>
                  </a:cubicBezTo>
                  <a:cubicBezTo>
                    <a:pt x="383" y="132"/>
                    <a:pt x="383" y="131"/>
                    <a:pt x="383" y="131"/>
                  </a:cubicBezTo>
                  <a:cubicBezTo>
                    <a:pt x="381" y="130"/>
                    <a:pt x="380" y="129"/>
                    <a:pt x="379" y="127"/>
                  </a:cubicBezTo>
                  <a:cubicBezTo>
                    <a:pt x="377" y="126"/>
                    <a:pt x="376" y="125"/>
                    <a:pt x="374" y="123"/>
                  </a:cubicBezTo>
                  <a:cubicBezTo>
                    <a:pt x="374" y="123"/>
                    <a:pt x="374" y="123"/>
                    <a:pt x="374" y="123"/>
                  </a:cubicBezTo>
                  <a:cubicBezTo>
                    <a:pt x="373" y="122"/>
                    <a:pt x="371" y="121"/>
                    <a:pt x="370" y="120"/>
                  </a:cubicBezTo>
                  <a:cubicBezTo>
                    <a:pt x="371" y="121"/>
                    <a:pt x="372" y="122"/>
                    <a:pt x="374" y="122"/>
                  </a:cubicBezTo>
                  <a:cubicBezTo>
                    <a:pt x="375" y="123"/>
                    <a:pt x="375" y="123"/>
                    <a:pt x="376" y="123"/>
                  </a:cubicBezTo>
                  <a:cubicBezTo>
                    <a:pt x="377" y="124"/>
                    <a:pt x="377" y="124"/>
                    <a:pt x="377" y="124"/>
                  </a:cubicBezTo>
                  <a:cubicBezTo>
                    <a:pt x="379" y="125"/>
                    <a:pt x="380" y="126"/>
                    <a:pt x="381" y="127"/>
                  </a:cubicBezTo>
                  <a:cubicBezTo>
                    <a:pt x="385" y="129"/>
                    <a:pt x="385" y="129"/>
                    <a:pt x="385" y="129"/>
                  </a:cubicBezTo>
                  <a:cubicBezTo>
                    <a:pt x="386" y="129"/>
                    <a:pt x="387" y="129"/>
                    <a:pt x="387" y="129"/>
                  </a:cubicBezTo>
                  <a:cubicBezTo>
                    <a:pt x="388" y="128"/>
                    <a:pt x="388" y="127"/>
                    <a:pt x="387" y="127"/>
                  </a:cubicBezTo>
                  <a:cubicBezTo>
                    <a:pt x="386" y="126"/>
                    <a:pt x="385" y="124"/>
                    <a:pt x="383" y="123"/>
                  </a:cubicBezTo>
                  <a:cubicBezTo>
                    <a:pt x="382" y="122"/>
                    <a:pt x="381" y="121"/>
                    <a:pt x="380" y="121"/>
                  </a:cubicBezTo>
                  <a:cubicBezTo>
                    <a:pt x="381" y="121"/>
                    <a:pt x="381" y="121"/>
                    <a:pt x="381" y="121"/>
                  </a:cubicBezTo>
                  <a:cubicBezTo>
                    <a:pt x="382" y="121"/>
                    <a:pt x="382" y="122"/>
                    <a:pt x="383" y="122"/>
                  </a:cubicBezTo>
                  <a:cubicBezTo>
                    <a:pt x="385" y="123"/>
                    <a:pt x="385" y="123"/>
                    <a:pt x="385" y="123"/>
                  </a:cubicBezTo>
                  <a:cubicBezTo>
                    <a:pt x="386" y="124"/>
                    <a:pt x="386" y="125"/>
                    <a:pt x="387" y="125"/>
                  </a:cubicBezTo>
                  <a:cubicBezTo>
                    <a:pt x="387" y="125"/>
                    <a:pt x="387" y="125"/>
                    <a:pt x="387" y="125"/>
                  </a:cubicBezTo>
                  <a:cubicBezTo>
                    <a:pt x="391" y="128"/>
                    <a:pt x="391" y="128"/>
                    <a:pt x="391" y="128"/>
                  </a:cubicBezTo>
                  <a:cubicBezTo>
                    <a:pt x="391" y="128"/>
                    <a:pt x="392" y="128"/>
                    <a:pt x="393" y="128"/>
                  </a:cubicBezTo>
                  <a:cubicBezTo>
                    <a:pt x="393" y="127"/>
                    <a:pt x="393" y="126"/>
                    <a:pt x="393" y="126"/>
                  </a:cubicBezTo>
                  <a:cubicBezTo>
                    <a:pt x="392" y="125"/>
                    <a:pt x="391" y="124"/>
                    <a:pt x="390" y="122"/>
                  </a:cubicBezTo>
                  <a:cubicBezTo>
                    <a:pt x="390" y="122"/>
                    <a:pt x="391" y="122"/>
                    <a:pt x="391" y="122"/>
                  </a:cubicBezTo>
                  <a:cubicBezTo>
                    <a:pt x="392" y="121"/>
                    <a:pt x="392" y="121"/>
                    <a:pt x="391" y="120"/>
                  </a:cubicBezTo>
                  <a:cubicBezTo>
                    <a:pt x="389" y="118"/>
                    <a:pt x="386" y="115"/>
                    <a:pt x="383" y="112"/>
                  </a:cubicBezTo>
                  <a:cubicBezTo>
                    <a:pt x="382" y="111"/>
                    <a:pt x="381" y="110"/>
                    <a:pt x="379" y="109"/>
                  </a:cubicBezTo>
                  <a:cubicBezTo>
                    <a:pt x="380" y="110"/>
                    <a:pt x="380" y="110"/>
                    <a:pt x="380" y="110"/>
                  </a:cubicBezTo>
                  <a:cubicBezTo>
                    <a:pt x="382" y="111"/>
                    <a:pt x="385" y="112"/>
                    <a:pt x="386" y="113"/>
                  </a:cubicBezTo>
                  <a:cubicBezTo>
                    <a:pt x="387" y="114"/>
                    <a:pt x="388" y="115"/>
                    <a:pt x="389" y="115"/>
                  </a:cubicBezTo>
                  <a:cubicBezTo>
                    <a:pt x="390" y="116"/>
                    <a:pt x="391" y="116"/>
                    <a:pt x="392" y="117"/>
                  </a:cubicBezTo>
                  <a:cubicBezTo>
                    <a:pt x="392" y="117"/>
                    <a:pt x="393" y="118"/>
                    <a:pt x="394" y="118"/>
                  </a:cubicBezTo>
                  <a:cubicBezTo>
                    <a:pt x="394" y="119"/>
                    <a:pt x="395" y="119"/>
                    <a:pt x="395" y="120"/>
                  </a:cubicBezTo>
                  <a:cubicBezTo>
                    <a:pt x="396" y="120"/>
                    <a:pt x="398" y="122"/>
                    <a:pt x="398" y="122"/>
                  </a:cubicBezTo>
                  <a:cubicBezTo>
                    <a:pt x="399" y="123"/>
                    <a:pt x="400" y="123"/>
                    <a:pt x="400" y="122"/>
                  </a:cubicBezTo>
                  <a:cubicBezTo>
                    <a:pt x="401" y="122"/>
                    <a:pt x="401" y="121"/>
                    <a:pt x="400" y="121"/>
                  </a:cubicBezTo>
                  <a:cubicBezTo>
                    <a:pt x="399" y="118"/>
                    <a:pt x="396" y="115"/>
                    <a:pt x="393" y="112"/>
                  </a:cubicBezTo>
                  <a:cubicBezTo>
                    <a:pt x="391" y="109"/>
                    <a:pt x="387" y="106"/>
                    <a:pt x="384" y="104"/>
                  </a:cubicBezTo>
                  <a:cubicBezTo>
                    <a:pt x="382" y="103"/>
                    <a:pt x="380" y="102"/>
                    <a:pt x="378" y="100"/>
                  </a:cubicBezTo>
                  <a:cubicBezTo>
                    <a:pt x="379" y="101"/>
                    <a:pt x="380" y="101"/>
                    <a:pt x="381" y="102"/>
                  </a:cubicBezTo>
                  <a:cubicBezTo>
                    <a:pt x="386" y="104"/>
                    <a:pt x="391" y="107"/>
                    <a:pt x="394" y="109"/>
                  </a:cubicBezTo>
                  <a:cubicBezTo>
                    <a:pt x="394" y="109"/>
                    <a:pt x="394" y="109"/>
                    <a:pt x="394" y="109"/>
                  </a:cubicBezTo>
                  <a:cubicBezTo>
                    <a:pt x="395" y="109"/>
                    <a:pt x="395" y="109"/>
                    <a:pt x="396" y="110"/>
                  </a:cubicBezTo>
                  <a:cubicBezTo>
                    <a:pt x="396" y="110"/>
                    <a:pt x="397" y="110"/>
                    <a:pt x="397" y="110"/>
                  </a:cubicBezTo>
                  <a:cubicBezTo>
                    <a:pt x="398" y="111"/>
                    <a:pt x="399" y="112"/>
                    <a:pt x="400" y="113"/>
                  </a:cubicBezTo>
                  <a:cubicBezTo>
                    <a:pt x="401" y="114"/>
                    <a:pt x="402" y="114"/>
                    <a:pt x="403" y="115"/>
                  </a:cubicBezTo>
                  <a:cubicBezTo>
                    <a:pt x="406" y="117"/>
                    <a:pt x="406" y="117"/>
                    <a:pt x="406" y="117"/>
                  </a:cubicBezTo>
                  <a:cubicBezTo>
                    <a:pt x="407" y="117"/>
                    <a:pt x="407" y="117"/>
                    <a:pt x="408" y="117"/>
                  </a:cubicBezTo>
                  <a:cubicBezTo>
                    <a:pt x="408" y="116"/>
                    <a:pt x="408" y="116"/>
                    <a:pt x="408" y="116"/>
                  </a:cubicBezTo>
                  <a:cubicBezTo>
                    <a:pt x="409" y="115"/>
                    <a:pt x="409" y="115"/>
                    <a:pt x="408" y="114"/>
                  </a:cubicBezTo>
                  <a:cubicBezTo>
                    <a:pt x="408" y="113"/>
                    <a:pt x="407" y="112"/>
                    <a:pt x="406" y="110"/>
                  </a:cubicBezTo>
                  <a:cubicBezTo>
                    <a:pt x="405" y="109"/>
                    <a:pt x="403" y="108"/>
                    <a:pt x="402" y="106"/>
                  </a:cubicBezTo>
                  <a:cubicBezTo>
                    <a:pt x="402" y="106"/>
                    <a:pt x="402" y="106"/>
                    <a:pt x="402" y="106"/>
                  </a:cubicBezTo>
                  <a:cubicBezTo>
                    <a:pt x="400" y="104"/>
                    <a:pt x="398" y="102"/>
                    <a:pt x="395" y="100"/>
                  </a:cubicBezTo>
                  <a:cubicBezTo>
                    <a:pt x="394" y="98"/>
                    <a:pt x="394" y="98"/>
                    <a:pt x="394" y="98"/>
                  </a:cubicBezTo>
                  <a:cubicBezTo>
                    <a:pt x="393" y="98"/>
                    <a:pt x="392" y="97"/>
                    <a:pt x="391" y="96"/>
                  </a:cubicBezTo>
                  <a:cubicBezTo>
                    <a:pt x="390" y="96"/>
                    <a:pt x="390" y="95"/>
                    <a:pt x="389" y="95"/>
                  </a:cubicBezTo>
                  <a:cubicBezTo>
                    <a:pt x="388" y="94"/>
                    <a:pt x="387" y="93"/>
                    <a:pt x="386" y="93"/>
                  </a:cubicBezTo>
                  <a:cubicBezTo>
                    <a:pt x="385" y="92"/>
                    <a:pt x="384" y="91"/>
                    <a:pt x="384" y="91"/>
                  </a:cubicBezTo>
                  <a:cubicBezTo>
                    <a:pt x="383" y="90"/>
                    <a:pt x="383" y="90"/>
                    <a:pt x="383" y="90"/>
                  </a:cubicBezTo>
                  <a:cubicBezTo>
                    <a:pt x="384" y="91"/>
                    <a:pt x="386" y="92"/>
                    <a:pt x="388" y="93"/>
                  </a:cubicBezTo>
                  <a:cubicBezTo>
                    <a:pt x="394" y="97"/>
                    <a:pt x="400" y="102"/>
                    <a:pt x="405" y="106"/>
                  </a:cubicBezTo>
                  <a:cubicBezTo>
                    <a:pt x="407" y="107"/>
                    <a:pt x="407" y="107"/>
                    <a:pt x="407" y="107"/>
                  </a:cubicBezTo>
                  <a:cubicBezTo>
                    <a:pt x="412" y="112"/>
                    <a:pt x="417" y="115"/>
                    <a:pt x="417" y="116"/>
                  </a:cubicBezTo>
                  <a:cubicBezTo>
                    <a:pt x="417" y="116"/>
                    <a:pt x="418" y="116"/>
                    <a:pt x="419" y="116"/>
                  </a:cubicBezTo>
                  <a:cubicBezTo>
                    <a:pt x="419" y="115"/>
                    <a:pt x="419" y="114"/>
                    <a:pt x="419" y="114"/>
                  </a:cubicBezTo>
                  <a:cubicBezTo>
                    <a:pt x="418" y="112"/>
                    <a:pt x="416" y="110"/>
                    <a:pt x="415" y="108"/>
                  </a:cubicBezTo>
                  <a:cubicBezTo>
                    <a:pt x="415" y="108"/>
                    <a:pt x="415" y="108"/>
                    <a:pt x="415" y="108"/>
                  </a:cubicBezTo>
                  <a:cubicBezTo>
                    <a:pt x="414" y="107"/>
                    <a:pt x="413" y="106"/>
                    <a:pt x="413" y="105"/>
                  </a:cubicBezTo>
                  <a:cubicBezTo>
                    <a:pt x="412" y="103"/>
                    <a:pt x="411" y="102"/>
                    <a:pt x="410" y="101"/>
                  </a:cubicBezTo>
                  <a:cubicBezTo>
                    <a:pt x="408" y="99"/>
                    <a:pt x="406" y="97"/>
                    <a:pt x="404" y="95"/>
                  </a:cubicBezTo>
                  <a:cubicBezTo>
                    <a:pt x="407" y="97"/>
                    <a:pt x="410" y="99"/>
                    <a:pt x="412" y="100"/>
                  </a:cubicBezTo>
                  <a:cubicBezTo>
                    <a:pt x="417" y="104"/>
                    <a:pt x="420" y="107"/>
                    <a:pt x="421" y="108"/>
                  </a:cubicBezTo>
                  <a:cubicBezTo>
                    <a:pt x="421" y="108"/>
                    <a:pt x="422" y="108"/>
                    <a:pt x="422" y="108"/>
                  </a:cubicBezTo>
                  <a:cubicBezTo>
                    <a:pt x="423" y="108"/>
                    <a:pt x="423" y="108"/>
                    <a:pt x="423" y="108"/>
                  </a:cubicBezTo>
                  <a:cubicBezTo>
                    <a:pt x="423" y="107"/>
                    <a:pt x="423" y="107"/>
                    <a:pt x="423" y="106"/>
                  </a:cubicBezTo>
                  <a:cubicBezTo>
                    <a:pt x="422" y="104"/>
                    <a:pt x="420" y="101"/>
                    <a:pt x="417" y="98"/>
                  </a:cubicBezTo>
                  <a:cubicBezTo>
                    <a:pt x="418" y="99"/>
                    <a:pt x="418" y="99"/>
                    <a:pt x="418" y="99"/>
                  </a:cubicBezTo>
                  <a:cubicBezTo>
                    <a:pt x="419" y="99"/>
                    <a:pt x="419" y="99"/>
                    <a:pt x="420" y="100"/>
                  </a:cubicBezTo>
                  <a:cubicBezTo>
                    <a:pt x="421" y="100"/>
                    <a:pt x="421" y="100"/>
                    <a:pt x="421" y="100"/>
                  </a:cubicBezTo>
                  <a:cubicBezTo>
                    <a:pt x="423" y="102"/>
                    <a:pt x="425" y="104"/>
                    <a:pt x="428" y="106"/>
                  </a:cubicBezTo>
                  <a:cubicBezTo>
                    <a:pt x="428" y="107"/>
                    <a:pt x="429" y="107"/>
                    <a:pt x="429" y="106"/>
                  </a:cubicBezTo>
                  <a:cubicBezTo>
                    <a:pt x="430" y="106"/>
                    <a:pt x="430" y="105"/>
                    <a:pt x="430" y="104"/>
                  </a:cubicBezTo>
                  <a:cubicBezTo>
                    <a:pt x="429" y="103"/>
                    <a:pt x="428" y="102"/>
                    <a:pt x="427" y="101"/>
                  </a:cubicBezTo>
                  <a:cubicBezTo>
                    <a:pt x="427" y="101"/>
                    <a:pt x="427" y="101"/>
                    <a:pt x="427" y="101"/>
                  </a:cubicBezTo>
                  <a:cubicBezTo>
                    <a:pt x="426" y="100"/>
                    <a:pt x="425" y="98"/>
                    <a:pt x="424" y="97"/>
                  </a:cubicBezTo>
                  <a:cubicBezTo>
                    <a:pt x="424" y="97"/>
                    <a:pt x="424" y="97"/>
                    <a:pt x="424" y="97"/>
                  </a:cubicBezTo>
                  <a:cubicBezTo>
                    <a:pt x="422" y="94"/>
                    <a:pt x="420" y="92"/>
                    <a:pt x="417" y="90"/>
                  </a:cubicBezTo>
                  <a:cubicBezTo>
                    <a:pt x="416" y="89"/>
                    <a:pt x="416" y="89"/>
                    <a:pt x="416" y="89"/>
                  </a:cubicBezTo>
                  <a:cubicBezTo>
                    <a:pt x="416" y="89"/>
                    <a:pt x="416" y="89"/>
                    <a:pt x="415" y="88"/>
                  </a:cubicBezTo>
                  <a:cubicBezTo>
                    <a:pt x="416" y="88"/>
                    <a:pt x="416" y="89"/>
                    <a:pt x="417" y="89"/>
                  </a:cubicBezTo>
                  <a:cubicBezTo>
                    <a:pt x="417" y="89"/>
                    <a:pt x="417" y="89"/>
                    <a:pt x="417" y="89"/>
                  </a:cubicBezTo>
                  <a:cubicBezTo>
                    <a:pt x="417" y="89"/>
                    <a:pt x="418" y="89"/>
                    <a:pt x="419" y="90"/>
                  </a:cubicBezTo>
                  <a:cubicBezTo>
                    <a:pt x="420" y="90"/>
                    <a:pt x="421" y="91"/>
                    <a:pt x="422" y="91"/>
                  </a:cubicBezTo>
                  <a:cubicBezTo>
                    <a:pt x="424" y="92"/>
                    <a:pt x="426" y="93"/>
                    <a:pt x="428" y="94"/>
                  </a:cubicBezTo>
                  <a:cubicBezTo>
                    <a:pt x="430" y="96"/>
                    <a:pt x="430" y="96"/>
                    <a:pt x="430" y="96"/>
                  </a:cubicBezTo>
                  <a:cubicBezTo>
                    <a:pt x="431" y="96"/>
                    <a:pt x="431" y="97"/>
                    <a:pt x="432" y="97"/>
                  </a:cubicBezTo>
                  <a:cubicBezTo>
                    <a:pt x="432" y="97"/>
                    <a:pt x="432" y="97"/>
                    <a:pt x="432" y="97"/>
                  </a:cubicBezTo>
                  <a:cubicBezTo>
                    <a:pt x="432" y="97"/>
                    <a:pt x="432" y="97"/>
                    <a:pt x="432" y="97"/>
                  </a:cubicBezTo>
                  <a:cubicBezTo>
                    <a:pt x="433" y="98"/>
                    <a:pt x="434" y="99"/>
                    <a:pt x="434" y="99"/>
                  </a:cubicBezTo>
                  <a:cubicBezTo>
                    <a:pt x="435" y="99"/>
                    <a:pt x="435" y="99"/>
                    <a:pt x="436" y="99"/>
                  </a:cubicBezTo>
                  <a:cubicBezTo>
                    <a:pt x="437" y="99"/>
                    <a:pt x="437" y="98"/>
                    <a:pt x="436" y="97"/>
                  </a:cubicBezTo>
                  <a:cubicBezTo>
                    <a:pt x="436" y="96"/>
                    <a:pt x="435" y="95"/>
                    <a:pt x="434" y="94"/>
                  </a:cubicBezTo>
                  <a:cubicBezTo>
                    <a:pt x="434" y="94"/>
                    <a:pt x="434" y="94"/>
                    <a:pt x="434" y="94"/>
                  </a:cubicBezTo>
                  <a:cubicBezTo>
                    <a:pt x="434" y="93"/>
                    <a:pt x="433" y="92"/>
                    <a:pt x="432" y="91"/>
                  </a:cubicBezTo>
                  <a:cubicBezTo>
                    <a:pt x="432" y="91"/>
                    <a:pt x="432" y="91"/>
                    <a:pt x="432" y="91"/>
                  </a:cubicBezTo>
                  <a:cubicBezTo>
                    <a:pt x="430" y="89"/>
                    <a:pt x="429" y="88"/>
                    <a:pt x="427" y="86"/>
                  </a:cubicBezTo>
                  <a:cubicBezTo>
                    <a:pt x="425" y="85"/>
                    <a:pt x="425" y="85"/>
                    <a:pt x="425" y="85"/>
                  </a:cubicBezTo>
                  <a:cubicBezTo>
                    <a:pt x="425" y="85"/>
                    <a:pt x="424" y="85"/>
                    <a:pt x="424" y="84"/>
                  </a:cubicBezTo>
                  <a:cubicBezTo>
                    <a:pt x="424" y="84"/>
                    <a:pt x="424" y="84"/>
                    <a:pt x="424" y="84"/>
                  </a:cubicBezTo>
                  <a:cubicBezTo>
                    <a:pt x="429" y="86"/>
                    <a:pt x="433" y="87"/>
                    <a:pt x="436" y="88"/>
                  </a:cubicBezTo>
                  <a:cubicBezTo>
                    <a:pt x="436" y="88"/>
                    <a:pt x="436" y="88"/>
                    <a:pt x="436" y="88"/>
                  </a:cubicBezTo>
                  <a:cubicBezTo>
                    <a:pt x="438" y="89"/>
                    <a:pt x="440" y="90"/>
                    <a:pt x="442" y="91"/>
                  </a:cubicBezTo>
                  <a:cubicBezTo>
                    <a:pt x="443" y="91"/>
                    <a:pt x="444" y="91"/>
                    <a:pt x="445" y="92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48" y="93"/>
                    <a:pt x="449" y="93"/>
                    <a:pt x="450" y="93"/>
                  </a:cubicBezTo>
                  <a:cubicBezTo>
                    <a:pt x="450" y="92"/>
                    <a:pt x="450" y="91"/>
                    <a:pt x="449" y="91"/>
                  </a:cubicBezTo>
                  <a:cubicBezTo>
                    <a:pt x="448" y="90"/>
                    <a:pt x="447" y="89"/>
                    <a:pt x="446" y="88"/>
                  </a:cubicBezTo>
                  <a:cubicBezTo>
                    <a:pt x="445" y="87"/>
                    <a:pt x="443" y="86"/>
                    <a:pt x="442" y="85"/>
                  </a:cubicBezTo>
                  <a:cubicBezTo>
                    <a:pt x="442" y="85"/>
                    <a:pt x="442" y="85"/>
                    <a:pt x="442" y="85"/>
                  </a:cubicBezTo>
                  <a:cubicBezTo>
                    <a:pt x="440" y="84"/>
                    <a:pt x="437" y="82"/>
                    <a:pt x="434" y="80"/>
                  </a:cubicBezTo>
                  <a:cubicBezTo>
                    <a:pt x="433" y="80"/>
                    <a:pt x="433" y="80"/>
                    <a:pt x="433" y="80"/>
                  </a:cubicBezTo>
                  <a:cubicBezTo>
                    <a:pt x="430" y="79"/>
                    <a:pt x="427" y="77"/>
                    <a:pt x="424" y="76"/>
                  </a:cubicBezTo>
                  <a:cubicBezTo>
                    <a:pt x="426" y="77"/>
                    <a:pt x="427" y="77"/>
                    <a:pt x="428" y="77"/>
                  </a:cubicBezTo>
                  <a:cubicBezTo>
                    <a:pt x="429" y="77"/>
                    <a:pt x="429" y="77"/>
                    <a:pt x="429" y="77"/>
                  </a:cubicBezTo>
                  <a:cubicBezTo>
                    <a:pt x="433" y="78"/>
                    <a:pt x="437" y="79"/>
                    <a:pt x="440" y="80"/>
                  </a:cubicBezTo>
                  <a:cubicBezTo>
                    <a:pt x="444" y="81"/>
                    <a:pt x="448" y="82"/>
                    <a:pt x="451" y="83"/>
                  </a:cubicBezTo>
                  <a:cubicBezTo>
                    <a:pt x="451" y="83"/>
                    <a:pt x="451" y="83"/>
                    <a:pt x="451" y="83"/>
                  </a:cubicBezTo>
                  <a:cubicBezTo>
                    <a:pt x="452" y="83"/>
                    <a:pt x="453" y="84"/>
                    <a:pt x="454" y="84"/>
                  </a:cubicBezTo>
                  <a:cubicBezTo>
                    <a:pt x="455" y="85"/>
                    <a:pt x="456" y="85"/>
                    <a:pt x="457" y="86"/>
                  </a:cubicBezTo>
                  <a:cubicBezTo>
                    <a:pt x="459" y="87"/>
                    <a:pt x="459" y="87"/>
                    <a:pt x="459" y="87"/>
                  </a:cubicBezTo>
                  <a:cubicBezTo>
                    <a:pt x="460" y="87"/>
                    <a:pt x="461" y="87"/>
                    <a:pt x="461" y="87"/>
                  </a:cubicBezTo>
                  <a:cubicBezTo>
                    <a:pt x="462" y="86"/>
                    <a:pt x="462" y="86"/>
                    <a:pt x="461" y="85"/>
                  </a:cubicBezTo>
                  <a:cubicBezTo>
                    <a:pt x="460" y="83"/>
                    <a:pt x="458" y="81"/>
                    <a:pt x="456" y="80"/>
                  </a:cubicBezTo>
                  <a:cubicBezTo>
                    <a:pt x="454" y="78"/>
                    <a:pt x="451" y="76"/>
                    <a:pt x="448" y="75"/>
                  </a:cubicBezTo>
                  <a:cubicBezTo>
                    <a:pt x="448" y="75"/>
                    <a:pt x="448" y="75"/>
                    <a:pt x="448" y="75"/>
                  </a:cubicBezTo>
                  <a:cubicBezTo>
                    <a:pt x="446" y="73"/>
                    <a:pt x="443" y="72"/>
                    <a:pt x="440" y="71"/>
                  </a:cubicBezTo>
                  <a:cubicBezTo>
                    <a:pt x="437" y="70"/>
                    <a:pt x="433" y="69"/>
                    <a:pt x="430" y="69"/>
                  </a:cubicBezTo>
                  <a:cubicBezTo>
                    <a:pt x="429" y="69"/>
                    <a:pt x="429" y="69"/>
                    <a:pt x="429" y="69"/>
                  </a:cubicBezTo>
                  <a:cubicBezTo>
                    <a:pt x="467" y="68"/>
                    <a:pt x="467" y="68"/>
                    <a:pt x="467" y="68"/>
                  </a:cubicBezTo>
                  <a:cubicBezTo>
                    <a:pt x="468" y="68"/>
                    <a:pt x="468" y="67"/>
                    <a:pt x="469" y="67"/>
                  </a:cubicBezTo>
                  <a:cubicBezTo>
                    <a:pt x="469" y="66"/>
                    <a:pt x="468" y="65"/>
                    <a:pt x="468" y="65"/>
                  </a:cubicBezTo>
                  <a:cubicBezTo>
                    <a:pt x="463" y="63"/>
                    <a:pt x="458" y="62"/>
                    <a:pt x="452" y="61"/>
                  </a:cubicBezTo>
                  <a:cubicBezTo>
                    <a:pt x="452" y="61"/>
                    <a:pt x="452" y="61"/>
                    <a:pt x="452" y="61"/>
                  </a:cubicBezTo>
                  <a:cubicBezTo>
                    <a:pt x="446" y="60"/>
                    <a:pt x="439" y="60"/>
                    <a:pt x="433" y="60"/>
                  </a:cubicBezTo>
                  <a:cubicBezTo>
                    <a:pt x="432" y="60"/>
                    <a:pt x="431" y="60"/>
                    <a:pt x="430" y="60"/>
                  </a:cubicBezTo>
                  <a:cubicBezTo>
                    <a:pt x="437" y="59"/>
                    <a:pt x="444" y="57"/>
                    <a:pt x="450" y="55"/>
                  </a:cubicBezTo>
                  <a:cubicBezTo>
                    <a:pt x="462" y="52"/>
                    <a:pt x="462" y="52"/>
                    <a:pt x="462" y="52"/>
                  </a:cubicBezTo>
                  <a:cubicBezTo>
                    <a:pt x="463" y="52"/>
                    <a:pt x="464" y="51"/>
                    <a:pt x="463" y="50"/>
                  </a:cubicBezTo>
                  <a:cubicBezTo>
                    <a:pt x="463" y="50"/>
                    <a:pt x="463" y="49"/>
                    <a:pt x="462" y="49"/>
                  </a:cubicBezTo>
                  <a:cubicBezTo>
                    <a:pt x="459" y="49"/>
                    <a:pt x="456" y="49"/>
                    <a:pt x="453" y="49"/>
                  </a:cubicBezTo>
                  <a:cubicBezTo>
                    <a:pt x="450" y="49"/>
                    <a:pt x="446" y="50"/>
                    <a:pt x="442" y="50"/>
                  </a:cubicBezTo>
                  <a:cubicBezTo>
                    <a:pt x="438" y="51"/>
                    <a:pt x="434" y="51"/>
                    <a:pt x="430" y="52"/>
                  </a:cubicBezTo>
                  <a:cubicBezTo>
                    <a:pt x="427" y="53"/>
                    <a:pt x="423" y="54"/>
                    <a:pt x="420" y="54"/>
                  </a:cubicBezTo>
                  <a:cubicBezTo>
                    <a:pt x="420" y="54"/>
                    <a:pt x="420" y="54"/>
                    <a:pt x="420" y="54"/>
                  </a:cubicBezTo>
                  <a:cubicBezTo>
                    <a:pt x="417" y="55"/>
                    <a:pt x="415" y="55"/>
                    <a:pt x="413" y="56"/>
                  </a:cubicBezTo>
                  <a:cubicBezTo>
                    <a:pt x="413" y="56"/>
                    <a:pt x="413" y="56"/>
                    <a:pt x="413" y="56"/>
                  </a:cubicBezTo>
                  <a:cubicBezTo>
                    <a:pt x="413" y="56"/>
                    <a:pt x="413" y="56"/>
                    <a:pt x="413" y="56"/>
                  </a:cubicBezTo>
                  <a:cubicBezTo>
                    <a:pt x="422" y="53"/>
                    <a:pt x="429" y="50"/>
                    <a:pt x="435" y="48"/>
                  </a:cubicBezTo>
                  <a:cubicBezTo>
                    <a:pt x="442" y="45"/>
                    <a:pt x="447" y="43"/>
                    <a:pt x="452" y="40"/>
                  </a:cubicBezTo>
                  <a:cubicBezTo>
                    <a:pt x="453" y="40"/>
                    <a:pt x="453" y="39"/>
                    <a:pt x="453" y="38"/>
                  </a:cubicBezTo>
                  <a:cubicBezTo>
                    <a:pt x="453" y="38"/>
                    <a:pt x="452" y="37"/>
                    <a:pt x="452" y="37"/>
                  </a:cubicBezTo>
                  <a:cubicBezTo>
                    <a:pt x="448" y="38"/>
                    <a:pt x="448" y="38"/>
                    <a:pt x="448" y="38"/>
                  </a:cubicBezTo>
                  <a:cubicBezTo>
                    <a:pt x="447" y="38"/>
                    <a:pt x="446" y="38"/>
                    <a:pt x="445" y="38"/>
                  </a:cubicBezTo>
                  <a:cubicBezTo>
                    <a:pt x="444" y="39"/>
                    <a:pt x="444" y="39"/>
                    <a:pt x="444" y="39"/>
                  </a:cubicBezTo>
                  <a:cubicBezTo>
                    <a:pt x="443" y="39"/>
                    <a:pt x="442" y="39"/>
                    <a:pt x="441" y="39"/>
                  </a:cubicBezTo>
                  <a:cubicBezTo>
                    <a:pt x="440" y="39"/>
                    <a:pt x="439" y="39"/>
                    <a:pt x="438" y="40"/>
                  </a:cubicBezTo>
                  <a:cubicBezTo>
                    <a:pt x="438" y="40"/>
                    <a:pt x="438" y="40"/>
                    <a:pt x="438" y="40"/>
                  </a:cubicBezTo>
                  <a:cubicBezTo>
                    <a:pt x="435" y="41"/>
                    <a:pt x="431" y="42"/>
                    <a:pt x="427" y="43"/>
                  </a:cubicBezTo>
                  <a:cubicBezTo>
                    <a:pt x="429" y="41"/>
                    <a:pt x="431" y="40"/>
                    <a:pt x="433" y="39"/>
                  </a:cubicBezTo>
                  <a:cubicBezTo>
                    <a:pt x="433" y="39"/>
                    <a:pt x="433" y="39"/>
                    <a:pt x="433" y="39"/>
                  </a:cubicBezTo>
                  <a:cubicBezTo>
                    <a:pt x="436" y="36"/>
                    <a:pt x="439" y="34"/>
                    <a:pt x="441" y="32"/>
                  </a:cubicBezTo>
                  <a:cubicBezTo>
                    <a:pt x="444" y="30"/>
                    <a:pt x="446" y="27"/>
                    <a:pt x="449" y="25"/>
                  </a:cubicBezTo>
                  <a:cubicBezTo>
                    <a:pt x="449" y="25"/>
                    <a:pt x="449" y="24"/>
                    <a:pt x="449" y="23"/>
                  </a:cubicBezTo>
                  <a:cubicBezTo>
                    <a:pt x="449" y="23"/>
                    <a:pt x="448" y="23"/>
                    <a:pt x="447" y="23"/>
                  </a:cubicBezTo>
                  <a:cubicBezTo>
                    <a:pt x="447" y="23"/>
                    <a:pt x="442" y="26"/>
                    <a:pt x="434" y="30"/>
                  </a:cubicBezTo>
                  <a:cubicBezTo>
                    <a:pt x="434" y="30"/>
                    <a:pt x="434" y="30"/>
                    <a:pt x="434" y="30"/>
                  </a:cubicBezTo>
                  <a:cubicBezTo>
                    <a:pt x="429" y="33"/>
                    <a:pt x="422" y="36"/>
                    <a:pt x="415" y="40"/>
                  </a:cubicBezTo>
                  <a:cubicBezTo>
                    <a:pt x="418" y="37"/>
                    <a:pt x="420" y="34"/>
                    <a:pt x="422" y="31"/>
                  </a:cubicBezTo>
                  <a:cubicBezTo>
                    <a:pt x="425" y="24"/>
                    <a:pt x="427" y="18"/>
                    <a:pt x="427" y="12"/>
                  </a:cubicBezTo>
                  <a:cubicBezTo>
                    <a:pt x="427" y="11"/>
                    <a:pt x="426" y="10"/>
                    <a:pt x="425" y="10"/>
                  </a:cubicBezTo>
                  <a:cubicBezTo>
                    <a:pt x="425" y="10"/>
                    <a:pt x="424" y="11"/>
                    <a:pt x="424" y="11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23" y="15"/>
                    <a:pt x="422" y="16"/>
                    <a:pt x="422" y="18"/>
                  </a:cubicBezTo>
                  <a:cubicBezTo>
                    <a:pt x="421" y="19"/>
                    <a:pt x="421" y="19"/>
                    <a:pt x="421" y="19"/>
                  </a:cubicBezTo>
                  <a:cubicBezTo>
                    <a:pt x="421" y="19"/>
                    <a:pt x="421" y="20"/>
                    <a:pt x="420" y="20"/>
                  </a:cubicBezTo>
                  <a:cubicBezTo>
                    <a:pt x="420" y="21"/>
                    <a:pt x="420" y="21"/>
                    <a:pt x="420" y="21"/>
                  </a:cubicBezTo>
                  <a:cubicBezTo>
                    <a:pt x="419" y="22"/>
                    <a:pt x="419" y="22"/>
                    <a:pt x="419" y="22"/>
                  </a:cubicBezTo>
                  <a:cubicBezTo>
                    <a:pt x="418" y="24"/>
                    <a:pt x="417" y="26"/>
                    <a:pt x="416" y="27"/>
                  </a:cubicBezTo>
                  <a:cubicBezTo>
                    <a:pt x="414" y="29"/>
                    <a:pt x="413" y="31"/>
                    <a:pt x="411" y="33"/>
                  </a:cubicBezTo>
                  <a:cubicBezTo>
                    <a:pt x="411" y="33"/>
                    <a:pt x="411" y="33"/>
                    <a:pt x="411" y="33"/>
                  </a:cubicBezTo>
                  <a:cubicBezTo>
                    <a:pt x="409" y="35"/>
                    <a:pt x="408" y="36"/>
                    <a:pt x="406" y="38"/>
                  </a:cubicBezTo>
                  <a:cubicBezTo>
                    <a:pt x="405" y="39"/>
                    <a:pt x="404" y="40"/>
                    <a:pt x="403" y="41"/>
                  </a:cubicBezTo>
                  <a:cubicBezTo>
                    <a:pt x="407" y="36"/>
                    <a:pt x="411" y="31"/>
                    <a:pt x="413" y="27"/>
                  </a:cubicBezTo>
                  <a:cubicBezTo>
                    <a:pt x="414" y="26"/>
                    <a:pt x="414" y="25"/>
                    <a:pt x="414" y="24"/>
                  </a:cubicBezTo>
                  <a:cubicBezTo>
                    <a:pt x="416" y="22"/>
                    <a:pt x="417" y="20"/>
                    <a:pt x="419" y="17"/>
                  </a:cubicBezTo>
                  <a:cubicBezTo>
                    <a:pt x="419" y="17"/>
                    <a:pt x="419" y="16"/>
                    <a:pt x="418" y="16"/>
                  </a:cubicBezTo>
                  <a:cubicBezTo>
                    <a:pt x="418" y="16"/>
                    <a:pt x="418" y="16"/>
                    <a:pt x="418" y="16"/>
                  </a:cubicBezTo>
                  <a:cubicBezTo>
                    <a:pt x="418" y="15"/>
                    <a:pt x="417" y="15"/>
                    <a:pt x="417" y="15"/>
                  </a:cubicBezTo>
                  <a:cubicBezTo>
                    <a:pt x="417" y="14"/>
                    <a:pt x="417" y="13"/>
                    <a:pt x="417" y="11"/>
                  </a:cubicBezTo>
                  <a:cubicBezTo>
                    <a:pt x="418" y="11"/>
                    <a:pt x="417" y="10"/>
                    <a:pt x="417" y="10"/>
                  </a:cubicBezTo>
                  <a:cubicBezTo>
                    <a:pt x="416" y="10"/>
                    <a:pt x="415" y="10"/>
                    <a:pt x="415" y="10"/>
                  </a:cubicBezTo>
                  <a:cubicBezTo>
                    <a:pt x="413" y="13"/>
                    <a:pt x="413" y="13"/>
                    <a:pt x="413" y="13"/>
                  </a:cubicBezTo>
                  <a:cubicBezTo>
                    <a:pt x="413" y="14"/>
                    <a:pt x="413" y="14"/>
                    <a:pt x="412" y="15"/>
                  </a:cubicBezTo>
                  <a:cubicBezTo>
                    <a:pt x="412" y="16"/>
                    <a:pt x="411" y="17"/>
                    <a:pt x="411" y="18"/>
                  </a:cubicBezTo>
                  <a:cubicBezTo>
                    <a:pt x="410" y="18"/>
                    <a:pt x="410" y="19"/>
                    <a:pt x="410" y="20"/>
                  </a:cubicBezTo>
                  <a:cubicBezTo>
                    <a:pt x="408" y="21"/>
                    <a:pt x="407" y="24"/>
                    <a:pt x="405" y="26"/>
                  </a:cubicBezTo>
                  <a:cubicBezTo>
                    <a:pt x="402" y="28"/>
                    <a:pt x="399" y="31"/>
                    <a:pt x="395" y="34"/>
                  </a:cubicBezTo>
                  <a:cubicBezTo>
                    <a:pt x="392" y="38"/>
                    <a:pt x="387" y="41"/>
                    <a:pt x="383" y="45"/>
                  </a:cubicBezTo>
                  <a:cubicBezTo>
                    <a:pt x="382" y="45"/>
                    <a:pt x="382" y="45"/>
                    <a:pt x="382" y="45"/>
                  </a:cubicBezTo>
                  <a:cubicBezTo>
                    <a:pt x="385" y="42"/>
                    <a:pt x="388" y="38"/>
                    <a:pt x="390" y="35"/>
                  </a:cubicBezTo>
                  <a:cubicBezTo>
                    <a:pt x="392" y="32"/>
                    <a:pt x="394" y="28"/>
                    <a:pt x="396" y="25"/>
                  </a:cubicBezTo>
                  <a:cubicBezTo>
                    <a:pt x="397" y="23"/>
                    <a:pt x="397" y="23"/>
                    <a:pt x="397" y="23"/>
                  </a:cubicBezTo>
                  <a:cubicBezTo>
                    <a:pt x="398" y="20"/>
                    <a:pt x="399" y="17"/>
                    <a:pt x="400" y="14"/>
                  </a:cubicBezTo>
                  <a:cubicBezTo>
                    <a:pt x="400" y="14"/>
                    <a:pt x="400" y="14"/>
                    <a:pt x="400" y="14"/>
                  </a:cubicBezTo>
                  <a:cubicBezTo>
                    <a:pt x="401" y="13"/>
                    <a:pt x="401" y="11"/>
                    <a:pt x="402" y="10"/>
                  </a:cubicBezTo>
                  <a:cubicBezTo>
                    <a:pt x="402" y="8"/>
                    <a:pt x="403" y="6"/>
                    <a:pt x="403" y="5"/>
                  </a:cubicBezTo>
                  <a:cubicBezTo>
                    <a:pt x="403" y="4"/>
                    <a:pt x="403" y="4"/>
                    <a:pt x="402" y="3"/>
                  </a:cubicBezTo>
                  <a:cubicBezTo>
                    <a:pt x="402" y="3"/>
                    <a:pt x="401" y="3"/>
                    <a:pt x="400" y="4"/>
                  </a:cubicBezTo>
                  <a:cubicBezTo>
                    <a:pt x="399" y="7"/>
                    <a:pt x="399" y="7"/>
                    <a:pt x="399" y="7"/>
                  </a:cubicBezTo>
                  <a:cubicBezTo>
                    <a:pt x="398" y="7"/>
                    <a:pt x="398" y="7"/>
                    <a:pt x="398" y="7"/>
                  </a:cubicBezTo>
                  <a:cubicBezTo>
                    <a:pt x="397" y="8"/>
                    <a:pt x="396" y="9"/>
                    <a:pt x="395" y="10"/>
                  </a:cubicBezTo>
                  <a:cubicBezTo>
                    <a:pt x="394" y="11"/>
                    <a:pt x="393" y="12"/>
                    <a:pt x="391" y="13"/>
                  </a:cubicBezTo>
                  <a:cubicBezTo>
                    <a:pt x="390" y="14"/>
                    <a:pt x="389" y="15"/>
                    <a:pt x="388" y="17"/>
                  </a:cubicBezTo>
                  <a:cubicBezTo>
                    <a:pt x="383" y="22"/>
                    <a:pt x="376" y="30"/>
                    <a:pt x="370" y="37"/>
                  </a:cubicBezTo>
                  <a:cubicBezTo>
                    <a:pt x="368" y="39"/>
                    <a:pt x="368" y="39"/>
                    <a:pt x="368" y="39"/>
                  </a:cubicBezTo>
                  <a:cubicBezTo>
                    <a:pt x="365" y="43"/>
                    <a:pt x="362" y="47"/>
                    <a:pt x="358" y="51"/>
                  </a:cubicBezTo>
                  <a:cubicBezTo>
                    <a:pt x="360" y="49"/>
                    <a:pt x="361" y="48"/>
                    <a:pt x="362" y="46"/>
                  </a:cubicBezTo>
                  <a:cubicBezTo>
                    <a:pt x="362" y="46"/>
                    <a:pt x="362" y="46"/>
                    <a:pt x="362" y="46"/>
                  </a:cubicBezTo>
                  <a:cubicBezTo>
                    <a:pt x="368" y="38"/>
                    <a:pt x="373" y="31"/>
                    <a:pt x="377" y="25"/>
                  </a:cubicBezTo>
                  <a:cubicBezTo>
                    <a:pt x="380" y="19"/>
                    <a:pt x="383" y="13"/>
                    <a:pt x="386" y="8"/>
                  </a:cubicBezTo>
                  <a:cubicBezTo>
                    <a:pt x="386" y="7"/>
                    <a:pt x="386" y="6"/>
                    <a:pt x="385" y="6"/>
                  </a:cubicBezTo>
                  <a:cubicBezTo>
                    <a:pt x="385" y="5"/>
                    <a:pt x="384" y="6"/>
                    <a:pt x="383" y="6"/>
                  </a:cubicBezTo>
                  <a:cubicBezTo>
                    <a:pt x="381" y="9"/>
                    <a:pt x="381" y="9"/>
                    <a:pt x="381" y="9"/>
                  </a:cubicBezTo>
                  <a:cubicBezTo>
                    <a:pt x="380" y="10"/>
                    <a:pt x="380" y="10"/>
                    <a:pt x="379" y="11"/>
                  </a:cubicBezTo>
                  <a:cubicBezTo>
                    <a:pt x="378" y="13"/>
                    <a:pt x="376" y="15"/>
                    <a:pt x="374" y="17"/>
                  </a:cubicBezTo>
                  <a:cubicBezTo>
                    <a:pt x="370" y="22"/>
                    <a:pt x="366" y="27"/>
                    <a:pt x="361" y="34"/>
                  </a:cubicBezTo>
                  <a:cubicBezTo>
                    <a:pt x="359" y="37"/>
                    <a:pt x="359" y="37"/>
                    <a:pt x="359" y="37"/>
                  </a:cubicBezTo>
                  <a:cubicBezTo>
                    <a:pt x="360" y="33"/>
                    <a:pt x="362" y="30"/>
                    <a:pt x="362" y="27"/>
                  </a:cubicBezTo>
                  <a:cubicBezTo>
                    <a:pt x="364" y="21"/>
                    <a:pt x="364" y="15"/>
                    <a:pt x="364" y="10"/>
                  </a:cubicBezTo>
                  <a:cubicBezTo>
                    <a:pt x="365" y="8"/>
                    <a:pt x="366" y="5"/>
                    <a:pt x="367" y="3"/>
                  </a:cubicBezTo>
                  <a:cubicBezTo>
                    <a:pt x="367" y="2"/>
                    <a:pt x="367" y="2"/>
                    <a:pt x="366" y="1"/>
                  </a:cubicBezTo>
                  <a:cubicBezTo>
                    <a:pt x="365" y="1"/>
                    <a:pt x="364" y="1"/>
                    <a:pt x="364" y="2"/>
                  </a:cubicBezTo>
                  <a:cubicBezTo>
                    <a:pt x="364" y="2"/>
                    <a:pt x="363" y="4"/>
                    <a:pt x="362" y="5"/>
                  </a:cubicBezTo>
                  <a:cubicBezTo>
                    <a:pt x="362" y="5"/>
                    <a:pt x="362" y="5"/>
                    <a:pt x="362" y="5"/>
                  </a:cubicBezTo>
                  <a:cubicBezTo>
                    <a:pt x="362" y="6"/>
                    <a:pt x="361" y="7"/>
                    <a:pt x="361" y="8"/>
                  </a:cubicBezTo>
                  <a:cubicBezTo>
                    <a:pt x="359" y="9"/>
                    <a:pt x="358" y="12"/>
                    <a:pt x="356" y="14"/>
                  </a:cubicBezTo>
                  <a:cubicBezTo>
                    <a:pt x="356" y="15"/>
                    <a:pt x="355" y="16"/>
                    <a:pt x="355" y="17"/>
                  </a:cubicBezTo>
                  <a:cubicBezTo>
                    <a:pt x="355" y="14"/>
                    <a:pt x="356" y="12"/>
                    <a:pt x="356" y="9"/>
                  </a:cubicBezTo>
                  <a:cubicBezTo>
                    <a:pt x="356" y="9"/>
                    <a:pt x="356" y="8"/>
                    <a:pt x="355" y="8"/>
                  </a:cubicBezTo>
                  <a:cubicBezTo>
                    <a:pt x="354" y="7"/>
                    <a:pt x="354" y="8"/>
                    <a:pt x="353" y="8"/>
                  </a:cubicBezTo>
                  <a:cubicBezTo>
                    <a:pt x="353" y="8"/>
                    <a:pt x="351" y="14"/>
                    <a:pt x="348" y="21"/>
                  </a:cubicBezTo>
                  <a:cubicBezTo>
                    <a:pt x="347" y="22"/>
                    <a:pt x="347" y="22"/>
                    <a:pt x="347" y="22"/>
                  </a:cubicBezTo>
                  <a:cubicBezTo>
                    <a:pt x="348" y="20"/>
                    <a:pt x="349" y="18"/>
                    <a:pt x="349" y="17"/>
                  </a:cubicBezTo>
                  <a:cubicBezTo>
                    <a:pt x="350" y="13"/>
                    <a:pt x="351" y="10"/>
                    <a:pt x="352" y="7"/>
                  </a:cubicBezTo>
                  <a:cubicBezTo>
                    <a:pt x="352" y="6"/>
                    <a:pt x="352" y="6"/>
                    <a:pt x="351" y="5"/>
                  </a:cubicBezTo>
                  <a:cubicBezTo>
                    <a:pt x="350" y="5"/>
                    <a:pt x="350" y="5"/>
                    <a:pt x="349" y="6"/>
                  </a:cubicBezTo>
                  <a:cubicBezTo>
                    <a:pt x="347" y="10"/>
                    <a:pt x="347" y="10"/>
                    <a:pt x="347" y="10"/>
                  </a:cubicBezTo>
                  <a:cubicBezTo>
                    <a:pt x="347" y="10"/>
                    <a:pt x="346" y="11"/>
                    <a:pt x="345" y="13"/>
                  </a:cubicBezTo>
                  <a:cubicBezTo>
                    <a:pt x="344" y="14"/>
                    <a:pt x="343" y="17"/>
                    <a:pt x="342" y="19"/>
                  </a:cubicBezTo>
                  <a:cubicBezTo>
                    <a:pt x="342" y="19"/>
                    <a:pt x="342" y="19"/>
                    <a:pt x="342" y="19"/>
                  </a:cubicBezTo>
                  <a:cubicBezTo>
                    <a:pt x="341" y="22"/>
                    <a:pt x="339" y="24"/>
                    <a:pt x="338" y="27"/>
                  </a:cubicBezTo>
                  <a:cubicBezTo>
                    <a:pt x="334" y="33"/>
                    <a:pt x="330" y="41"/>
                    <a:pt x="326" y="49"/>
                  </a:cubicBezTo>
                  <a:cubicBezTo>
                    <a:pt x="325" y="51"/>
                    <a:pt x="323" y="54"/>
                    <a:pt x="322" y="56"/>
                  </a:cubicBezTo>
                  <a:cubicBezTo>
                    <a:pt x="323" y="54"/>
                    <a:pt x="323" y="54"/>
                    <a:pt x="323" y="54"/>
                  </a:cubicBezTo>
                  <a:cubicBezTo>
                    <a:pt x="328" y="44"/>
                    <a:pt x="331" y="35"/>
                    <a:pt x="333" y="27"/>
                  </a:cubicBezTo>
                  <a:cubicBezTo>
                    <a:pt x="335" y="19"/>
                    <a:pt x="336" y="12"/>
                    <a:pt x="335" y="5"/>
                  </a:cubicBezTo>
                  <a:cubicBezTo>
                    <a:pt x="335" y="4"/>
                    <a:pt x="335" y="4"/>
                    <a:pt x="334" y="3"/>
                  </a:cubicBezTo>
                  <a:cubicBezTo>
                    <a:pt x="334" y="3"/>
                    <a:pt x="333" y="4"/>
                    <a:pt x="333" y="4"/>
                  </a:cubicBezTo>
                  <a:cubicBezTo>
                    <a:pt x="333" y="4"/>
                    <a:pt x="332" y="6"/>
                    <a:pt x="332" y="8"/>
                  </a:cubicBezTo>
                  <a:cubicBezTo>
                    <a:pt x="331" y="9"/>
                    <a:pt x="331" y="10"/>
                    <a:pt x="331" y="11"/>
                  </a:cubicBezTo>
                  <a:cubicBezTo>
                    <a:pt x="331" y="11"/>
                    <a:pt x="330" y="11"/>
                    <a:pt x="330" y="11"/>
                  </a:cubicBezTo>
                  <a:cubicBezTo>
                    <a:pt x="329" y="11"/>
                    <a:pt x="329" y="11"/>
                    <a:pt x="328" y="12"/>
                  </a:cubicBezTo>
                  <a:cubicBezTo>
                    <a:pt x="328" y="12"/>
                    <a:pt x="326" y="17"/>
                    <a:pt x="322" y="25"/>
                  </a:cubicBezTo>
                  <a:cubicBezTo>
                    <a:pt x="321" y="27"/>
                    <a:pt x="321" y="27"/>
                    <a:pt x="321" y="27"/>
                  </a:cubicBezTo>
                  <a:cubicBezTo>
                    <a:pt x="319" y="32"/>
                    <a:pt x="316" y="37"/>
                    <a:pt x="314" y="42"/>
                  </a:cubicBezTo>
                  <a:cubicBezTo>
                    <a:pt x="315" y="38"/>
                    <a:pt x="316" y="35"/>
                    <a:pt x="317" y="31"/>
                  </a:cubicBezTo>
                  <a:cubicBezTo>
                    <a:pt x="317" y="31"/>
                    <a:pt x="317" y="31"/>
                    <a:pt x="317" y="31"/>
                  </a:cubicBezTo>
                  <a:cubicBezTo>
                    <a:pt x="318" y="27"/>
                    <a:pt x="318" y="24"/>
                    <a:pt x="319" y="20"/>
                  </a:cubicBezTo>
                  <a:cubicBezTo>
                    <a:pt x="319" y="17"/>
                    <a:pt x="320" y="13"/>
                    <a:pt x="320" y="10"/>
                  </a:cubicBezTo>
                  <a:cubicBezTo>
                    <a:pt x="320" y="9"/>
                    <a:pt x="320" y="9"/>
                    <a:pt x="319" y="9"/>
                  </a:cubicBezTo>
                  <a:cubicBezTo>
                    <a:pt x="319" y="8"/>
                    <a:pt x="318" y="9"/>
                    <a:pt x="318" y="9"/>
                  </a:cubicBezTo>
                  <a:cubicBezTo>
                    <a:pt x="318" y="9"/>
                    <a:pt x="317" y="11"/>
                    <a:pt x="316" y="13"/>
                  </a:cubicBezTo>
                  <a:cubicBezTo>
                    <a:pt x="317" y="9"/>
                    <a:pt x="317" y="9"/>
                    <a:pt x="317" y="9"/>
                  </a:cubicBezTo>
                  <a:cubicBezTo>
                    <a:pt x="317" y="9"/>
                    <a:pt x="317" y="8"/>
                    <a:pt x="316" y="8"/>
                  </a:cubicBezTo>
                  <a:cubicBezTo>
                    <a:pt x="315" y="8"/>
                    <a:pt x="315" y="8"/>
                    <a:pt x="314" y="9"/>
                  </a:cubicBezTo>
                  <a:cubicBezTo>
                    <a:pt x="314" y="9"/>
                    <a:pt x="314" y="10"/>
                    <a:pt x="312" y="13"/>
                  </a:cubicBezTo>
                  <a:cubicBezTo>
                    <a:pt x="312" y="13"/>
                    <a:pt x="312" y="13"/>
                    <a:pt x="312" y="13"/>
                  </a:cubicBezTo>
                  <a:cubicBezTo>
                    <a:pt x="311" y="14"/>
                    <a:pt x="311" y="16"/>
                    <a:pt x="310" y="18"/>
                  </a:cubicBezTo>
                  <a:cubicBezTo>
                    <a:pt x="309" y="20"/>
                    <a:pt x="308" y="21"/>
                    <a:pt x="307" y="23"/>
                  </a:cubicBezTo>
                  <a:cubicBezTo>
                    <a:pt x="309" y="15"/>
                    <a:pt x="311" y="8"/>
                    <a:pt x="312" y="2"/>
                  </a:cubicBezTo>
                  <a:cubicBezTo>
                    <a:pt x="312" y="1"/>
                    <a:pt x="311" y="0"/>
                    <a:pt x="311" y="0"/>
                  </a:cubicBezTo>
                  <a:cubicBezTo>
                    <a:pt x="310" y="0"/>
                    <a:pt x="309" y="0"/>
                    <a:pt x="309" y="1"/>
                  </a:cubicBezTo>
                  <a:cubicBezTo>
                    <a:pt x="309" y="1"/>
                    <a:pt x="306" y="8"/>
                    <a:pt x="303" y="17"/>
                  </a:cubicBezTo>
                  <a:cubicBezTo>
                    <a:pt x="297" y="33"/>
                    <a:pt x="297" y="33"/>
                    <a:pt x="297" y="33"/>
                  </a:cubicBezTo>
                  <a:cubicBezTo>
                    <a:pt x="294" y="39"/>
                    <a:pt x="292" y="45"/>
                    <a:pt x="290" y="52"/>
                  </a:cubicBezTo>
                  <a:cubicBezTo>
                    <a:pt x="289" y="53"/>
                    <a:pt x="288" y="55"/>
                    <a:pt x="288" y="56"/>
                  </a:cubicBezTo>
                  <a:cubicBezTo>
                    <a:pt x="293" y="39"/>
                    <a:pt x="296" y="26"/>
                    <a:pt x="299" y="15"/>
                  </a:cubicBezTo>
                  <a:cubicBezTo>
                    <a:pt x="299" y="11"/>
                    <a:pt x="300" y="8"/>
                    <a:pt x="301" y="5"/>
                  </a:cubicBezTo>
                  <a:cubicBezTo>
                    <a:pt x="301" y="4"/>
                    <a:pt x="301" y="3"/>
                    <a:pt x="300" y="3"/>
                  </a:cubicBezTo>
                  <a:cubicBezTo>
                    <a:pt x="300" y="3"/>
                    <a:pt x="299" y="3"/>
                    <a:pt x="298" y="4"/>
                  </a:cubicBezTo>
                  <a:cubicBezTo>
                    <a:pt x="296" y="8"/>
                    <a:pt x="296" y="8"/>
                    <a:pt x="296" y="8"/>
                  </a:cubicBezTo>
                  <a:cubicBezTo>
                    <a:pt x="296" y="9"/>
                    <a:pt x="295" y="10"/>
                    <a:pt x="295" y="11"/>
                  </a:cubicBezTo>
                  <a:cubicBezTo>
                    <a:pt x="295" y="12"/>
                    <a:pt x="294" y="13"/>
                    <a:pt x="294" y="14"/>
                  </a:cubicBezTo>
                  <a:cubicBezTo>
                    <a:pt x="294" y="14"/>
                    <a:pt x="294" y="14"/>
                    <a:pt x="294" y="14"/>
                  </a:cubicBezTo>
                  <a:cubicBezTo>
                    <a:pt x="293" y="15"/>
                    <a:pt x="293" y="16"/>
                    <a:pt x="292" y="17"/>
                  </a:cubicBezTo>
                  <a:cubicBezTo>
                    <a:pt x="292" y="18"/>
                    <a:pt x="291" y="20"/>
                    <a:pt x="291" y="21"/>
                  </a:cubicBezTo>
                  <a:cubicBezTo>
                    <a:pt x="287" y="31"/>
                    <a:pt x="283" y="44"/>
                    <a:pt x="279" y="57"/>
                  </a:cubicBezTo>
                  <a:cubicBezTo>
                    <a:pt x="280" y="53"/>
                    <a:pt x="280" y="50"/>
                    <a:pt x="280" y="46"/>
                  </a:cubicBezTo>
                  <a:cubicBezTo>
                    <a:pt x="281" y="41"/>
                    <a:pt x="282" y="37"/>
                    <a:pt x="282" y="32"/>
                  </a:cubicBezTo>
                  <a:cubicBezTo>
                    <a:pt x="283" y="25"/>
                    <a:pt x="283" y="18"/>
                    <a:pt x="283" y="12"/>
                  </a:cubicBezTo>
                  <a:cubicBezTo>
                    <a:pt x="284" y="8"/>
                    <a:pt x="284" y="8"/>
                    <a:pt x="284" y="8"/>
                  </a:cubicBezTo>
                  <a:cubicBezTo>
                    <a:pt x="284" y="8"/>
                    <a:pt x="283" y="7"/>
                    <a:pt x="283" y="7"/>
                  </a:cubicBezTo>
                  <a:cubicBezTo>
                    <a:pt x="282" y="7"/>
                    <a:pt x="281" y="7"/>
                    <a:pt x="281" y="8"/>
                  </a:cubicBezTo>
                  <a:cubicBezTo>
                    <a:pt x="280" y="12"/>
                    <a:pt x="280" y="12"/>
                    <a:pt x="280" y="12"/>
                  </a:cubicBezTo>
                  <a:cubicBezTo>
                    <a:pt x="279" y="13"/>
                    <a:pt x="279" y="14"/>
                    <a:pt x="279" y="15"/>
                  </a:cubicBezTo>
                  <a:cubicBezTo>
                    <a:pt x="278" y="16"/>
                    <a:pt x="278" y="16"/>
                    <a:pt x="278" y="16"/>
                  </a:cubicBezTo>
                  <a:cubicBezTo>
                    <a:pt x="279" y="10"/>
                    <a:pt x="279" y="10"/>
                    <a:pt x="279" y="10"/>
                  </a:cubicBezTo>
                  <a:cubicBezTo>
                    <a:pt x="279" y="9"/>
                    <a:pt x="279" y="9"/>
                    <a:pt x="278" y="9"/>
                  </a:cubicBezTo>
                  <a:cubicBezTo>
                    <a:pt x="278" y="8"/>
                    <a:pt x="277" y="9"/>
                    <a:pt x="277" y="9"/>
                  </a:cubicBezTo>
                  <a:cubicBezTo>
                    <a:pt x="275" y="14"/>
                    <a:pt x="275" y="14"/>
                    <a:pt x="275" y="14"/>
                  </a:cubicBezTo>
                  <a:cubicBezTo>
                    <a:pt x="275" y="15"/>
                    <a:pt x="274" y="16"/>
                    <a:pt x="274" y="17"/>
                  </a:cubicBezTo>
                  <a:cubicBezTo>
                    <a:pt x="274" y="17"/>
                    <a:pt x="273" y="18"/>
                    <a:pt x="273" y="19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3" y="19"/>
                    <a:pt x="273" y="18"/>
                    <a:pt x="273" y="16"/>
                  </a:cubicBezTo>
                  <a:cubicBezTo>
                    <a:pt x="273" y="15"/>
                    <a:pt x="272" y="15"/>
                    <a:pt x="271" y="15"/>
                  </a:cubicBezTo>
                  <a:cubicBezTo>
                    <a:pt x="271" y="15"/>
                    <a:pt x="270" y="15"/>
                    <a:pt x="270" y="16"/>
                  </a:cubicBezTo>
                  <a:cubicBezTo>
                    <a:pt x="269" y="20"/>
                    <a:pt x="269" y="20"/>
                    <a:pt x="269" y="20"/>
                  </a:cubicBezTo>
                  <a:cubicBezTo>
                    <a:pt x="269" y="21"/>
                    <a:pt x="268" y="22"/>
                    <a:pt x="268" y="23"/>
                  </a:cubicBezTo>
                  <a:cubicBezTo>
                    <a:pt x="268" y="26"/>
                    <a:pt x="267" y="28"/>
                    <a:pt x="266" y="32"/>
                  </a:cubicBezTo>
                  <a:cubicBezTo>
                    <a:pt x="266" y="32"/>
                    <a:pt x="266" y="32"/>
                    <a:pt x="266" y="32"/>
                  </a:cubicBezTo>
                  <a:cubicBezTo>
                    <a:pt x="266" y="34"/>
                    <a:pt x="265" y="37"/>
                    <a:pt x="264" y="41"/>
                  </a:cubicBezTo>
                  <a:cubicBezTo>
                    <a:pt x="264" y="43"/>
                    <a:pt x="264" y="43"/>
                    <a:pt x="264" y="43"/>
                  </a:cubicBezTo>
                  <a:cubicBezTo>
                    <a:pt x="264" y="41"/>
                    <a:pt x="264" y="39"/>
                    <a:pt x="264" y="37"/>
                  </a:cubicBezTo>
                  <a:cubicBezTo>
                    <a:pt x="265" y="28"/>
                    <a:pt x="265" y="20"/>
                    <a:pt x="265" y="12"/>
                  </a:cubicBezTo>
                  <a:cubicBezTo>
                    <a:pt x="265" y="11"/>
                    <a:pt x="264" y="11"/>
                    <a:pt x="264" y="11"/>
                  </a:cubicBezTo>
                  <a:cubicBezTo>
                    <a:pt x="263" y="11"/>
                    <a:pt x="262" y="11"/>
                    <a:pt x="262" y="12"/>
                  </a:cubicBezTo>
                  <a:cubicBezTo>
                    <a:pt x="261" y="16"/>
                    <a:pt x="261" y="16"/>
                    <a:pt x="261" y="16"/>
                  </a:cubicBezTo>
                  <a:cubicBezTo>
                    <a:pt x="261" y="16"/>
                    <a:pt x="260" y="17"/>
                    <a:pt x="260" y="17"/>
                  </a:cubicBezTo>
                  <a:cubicBezTo>
                    <a:pt x="260" y="17"/>
                    <a:pt x="260" y="17"/>
                    <a:pt x="260" y="17"/>
                  </a:cubicBezTo>
                  <a:cubicBezTo>
                    <a:pt x="259" y="18"/>
                    <a:pt x="259" y="20"/>
                    <a:pt x="258" y="22"/>
                  </a:cubicBezTo>
                  <a:cubicBezTo>
                    <a:pt x="257" y="25"/>
                    <a:pt x="256" y="28"/>
                    <a:pt x="255" y="32"/>
                  </a:cubicBezTo>
                  <a:cubicBezTo>
                    <a:pt x="254" y="32"/>
                    <a:pt x="254" y="33"/>
                    <a:pt x="254" y="34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2" y="41"/>
                    <a:pt x="250" y="47"/>
                    <a:pt x="249" y="54"/>
                  </a:cubicBezTo>
                  <a:cubicBezTo>
                    <a:pt x="247" y="61"/>
                    <a:pt x="245" y="68"/>
                    <a:pt x="244" y="76"/>
                  </a:cubicBezTo>
                  <a:cubicBezTo>
                    <a:pt x="244" y="76"/>
                    <a:pt x="244" y="76"/>
                    <a:pt x="244" y="76"/>
                  </a:cubicBezTo>
                  <a:cubicBezTo>
                    <a:pt x="243" y="78"/>
                    <a:pt x="243" y="81"/>
                    <a:pt x="242" y="84"/>
                  </a:cubicBezTo>
                  <a:cubicBezTo>
                    <a:pt x="241" y="88"/>
                    <a:pt x="240" y="93"/>
                    <a:pt x="239" y="97"/>
                  </a:cubicBezTo>
                  <a:cubicBezTo>
                    <a:pt x="238" y="102"/>
                    <a:pt x="237" y="104"/>
                    <a:pt x="237" y="106"/>
                  </a:cubicBezTo>
                  <a:cubicBezTo>
                    <a:pt x="236" y="107"/>
                    <a:pt x="236" y="107"/>
                    <a:pt x="236" y="107"/>
                  </a:cubicBezTo>
                  <a:cubicBezTo>
                    <a:pt x="235" y="110"/>
                    <a:pt x="235" y="110"/>
                    <a:pt x="235" y="110"/>
                  </a:cubicBezTo>
                  <a:cubicBezTo>
                    <a:pt x="235" y="112"/>
                    <a:pt x="234" y="114"/>
                    <a:pt x="234" y="115"/>
                  </a:cubicBezTo>
                  <a:cubicBezTo>
                    <a:pt x="234" y="115"/>
                    <a:pt x="234" y="115"/>
                    <a:pt x="234" y="115"/>
                  </a:cubicBezTo>
                  <a:cubicBezTo>
                    <a:pt x="233" y="119"/>
                    <a:pt x="231" y="123"/>
                    <a:pt x="230" y="125"/>
                  </a:cubicBezTo>
                  <a:cubicBezTo>
                    <a:pt x="230" y="126"/>
                    <a:pt x="230" y="127"/>
                    <a:pt x="229" y="128"/>
                  </a:cubicBezTo>
                  <a:cubicBezTo>
                    <a:pt x="229" y="129"/>
                    <a:pt x="229" y="129"/>
                    <a:pt x="229" y="129"/>
                  </a:cubicBezTo>
                  <a:cubicBezTo>
                    <a:pt x="228" y="130"/>
                    <a:pt x="227" y="131"/>
                    <a:pt x="225" y="131"/>
                  </a:cubicBezTo>
                  <a:cubicBezTo>
                    <a:pt x="221" y="135"/>
                    <a:pt x="221" y="135"/>
                    <a:pt x="221" y="135"/>
                  </a:cubicBezTo>
                  <a:cubicBezTo>
                    <a:pt x="223" y="133"/>
                    <a:pt x="224" y="130"/>
                    <a:pt x="226" y="128"/>
                  </a:cubicBezTo>
                  <a:cubicBezTo>
                    <a:pt x="228" y="123"/>
                    <a:pt x="230" y="118"/>
                    <a:pt x="232" y="113"/>
                  </a:cubicBezTo>
                  <a:cubicBezTo>
                    <a:pt x="234" y="108"/>
                    <a:pt x="236" y="102"/>
                    <a:pt x="237" y="96"/>
                  </a:cubicBezTo>
                  <a:cubicBezTo>
                    <a:pt x="239" y="90"/>
                    <a:pt x="240" y="84"/>
                    <a:pt x="241" y="77"/>
                  </a:cubicBezTo>
                  <a:cubicBezTo>
                    <a:pt x="244" y="60"/>
                    <a:pt x="246" y="46"/>
                    <a:pt x="248" y="34"/>
                  </a:cubicBezTo>
                  <a:cubicBezTo>
                    <a:pt x="249" y="26"/>
                    <a:pt x="250" y="19"/>
                    <a:pt x="251" y="12"/>
                  </a:cubicBezTo>
                  <a:cubicBezTo>
                    <a:pt x="251" y="11"/>
                    <a:pt x="251" y="10"/>
                    <a:pt x="250" y="10"/>
                  </a:cubicBezTo>
                  <a:cubicBezTo>
                    <a:pt x="249" y="10"/>
                    <a:pt x="248" y="10"/>
                    <a:pt x="248" y="11"/>
                  </a:cubicBezTo>
                  <a:cubicBezTo>
                    <a:pt x="247" y="13"/>
                    <a:pt x="247" y="14"/>
                    <a:pt x="246" y="16"/>
                  </a:cubicBezTo>
                  <a:cubicBezTo>
                    <a:pt x="246" y="17"/>
                    <a:pt x="246" y="18"/>
                    <a:pt x="245" y="19"/>
                  </a:cubicBezTo>
                  <a:cubicBezTo>
                    <a:pt x="245" y="20"/>
                    <a:pt x="245" y="21"/>
                    <a:pt x="244" y="23"/>
                  </a:cubicBezTo>
                  <a:cubicBezTo>
                    <a:pt x="244" y="23"/>
                    <a:pt x="244" y="23"/>
                    <a:pt x="244" y="23"/>
                  </a:cubicBezTo>
                  <a:cubicBezTo>
                    <a:pt x="244" y="24"/>
                    <a:pt x="243" y="25"/>
                    <a:pt x="243" y="27"/>
                  </a:cubicBezTo>
                  <a:cubicBezTo>
                    <a:pt x="243" y="28"/>
                    <a:pt x="242" y="29"/>
                    <a:pt x="242" y="31"/>
                  </a:cubicBezTo>
                  <a:cubicBezTo>
                    <a:pt x="242" y="31"/>
                    <a:pt x="242" y="31"/>
                    <a:pt x="242" y="31"/>
                  </a:cubicBezTo>
                  <a:cubicBezTo>
                    <a:pt x="240" y="39"/>
                    <a:pt x="238" y="50"/>
                    <a:pt x="236" y="60"/>
                  </a:cubicBezTo>
                  <a:cubicBezTo>
                    <a:pt x="236" y="59"/>
                    <a:pt x="236" y="57"/>
                    <a:pt x="236" y="55"/>
                  </a:cubicBezTo>
                  <a:cubicBezTo>
                    <a:pt x="236" y="46"/>
                    <a:pt x="235" y="37"/>
                    <a:pt x="233" y="29"/>
                  </a:cubicBezTo>
                  <a:cubicBezTo>
                    <a:pt x="233" y="29"/>
                    <a:pt x="232" y="28"/>
                    <a:pt x="231" y="28"/>
                  </a:cubicBezTo>
                  <a:cubicBezTo>
                    <a:pt x="231" y="28"/>
                    <a:pt x="230" y="29"/>
                    <a:pt x="230" y="30"/>
                  </a:cubicBezTo>
                  <a:cubicBezTo>
                    <a:pt x="230" y="30"/>
                    <a:pt x="230" y="32"/>
                    <a:pt x="230" y="35"/>
                  </a:cubicBezTo>
                  <a:cubicBezTo>
                    <a:pt x="230" y="35"/>
                    <a:pt x="230" y="35"/>
                    <a:pt x="230" y="35"/>
                  </a:cubicBezTo>
                  <a:cubicBezTo>
                    <a:pt x="230" y="36"/>
                    <a:pt x="230" y="37"/>
                    <a:pt x="230" y="38"/>
                  </a:cubicBezTo>
                  <a:cubicBezTo>
                    <a:pt x="230" y="41"/>
                    <a:pt x="230" y="44"/>
                    <a:pt x="229" y="48"/>
                  </a:cubicBezTo>
                  <a:cubicBezTo>
                    <a:pt x="229" y="48"/>
                    <a:pt x="229" y="48"/>
                    <a:pt x="229" y="48"/>
                  </a:cubicBezTo>
                  <a:cubicBezTo>
                    <a:pt x="229" y="53"/>
                    <a:pt x="229" y="59"/>
                    <a:pt x="228" y="66"/>
                  </a:cubicBezTo>
                  <a:cubicBezTo>
                    <a:pt x="227" y="73"/>
                    <a:pt x="226" y="81"/>
                    <a:pt x="225" y="88"/>
                  </a:cubicBezTo>
                  <a:cubicBezTo>
                    <a:pt x="225" y="88"/>
                    <a:pt x="225" y="88"/>
                    <a:pt x="225" y="88"/>
                  </a:cubicBezTo>
                  <a:cubicBezTo>
                    <a:pt x="224" y="92"/>
                    <a:pt x="223" y="95"/>
                    <a:pt x="223" y="99"/>
                  </a:cubicBezTo>
                  <a:cubicBezTo>
                    <a:pt x="223" y="96"/>
                    <a:pt x="223" y="92"/>
                    <a:pt x="224" y="89"/>
                  </a:cubicBezTo>
                  <a:cubicBezTo>
                    <a:pt x="225" y="82"/>
                    <a:pt x="225" y="74"/>
                    <a:pt x="225" y="68"/>
                  </a:cubicBezTo>
                  <a:cubicBezTo>
                    <a:pt x="226" y="61"/>
                    <a:pt x="226" y="55"/>
                    <a:pt x="226" y="50"/>
                  </a:cubicBezTo>
                  <a:cubicBezTo>
                    <a:pt x="227" y="41"/>
                    <a:pt x="227" y="32"/>
                    <a:pt x="228" y="22"/>
                  </a:cubicBezTo>
                  <a:cubicBezTo>
                    <a:pt x="228" y="21"/>
                    <a:pt x="228" y="20"/>
                    <a:pt x="228" y="20"/>
                  </a:cubicBezTo>
                  <a:cubicBezTo>
                    <a:pt x="228" y="19"/>
                    <a:pt x="228" y="19"/>
                    <a:pt x="227" y="19"/>
                  </a:cubicBezTo>
                  <a:cubicBezTo>
                    <a:pt x="227" y="19"/>
                    <a:pt x="227" y="19"/>
                    <a:pt x="227" y="19"/>
                  </a:cubicBezTo>
                  <a:cubicBezTo>
                    <a:pt x="227" y="19"/>
                    <a:pt x="227" y="19"/>
                    <a:pt x="227" y="19"/>
                  </a:cubicBezTo>
                  <a:cubicBezTo>
                    <a:pt x="227" y="19"/>
                    <a:pt x="227" y="19"/>
                    <a:pt x="227" y="19"/>
                  </a:cubicBezTo>
                  <a:cubicBezTo>
                    <a:pt x="227" y="19"/>
                    <a:pt x="227" y="18"/>
                    <a:pt x="227" y="18"/>
                  </a:cubicBezTo>
                  <a:cubicBezTo>
                    <a:pt x="226" y="18"/>
                    <a:pt x="226" y="18"/>
                    <a:pt x="226" y="18"/>
                  </a:cubicBezTo>
                  <a:cubicBezTo>
                    <a:pt x="226" y="18"/>
                    <a:pt x="226" y="19"/>
                    <a:pt x="226" y="19"/>
                  </a:cubicBezTo>
                  <a:cubicBezTo>
                    <a:pt x="225" y="19"/>
                    <a:pt x="225" y="19"/>
                    <a:pt x="225" y="19"/>
                  </a:cubicBezTo>
                  <a:cubicBezTo>
                    <a:pt x="225" y="19"/>
                    <a:pt x="225" y="19"/>
                    <a:pt x="225" y="19"/>
                  </a:cubicBezTo>
                  <a:cubicBezTo>
                    <a:pt x="225" y="19"/>
                    <a:pt x="225" y="19"/>
                    <a:pt x="225" y="19"/>
                  </a:cubicBezTo>
                  <a:cubicBezTo>
                    <a:pt x="225" y="19"/>
                    <a:pt x="225" y="19"/>
                    <a:pt x="225" y="20"/>
                  </a:cubicBezTo>
                  <a:cubicBezTo>
                    <a:pt x="224" y="25"/>
                    <a:pt x="224" y="25"/>
                    <a:pt x="224" y="25"/>
                  </a:cubicBezTo>
                  <a:cubicBezTo>
                    <a:pt x="223" y="26"/>
                    <a:pt x="223" y="27"/>
                    <a:pt x="223" y="29"/>
                  </a:cubicBezTo>
                  <a:cubicBezTo>
                    <a:pt x="223" y="30"/>
                    <a:pt x="222" y="31"/>
                    <a:pt x="222" y="32"/>
                  </a:cubicBezTo>
                  <a:cubicBezTo>
                    <a:pt x="222" y="33"/>
                    <a:pt x="222" y="35"/>
                    <a:pt x="221" y="36"/>
                  </a:cubicBezTo>
                  <a:cubicBezTo>
                    <a:pt x="221" y="36"/>
                    <a:pt x="221" y="36"/>
                    <a:pt x="221" y="36"/>
                  </a:cubicBezTo>
                  <a:cubicBezTo>
                    <a:pt x="221" y="38"/>
                    <a:pt x="221" y="39"/>
                    <a:pt x="221" y="41"/>
                  </a:cubicBezTo>
                  <a:cubicBezTo>
                    <a:pt x="219" y="52"/>
                    <a:pt x="218" y="65"/>
                    <a:pt x="216" y="79"/>
                  </a:cubicBezTo>
                  <a:cubicBezTo>
                    <a:pt x="215" y="88"/>
                    <a:pt x="215" y="88"/>
                    <a:pt x="215" y="88"/>
                  </a:cubicBezTo>
                  <a:cubicBezTo>
                    <a:pt x="216" y="76"/>
                    <a:pt x="216" y="65"/>
                    <a:pt x="216" y="56"/>
                  </a:cubicBezTo>
                  <a:cubicBezTo>
                    <a:pt x="216" y="46"/>
                    <a:pt x="215" y="37"/>
                    <a:pt x="214" y="28"/>
                  </a:cubicBezTo>
                  <a:cubicBezTo>
                    <a:pt x="214" y="27"/>
                    <a:pt x="214" y="27"/>
                    <a:pt x="213" y="27"/>
                  </a:cubicBezTo>
                  <a:cubicBezTo>
                    <a:pt x="212" y="27"/>
                    <a:pt x="212" y="27"/>
                    <a:pt x="212" y="28"/>
                  </a:cubicBezTo>
                  <a:cubicBezTo>
                    <a:pt x="211" y="34"/>
                    <a:pt x="211" y="34"/>
                    <a:pt x="211" y="34"/>
                  </a:cubicBezTo>
                  <a:cubicBezTo>
                    <a:pt x="211" y="35"/>
                    <a:pt x="210" y="38"/>
                    <a:pt x="210" y="40"/>
                  </a:cubicBezTo>
                  <a:cubicBezTo>
                    <a:pt x="210" y="42"/>
                    <a:pt x="210" y="44"/>
                    <a:pt x="210" y="47"/>
                  </a:cubicBezTo>
                  <a:cubicBezTo>
                    <a:pt x="209" y="46"/>
                    <a:pt x="209" y="44"/>
                    <a:pt x="209" y="43"/>
                  </a:cubicBezTo>
                  <a:cubicBezTo>
                    <a:pt x="208" y="38"/>
                    <a:pt x="208" y="33"/>
                    <a:pt x="207" y="29"/>
                  </a:cubicBezTo>
                  <a:cubicBezTo>
                    <a:pt x="207" y="28"/>
                    <a:pt x="206" y="27"/>
                    <a:pt x="205" y="27"/>
                  </a:cubicBezTo>
                  <a:cubicBezTo>
                    <a:pt x="205" y="28"/>
                    <a:pt x="204" y="28"/>
                    <a:pt x="204" y="29"/>
                  </a:cubicBezTo>
                  <a:cubicBezTo>
                    <a:pt x="204" y="30"/>
                    <a:pt x="204" y="39"/>
                    <a:pt x="204" y="51"/>
                  </a:cubicBezTo>
                  <a:cubicBezTo>
                    <a:pt x="204" y="51"/>
                    <a:pt x="204" y="51"/>
                    <a:pt x="204" y="51"/>
                  </a:cubicBezTo>
                  <a:cubicBezTo>
                    <a:pt x="204" y="57"/>
                    <a:pt x="204" y="64"/>
                    <a:pt x="203" y="73"/>
                  </a:cubicBezTo>
                  <a:cubicBezTo>
                    <a:pt x="203" y="75"/>
                    <a:pt x="203" y="75"/>
                    <a:pt x="203" y="75"/>
                  </a:cubicBezTo>
                  <a:cubicBezTo>
                    <a:pt x="203" y="73"/>
                    <a:pt x="203" y="73"/>
                    <a:pt x="203" y="73"/>
                  </a:cubicBezTo>
                  <a:cubicBezTo>
                    <a:pt x="203" y="67"/>
                    <a:pt x="202" y="61"/>
                    <a:pt x="201" y="56"/>
                  </a:cubicBezTo>
                  <a:cubicBezTo>
                    <a:pt x="200" y="51"/>
                    <a:pt x="200" y="46"/>
                    <a:pt x="199" y="42"/>
                  </a:cubicBezTo>
                  <a:cubicBezTo>
                    <a:pt x="198" y="37"/>
                    <a:pt x="197" y="33"/>
                    <a:pt x="196" y="29"/>
                  </a:cubicBezTo>
                  <a:cubicBezTo>
                    <a:pt x="195" y="28"/>
                    <a:pt x="195" y="28"/>
                    <a:pt x="194" y="28"/>
                  </a:cubicBezTo>
                  <a:cubicBezTo>
                    <a:pt x="193" y="28"/>
                    <a:pt x="193" y="29"/>
                    <a:pt x="193" y="29"/>
                  </a:cubicBezTo>
                  <a:cubicBezTo>
                    <a:pt x="193" y="41"/>
                    <a:pt x="193" y="41"/>
                    <a:pt x="193" y="41"/>
                  </a:cubicBezTo>
                  <a:cubicBezTo>
                    <a:pt x="193" y="41"/>
                    <a:pt x="192" y="41"/>
                    <a:pt x="192" y="42"/>
                  </a:cubicBezTo>
                  <a:cubicBezTo>
                    <a:pt x="192" y="42"/>
                    <a:pt x="192" y="44"/>
                    <a:pt x="191" y="48"/>
                  </a:cubicBezTo>
                  <a:cubicBezTo>
                    <a:pt x="191" y="49"/>
                    <a:pt x="191" y="51"/>
                    <a:pt x="191" y="54"/>
                  </a:cubicBezTo>
                  <a:cubicBezTo>
                    <a:pt x="191" y="57"/>
                    <a:pt x="191" y="60"/>
                    <a:pt x="190" y="63"/>
                  </a:cubicBezTo>
                  <a:cubicBezTo>
                    <a:pt x="190" y="66"/>
                    <a:pt x="190" y="69"/>
                    <a:pt x="190" y="72"/>
                  </a:cubicBezTo>
                  <a:cubicBezTo>
                    <a:pt x="190" y="72"/>
                    <a:pt x="190" y="72"/>
                    <a:pt x="190" y="72"/>
                  </a:cubicBezTo>
                  <a:cubicBezTo>
                    <a:pt x="189" y="62"/>
                    <a:pt x="188" y="54"/>
                    <a:pt x="187" y="45"/>
                  </a:cubicBezTo>
                  <a:cubicBezTo>
                    <a:pt x="187" y="45"/>
                    <a:pt x="187" y="44"/>
                    <a:pt x="186" y="44"/>
                  </a:cubicBezTo>
                  <a:cubicBezTo>
                    <a:pt x="185" y="44"/>
                    <a:pt x="185" y="45"/>
                    <a:pt x="185" y="45"/>
                  </a:cubicBezTo>
                  <a:cubicBezTo>
                    <a:pt x="185" y="46"/>
                    <a:pt x="185" y="46"/>
                    <a:pt x="185" y="46"/>
                  </a:cubicBezTo>
                  <a:cubicBezTo>
                    <a:pt x="184" y="42"/>
                    <a:pt x="184" y="38"/>
                    <a:pt x="184" y="35"/>
                  </a:cubicBezTo>
                  <a:cubicBezTo>
                    <a:pt x="184" y="29"/>
                    <a:pt x="184" y="23"/>
                    <a:pt x="184" y="17"/>
                  </a:cubicBezTo>
                  <a:cubicBezTo>
                    <a:pt x="184" y="17"/>
                    <a:pt x="183" y="16"/>
                    <a:pt x="182" y="16"/>
                  </a:cubicBezTo>
                  <a:cubicBezTo>
                    <a:pt x="182" y="16"/>
                    <a:pt x="181" y="16"/>
                    <a:pt x="181" y="17"/>
                  </a:cubicBezTo>
                  <a:cubicBezTo>
                    <a:pt x="181" y="18"/>
                    <a:pt x="180" y="20"/>
                    <a:pt x="180" y="24"/>
                  </a:cubicBezTo>
                  <a:cubicBezTo>
                    <a:pt x="180" y="26"/>
                    <a:pt x="180" y="27"/>
                    <a:pt x="179" y="28"/>
                  </a:cubicBezTo>
                  <a:cubicBezTo>
                    <a:pt x="179" y="30"/>
                    <a:pt x="179" y="31"/>
                    <a:pt x="179" y="33"/>
                  </a:cubicBezTo>
                  <a:cubicBezTo>
                    <a:pt x="179" y="38"/>
                    <a:pt x="179" y="38"/>
                    <a:pt x="179" y="38"/>
                  </a:cubicBezTo>
                  <a:cubicBezTo>
                    <a:pt x="179" y="40"/>
                    <a:pt x="179" y="40"/>
                    <a:pt x="179" y="41"/>
                  </a:cubicBezTo>
                  <a:cubicBezTo>
                    <a:pt x="178" y="44"/>
                    <a:pt x="178" y="44"/>
                    <a:pt x="178" y="44"/>
                  </a:cubicBezTo>
                  <a:cubicBezTo>
                    <a:pt x="178" y="48"/>
                    <a:pt x="178" y="53"/>
                    <a:pt x="178" y="57"/>
                  </a:cubicBezTo>
                  <a:cubicBezTo>
                    <a:pt x="178" y="58"/>
                    <a:pt x="178" y="58"/>
                    <a:pt x="178" y="58"/>
                  </a:cubicBezTo>
                  <a:cubicBezTo>
                    <a:pt x="178" y="57"/>
                    <a:pt x="178" y="57"/>
                    <a:pt x="178" y="57"/>
                  </a:cubicBezTo>
                  <a:cubicBezTo>
                    <a:pt x="177" y="50"/>
                    <a:pt x="176" y="45"/>
                    <a:pt x="175" y="39"/>
                  </a:cubicBezTo>
                  <a:cubicBezTo>
                    <a:pt x="174" y="34"/>
                    <a:pt x="173" y="28"/>
                    <a:pt x="172" y="23"/>
                  </a:cubicBezTo>
                  <a:cubicBezTo>
                    <a:pt x="172" y="23"/>
                    <a:pt x="172" y="22"/>
                    <a:pt x="171" y="22"/>
                  </a:cubicBezTo>
                  <a:cubicBezTo>
                    <a:pt x="171" y="22"/>
                    <a:pt x="171" y="22"/>
                    <a:pt x="171" y="22"/>
                  </a:cubicBezTo>
                  <a:cubicBezTo>
                    <a:pt x="171" y="22"/>
                    <a:pt x="171" y="22"/>
                    <a:pt x="171" y="22"/>
                  </a:cubicBezTo>
                  <a:cubicBezTo>
                    <a:pt x="170" y="22"/>
                    <a:pt x="170" y="22"/>
                    <a:pt x="170" y="22"/>
                  </a:cubicBezTo>
                  <a:cubicBezTo>
                    <a:pt x="169" y="23"/>
                    <a:pt x="169" y="23"/>
                    <a:pt x="169" y="23"/>
                  </a:cubicBezTo>
                  <a:cubicBezTo>
                    <a:pt x="169" y="23"/>
                    <a:pt x="169" y="23"/>
                    <a:pt x="169" y="23"/>
                  </a:cubicBezTo>
                  <a:cubicBezTo>
                    <a:pt x="169" y="30"/>
                    <a:pt x="169" y="30"/>
                    <a:pt x="169" y="30"/>
                  </a:cubicBezTo>
                  <a:cubicBezTo>
                    <a:pt x="170" y="32"/>
                    <a:pt x="170" y="35"/>
                    <a:pt x="170" y="38"/>
                  </a:cubicBezTo>
                  <a:cubicBezTo>
                    <a:pt x="170" y="41"/>
                    <a:pt x="170" y="44"/>
                    <a:pt x="170" y="48"/>
                  </a:cubicBezTo>
                  <a:cubicBezTo>
                    <a:pt x="170" y="48"/>
                    <a:pt x="170" y="48"/>
                    <a:pt x="170" y="48"/>
                  </a:cubicBezTo>
                  <a:cubicBezTo>
                    <a:pt x="171" y="55"/>
                    <a:pt x="171" y="64"/>
                    <a:pt x="172" y="73"/>
                  </a:cubicBezTo>
                  <a:cubicBezTo>
                    <a:pt x="173" y="82"/>
                    <a:pt x="174" y="92"/>
                    <a:pt x="174" y="102"/>
                  </a:cubicBezTo>
                  <a:cubicBezTo>
                    <a:pt x="174" y="102"/>
                    <a:pt x="174" y="102"/>
                    <a:pt x="174" y="102"/>
                  </a:cubicBezTo>
                  <a:cubicBezTo>
                    <a:pt x="174" y="107"/>
                    <a:pt x="175" y="111"/>
                    <a:pt x="175" y="116"/>
                  </a:cubicBezTo>
                  <a:cubicBezTo>
                    <a:pt x="175" y="121"/>
                    <a:pt x="175" y="126"/>
                    <a:pt x="175" y="130"/>
                  </a:cubicBezTo>
                  <a:cubicBezTo>
                    <a:pt x="175" y="135"/>
                    <a:pt x="175" y="139"/>
                    <a:pt x="175" y="143"/>
                  </a:cubicBezTo>
                  <a:cubicBezTo>
                    <a:pt x="175" y="141"/>
                    <a:pt x="175" y="139"/>
                    <a:pt x="175" y="136"/>
                  </a:cubicBezTo>
                  <a:cubicBezTo>
                    <a:pt x="174" y="133"/>
                    <a:pt x="174" y="129"/>
                    <a:pt x="174" y="126"/>
                  </a:cubicBezTo>
                  <a:cubicBezTo>
                    <a:pt x="174" y="122"/>
                    <a:pt x="173" y="118"/>
                    <a:pt x="173" y="115"/>
                  </a:cubicBezTo>
                  <a:cubicBezTo>
                    <a:pt x="173" y="115"/>
                    <a:pt x="173" y="115"/>
                    <a:pt x="173" y="115"/>
                  </a:cubicBezTo>
                  <a:cubicBezTo>
                    <a:pt x="171" y="97"/>
                    <a:pt x="169" y="83"/>
                    <a:pt x="167" y="70"/>
                  </a:cubicBezTo>
                  <a:cubicBezTo>
                    <a:pt x="165" y="58"/>
                    <a:pt x="163" y="47"/>
                    <a:pt x="161" y="37"/>
                  </a:cubicBezTo>
                  <a:cubicBezTo>
                    <a:pt x="161" y="36"/>
                    <a:pt x="160" y="36"/>
                    <a:pt x="159" y="36"/>
                  </a:cubicBezTo>
                  <a:cubicBezTo>
                    <a:pt x="158" y="36"/>
                    <a:pt x="158" y="37"/>
                    <a:pt x="158" y="37"/>
                  </a:cubicBezTo>
                  <a:cubicBezTo>
                    <a:pt x="158" y="38"/>
                    <a:pt x="158" y="40"/>
                    <a:pt x="158" y="44"/>
                  </a:cubicBezTo>
                  <a:cubicBezTo>
                    <a:pt x="158" y="44"/>
                    <a:pt x="158" y="44"/>
                    <a:pt x="158" y="44"/>
                  </a:cubicBezTo>
                  <a:cubicBezTo>
                    <a:pt x="158" y="46"/>
                    <a:pt x="159" y="47"/>
                    <a:pt x="159" y="49"/>
                  </a:cubicBezTo>
                  <a:cubicBezTo>
                    <a:pt x="159" y="53"/>
                    <a:pt x="159" y="57"/>
                    <a:pt x="159" y="62"/>
                  </a:cubicBezTo>
                  <a:cubicBezTo>
                    <a:pt x="160" y="74"/>
                    <a:pt x="162" y="91"/>
                    <a:pt x="164" y="108"/>
                  </a:cubicBezTo>
                  <a:cubicBezTo>
                    <a:pt x="165" y="116"/>
                    <a:pt x="165" y="116"/>
                    <a:pt x="165" y="116"/>
                  </a:cubicBezTo>
                  <a:cubicBezTo>
                    <a:pt x="165" y="122"/>
                    <a:pt x="165" y="122"/>
                    <a:pt x="165" y="122"/>
                  </a:cubicBezTo>
                  <a:cubicBezTo>
                    <a:pt x="164" y="114"/>
                    <a:pt x="162" y="108"/>
                    <a:pt x="160" y="101"/>
                  </a:cubicBezTo>
                  <a:cubicBezTo>
                    <a:pt x="158" y="95"/>
                    <a:pt x="157" y="89"/>
                    <a:pt x="155" y="83"/>
                  </a:cubicBezTo>
                  <a:cubicBezTo>
                    <a:pt x="155" y="83"/>
                    <a:pt x="155" y="83"/>
                    <a:pt x="155" y="83"/>
                  </a:cubicBezTo>
                  <a:cubicBezTo>
                    <a:pt x="152" y="74"/>
                    <a:pt x="149" y="66"/>
                    <a:pt x="146" y="58"/>
                  </a:cubicBezTo>
                  <a:cubicBezTo>
                    <a:pt x="145" y="54"/>
                    <a:pt x="145" y="54"/>
                    <a:pt x="145" y="54"/>
                  </a:cubicBezTo>
                  <a:cubicBezTo>
                    <a:pt x="144" y="53"/>
                    <a:pt x="144" y="53"/>
                    <a:pt x="143" y="53"/>
                  </a:cubicBezTo>
                  <a:cubicBezTo>
                    <a:pt x="142" y="53"/>
                    <a:pt x="142" y="54"/>
                    <a:pt x="142" y="54"/>
                  </a:cubicBezTo>
                  <a:cubicBezTo>
                    <a:pt x="143" y="60"/>
                    <a:pt x="143" y="60"/>
                    <a:pt x="143" y="60"/>
                  </a:cubicBezTo>
                  <a:cubicBezTo>
                    <a:pt x="143" y="62"/>
                    <a:pt x="144" y="64"/>
                    <a:pt x="144" y="66"/>
                  </a:cubicBezTo>
                  <a:cubicBezTo>
                    <a:pt x="144" y="67"/>
                    <a:pt x="144" y="67"/>
                    <a:pt x="144" y="68"/>
                  </a:cubicBezTo>
                  <a:cubicBezTo>
                    <a:pt x="145" y="69"/>
                    <a:pt x="145" y="70"/>
                    <a:pt x="145" y="72"/>
                  </a:cubicBezTo>
                  <a:cubicBezTo>
                    <a:pt x="145" y="73"/>
                    <a:pt x="146" y="75"/>
                    <a:pt x="146" y="77"/>
                  </a:cubicBezTo>
                  <a:cubicBezTo>
                    <a:pt x="146" y="77"/>
                    <a:pt x="146" y="77"/>
                    <a:pt x="146" y="77"/>
                  </a:cubicBezTo>
                  <a:cubicBezTo>
                    <a:pt x="147" y="79"/>
                    <a:pt x="147" y="82"/>
                    <a:pt x="148" y="85"/>
                  </a:cubicBezTo>
                  <a:cubicBezTo>
                    <a:pt x="147" y="83"/>
                    <a:pt x="146" y="80"/>
                    <a:pt x="145" y="78"/>
                  </a:cubicBezTo>
                  <a:cubicBezTo>
                    <a:pt x="144" y="75"/>
                    <a:pt x="143" y="73"/>
                    <a:pt x="142" y="70"/>
                  </a:cubicBezTo>
                  <a:cubicBezTo>
                    <a:pt x="142" y="67"/>
                    <a:pt x="142" y="63"/>
                    <a:pt x="142" y="60"/>
                  </a:cubicBezTo>
                  <a:cubicBezTo>
                    <a:pt x="143" y="59"/>
                    <a:pt x="142" y="58"/>
                    <a:pt x="141" y="58"/>
                  </a:cubicBezTo>
                  <a:cubicBezTo>
                    <a:pt x="141" y="58"/>
                    <a:pt x="140" y="59"/>
                    <a:pt x="140" y="59"/>
                  </a:cubicBezTo>
                  <a:cubicBezTo>
                    <a:pt x="139" y="63"/>
                    <a:pt x="139" y="63"/>
                    <a:pt x="139" y="63"/>
                  </a:cubicBezTo>
                  <a:cubicBezTo>
                    <a:pt x="137" y="59"/>
                    <a:pt x="136" y="55"/>
                    <a:pt x="134" y="52"/>
                  </a:cubicBezTo>
                  <a:cubicBezTo>
                    <a:pt x="134" y="52"/>
                    <a:pt x="134" y="52"/>
                    <a:pt x="134" y="52"/>
                  </a:cubicBezTo>
                  <a:cubicBezTo>
                    <a:pt x="134" y="51"/>
                    <a:pt x="134" y="51"/>
                    <a:pt x="134" y="51"/>
                  </a:cubicBezTo>
                  <a:cubicBezTo>
                    <a:pt x="133" y="51"/>
                    <a:pt x="133" y="51"/>
                    <a:pt x="133" y="51"/>
                  </a:cubicBezTo>
                  <a:cubicBezTo>
                    <a:pt x="133" y="51"/>
                    <a:pt x="133" y="51"/>
                    <a:pt x="133" y="51"/>
                  </a:cubicBezTo>
                  <a:cubicBezTo>
                    <a:pt x="133" y="51"/>
                    <a:pt x="133" y="51"/>
                    <a:pt x="133" y="51"/>
                  </a:cubicBezTo>
                  <a:cubicBezTo>
                    <a:pt x="132" y="51"/>
                    <a:pt x="132" y="52"/>
                    <a:pt x="132" y="52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2" y="52"/>
                    <a:pt x="132" y="53"/>
                    <a:pt x="132" y="53"/>
                  </a:cubicBezTo>
                  <a:cubicBezTo>
                    <a:pt x="134" y="60"/>
                    <a:pt x="135" y="68"/>
                    <a:pt x="137" y="75"/>
                  </a:cubicBezTo>
                  <a:cubicBezTo>
                    <a:pt x="137" y="76"/>
                    <a:pt x="137" y="77"/>
                    <a:pt x="137" y="78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7" y="80"/>
                    <a:pt x="137" y="81"/>
                    <a:pt x="137" y="83"/>
                  </a:cubicBezTo>
                  <a:cubicBezTo>
                    <a:pt x="137" y="87"/>
                    <a:pt x="137" y="91"/>
                    <a:pt x="138" y="95"/>
                  </a:cubicBezTo>
                  <a:cubicBezTo>
                    <a:pt x="138" y="99"/>
                    <a:pt x="139" y="103"/>
                    <a:pt x="140" y="107"/>
                  </a:cubicBezTo>
                  <a:cubicBezTo>
                    <a:pt x="140" y="107"/>
                    <a:pt x="140" y="107"/>
                    <a:pt x="140" y="107"/>
                  </a:cubicBezTo>
                  <a:cubicBezTo>
                    <a:pt x="141" y="112"/>
                    <a:pt x="142" y="116"/>
                    <a:pt x="143" y="120"/>
                  </a:cubicBezTo>
                  <a:cubicBezTo>
                    <a:pt x="142" y="119"/>
                    <a:pt x="142" y="119"/>
                    <a:pt x="142" y="119"/>
                  </a:cubicBezTo>
                  <a:cubicBezTo>
                    <a:pt x="141" y="118"/>
                    <a:pt x="141" y="117"/>
                    <a:pt x="140" y="115"/>
                  </a:cubicBezTo>
                  <a:cubicBezTo>
                    <a:pt x="139" y="112"/>
                    <a:pt x="138" y="109"/>
                    <a:pt x="137" y="106"/>
                  </a:cubicBezTo>
                  <a:cubicBezTo>
                    <a:pt x="136" y="104"/>
                    <a:pt x="135" y="102"/>
                    <a:pt x="134" y="100"/>
                  </a:cubicBezTo>
                  <a:cubicBezTo>
                    <a:pt x="134" y="100"/>
                    <a:pt x="134" y="100"/>
                    <a:pt x="134" y="100"/>
                  </a:cubicBezTo>
                  <a:cubicBezTo>
                    <a:pt x="132" y="95"/>
                    <a:pt x="131" y="90"/>
                    <a:pt x="129" y="85"/>
                  </a:cubicBezTo>
                  <a:cubicBezTo>
                    <a:pt x="127" y="80"/>
                    <a:pt x="126" y="75"/>
                    <a:pt x="124" y="70"/>
                  </a:cubicBezTo>
                  <a:cubicBezTo>
                    <a:pt x="124" y="70"/>
                    <a:pt x="123" y="69"/>
                    <a:pt x="123" y="69"/>
                  </a:cubicBezTo>
                  <a:cubicBezTo>
                    <a:pt x="122" y="69"/>
                    <a:pt x="121" y="70"/>
                    <a:pt x="122" y="71"/>
                  </a:cubicBezTo>
                  <a:cubicBezTo>
                    <a:pt x="122" y="71"/>
                    <a:pt x="122" y="73"/>
                    <a:pt x="122" y="77"/>
                  </a:cubicBezTo>
                  <a:cubicBezTo>
                    <a:pt x="122" y="77"/>
                    <a:pt x="122" y="77"/>
                    <a:pt x="122" y="77"/>
                  </a:cubicBezTo>
                  <a:cubicBezTo>
                    <a:pt x="123" y="79"/>
                    <a:pt x="123" y="82"/>
                    <a:pt x="124" y="84"/>
                  </a:cubicBezTo>
                  <a:cubicBezTo>
                    <a:pt x="124" y="86"/>
                    <a:pt x="124" y="88"/>
                    <a:pt x="125" y="9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18" y="81"/>
                    <a:pt x="118" y="80"/>
                    <a:pt x="117" y="81"/>
                  </a:cubicBezTo>
                  <a:cubicBezTo>
                    <a:pt x="117" y="81"/>
                    <a:pt x="117" y="81"/>
                    <a:pt x="116" y="81"/>
                  </a:cubicBezTo>
                  <a:cubicBezTo>
                    <a:pt x="116" y="81"/>
                    <a:pt x="116" y="81"/>
                    <a:pt x="116" y="81"/>
                  </a:cubicBezTo>
                  <a:cubicBezTo>
                    <a:pt x="116" y="80"/>
                    <a:pt x="115" y="80"/>
                    <a:pt x="115" y="80"/>
                  </a:cubicBezTo>
                  <a:cubicBezTo>
                    <a:pt x="114" y="81"/>
                    <a:pt x="114" y="82"/>
                    <a:pt x="114" y="82"/>
                  </a:cubicBezTo>
                  <a:cubicBezTo>
                    <a:pt x="121" y="105"/>
                    <a:pt x="121" y="105"/>
                    <a:pt x="121" y="105"/>
                  </a:cubicBezTo>
                  <a:cubicBezTo>
                    <a:pt x="123" y="111"/>
                    <a:pt x="126" y="119"/>
                    <a:pt x="129" y="128"/>
                  </a:cubicBezTo>
                  <a:cubicBezTo>
                    <a:pt x="129" y="130"/>
                    <a:pt x="130" y="133"/>
                    <a:pt x="131" y="135"/>
                  </a:cubicBezTo>
                  <a:cubicBezTo>
                    <a:pt x="130" y="134"/>
                    <a:pt x="130" y="134"/>
                    <a:pt x="130" y="134"/>
                  </a:cubicBezTo>
                  <a:cubicBezTo>
                    <a:pt x="128" y="128"/>
                    <a:pt x="126" y="122"/>
                    <a:pt x="123" y="117"/>
                  </a:cubicBezTo>
                  <a:cubicBezTo>
                    <a:pt x="123" y="117"/>
                    <a:pt x="123" y="117"/>
                    <a:pt x="123" y="117"/>
                  </a:cubicBezTo>
                  <a:cubicBezTo>
                    <a:pt x="119" y="109"/>
                    <a:pt x="116" y="101"/>
                    <a:pt x="112" y="94"/>
                  </a:cubicBezTo>
                  <a:cubicBezTo>
                    <a:pt x="110" y="90"/>
                    <a:pt x="110" y="90"/>
                    <a:pt x="110" y="90"/>
                  </a:cubicBezTo>
                  <a:cubicBezTo>
                    <a:pt x="110" y="89"/>
                    <a:pt x="109" y="89"/>
                    <a:pt x="108" y="89"/>
                  </a:cubicBezTo>
                  <a:cubicBezTo>
                    <a:pt x="107" y="89"/>
                    <a:pt x="107" y="90"/>
                    <a:pt x="107" y="91"/>
                  </a:cubicBezTo>
                  <a:cubicBezTo>
                    <a:pt x="109" y="97"/>
                    <a:pt x="109" y="97"/>
                    <a:pt x="109" y="97"/>
                  </a:cubicBezTo>
                  <a:cubicBezTo>
                    <a:pt x="110" y="99"/>
                    <a:pt x="110" y="101"/>
                    <a:pt x="111" y="104"/>
                  </a:cubicBezTo>
                  <a:cubicBezTo>
                    <a:pt x="112" y="106"/>
                    <a:pt x="112" y="106"/>
                    <a:pt x="112" y="106"/>
                  </a:cubicBezTo>
                  <a:cubicBezTo>
                    <a:pt x="112" y="105"/>
                    <a:pt x="111" y="105"/>
                    <a:pt x="111" y="105"/>
                  </a:cubicBezTo>
                  <a:cubicBezTo>
                    <a:pt x="110" y="105"/>
                    <a:pt x="110" y="106"/>
                    <a:pt x="110" y="106"/>
                  </a:cubicBezTo>
                  <a:cubicBezTo>
                    <a:pt x="110" y="105"/>
                    <a:pt x="110" y="105"/>
                    <a:pt x="110" y="105"/>
                  </a:cubicBezTo>
                  <a:cubicBezTo>
                    <a:pt x="106" y="95"/>
                    <a:pt x="102" y="87"/>
                    <a:pt x="98" y="78"/>
                  </a:cubicBezTo>
                  <a:cubicBezTo>
                    <a:pt x="98" y="78"/>
                    <a:pt x="97" y="77"/>
                    <a:pt x="96" y="78"/>
                  </a:cubicBezTo>
                  <a:cubicBezTo>
                    <a:pt x="95" y="78"/>
                    <a:pt x="95" y="79"/>
                    <a:pt x="95" y="79"/>
                  </a:cubicBezTo>
                  <a:cubicBezTo>
                    <a:pt x="96" y="80"/>
                    <a:pt x="97" y="85"/>
                    <a:pt x="99" y="91"/>
                  </a:cubicBezTo>
                  <a:cubicBezTo>
                    <a:pt x="98" y="91"/>
                    <a:pt x="98" y="91"/>
                    <a:pt x="97" y="91"/>
                  </a:cubicBezTo>
                  <a:cubicBezTo>
                    <a:pt x="97" y="91"/>
                    <a:pt x="96" y="92"/>
                    <a:pt x="96" y="92"/>
                  </a:cubicBezTo>
                  <a:cubicBezTo>
                    <a:pt x="96" y="92"/>
                    <a:pt x="96" y="92"/>
                    <a:pt x="96" y="92"/>
                  </a:cubicBezTo>
                  <a:cubicBezTo>
                    <a:pt x="96" y="93"/>
                    <a:pt x="96" y="95"/>
                    <a:pt x="96" y="98"/>
                  </a:cubicBezTo>
                  <a:cubicBezTo>
                    <a:pt x="97" y="100"/>
                    <a:pt x="97" y="101"/>
                    <a:pt x="97" y="103"/>
                  </a:cubicBezTo>
                  <a:cubicBezTo>
                    <a:pt x="97" y="104"/>
                    <a:pt x="97" y="105"/>
                    <a:pt x="97" y="105"/>
                  </a:cubicBezTo>
                  <a:cubicBezTo>
                    <a:pt x="97" y="107"/>
                    <a:pt x="97" y="107"/>
                    <a:pt x="97" y="107"/>
                  </a:cubicBezTo>
                  <a:cubicBezTo>
                    <a:pt x="97" y="109"/>
                    <a:pt x="98" y="111"/>
                    <a:pt x="98" y="112"/>
                  </a:cubicBezTo>
                  <a:cubicBezTo>
                    <a:pt x="98" y="112"/>
                    <a:pt x="98" y="112"/>
                    <a:pt x="97" y="112"/>
                  </a:cubicBezTo>
                  <a:cubicBezTo>
                    <a:pt x="97" y="112"/>
                    <a:pt x="96" y="113"/>
                    <a:pt x="96" y="114"/>
                  </a:cubicBezTo>
                  <a:cubicBezTo>
                    <a:pt x="96" y="118"/>
                    <a:pt x="96" y="118"/>
                    <a:pt x="96" y="118"/>
                  </a:cubicBezTo>
                  <a:cubicBezTo>
                    <a:pt x="95" y="115"/>
                    <a:pt x="95" y="113"/>
                    <a:pt x="94" y="110"/>
                  </a:cubicBezTo>
                  <a:cubicBezTo>
                    <a:pt x="92" y="103"/>
                    <a:pt x="90" y="97"/>
                    <a:pt x="89" y="91"/>
                  </a:cubicBezTo>
                  <a:cubicBezTo>
                    <a:pt x="88" y="85"/>
                    <a:pt x="88" y="79"/>
                    <a:pt x="88" y="74"/>
                  </a:cubicBezTo>
                  <a:cubicBezTo>
                    <a:pt x="88" y="74"/>
                    <a:pt x="88" y="74"/>
                    <a:pt x="88" y="74"/>
                  </a:cubicBezTo>
                  <a:cubicBezTo>
                    <a:pt x="88" y="73"/>
                    <a:pt x="87" y="72"/>
                    <a:pt x="86" y="72"/>
                  </a:cubicBezTo>
                  <a:cubicBezTo>
                    <a:pt x="86" y="72"/>
                    <a:pt x="85" y="73"/>
                    <a:pt x="85" y="73"/>
                  </a:cubicBezTo>
                  <a:cubicBezTo>
                    <a:pt x="85" y="73"/>
                    <a:pt x="85" y="76"/>
                    <a:pt x="84" y="81"/>
                  </a:cubicBezTo>
                  <a:cubicBezTo>
                    <a:pt x="84" y="83"/>
                    <a:pt x="84" y="86"/>
                    <a:pt x="84" y="89"/>
                  </a:cubicBezTo>
                  <a:cubicBezTo>
                    <a:pt x="84" y="89"/>
                    <a:pt x="84" y="90"/>
                    <a:pt x="84" y="90"/>
                  </a:cubicBezTo>
                  <a:cubicBezTo>
                    <a:pt x="84" y="90"/>
                    <a:pt x="84" y="91"/>
                    <a:pt x="84" y="92"/>
                  </a:cubicBezTo>
                  <a:cubicBezTo>
                    <a:pt x="84" y="93"/>
                    <a:pt x="84" y="94"/>
                    <a:pt x="84" y="95"/>
                  </a:cubicBezTo>
                  <a:cubicBezTo>
                    <a:pt x="85" y="97"/>
                    <a:pt x="85" y="99"/>
                    <a:pt x="85" y="101"/>
                  </a:cubicBezTo>
                  <a:cubicBezTo>
                    <a:pt x="85" y="104"/>
                    <a:pt x="86" y="107"/>
                    <a:pt x="87" y="111"/>
                  </a:cubicBezTo>
                  <a:cubicBezTo>
                    <a:pt x="87" y="112"/>
                    <a:pt x="87" y="113"/>
                    <a:pt x="88" y="114"/>
                  </a:cubicBezTo>
                  <a:cubicBezTo>
                    <a:pt x="88" y="116"/>
                    <a:pt x="88" y="117"/>
                    <a:pt x="89" y="119"/>
                  </a:cubicBezTo>
                  <a:cubicBezTo>
                    <a:pt x="89" y="120"/>
                    <a:pt x="89" y="120"/>
                    <a:pt x="89" y="120"/>
                  </a:cubicBezTo>
                  <a:cubicBezTo>
                    <a:pt x="88" y="117"/>
                    <a:pt x="88" y="117"/>
                    <a:pt x="88" y="117"/>
                  </a:cubicBezTo>
                  <a:cubicBezTo>
                    <a:pt x="85" y="112"/>
                    <a:pt x="83" y="108"/>
                    <a:pt x="81" y="103"/>
                  </a:cubicBezTo>
                  <a:cubicBezTo>
                    <a:pt x="80" y="103"/>
                    <a:pt x="80" y="102"/>
                    <a:pt x="79" y="103"/>
                  </a:cubicBezTo>
                  <a:cubicBezTo>
                    <a:pt x="78" y="103"/>
                    <a:pt x="78" y="104"/>
                    <a:pt x="78" y="104"/>
                  </a:cubicBezTo>
                  <a:cubicBezTo>
                    <a:pt x="78" y="104"/>
                    <a:pt x="79" y="106"/>
                    <a:pt x="80" y="110"/>
                  </a:cubicBezTo>
                  <a:cubicBezTo>
                    <a:pt x="80" y="110"/>
                    <a:pt x="80" y="110"/>
                    <a:pt x="80" y="110"/>
                  </a:cubicBezTo>
                  <a:cubicBezTo>
                    <a:pt x="81" y="112"/>
                    <a:pt x="81" y="115"/>
                    <a:pt x="82" y="117"/>
                  </a:cubicBezTo>
                  <a:cubicBezTo>
                    <a:pt x="83" y="120"/>
                    <a:pt x="84" y="123"/>
                    <a:pt x="86" y="126"/>
                  </a:cubicBezTo>
                  <a:cubicBezTo>
                    <a:pt x="86" y="126"/>
                    <a:pt x="86" y="126"/>
                    <a:pt x="86" y="126"/>
                  </a:cubicBezTo>
                  <a:cubicBezTo>
                    <a:pt x="88" y="132"/>
                    <a:pt x="90" y="139"/>
                    <a:pt x="93" y="146"/>
                  </a:cubicBezTo>
                  <a:cubicBezTo>
                    <a:pt x="92" y="145"/>
                    <a:pt x="92" y="145"/>
                    <a:pt x="92" y="145"/>
                  </a:cubicBezTo>
                  <a:cubicBezTo>
                    <a:pt x="90" y="140"/>
                    <a:pt x="87" y="135"/>
                    <a:pt x="85" y="131"/>
                  </a:cubicBezTo>
                  <a:cubicBezTo>
                    <a:pt x="84" y="127"/>
                    <a:pt x="82" y="124"/>
                    <a:pt x="81" y="121"/>
                  </a:cubicBezTo>
                  <a:cubicBezTo>
                    <a:pt x="81" y="120"/>
                    <a:pt x="81" y="120"/>
                    <a:pt x="80" y="120"/>
                  </a:cubicBezTo>
                  <a:cubicBezTo>
                    <a:pt x="79" y="120"/>
                    <a:pt x="79" y="120"/>
                    <a:pt x="79" y="121"/>
                  </a:cubicBezTo>
                  <a:cubicBezTo>
                    <a:pt x="77" y="117"/>
                    <a:pt x="77" y="117"/>
                    <a:pt x="77" y="117"/>
                  </a:cubicBezTo>
                  <a:cubicBezTo>
                    <a:pt x="77" y="117"/>
                    <a:pt x="77" y="117"/>
                    <a:pt x="77" y="117"/>
                  </a:cubicBezTo>
                  <a:cubicBezTo>
                    <a:pt x="77" y="117"/>
                    <a:pt x="76" y="117"/>
                    <a:pt x="76" y="117"/>
                  </a:cubicBezTo>
                  <a:cubicBezTo>
                    <a:pt x="76" y="117"/>
                    <a:pt x="75" y="117"/>
                    <a:pt x="75" y="117"/>
                  </a:cubicBezTo>
                  <a:cubicBezTo>
                    <a:pt x="74" y="115"/>
                    <a:pt x="74" y="115"/>
                    <a:pt x="74" y="115"/>
                  </a:cubicBezTo>
                  <a:cubicBezTo>
                    <a:pt x="74" y="115"/>
                    <a:pt x="73" y="115"/>
                    <a:pt x="72" y="115"/>
                  </a:cubicBezTo>
                  <a:cubicBezTo>
                    <a:pt x="72" y="115"/>
                    <a:pt x="71" y="116"/>
                    <a:pt x="72" y="117"/>
                  </a:cubicBezTo>
                  <a:cubicBezTo>
                    <a:pt x="75" y="123"/>
                    <a:pt x="75" y="123"/>
                    <a:pt x="75" y="123"/>
                  </a:cubicBezTo>
                  <a:cubicBezTo>
                    <a:pt x="75" y="125"/>
                    <a:pt x="76" y="127"/>
                    <a:pt x="78" y="130"/>
                  </a:cubicBezTo>
                  <a:cubicBezTo>
                    <a:pt x="79" y="132"/>
                    <a:pt x="80" y="135"/>
                    <a:pt x="81" y="138"/>
                  </a:cubicBezTo>
                  <a:cubicBezTo>
                    <a:pt x="82" y="140"/>
                    <a:pt x="82" y="140"/>
                    <a:pt x="82" y="140"/>
                  </a:cubicBezTo>
                  <a:cubicBezTo>
                    <a:pt x="80" y="136"/>
                    <a:pt x="78" y="132"/>
                    <a:pt x="76" y="127"/>
                  </a:cubicBezTo>
                  <a:cubicBezTo>
                    <a:pt x="73" y="119"/>
                    <a:pt x="69" y="111"/>
                    <a:pt x="66" y="104"/>
                  </a:cubicBezTo>
                  <a:cubicBezTo>
                    <a:pt x="66" y="103"/>
                    <a:pt x="65" y="103"/>
                    <a:pt x="64" y="103"/>
                  </a:cubicBezTo>
                  <a:cubicBezTo>
                    <a:pt x="64" y="103"/>
                    <a:pt x="63" y="104"/>
                    <a:pt x="63" y="104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6" y="113"/>
                    <a:pt x="66" y="114"/>
                    <a:pt x="66" y="115"/>
                  </a:cubicBezTo>
                  <a:cubicBezTo>
                    <a:pt x="67" y="117"/>
                    <a:pt x="67" y="118"/>
                    <a:pt x="68" y="119"/>
                  </a:cubicBezTo>
                  <a:cubicBezTo>
                    <a:pt x="68" y="121"/>
                    <a:pt x="68" y="123"/>
                    <a:pt x="69" y="124"/>
                  </a:cubicBezTo>
                  <a:cubicBezTo>
                    <a:pt x="70" y="126"/>
                    <a:pt x="70" y="128"/>
                    <a:pt x="71" y="130"/>
                  </a:cubicBezTo>
                  <a:cubicBezTo>
                    <a:pt x="72" y="133"/>
                    <a:pt x="73" y="137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3" y="140"/>
                    <a:pt x="72" y="141"/>
                    <a:pt x="73" y="142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4" y="149"/>
                    <a:pt x="74" y="150"/>
                    <a:pt x="75" y="151"/>
                  </a:cubicBezTo>
                  <a:cubicBezTo>
                    <a:pt x="75" y="152"/>
                    <a:pt x="75" y="153"/>
                    <a:pt x="76" y="154"/>
                  </a:cubicBezTo>
                  <a:cubicBezTo>
                    <a:pt x="76" y="154"/>
                    <a:pt x="76" y="154"/>
                    <a:pt x="76" y="154"/>
                  </a:cubicBezTo>
                  <a:cubicBezTo>
                    <a:pt x="76" y="156"/>
                    <a:pt x="76" y="157"/>
                    <a:pt x="77" y="158"/>
                  </a:cubicBezTo>
                  <a:cubicBezTo>
                    <a:pt x="77" y="160"/>
                    <a:pt x="78" y="161"/>
                    <a:pt x="78" y="163"/>
                  </a:cubicBezTo>
                  <a:cubicBezTo>
                    <a:pt x="78" y="163"/>
                    <a:pt x="78" y="163"/>
                    <a:pt x="78" y="163"/>
                  </a:cubicBezTo>
                  <a:cubicBezTo>
                    <a:pt x="77" y="161"/>
                    <a:pt x="77" y="161"/>
                    <a:pt x="77" y="161"/>
                  </a:cubicBezTo>
                  <a:cubicBezTo>
                    <a:pt x="76" y="158"/>
                    <a:pt x="74" y="154"/>
                    <a:pt x="73" y="151"/>
                  </a:cubicBezTo>
                  <a:cubicBezTo>
                    <a:pt x="72" y="149"/>
                    <a:pt x="72" y="148"/>
                    <a:pt x="71" y="146"/>
                  </a:cubicBezTo>
                  <a:cubicBezTo>
                    <a:pt x="71" y="146"/>
                    <a:pt x="71" y="145"/>
                    <a:pt x="70" y="145"/>
                  </a:cubicBezTo>
                  <a:cubicBezTo>
                    <a:pt x="69" y="142"/>
                    <a:pt x="67" y="139"/>
                    <a:pt x="66" y="136"/>
                  </a:cubicBezTo>
                  <a:cubicBezTo>
                    <a:pt x="66" y="135"/>
                    <a:pt x="66" y="135"/>
                    <a:pt x="66" y="135"/>
                  </a:cubicBezTo>
                  <a:cubicBezTo>
                    <a:pt x="65" y="134"/>
                    <a:pt x="65" y="134"/>
                    <a:pt x="65" y="134"/>
                  </a:cubicBezTo>
                  <a:cubicBezTo>
                    <a:pt x="64" y="133"/>
                    <a:pt x="64" y="133"/>
                    <a:pt x="63" y="133"/>
                  </a:cubicBezTo>
                  <a:cubicBezTo>
                    <a:pt x="63" y="133"/>
                    <a:pt x="62" y="134"/>
                    <a:pt x="62" y="135"/>
                  </a:cubicBezTo>
                  <a:cubicBezTo>
                    <a:pt x="63" y="137"/>
                    <a:pt x="63" y="137"/>
                    <a:pt x="63" y="137"/>
                  </a:cubicBezTo>
                  <a:cubicBezTo>
                    <a:pt x="63" y="142"/>
                    <a:pt x="63" y="142"/>
                    <a:pt x="63" y="142"/>
                  </a:cubicBezTo>
                  <a:cubicBezTo>
                    <a:pt x="63" y="142"/>
                    <a:pt x="63" y="142"/>
                    <a:pt x="63" y="143"/>
                  </a:cubicBezTo>
                  <a:cubicBezTo>
                    <a:pt x="63" y="144"/>
                    <a:pt x="63" y="144"/>
                    <a:pt x="63" y="145"/>
                  </a:cubicBezTo>
                  <a:cubicBezTo>
                    <a:pt x="64" y="147"/>
                    <a:pt x="64" y="147"/>
                    <a:pt x="64" y="147"/>
                  </a:cubicBezTo>
                  <a:cubicBezTo>
                    <a:pt x="64" y="149"/>
                    <a:pt x="64" y="149"/>
                    <a:pt x="64" y="149"/>
                  </a:cubicBezTo>
                  <a:cubicBezTo>
                    <a:pt x="64" y="151"/>
                    <a:pt x="64" y="151"/>
                    <a:pt x="64" y="152"/>
                  </a:cubicBezTo>
                  <a:cubicBezTo>
                    <a:pt x="64" y="154"/>
                    <a:pt x="64" y="154"/>
                    <a:pt x="64" y="154"/>
                  </a:cubicBezTo>
                  <a:cubicBezTo>
                    <a:pt x="64" y="153"/>
                    <a:pt x="64" y="153"/>
                    <a:pt x="64" y="153"/>
                  </a:cubicBezTo>
                  <a:cubicBezTo>
                    <a:pt x="62" y="149"/>
                    <a:pt x="59" y="145"/>
                    <a:pt x="57" y="141"/>
                  </a:cubicBezTo>
                  <a:cubicBezTo>
                    <a:pt x="56" y="141"/>
                    <a:pt x="56" y="140"/>
                    <a:pt x="55" y="141"/>
                  </a:cubicBezTo>
                  <a:cubicBezTo>
                    <a:pt x="54" y="141"/>
                    <a:pt x="54" y="142"/>
                    <a:pt x="54" y="142"/>
                  </a:cubicBezTo>
                  <a:cubicBezTo>
                    <a:pt x="56" y="148"/>
                    <a:pt x="56" y="148"/>
                    <a:pt x="56" y="148"/>
                  </a:cubicBezTo>
                  <a:cubicBezTo>
                    <a:pt x="57" y="149"/>
                    <a:pt x="57" y="150"/>
                    <a:pt x="58" y="151"/>
                  </a:cubicBezTo>
                  <a:cubicBezTo>
                    <a:pt x="57" y="150"/>
                    <a:pt x="56" y="149"/>
                    <a:pt x="56" y="148"/>
                  </a:cubicBezTo>
                  <a:cubicBezTo>
                    <a:pt x="55" y="147"/>
                    <a:pt x="55" y="147"/>
                    <a:pt x="54" y="147"/>
                  </a:cubicBezTo>
                  <a:cubicBezTo>
                    <a:pt x="53" y="147"/>
                    <a:pt x="53" y="148"/>
                    <a:pt x="53" y="149"/>
                  </a:cubicBezTo>
                  <a:cubicBezTo>
                    <a:pt x="61" y="171"/>
                    <a:pt x="61" y="171"/>
                    <a:pt x="61" y="171"/>
                  </a:cubicBezTo>
                  <a:cubicBezTo>
                    <a:pt x="62" y="173"/>
                    <a:pt x="63" y="175"/>
                    <a:pt x="64" y="177"/>
                  </a:cubicBezTo>
                  <a:cubicBezTo>
                    <a:pt x="62" y="175"/>
                    <a:pt x="61" y="173"/>
                    <a:pt x="59" y="171"/>
                  </a:cubicBezTo>
                  <a:cubicBezTo>
                    <a:pt x="58" y="169"/>
                    <a:pt x="57" y="167"/>
                    <a:pt x="55" y="165"/>
                  </a:cubicBezTo>
                  <a:cubicBezTo>
                    <a:pt x="55" y="165"/>
                    <a:pt x="55" y="164"/>
                    <a:pt x="55" y="164"/>
                  </a:cubicBezTo>
                  <a:cubicBezTo>
                    <a:pt x="55" y="164"/>
                    <a:pt x="55" y="164"/>
                    <a:pt x="55" y="164"/>
                  </a:cubicBezTo>
                  <a:cubicBezTo>
                    <a:pt x="55" y="164"/>
                    <a:pt x="54" y="164"/>
                    <a:pt x="54" y="164"/>
                  </a:cubicBezTo>
                  <a:cubicBezTo>
                    <a:pt x="54" y="164"/>
                    <a:pt x="54" y="164"/>
                    <a:pt x="54" y="164"/>
                  </a:cubicBezTo>
                  <a:cubicBezTo>
                    <a:pt x="53" y="164"/>
                    <a:pt x="53" y="165"/>
                    <a:pt x="53" y="165"/>
                  </a:cubicBezTo>
                  <a:cubicBezTo>
                    <a:pt x="53" y="165"/>
                    <a:pt x="53" y="165"/>
                    <a:pt x="53" y="165"/>
                  </a:cubicBezTo>
                  <a:cubicBezTo>
                    <a:pt x="53" y="165"/>
                    <a:pt x="53" y="165"/>
                    <a:pt x="53" y="166"/>
                  </a:cubicBezTo>
                  <a:cubicBezTo>
                    <a:pt x="53" y="167"/>
                    <a:pt x="55" y="170"/>
                    <a:pt x="55" y="172"/>
                  </a:cubicBezTo>
                  <a:cubicBezTo>
                    <a:pt x="56" y="173"/>
                    <a:pt x="57" y="174"/>
                    <a:pt x="57" y="176"/>
                  </a:cubicBezTo>
                  <a:cubicBezTo>
                    <a:pt x="59" y="178"/>
                    <a:pt x="60" y="182"/>
                    <a:pt x="62" y="185"/>
                  </a:cubicBezTo>
                  <a:cubicBezTo>
                    <a:pt x="60" y="183"/>
                    <a:pt x="60" y="183"/>
                    <a:pt x="60" y="183"/>
                  </a:cubicBezTo>
                  <a:cubicBezTo>
                    <a:pt x="58" y="178"/>
                    <a:pt x="55" y="173"/>
                    <a:pt x="52" y="168"/>
                  </a:cubicBezTo>
                  <a:cubicBezTo>
                    <a:pt x="52" y="168"/>
                    <a:pt x="52" y="168"/>
                    <a:pt x="52" y="168"/>
                  </a:cubicBezTo>
                  <a:cubicBezTo>
                    <a:pt x="48" y="157"/>
                    <a:pt x="48" y="157"/>
                    <a:pt x="48" y="157"/>
                  </a:cubicBezTo>
                  <a:cubicBezTo>
                    <a:pt x="48" y="157"/>
                    <a:pt x="48" y="157"/>
                    <a:pt x="48" y="157"/>
                  </a:cubicBezTo>
                  <a:cubicBezTo>
                    <a:pt x="48" y="156"/>
                    <a:pt x="47" y="155"/>
                    <a:pt x="47" y="155"/>
                  </a:cubicBezTo>
                  <a:cubicBezTo>
                    <a:pt x="46" y="155"/>
                    <a:pt x="45" y="156"/>
                    <a:pt x="45" y="156"/>
                  </a:cubicBezTo>
                  <a:cubicBezTo>
                    <a:pt x="44" y="155"/>
                    <a:pt x="44" y="155"/>
                    <a:pt x="44" y="155"/>
                  </a:cubicBezTo>
                  <a:cubicBezTo>
                    <a:pt x="44" y="154"/>
                    <a:pt x="43" y="154"/>
                    <a:pt x="43" y="154"/>
                  </a:cubicBezTo>
                  <a:cubicBezTo>
                    <a:pt x="42" y="155"/>
                    <a:pt x="42" y="155"/>
                    <a:pt x="42" y="156"/>
                  </a:cubicBezTo>
                  <a:cubicBezTo>
                    <a:pt x="45" y="164"/>
                    <a:pt x="45" y="164"/>
                    <a:pt x="45" y="164"/>
                  </a:cubicBezTo>
                  <a:cubicBezTo>
                    <a:pt x="45" y="164"/>
                    <a:pt x="45" y="164"/>
                    <a:pt x="45" y="164"/>
                  </a:cubicBezTo>
                  <a:cubicBezTo>
                    <a:pt x="45" y="164"/>
                    <a:pt x="45" y="165"/>
                    <a:pt x="45" y="165"/>
                  </a:cubicBezTo>
                  <a:cubicBezTo>
                    <a:pt x="45" y="166"/>
                    <a:pt x="45" y="167"/>
                    <a:pt x="45" y="168"/>
                  </a:cubicBezTo>
                  <a:cubicBezTo>
                    <a:pt x="46" y="178"/>
                    <a:pt x="46" y="178"/>
                    <a:pt x="46" y="178"/>
                  </a:cubicBezTo>
                  <a:cubicBezTo>
                    <a:pt x="46" y="179"/>
                    <a:pt x="46" y="181"/>
                    <a:pt x="46" y="182"/>
                  </a:cubicBezTo>
                  <a:cubicBezTo>
                    <a:pt x="46" y="184"/>
                    <a:pt x="46" y="184"/>
                    <a:pt x="46" y="184"/>
                  </a:cubicBezTo>
                  <a:cubicBezTo>
                    <a:pt x="47" y="188"/>
                    <a:pt x="48" y="192"/>
                    <a:pt x="49" y="197"/>
                  </a:cubicBezTo>
                  <a:cubicBezTo>
                    <a:pt x="50" y="201"/>
                    <a:pt x="51" y="206"/>
                    <a:pt x="52" y="211"/>
                  </a:cubicBezTo>
                  <a:cubicBezTo>
                    <a:pt x="52" y="211"/>
                    <a:pt x="52" y="211"/>
                    <a:pt x="52" y="211"/>
                  </a:cubicBezTo>
                  <a:cubicBezTo>
                    <a:pt x="53" y="213"/>
                    <a:pt x="54" y="215"/>
                    <a:pt x="55" y="218"/>
                  </a:cubicBezTo>
                  <a:close/>
                  <a:moveTo>
                    <a:pt x="325" y="81"/>
                  </a:moveTo>
                  <a:cubicBezTo>
                    <a:pt x="324" y="81"/>
                    <a:pt x="324" y="81"/>
                    <a:pt x="324" y="81"/>
                  </a:cubicBezTo>
                  <a:cubicBezTo>
                    <a:pt x="331" y="79"/>
                    <a:pt x="331" y="79"/>
                    <a:pt x="331" y="79"/>
                  </a:cubicBezTo>
                  <a:cubicBezTo>
                    <a:pt x="339" y="77"/>
                    <a:pt x="339" y="77"/>
                    <a:pt x="339" y="77"/>
                  </a:cubicBezTo>
                  <a:cubicBezTo>
                    <a:pt x="340" y="77"/>
                    <a:pt x="342" y="76"/>
                    <a:pt x="344" y="76"/>
                  </a:cubicBezTo>
                  <a:cubicBezTo>
                    <a:pt x="344" y="76"/>
                    <a:pt x="345" y="76"/>
                    <a:pt x="346" y="75"/>
                  </a:cubicBezTo>
                  <a:cubicBezTo>
                    <a:pt x="349" y="75"/>
                    <a:pt x="349" y="75"/>
                    <a:pt x="349" y="75"/>
                  </a:cubicBezTo>
                  <a:cubicBezTo>
                    <a:pt x="350" y="75"/>
                    <a:pt x="350" y="75"/>
                    <a:pt x="350" y="76"/>
                  </a:cubicBezTo>
                  <a:cubicBezTo>
                    <a:pt x="349" y="76"/>
                    <a:pt x="349" y="76"/>
                    <a:pt x="349" y="76"/>
                  </a:cubicBezTo>
                  <a:cubicBezTo>
                    <a:pt x="349" y="76"/>
                    <a:pt x="348" y="76"/>
                    <a:pt x="347" y="76"/>
                  </a:cubicBezTo>
                  <a:cubicBezTo>
                    <a:pt x="346" y="76"/>
                    <a:pt x="344" y="77"/>
                    <a:pt x="343" y="77"/>
                  </a:cubicBezTo>
                  <a:cubicBezTo>
                    <a:pt x="341" y="77"/>
                    <a:pt x="340" y="78"/>
                    <a:pt x="339" y="78"/>
                  </a:cubicBezTo>
                  <a:cubicBezTo>
                    <a:pt x="338" y="78"/>
                    <a:pt x="338" y="78"/>
                    <a:pt x="338" y="79"/>
                  </a:cubicBezTo>
                  <a:cubicBezTo>
                    <a:pt x="337" y="79"/>
                    <a:pt x="336" y="79"/>
                    <a:pt x="336" y="79"/>
                  </a:cubicBezTo>
                  <a:cubicBezTo>
                    <a:pt x="335" y="79"/>
                    <a:pt x="335" y="79"/>
                    <a:pt x="335" y="79"/>
                  </a:cubicBezTo>
                  <a:cubicBezTo>
                    <a:pt x="333" y="80"/>
                    <a:pt x="331" y="80"/>
                    <a:pt x="330" y="80"/>
                  </a:cubicBezTo>
                  <a:cubicBezTo>
                    <a:pt x="329" y="81"/>
                    <a:pt x="328" y="81"/>
                    <a:pt x="327" y="81"/>
                  </a:cubicBezTo>
                  <a:cubicBezTo>
                    <a:pt x="325" y="81"/>
                    <a:pt x="325" y="81"/>
                    <a:pt x="325" y="81"/>
                  </a:cubicBezTo>
                  <a:close/>
                  <a:moveTo>
                    <a:pt x="321" y="84"/>
                  </a:moveTo>
                  <a:cubicBezTo>
                    <a:pt x="322" y="85"/>
                    <a:pt x="322" y="85"/>
                    <a:pt x="322" y="85"/>
                  </a:cubicBezTo>
                  <a:cubicBezTo>
                    <a:pt x="319" y="86"/>
                    <a:pt x="319" y="86"/>
                    <a:pt x="319" y="86"/>
                  </a:cubicBezTo>
                  <a:cubicBezTo>
                    <a:pt x="318" y="86"/>
                    <a:pt x="318" y="86"/>
                    <a:pt x="318" y="86"/>
                  </a:cubicBezTo>
                  <a:cubicBezTo>
                    <a:pt x="315" y="86"/>
                    <a:pt x="313" y="86"/>
                    <a:pt x="310" y="86"/>
                  </a:cubicBezTo>
                  <a:cubicBezTo>
                    <a:pt x="316" y="84"/>
                    <a:pt x="316" y="84"/>
                    <a:pt x="316" y="84"/>
                  </a:cubicBezTo>
                  <a:cubicBezTo>
                    <a:pt x="317" y="84"/>
                    <a:pt x="318" y="83"/>
                    <a:pt x="319" y="83"/>
                  </a:cubicBezTo>
                  <a:cubicBezTo>
                    <a:pt x="319" y="83"/>
                    <a:pt x="319" y="83"/>
                    <a:pt x="319" y="83"/>
                  </a:cubicBezTo>
                  <a:cubicBezTo>
                    <a:pt x="319" y="84"/>
                    <a:pt x="320" y="84"/>
                    <a:pt x="321" y="84"/>
                  </a:cubicBezTo>
                  <a:close/>
                  <a:moveTo>
                    <a:pt x="327" y="86"/>
                  </a:moveTo>
                  <a:cubicBezTo>
                    <a:pt x="328" y="86"/>
                    <a:pt x="328" y="86"/>
                    <a:pt x="328" y="86"/>
                  </a:cubicBezTo>
                  <a:cubicBezTo>
                    <a:pt x="329" y="86"/>
                    <a:pt x="330" y="86"/>
                    <a:pt x="331" y="86"/>
                  </a:cubicBezTo>
                  <a:cubicBezTo>
                    <a:pt x="330" y="86"/>
                    <a:pt x="330" y="86"/>
                    <a:pt x="330" y="86"/>
                  </a:cubicBezTo>
                  <a:cubicBezTo>
                    <a:pt x="329" y="86"/>
                    <a:pt x="328" y="86"/>
                    <a:pt x="327" y="86"/>
                  </a:cubicBezTo>
                  <a:close/>
                  <a:moveTo>
                    <a:pt x="369" y="101"/>
                  </a:moveTo>
                  <a:cubicBezTo>
                    <a:pt x="368" y="101"/>
                    <a:pt x="367" y="101"/>
                    <a:pt x="366" y="100"/>
                  </a:cubicBezTo>
                  <a:cubicBezTo>
                    <a:pt x="365" y="100"/>
                    <a:pt x="365" y="100"/>
                    <a:pt x="365" y="100"/>
                  </a:cubicBezTo>
                  <a:cubicBezTo>
                    <a:pt x="367" y="100"/>
                    <a:pt x="368" y="101"/>
                    <a:pt x="369" y="101"/>
                  </a:cubicBezTo>
                  <a:close/>
                  <a:moveTo>
                    <a:pt x="294" y="96"/>
                  </a:moveTo>
                  <a:cubicBezTo>
                    <a:pt x="294" y="96"/>
                    <a:pt x="293" y="96"/>
                    <a:pt x="293" y="97"/>
                  </a:cubicBezTo>
                  <a:cubicBezTo>
                    <a:pt x="291" y="97"/>
                    <a:pt x="290" y="98"/>
                    <a:pt x="288" y="99"/>
                  </a:cubicBezTo>
                  <a:cubicBezTo>
                    <a:pt x="285" y="101"/>
                    <a:pt x="285" y="101"/>
                    <a:pt x="285" y="101"/>
                  </a:cubicBezTo>
                  <a:cubicBezTo>
                    <a:pt x="283" y="101"/>
                    <a:pt x="283" y="101"/>
                    <a:pt x="283" y="101"/>
                  </a:cubicBezTo>
                  <a:cubicBezTo>
                    <a:pt x="283" y="101"/>
                    <a:pt x="282" y="101"/>
                    <a:pt x="281" y="102"/>
                  </a:cubicBezTo>
                  <a:cubicBezTo>
                    <a:pt x="281" y="102"/>
                    <a:pt x="281" y="102"/>
                    <a:pt x="280" y="102"/>
                  </a:cubicBezTo>
                  <a:cubicBezTo>
                    <a:pt x="280" y="102"/>
                    <a:pt x="280" y="103"/>
                    <a:pt x="280" y="103"/>
                  </a:cubicBezTo>
                  <a:cubicBezTo>
                    <a:pt x="275" y="106"/>
                    <a:pt x="275" y="106"/>
                    <a:pt x="275" y="106"/>
                  </a:cubicBezTo>
                  <a:cubicBezTo>
                    <a:pt x="272" y="107"/>
                    <a:pt x="270" y="109"/>
                    <a:pt x="267" y="110"/>
                  </a:cubicBezTo>
                  <a:cubicBezTo>
                    <a:pt x="265" y="110"/>
                    <a:pt x="265" y="110"/>
                    <a:pt x="265" y="110"/>
                  </a:cubicBezTo>
                  <a:cubicBezTo>
                    <a:pt x="265" y="110"/>
                    <a:pt x="264" y="111"/>
                    <a:pt x="264" y="112"/>
                  </a:cubicBezTo>
                  <a:cubicBezTo>
                    <a:pt x="264" y="112"/>
                    <a:pt x="264" y="112"/>
                    <a:pt x="264" y="112"/>
                  </a:cubicBezTo>
                  <a:cubicBezTo>
                    <a:pt x="263" y="113"/>
                    <a:pt x="262" y="113"/>
                    <a:pt x="261" y="114"/>
                  </a:cubicBezTo>
                  <a:cubicBezTo>
                    <a:pt x="259" y="115"/>
                    <a:pt x="256" y="117"/>
                    <a:pt x="254" y="118"/>
                  </a:cubicBezTo>
                  <a:cubicBezTo>
                    <a:pt x="252" y="120"/>
                    <a:pt x="250" y="121"/>
                    <a:pt x="248" y="122"/>
                  </a:cubicBezTo>
                  <a:cubicBezTo>
                    <a:pt x="244" y="125"/>
                    <a:pt x="239" y="129"/>
                    <a:pt x="235" y="131"/>
                  </a:cubicBezTo>
                  <a:cubicBezTo>
                    <a:pt x="234" y="132"/>
                    <a:pt x="234" y="132"/>
                    <a:pt x="233" y="133"/>
                  </a:cubicBezTo>
                  <a:cubicBezTo>
                    <a:pt x="231" y="134"/>
                    <a:pt x="230" y="135"/>
                    <a:pt x="229" y="136"/>
                  </a:cubicBezTo>
                  <a:cubicBezTo>
                    <a:pt x="223" y="140"/>
                    <a:pt x="216" y="145"/>
                    <a:pt x="211" y="150"/>
                  </a:cubicBezTo>
                  <a:cubicBezTo>
                    <a:pt x="209" y="151"/>
                    <a:pt x="208" y="152"/>
                    <a:pt x="207" y="153"/>
                  </a:cubicBezTo>
                  <a:cubicBezTo>
                    <a:pt x="207" y="154"/>
                    <a:pt x="207" y="154"/>
                    <a:pt x="207" y="154"/>
                  </a:cubicBezTo>
                  <a:cubicBezTo>
                    <a:pt x="205" y="155"/>
                    <a:pt x="204" y="156"/>
                    <a:pt x="203" y="157"/>
                  </a:cubicBezTo>
                  <a:cubicBezTo>
                    <a:pt x="202" y="158"/>
                    <a:pt x="202" y="158"/>
                    <a:pt x="202" y="158"/>
                  </a:cubicBezTo>
                  <a:cubicBezTo>
                    <a:pt x="201" y="158"/>
                    <a:pt x="200" y="159"/>
                    <a:pt x="199" y="159"/>
                  </a:cubicBezTo>
                  <a:cubicBezTo>
                    <a:pt x="198" y="159"/>
                    <a:pt x="198" y="160"/>
                    <a:pt x="198" y="161"/>
                  </a:cubicBezTo>
                  <a:cubicBezTo>
                    <a:pt x="198" y="161"/>
                    <a:pt x="198" y="161"/>
                    <a:pt x="198" y="161"/>
                  </a:cubicBezTo>
                  <a:cubicBezTo>
                    <a:pt x="194" y="165"/>
                    <a:pt x="194" y="165"/>
                    <a:pt x="194" y="165"/>
                  </a:cubicBezTo>
                  <a:cubicBezTo>
                    <a:pt x="195" y="163"/>
                    <a:pt x="196" y="162"/>
                    <a:pt x="197" y="160"/>
                  </a:cubicBezTo>
                  <a:cubicBezTo>
                    <a:pt x="197" y="159"/>
                    <a:pt x="197" y="159"/>
                    <a:pt x="197" y="159"/>
                  </a:cubicBezTo>
                  <a:cubicBezTo>
                    <a:pt x="198" y="158"/>
                    <a:pt x="198" y="158"/>
                    <a:pt x="198" y="158"/>
                  </a:cubicBezTo>
                  <a:cubicBezTo>
                    <a:pt x="199" y="158"/>
                    <a:pt x="200" y="158"/>
                    <a:pt x="200" y="157"/>
                  </a:cubicBezTo>
                  <a:cubicBezTo>
                    <a:pt x="200" y="157"/>
                    <a:pt x="201" y="156"/>
                    <a:pt x="201" y="156"/>
                  </a:cubicBezTo>
                  <a:cubicBezTo>
                    <a:pt x="201" y="156"/>
                    <a:pt x="201" y="156"/>
                    <a:pt x="202" y="157"/>
                  </a:cubicBezTo>
                  <a:cubicBezTo>
                    <a:pt x="202" y="157"/>
                    <a:pt x="203" y="157"/>
                    <a:pt x="204" y="156"/>
                  </a:cubicBezTo>
                  <a:cubicBezTo>
                    <a:pt x="205" y="154"/>
                    <a:pt x="206" y="152"/>
                    <a:pt x="207" y="150"/>
                  </a:cubicBezTo>
                  <a:cubicBezTo>
                    <a:pt x="208" y="149"/>
                    <a:pt x="208" y="149"/>
                    <a:pt x="209" y="148"/>
                  </a:cubicBezTo>
                  <a:cubicBezTo>
                    <a:pt x="211" y="147"/>
                    <a:pt x="211" y="147"/>
                    <a:pt x="211" y="147"/>
                  </a:cubicBezTo>
                  <a:cubicBezTo>
                    <a:pt x="211" y="147"/>
                    <a:pt x="211" y="147"/>
                    <a:pt x="211" y="147"/>
                  </a:cubicBezTo>
                  <a:cubicBezTo>
                    <a:pt x="211" y="147"/>
                    <a:pt x="212" y="147"/>
                    <a:pt x="213" y="146"/>
                  </a:cubicBezTo>
                  <a:cubicBezTo>
                    <a:pt x="213" y="146"/>
                    <a:pt x="214" y="145"/>
                    <a:pt x="214" y="144"/>
                  </a:cubicBezTo>
                  <a:cubicBezTo>
                    <a:pt x="219" y="141"/>
                    <a:pt x="223" y="137"/>
                    <a:pt x="228" y="133"/>
                  </a:cubicBezTo>
                  <a:cubicBezTo>
                    <a:pt x="228" y="134"/>
                    <a:pt x="228" y="134"/>
                    <a:pt x="228" y="134"/>
                  </a:cubicBezTo>
                  <a:cubicBezTo>
                    <a:pt x="229" y="134"/>
                    <a:pt x="230" y="134"/>
                    <a:pt x="230" y="134"/>
                  </a:cubicBezTo>
                  <a:cubicBezTo>
                    <a:pt x="231" y="132"/>
                    <a:pt x="232" y="131"/>
                    <a:pt x="233" y="130"/>
                  </a:cubicBezTo>
                  <a:cubicBezTo>
                    <a:pt x="237" y="126"/>
                    <a:pt x="242" y="123"/>
                    <a:pt x="246" y="120"/>
                  </a:cubicBezTo>
                  <a:cubicBezTo>
                    <a:pt x="248" y="119"/>
                    <a:pt x="250" y="118"/>
                    <a:pt x="252" y="117"/>
                  </a:cubicBezTo>
                  <a:cubicBezTo>
                    <a:pt x="256" y="114"/>
                    <a:pt x="256" y="114"/>
                    <a:pt x="256" y="114"/>
                  </a:cubicBezTo>
                  <a:cubicBezTo>
                    <a:pt x="257" y="114"/>
                    <a:pt x="258" y="114"/>
                    <a:pt x="258" y="113"/>
                  </a:cubicBezTo>
                  <a:cubicBezTo>
                    <a:pt x="259" y="113"/>
                    <a:pt x="259" y="112"/>
                    <a:pt x="260" y="112"/>
                  </a:cubicBezTo>
                  <a:cubicBezTo>
                    <a:pt x="261" y="111"/>
                    <a:pt x="262" y="110"/>
                    <a:pt x="263" y="109"/>
                  </a:cubicBezTo>
                  <a:cubicBezTo>
                    <a:pt x="267" y="107"/>
                    <a:pt x="270" y="105"/>
                    <a:pt x="273" y="104"/>
                  </a:cubicBezTo>
                  <a:cubicBezTo>
                    <a:pt x="287" y="96"/>
                    <a:pt x="287" y="96"/>
                    <a:pt x="287" y="96"/>
                  </a:cubicBezTo>
                  <a:cubicBezTo>
                    <a:pt x="290" y="95"/>
                    <a:pt x="294" y="93"/>
                    <a:pt x="297" y="92"/>
                  </a:cubicBezTo>
                  <a:cubicBezTo>
                    <a:pt x="299" y="91"/>
                    <a:pt x="300" y="91"/>
                    <a:pt x="302" y="90"/>
                  </a:cubicBezTo>
                  <a:cubicBezTo>
                    <a:pt x="302" y="90"/>
                    <a:pt x="302" y="90"/>
                    <a:pt x="302" y="90"/>
                  </a:cubicBezTo>
                  <a:cubicBezTo>
                    <a:pt x="303" y="89"/>
                    <a:pt x="305" y="89"/>
                    <a:pt x="306" y="88"/>
                  </a:cubicBezTo>
                  <a:cubicBezTo>
                    <a:pt x="306" y="88"/>
                    <a:pt x="306" y="88"/>
                    <a:pt x="306" y="88"/>
                  </a:cubicBezTo>
                  <a:cubicBezTo>
                    <a:pt x="306" y="89"/>
                    <a:pt x="307" y="89"/>
                    <a:pt x="307" y="90"/>
                  </a:cubicBezTo>
                  <a:cubicBezTo>
                    <a:pt x="309" y="90"/>
                    <a:pt x="309" y="90"/>
                    <a:pt x="309" y="90"/>
                  </a:cubicBezTo>
                  <a:cubicBezTo>
                    <a:pt x="307" y="91"/>
                    <a:pt x="305" y="91"/>
                    <a:pt x="303" y="92"/>
                  </a:cubicBezTo>
                  <a:cubicBezTo>
                    <a:pt x="302" y="93"/>
                    <a:pt x="302" y="93"/>
                    <a:pt x="302" y="93"/>
                  </a:cubicBezTo>
                  <a:cubicBezTo>
                    <a:pt x="301" y="93"/>
                    <a:pt x="301" y="93"/>
                    <a:pt x="300" y="94"/>
                  </a:cubicBezTo>
                  <a:cubicBezTo>
                    <a:pt x="300" y="94"/>
                    <a:pt x="300" y="94"/>
                    <a:pt x="300" y="94"/>
                  </a:cubicBezTo>
                  <a:cubicBezTo>
                    <a:pt x="295" y="96"/>
                    <a:pt x="295" y="96"/>
                    <a:pt x="295" y="96"/>
                  </a:cubicBezTo>
                  <a:cubicBezTo>
                    <a:pt x="294" y="96"/>
                    <a:pt x="294" y="96"/>
                    <a:pt x="294" y="96"/>
                  </a:cubicBezTo>
                  <a:close/>
                  <a:moveTo>
                    <a:pt x="349" y="109"/>
                  </a:moveTo>
                  <a:cubicBezTo>
                    <a:pt x="350" y="110"/>
                    <a:pt x="350" y="110"/>
                    <a:pt x="350" y="110"/>
                  </a:cubicBezTo>
                  <a:cubicBezTo>
                    <a:pt x="349" y="110"/>
                    <a:pt x="349" y="110"/>
                    <a:pt x="349" y="110"/>
                  </a:cubicBezTo>
                  <a:cubicBezTo>
                    <a:pt x="349" y="109"/>
                    <a:pt x="349" y="109"/>
                    <a:pt x="349" y="109"/>
                  </a:cubicBezTo>
                  <a:close/>
                  <a:moveTo>
                    <a:pt x="347" y="114"/>
                  </a:moveTo>
                  <a:cubicBezTo>
                    <a:pt x="344" y="113"/>
                    <a:pt x="342" y="113"/>
                    <a:pt x="339" y="112"/>
                  </a:cubicBezTo>
                  <a:cubicBezTo>
                    <a:pt x="337" y="111"/>
                    <a:pt x="335" y="110"/>
                    <a:pt x="334" y="110"/>
                  </a:cubicBezTo>
                  <a:cubicBezTo>
                    <a:pt x="329" y="109"/>
                    <a:pt x="329" y="109"/>
                    <a:pt x="329" y="109"/>
                  </a:cubicBezTo>
                  <a:cubicBezTo>
                    <a:pt x="322" y="107"/>
                    <a:pt x="322" y="107"/>
                    <a:pt x="322" y="107"/>
                  </a:cubicBezTo>
                  <a:cubicBezTo>
                    <a:pt x="322" y="107"/>
                    <a:pt x="321" y="107"/>
                    <a:pt x="320" y="106"/>
                  </a:cubicBezTo>
                  <a:cubicBezTo>
                    <a:pt x="321" y="107"/>
                    <a:pt x="321" y="107"/>
                    <a:pt x="321" y="107"/>
                  </a:cubicBezTo>
                  <a:cubicBezTo>
                    <a:pt x="323" y="107"/>
                    <a:pt x="324" y="107"/>
                    <a:pt x="325" y="107"/>
                  </a:cubicBezTo>
                  <a:cubicBezTo>
                    <a:pt x="329" y="109"/>
                    <a:pt x="334" y="110"/>
                    <a:pt x="338" y="111"/>
                  </a:cubicBezTo>
                  <a:cubicBezTo>
                    <a:pt x="341" y="112"/>
                    <a:pt x="344" y="113"/>
                    <a:pt x="346" y="114"/>
                  </a:cubicBezTo>
                  <a:cubicBezTo>
                    <a:pt x="347" y="114"/>
                    <a:pt x="347" y="114"/>
                    <a:pt x="347" y="114"/>
                  </a:cubicBezTo>
                  <a:close/>
                  <a:moveTo>
                    <a:pt x="281" y="106"/>
                  </a:moveTo>
                  <a:cubicBezTo>
                    <a:pt x="283" y="104"/>
                    <a:pt x="283" y="104"/>
                    <a:pt x="283" y="104"/>
                  </a:cubicBezTo>
                  <a:cubicBezTo>
                    <a:pt x="285" y="104"/>
                    <a:pt x="285" y="104"/>
                    <a:pt x="285" y="104"/>
                  </a:cubicBezTo>
                  <a:cubicBezTo>
                    <a:pt x="286" y="104"/>
                    <a:pt x="286" y="104"/>
                    <a:pt x="286" y="104"/>
                  </a:cubicBezTo>
                  <a:cubicBezTo>
                    <a:pt x="287" y="104"/>
                    <a:pt x="287" y="105"/>
                    <a:pt x="288" y="105"/>
                  </a:cubicBezTo>
                  <a:cubicBezTo>
                    <a:pt x="286" y="105"/>
                    <a:pt x="283" y="105"/>
                    <a:pt x="281" y="106"/>
                  </a:cubicBezTo>
                  <a:close/>
                  <a:moveTo>
                    <a:pt x="339" y="121"/>
                  </a:moveTo>
                  <a:cubicBezTo>
                    <a:pt x="335" y="119"/>
                    <a:pt x="331" y="118"/>
                    <a:pt x="327" y="116"/>
                  </a:cubicBezTo>
                  <a:cubicBezTo>
                    <a:pt x="322" y="114"/>
                    <a:pt x="317" y="113"/>
                    <a:pt x="313" y="112"/>
                  </a:cubicBezTo>
                  <a:cubicBezTo>
                    <a:pt x="315" y="112"/>
                    <a:pt x="315" y="112"/>
                    <a:pt x="315" y="112"/>
                  </a:cubicBezTo>
                  <a:cubicBezTo>
                    <a:pt x="321" y="114"/>
                    <a:pt x="326" y="116"/>
                    <a:pt x="331" y="118"/>
                  </a:cubicBezTo>
                  <a:cubicBezTo>
                    <a:pt x="334" y="119"/>
                    <a:pt x="337" y="120"/>
                    <a:pt x="339" y="121"/>
                  </a:cubicBezTo>
                  <a:close/>
                  <a:moveTo>
                    <a:pt x="330" y="126"/>
                  </a:moveTo>
                  <a:cubicBezTo>
                    <a:pt x="329" y="126"/>
                    <a:pt x="328" y="126"/>
                    <a:pt x="327" y="125"/>
                  </a:cubicBezTo>
                  <a:cubicBezTo>
                    <a:pt x="326" y="125"/>
                    <a:pt x="325" y="124"/>
                    <a:pt x="324" y="124"/>
                  </a:cubicBezTo>
                  <a:cubicBezTo>
                    <a:pt x="322" y="123"/>
                    <a:pt x="320" y="122"/>
                    <a:pt x="318" y="121"/>
                  </a:cubicBezTo>
                  <a:cubicBezTo>
                    <a:pt x="314" y="120"/>
                    <a:pt x="314" y="120"/>
                    <a:pt x="314" y="120"/>
                  </a:cubicBezTo>
                  <a:cubicBezTo>
                    <a:pt x="310" y="119"/>
                    <a:pt x="306" y="118"/>
                    <a:pt x="303" y="117"/>
                  </a:cubicBezTo>
                  <a:cubicBezTo>
                    <a:pt x="305" y="117"/>
                    <a:pt x="305" y="117"/>
                    <a:pt x="305" y="117"/>
                  </a:cubicBezTo>
                  <a:cubicBezTo>
                    <a:pt x="311" y="119"/>
                    <a:pt x="317" y="121"/>
                    <a:pt x="322" y="123"/>
                  </a:cubicBezTo>
                  <a:cubicBezTo>
                    <a:pt x="325" y="124"/>
                    <a:pt x="328" y="125"/>
                    <a:pt x="330" y="126"/>
                  </a:cubicBezTo>
                  <a:close/>
                  <a:moveTo>
                    <a:pt x="321" y="135"/>
                  </a:moveTo>
                  <a:cubicBezTo>
                    <a:pt x="316" y="133"/>
                    <a:pt x="312" y="132"/>
                    <a:pt x="307" y="130"/>
                  </a:cubicBezTo>
                  <a:cubicBezTo>
                    <a:pt x="307" y="130"/>
                    <a:pt x="307" y="130"/>
                    <a:pt x="307" y="130"/>
                  </a:cubicBezTo>
                  <a:cubicBezTo>
                    <a:pt x="301" y="128"/>
                    <a:pt x="295" y="127"/>
                    <a:pt x="289" y="126"/>
                  </a:cubicBezTo>
                  <a:cubicBezTo>
                    <a:pt x="290" y="126"/>
                    <a:pt x="292" y="126"/>
                    <a:pt x="293" y="126"/>
                  </a:cubicBezTo>
                  <a:cubicBezTo>
                    <a:pt x="294" y="127"/>
                    <a:pt x="296" y="127"/>
                    <a:pt x="297" y="128"/>
                  </a:cubicBezTo>
                  <a:cubicBezTo>
                    <a:pt x="302" y="129"/>
                    <a:pt x="307" y="130"/>
                    <a:pt x="311" y="132"/>
                  </a:cubicBezTo>
                  <a:cubicBezTo>
                    <a:pt x="314" y="133"/>
                    <a:pt x="317" y="134"/>
                    <a:pt x="320" y="135"/>
                  </a:cubicBezTo>
                  <a:cubicBezTo>
                    <a:pt x="321" y="135"/>
                    <a:pt x="321" y="135"/>
                    <a:pt x="321" y="135"/>
                  </a:cubicBezTo>
                  <a:close/>
                  <a:moveTo>
                    <a:pt x="251" y="124"/>
                  </a:moveTo>
                  <a:cubicBezTo>
                    <a:pt x="255" y="124"/>
                    <a:pt x="258" y="124"/>
                    <a:pt x="262" y="125"/>
                  </a:cubicBezTo>
                  <a:cubicBezTo>
                    <a:pt x="264" y="125"/>
                    <a:pt x="266" y="125"/>
                    <a:pt x="268" y="125"/>
                  </a:cubicBezTo>
                  <a:cubicBezTo>
                    <a:pt x="268" y="125"/>
                    <a:pt x="268" y="125"/>
                    <a:pt x="268" y="125"/>
                  </a:cubicBezTo>
                  <a:cubicBezTo>
                    <a:pt x="270" y="125"/>
                    <a:pt x="272" y="126"/>
                    <a:pt x="274" y="126"/>
                  </a:cubicBezTo>
                  <a:cubicBezTo>
                    <a:pt x="273" y="126"/>
                    <a:pt x="271" y="126"/>
                    <a:pt x="269" y="126"/>
                  </a:cubicBezTo>
                  <a:cubicBezTo>
                    <a:pt x="264" y="126"/>
                    <a:pt x="259" y="126"/>
                    <a:pt x="254" y="127"/>
                  </a:cubicBezTo>
                  <a:cubicBezTo>
                    <a:pt x="250" y="127"/>
                    <a:pt x="246" y="129"/>
                    <a:pt x="242" y="130"/>
                  </a:cubicBezTo>
                  <a:cubicBezTo>
                    <a:pt x="245" y="128"/>
                    <a:pt x="247" y="126"/>
                    <a:pt x="250" y="124"/>
                  </a:cubicBezTo>
                  <a:cubicBezTo>
                    <a:pt x="251" y="124"/>
                    <a:pt x="251" y="124"/>
                    <a:pt x="251" y="124"/>
                  </a:cubicBezTo>
                  <a:close/>
                  <a:moveTo>
                    <a:pt x="240" y="131"/>
                  </a:moveTo>
                  <a:cubicBezTo>
                    <a:pt x="240" y="131"/>
                    <a:pt x="240" y="131"/>
                    <a:pt x="240" y="131"/>
                  </a:cubicBezTo>
                  <a:cubicBezTo>
                    <a:pt x="240" y="131"/>
                    <a:pt x="240" y="131"/>
                    <a:pt x="240" y="131"/>
                  </a:cubicBezTo>
                  <a:cubicBezTo>
                    <a:pt x="240" y="131"/>
                    <a:pt x="240" y="131"/>
                    <a:pt x="240" y="131"/>
                  </a:cubicBezTo>
                  <a:close/>
                  <a:moveTo>
                    <a:pt x="300" y="139"/>
                  </a:moveTo>
                  <a:cubicBezTo>
                    <a:pt x="302" y="140"/>
                    <a:pt x="302" y="140"/>
                    <a:pt x="302" y="140"/>
                  </a:cubicBezTo>
                  <a:cubicBezTo>
                    <a:pt x="300" y="139"/>
                    <a:pt x="298" y="139"/>
                    <a:pt x="296" y="139"/>
                  </a:cubicBezTo>
                  <a:cubicBezTo>
                    <a:pt x="295" y="138"/>
                    <a:pt x="295" y="138"/>
                    <a:pt x="295" y="138"/>
                  </a:cubicBezTo>
                  <a:cubicBezTo>
                    <a:pt x="293" y="138"/>
                    <a:pt x="293" y="138"/>
                    <a:pt x="293" y="138"/>
                  </a:cubicBezTo>
                  <a:cubicBezTo>
                    <a:pt x="295" y="138"/>
                    <a:pt x="298" y="139"/>
                    <a:pt x="300" y="139"/>
                  </a:cubicBezTo>
                  <a:close/>
                  <a:moveTo>
                    <a:pt x="237" y="134"/>
                  </a:moveTo>
                  <a:cubicBezTo>
                    <a:pt x="246" y="135"/>
                    <a:pt x="246" y="135"/>
                    <a:pt x="246" y="135"/>
                  </a:cubicBezTo>
                  <a:cubicBezTo>
                    <a:pt x="246" y="135"/>
                    <a:pt x="246" y="135"/>
                    <a:pt x="246" y="135"/>
                  </a:cubicBezTo>
                  <a:cubicBezTo>
                    <a:pt x="244" y="135"/>
                    <a:pt x="243" y="136"/>
                    <a:pt x="242" y="136"/>
                  </a:cubicBezTo>
                  <a:cubicBezTo>
                    <a:pt x="240" y="136"/>
                    <a:pt x="238" y="136"/>
                    <a:pt x="236" y="136"/>
                  </a:cubicBezTo>
                  <a:cubicBezTo>
                    <a:pt x="235" y="136"/>
                    <a:pt x="233" y="137"/>
                    <a:pt x="232" y="137"/>
                  </a:cubicBezTo>
                  <a:cubicBezTo>
                    <a:pt x="233" y="136"/>
                    <a:pt x="233" y="136"/>
                    <a:pt x="234" y="135"/>
                  </a:cubicBezTo>
                  <a:cubicBezTo>
                    <a:pt x="236" y="134"/>
                    <a:pt x="236" y="134"/>
                    <a:pt x="236" y="134"/>
                  </a:cubicBezTo>
                  <a:cubicBezTo>
                    <a:pt x="236" y="134"/>
                    <a:pt x="236" y="134"/>
                    <a:pt x="237" y="134"/>
                  </a:cubicBezTo>
                  <a:close/>
                  <a:moveTo>
                    <a:pt x="306" y="152"/>
                  </a:moveTo>
                  <a:cubicBezTo>
                    <a:pt x="303" y="151"/>
                    <a:pt x="300" y="150"/>
                    <a:pt x="298" y="149"/>
                  </a:cubicBezTo>
                  <a:cubicBezTo>
                    <a:pt x="295" y="148"/>
                    <a:pt x="293" y="148"/>
                    <a:pt x="291" y="147"/>
                  </a:cubicBezTo>
                  <a:cubicBezTo>
                    <a:pt x="291" y="147"/>
                    <a:pt x="291" y="147"/>
                    <a:pt x="291" y="147"/>
                  </a:cubicBezTo>
                  <a:cubicBezTo>
                    <a:pt x="284" y="146"/>
                    <a:pt x="278" y="144"/>
                    <a:pt x="272" y="143"/>
                  </a:cubicBezTo>
                  <a:cubicBezTo>
                    <a:pt x="273" y="143"/>
                    <a:pt x="275" y="143"/>
                    <a:pt x="276" y="144"/>
                  </a:cubicBezTo>
                  <a:cubicBezTo>
                    <a:pt x="276" y="144"/>
                    <a:pt x="276" y="144"/>
                    <a:pt x="276" y="144"/>
                  </a:cubicBezTo>
                  <a:cubicBezTo>
                    <a:pt x="278" y="144"/>
                    <a:pt x="279" y="144"/>
                    <a:pt x="281" y="145"/>
                  </a:cubicBezTo>
                  <a:cubicBezTo>
                    <a:pt x="286" y="146"/>
                    <a:pt x="292" y="147"/>
                    <a:pt x="296" y="149"/>
                  </a:cubicBezTo>
                  <a:cubicBezTo>
                    <a:pt x="299" y="150"/>
                    <a:pt x="303" y="150"/>
                    <a:pt x="306" y="152"/>
                  </a:cubicBezTo>
                  <a:close/>
                  <a:moveTo>
                    <a:pt x="230" y="140"/>
                  </a:moveTo>
                  <a:cubicBezTo>
                    <a:pt x="230" y="140"/>
                    <a:pt x="231" y="140"/>
                    <a:pt x="234" y="140"/>
                  </a:cubicBezTo>
                  <a:cubicBezTo>
                    <a:pt x="234" y="140"/>
                    <a:pt x="234" y="140"/>
                    <a:pt x="235" y="140"/>
                  </a:cubicBezTo>
                  <a:cubicBezTo>
                    <a:pt x="236" y="140"/>
                    <a:pt x="236" y="140"/>
                    <a:pt x="236" y="140"/>
                  </a:cubicBezTo>
                  <a:cubicBezTo>
                    <a:pt x="239" y="141"/>
                    <a:pt x="239" y="141"/>
                    <a:pt x="239" y="141"/>
                  </a:cubicBezTo>
                  <a:cubicBezTo>
                    <a:pt x="241" y="141"/>
                    <a:pt x="245" y="141"/>
                    <a:pt x="249" y="142"/>
                  </a:cubicBezTo>
                  <a:cubicBezTo>
                    <a:pt x="249" y="142"/>
                    <a:pt x="249" y="142"/>
                    <a:pt x="249" y="142"/>
                  </a:cubicBezTo>
                  <a:cubicBezTo>
                    <a:pt x="254" y="142"/>
                    <a:pt x="261" y="144"/>
                    <a:pt x="268" y="145"/>
                  </a:cubicBezTo>
                  <a:cubicBezTo>
                    <a:pt x="270" y="145"/>
                    <a:pt x="270" y="145"/>
                    <a:pt x="270" y="145"/>
                  </a:cubicBezTo>
                  <a:cubicBezTo>
                    <a:pt x="268" y="145"/>
                    <a:pt x="267" y="145"/>
                    <a:pt x="265" y="145"/>
                  </a:cubicBezTo>
                  <a:cubicBezTo>
                    <a:pt x="262" y="144"/>
                    <a:pt x="262" y="144"/>
                    <a:pt x="262" y="144"/>
                  </a:cubicBezTo>
                  <a:cubicBezTo>
                    <a:pt x="257" y="144"/>
                    <a:pt x="252" y="143"/>
                    <a:pt x="248" y="143"/>
                  </a:cubicBezTo>
                  <a:cubicBezTo>
                    <a:pt x="243" y="143"/>
                    <a:pt x="238" y="143"/>
                    <a:pt x="233" y="144"/>
                  </a:cubicBezTo>
                  <a:cubicBezTo>
                    <a:pt x="230" y="144"/>
                    <a:pt x="226" y="144"/>
                    <a:pt x="222" y="144"/>
                  </a:cubicBezTo>
                  <a:cubicBezTo>
                    <a:pt x="229" y="139"/>
                    <a:pt x="229" y="139"/>
                    <a:pt x="229" y="139"/>
                  </a:cubicBezTo>
                  <a:cubicBezTo>
                    <a:pt x="229" y="139"/>
                    <a:pt x="229" y="140"/>
                    <a:pt x="230" y="140"/>
                  </a:cubicBezTo>
                  <a:close/>
                  <a:moveTo>
                    <a:pt x="303" y="161"/>
                  </a:moveTo>
                  <a:cubicBezTo>
                    <a:pt x="300" y="160"/>
                    <a:pt x="297" y="159"/>
                    <a:pt x="294" y="158"/>
                  </a:cubicBezTo>
                  <a:cubicBezTo>
                    <a:pt x="295" y="158"/>
                    <a:pt x="295" y="158"/>
                    <a:pt x="295" y="158"/>
                  </a:cubicBezTo>
                  <a:cubicBezTo>
                    <a:pt x="298" y="159"/>
                    <a:pt x="301" y="160"/>
                    <a:pt x="303" y="161"/>
                  </a:cubicBezTo>
                  <a:close/>
                  <a:moveTo>
                    <a:pt x="220" y="149"/>
                  </a:moveTo>
                  <a:cubicBezTo>
                    <a:pt x="220" y="149"/>
                    <a:pt x="222" y="149"/>
                    <a:pt x="225" y="149"/>
                  </a:cubicBezTo>
                  <a:cubicBezTo>
                    <a:pt x="227" y="149"/>
                    <a:pt x="229" y="149"/>
                    <a:pt x="230" y="149"/>
                  </a:cubicBezTo>
                  <a:cubicBezTo>
                    <a:pt x="226" y="150"/>
                    <a:pt x="221" y="151"/>
                    <a:pt x="217" y="152"/>
                  </a:cubicBezTo>
                  <a:cubicBezTo>
                    <a:pt x="215" y="152"/>
                    <a:pt x="214" y="152"/>
                    <a:pt x="212" y="152"/>
                  </a:cubicBezTo>
                  <a:cubicBezTo>
                    <a:pt x="214" y="151"/>
                    <a:pt x="216" y="149"/>
                    <a:pt x="218" y="148"/>
                  </a:cubicBezTo>
                  <a:cubicBezTo>
                    <a:pt x="219" y="148"/>
                    <a:pt x="219" y="149"/>
                    <a:pt x="220" y="149"/>
                  </a:cubicBezTo>
                  <a:close/>
                  <a:moveTo>
                    <a:pt x="292" y="168"/>
                  </a:moveTo>
                  <a:cubicBezTo>
                    <a:pt x="289" y="168"/>
                    <a:pt x="287" y="167"/>
                    <a:pt x="285" y="166"/>
                  </a:cubicBezTo>
                  <a:cubicBezTo>
                    <a:pt x="283" y="166"/>
                    <a:pt x="283" y="166"/>
                    <a:pt x="283" y="166"/>
                  </a:cubicBezTo>
                  <a:cubicBezTo>
                    <a:pt x="286" y="167"/>
                    <a:pt x="289" y="167"/>
                    <a:pt x="292" y="168"/>
                  </a:cubicBezTo>
                  <a:close/>
                  <a:moveTo>
                    <a:pt x="198" y="165"/>
                  </a:moveTo>
                  <a:cubicBezTo>
                    <a:pt x="200" y="164"/>
                    <a:pt x="201" y="163"/>
                    <a:pt x="202" y="161"/>
                  </a:cubicBezTo>
                  <a:cubicBezTo>
                    <a:pt x="205" y="161"/>
                    <a:pt x="205" y="161"/>
                    <a:pt x="205" y="161"/>
                  </a:cubicBezTo>
                  <a:cubicBezTo>
                    <a:pt x="206" y="161"/>
                    <a:pt x="208" y="161"/>
                    <a:pt x="210" y="161"/>
                  </a:cubicBezTo>
                  <a:cubicBezTo>
                    <a:pt x="211" y="161"/>
                    <a:pt x="211" y="161"/>
                    <a:pt x="211" y="161"/>
                  </a:cubicBezTo>
                  <a:cubicBezTo>
                    <a:pt x="212" y="161"/>
                    <a:pt x="212" y="161"/>
                    <a:pt x="213" y="161"/>
                  </a:cubicBezTo>
                  <a:cubicBezTo>
                    <a:pt x="213" y="161"/>
                    <a:pt x="214" y="161"/>
                    <a:pt x="215" y="161"/>
                  </a:cubicBezTo>
                  <a:cubicBezTo>
                    <a:pt x="216" y="161"/>
                    <a:pt x="218" y="161"/>
                    <a:pt x="219" y="161"/>
                  </a:cubicBezTo>
                  <a:cubicBezTo>
                    <a:pt x="222" y="161"/>
                    <a:pt x="224" y="161"/>
                    <a:pt x="226" y="161"/>
                  </a:cubicBezTo>
                  <a:cubicBezTo>
                    <a:pt x="225" y="161"/>
                    <a:pt x="225" y="161"/>
                    <a:pt x="225" y="161"/>
                  </a:cubicBezTo>
                  <a:cubicBezTo>
                    <a:pt x="215" y="162"/>
                    <a:pt x="206" y="163"/>
                    <a:pt x="198" y="165"/>
                  </a:cubicBezTo>
                  <a:close/>
                  <a:moveTo>
                    <a:pt x="266" y="166"/>
                  </a:moveTo>
                  <a:cubicBezTo>
                    <a:pt x="264" y="166"/>
                    <a:pt x="264" y="166"/>
                    <a:pt x="264" y="166"/>
                  </a:cubicBezTo>
                  <a:cubicBezTo>
                    <a:pt x="258" y="164"/>
                    <a:pt x="252" y="163"/>
                    <a:pt x="246" y="162"/>
                  </a:cubicBezTo>
                  <a:cubicBezTo>
                    <a:pt x="248" y="162"/>
                    <a:pt x="248" y="162"/>
                    <a:pt x="248" y="162"/>
                  </a:cubicBezTo>
                  <a:cubicBezTo>
                    <a:pt x="256" y="164"/>
                    <a:pt x="263" y="165"/>
                    <a:pt x="270" y="167"/>
                  </a:cubicBezTo>
                  <a:cubicBezTo>
                    <a:pt x="269" y="167"/>
                    <a:pt x="268" y="167"/>
                    <a:pt x="267" y="167"/>
                  </a:cubicBezTo>
                  <a:cubicBezTo>
                    <a:pt x="266" y="166"/>
                    <a:pt x="266" y="166"/>
                    <a:pt x="266" y="166"/>
                  </a:cubicBezTo>
                  <a:close/>
                  <a:moveTo>
                    <a:pt x="283" y="176"/>
                  </a:moveTo>
                  <a:cubicBezTo>
                    <a:pt x="281" y="176"/>
                    <a:pt x="278" y="175"/>
                    <a:pt x="275" y="174"/>
                  </a:cubicBezTo>
                  <a:cubicBezTo>
                    <a:pt x="273" y="174"/>
                    <a:pt x="270" y="173"/>
                    <a:pt x="268" y="172"/>
                  </a:cubicBezTo>
                  <a:cubicBezTo>
                    <a:pt x="269" y="173"/>
                    <a:pt x="271" y="173"/>
                    <a:pt x="272" y="173"/>
                  </a:cubicBezTo>
                  <a:cubicBezTo>
                    <a:pt x="276" y="174"/>
                    <a:pt x="280" y="175"/>
                    <a:pt x="283" y="176"/>
                  </a:cubicBezTo>
                  <a:close/>
                  <a:moveTo>
                    <a:pt x="179" y="180"/>
                  </a:moveTo>
                  <a:cubicBezTo>
                    <a:pt x="179" y="180"/>
                    <a:pt x="179" y="180"/>
                    <a:pt x="179" y="180"/>
                  </a:cubicBezTo>
                  <a:cubicBezTo>
                    <a:pt x="179" y="179"/>
                    <a:pt x="179" y="178"/>
                    <a:pt x="180" y="177"/>
                  </a:cubicBezTo>
                  <a:cubicBezTo>
                    <a:pt x="181" y="175"/>
                    <a:pt x="182" y="174"/>
                    <a:pt x="184" y="172"/>
                  </a:cubicBezTo>
                  <a:cubicBezTo>
                    <a:pt x="184" y="172"/>
                    <a:pt x="185" y="172"/>
                    <a:pt x="185" y="171"/>
                  </a:cubicBezTo>
                  <a:cubicBezTo>
                    <a:pt x="186" y="170"/>
                    <a:pt x="187" y="169"/>
                    <a:pt x="188" y="167"/>
                  </a:cubicBezTo>
                  <a:cubicBezTo>
                    <a:pt x="191" y="164"/>
                    <a:pt x="191" y="164"/>
                    <a:pt x="191" y="164"/>
                  </a:cubicBezTo>
                  <a:cubicBezTo>
                    <a:pt x="191" y="165"/>
                    <a:pt x="191" y="165"/>
                    <a:pt x="191" y="165"/>
                  </a:cubicBezTo>
                  <a:cubicBezTo>
                    <a:pt x="191" y="166"/>
                    <a:pt x="191" y="167"/>
                    <a:pt x="192" y="167"/>
                  </a:cubicBezTo>
                  <a:cubicBezTo>
                    <a:pt x="192" y="167"/>
                    <a:pt x="192" y="167"/>
                    <a:pt x="192" y="167"/>
                  </a:cubicBezTo>
                  <a:cubicBezTo>
                    <a:pt x="188" y="171"/>
                    <a:pt x="188" y="171"/>
                    <a:pt x="188" y="171"/>
                  </a:cubicBezTo>
                  <a:cubicBezTo>
                    <a:pt x="188" y="171"/>
                    <a:pt x="188" y="171"/>
                    <a:pt x="188" y="171"/>
                  </a:cubicBezTo>
                  <a:cubicBezTo>
                    <a:pt x="188" y="171"/>
                    <a:pt x="188" y="171"/>
                    <a:pt x="188" y="171"/>
                  </a:cubicBezTo>
                  <a:cubicBezTo>
                    <a:pt x="188" y="171"/>
                    <a:pt x="187" y="171"/>
                    <a:pt x="187" y="171"/>
                  </a:cubicBezTo>
                  <a:cubicBezTo>
                    <a:pt x="185" y="174"/>
                    <a:pt x="183" y="177"/>
                    <a:pt x="181" y="179"/>
                  </a:cubicBezTo>
                  <a:cubicBezTo>
                    <a:pt x="179" y="180"/>
                    <a:pt x="179" y="180"/>
                    <a:pt x="179" y="180"/>
                  </a:cubicBezTo>
                  <a:close/>
                  <a:moveTo>
                    <a:pt x="272" y="188"/>
                  </a:moveTo>
                  <a:cubicBezTo>
                    <a:pt x="266" y="187"/>
                    <a:pt x="260" y="186"/>
                    <a:pt x="254" y="185"/>
                  </a:cubicBezTo>
                  <a:cubicBezTo>
                    <a:pt x="254" y="185"/>
                    <a:pt x="254" y="185"/>
                    <a:pt x="254" y="185"/>
                  </a:cubicBezTo>
                  <a:cubicBezTo>
                    <a:pt x="247" y="183"/>
                    <a:pt x="240" y="182"/>
                    <a:pt x="234" y="181"/>
                  </a:cubicBezTo>
                  <a:cubicBezTo>
                    <a:pt x="236" y="182"/>
                    <a:pt x="236" y="182"/>
                    <a:pt x="236" y="182"/>
                  </a:cubicBezTo>
                  <a:cubicBezTo>
                    <a:pt x="244" y="183"/>
                    <a:pt x="253" y="184"/>
                    <a:pt x="261" y="186"/>
                  </a:cubicBezTo>
                  <a:cubicBezTo>
                    <a:pt x="264" y="186"/>
                    <a:pt x="268" y="187"/>
                    <a:pt x="272" y="188"/>
                  </a:cubicBezTo>
                  <a:close/>
                  <a:moveTo>
                    <a:pt x="283" y="182"/>
                  </a:moveTo>
                  <a:cubicBezTo>
                    <a:pt x="278" y="181"/>
                    <a:pt x="272" y="179"/>
                    <a:pt x="266" y="178"/>
                  </a:cubicBezTo>
                  <a:cubicBezTo>
                    <a:pt x="261" y="176"/>
                    <a:pt x="256" y="175"/>
                    <a:pt x="252" y="174"/>
                  </a:cubicBezTo>
                  <a:cubicBezTo>
                    <a:pt x="250" y="174"/>
                    <a:pt x="248" y="174"/>
                    <a:pt x="246" y="173"/>
                  </a:cubicBezTo>
                  <a:cubicBezTo>
                    <a:pt x="247" y="174"/>
                    <a:pt x="247" y="174"/>
                    <a:pt x="247" y="174"/>
                  </a:cubicBezTo>
                  <a:cubicBezTo>
                    <a:pt x="256" y="175"/>
                    <a:pt x="264" y="177"/>
                    <a:pt x="272" y="179"/>
                  </a:cubicBezTo>
                  <a:cubicBezTo>
                    <a:pt x="276" y="180"/>
                    <a:pt x="280" y="181"/>
                    <a:pt x="283" y="182"/>
                  </a:cubicBezTo>
                  <a:close/>
                  <a:moveTo>
                    <a:pt x="241" y="186"/>
                  </a:moveTo>
                  <a:cubicBezTo>
                    <a:pt x="234" y="185"/>
                    <a:pt x="228" y="184"/>
                    <a:pt x="223" y="183"/>
                  </a:cubicBezTo>
                  <a:cubicBezTo>
                    <a:pt x="225" y="183"/>
                    <a:pt x="225" y="183"/>
                    <a:pt x="225" y="183"/>
                  </a:cubicBezTo>
                  <a:cubicBezTo>
                    <a:pt x="232" y="184"/>
                    <a:pt x="239" y="185"/>
                    <a:pt x="247" y="186"/>
                  </a:cubicBezTo>
                  <a:cubicBezTo>
                    <a:pt x="245" y="186"/>
                    <a:pt x="243" y="186"/>
                    <a:pt x="241" y="186"/>
                  </a:cubicBezTo>
                  <a:close/>
                  <a:moveTo>
                    <a:pt x="240" y="191"/>
                  </a:moveTo>
                  <a:cubicBezTo>
                    <a:pt x="240" y="191"/>
                    <a:pt x="240" y="191"/>
                    <a:pt x="240" y="191"/>
                  </a:cubicBezTo>
                  <a:cubicBezTo>
                    <a:pt x="239" y="191"/>
                    <a:pt x="239" y="191"/>
                    <a:pt x="239" y="191"/>
                  </a:cubicBezTo>
                  <a:cubicBezTo>
                    <a:pt x="239" y="191"/>
                    <a:pt x="239" y="191"/>
                    <a:pt x="239" y="191"/>
                  </a:cubicBezTo>
                  <a:cubicBezTo>
                    <a:pt x="240" y="191"/>
                    <a:pt x="240" y="191"/>
                    <a:pt x="240" y="191"/>
                  </a:cubicBezTo>
                  <a:close/>
                  <a:moveTo>
                    <a:pt x="175" y="193"/>
                  </a:moveTo>
                  <a:cubicBezTo>
                    <a:pt x="175" y="193"/>
                    <a:pt x="175" y="192"/>
                    <a:pt x="175" y="191"/>
                  </a:cubicBezTo>
                  <a:cubicBezTo>
                    <a:pt x="176" y="190"/>
                    <a:pt x="176" y="190"/>
                    <a:pt x="176" y="190"/>
                  </a:cubicBezTo>
                  <a:cubicBezTo>
                    <a:pt x="178" y="190"/>
                    <a:pt x="178" y="190"/>
                    <a:pt x="178" y="190"/>
                  </a:cubicBezTo>
                  <a:cubicBezTo>
                    <a:pt x="178" y="190"/>
                    <a:pt x="179" y="191"/>
                    <a:pt x="180" y="191"/>
                  </a:cubicBezTo>
                  <a:cubicBezTo>
                    <a:pt x="185" y="191"/>
                    <a:pt x="189" y="191"/>
                    <a:pt x="194" y="191"/>
                  </a:cubicBezTo>
                  <a:cubicBezTo>
                    <a:pt x="195" y="191"/>
                    <a:pt x="195" y="191"/>
                    <a:pt x="195" y="191"/>
                  </a:cubicBezTo>
                  <a:cubicBezTo>
                    <a:pt x="197" y="191"/>
                    <a:pt x="197" y="191"/>
                    <a:pt x="197" y="191"/>
                  </a:cubicBezTo>
                  <a:cubicBezTo>
                    <a:pt x="196" y="191"/>
                    <a:pt x="196" y="191"/>
                    <a:pt x="196" y="191"/>
                  </a:cubicBezTo>
                  <a:cubicBezTo>
                    <a:pt x="194" y="191"/>
                    <a:pt x="193" y="192"/>
                    <a:pt x="192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90" y="192"/>
                    <a:pt x="188" y="192"/>
                    <a:pt x="186" y="192"/>
                  </a:cubicBezTo>
                  <a:cubicBezTo>
                    <a:pt x="182" y="192"/>
                    <a:pt x="179" y="193"/>
                    <a:pt x="175" y="193"/>
                  </a:cubicBezTo>
                  <a:close/>
                  <a:moveTo>
                    <a:pt x="269" y="203"/>
                  </a:moveTo>
                  <a:cubicBezTo>
                    <a:pt x="264" y="202"/>
                    <a:pt x="260" y="201"/>
                    <a:pt x="255" y="201"/>
                  </a:cubicBezTo>
                  <a:cubicBezTo>
                    <a:pt x="254" y="201"/>
                    <a:pt x="254" y="201"/>
                    <a:pt x="254" y="201"/>
                  </a:cubicBezTo>
                  <a:cubicBezTo>
                    <a:pt x="257" y="201"/>
                    <a:pt x="257" y="201"/>
                    <a:pt x="257" y="201"/>
                  </a:cubicBezTo>
                  <a:cubicBezTo>
                    <a:pt x="261" y="201"/>
                    <a:pt x="265" y="202"/>
                    <a:pt x="269" y="203"/>
                  </a:cubicBezTo>
                  <a:close/>
                  <a:moveTo>
                    <a:pt x="164" y="205"/>
                  </a:moveTo>
                  <a:cubicBezTo>
                    <a:pt x="164" y="205"/>
                    <a:pt x="164" y="205"/>
                    <a:pt x="164" y="205"/>
                  </a:cubicBezTo>
                  <a:cubicBezTo>
                    <a:pt x="164" y="205"/>
                    <a:pt x="164" y="205"/>
                    <a:pt x="164" y="205"/>
                  </a:cubicBezTo>
                  <a:cubicBezTo>
                    <a:pt x="164" y="205"/>
                    <a:pt x="164" y="205"/>
                    <a:pt x="164" y="205"/>
                  </a:cubicBezTo>
                  <a:close/>
                  <a:moveTo>
                    <a:pt x="163" y="208"/>
                  </a:moveTo>
                  <a:cubicBezTo>
                    <a:pt x="164" y="208"/>
                    <a:pt x="166" y="208"/>
                    <a:pt x="169" y="208"/>
                  </a:cubicBezTo>
                  <a:cubicBezTo>
                    <a:pt x="169" y="208"/>
                    <a:pt x="169" y="208"/>
                    <a:pt x="169" y="208"/>
                  </a:cubicBezTo>
                  <a:cubicBezTo>
                    <a:pt x="171" y="208"/>
                    <a:pt x="172" y="208"/>
                    <a:pt x="174" y="209"/>
                  </a:cubicBezTo>
                  <a:cubicBezTo>
                    <a:pt x="175" y="209"/>
                    <a:pt x="176" y="209"/>
                    <a:pt x="177" y="209"/>
                  </a:cubicBezTo>
                  <a:cubicBezTo>
                    <a:pt x="177" y="209"/>
                    <a:pt x="177" y="209"/>
                    <a:pt x="177" y="209"/>
                  </a:cubicBezTo>
                  <a:cubicBezTo>
                    <a:pt x="171" y="209"/>
                    <a:pt x="165" y="210"/>
                    <a:pt x="160" y="211"/>
                  </a:cubicBezTo>
                  <a:cubicBezTo>
                    <a:pt x="162" y="208"/>
                    <a:pt x="162" y="208"/>
                    <a:pt x="162" y="208"/>
                  </a:cubicBezTo>
                  <a:cubicBezTo>
                    <a:pt x="162" y="208"/>
                    <a:pt x="163" y="208"/>
                    <a:pt x="163" y="208"/>
                  </a:cubicBezTo>
                  <a:close/>
                  <a:moveTo>
                    <a:pt x="360" y="103"/>
                  </a:moveTo>
                  <a:cubicBezTo>
                    <a:pt x="357" y="101"/>
                    <a:pt x="354" y="100"/>
                    <a:pt x="351" y="99"/>
                  </a:cubicBezTo>
                  <a:cubicBezTo>
                    <a:pt x="346" y="97"/>
                    <a:pt x="341" y="96"/>
                    <a:pt x="336" y="95"/>
                  </a:cubicBezTo>
                  <a:cubicBezTo>
                    <a:pt x="336" y="94"/>
                    <a:pt x="335" y="94"/>
                    <a:pt x="334" y="94"/>
                  </a:cubicBezTo>
                  <a:cubicBezTo>
                    <a:pt x="336" y="95"/>
                    <a:pt x="338" y="95"/>
                    <a:pt x="339" y="95"/>
                  </a:cubicBezTo>
                  <a:cubicBezTo>
                    <a:pt x="342" y="96"/>
                    <a:pt x="345" y="97"/>
                    <a:pt x="348" y="98"/>
                  </a:cubicBezTo>
                  <a:cubicBezTo>
                    <a:pt x="348" y="98"/>
                    <a:pt x="348" y="98"/>
                    <a:pt x="348" y="98"/>
                  </a:cubicBezTo>
                  <a:cubicBezTo>
                    <a:pt x="351" y="99"/>
                    <a:pt x="353" y="100"/>
                    <a:pt x="356" y="101"/>
                  </a:cubicBezTo>
                  <a:cubicBezTo>
                    <a:pt x="357" y="101"/>
                    <a:pt x="358" y="102"/>
                    <a:pt x="360" y="103"/>
                  </a:cubicBezTo>
                  <a:close/>
                  <a:moveTo>
                    <a:pt x="261" y="117"/>
                  </a:moveTo>
                  <a:cubicBezTo>
                    <a:pt x="263" y="116"/>
                    <a:pt x="263" y="116"/>
                    <a:pt x="263" y="116"/>
                  </a:cubicBezTo>
                  <a:cubicBezTo>
                    <a:pt x="264" y="115"/>
                    <a:pt x="265" y="115"/>
                    <a:pt x="266" y="114"/>
                  </a:cubicBezTo>
                  <a:cubicBezTo>
                    <a:pt x="267" y="113"/>
                    <a:pt x="267" y="113"/>
                    <a:pt x="267" y="113"/>
                  </a:cubicBezTo>
                  <a:cubicBezTo>
                    <a:pt x="271" y="113"/>
                    <a:pt x="274" y="114"/>
                    <a:pt x="277" y="114"/>
                  </a:cubicBezTo>
                  <a:cubicBezTo>
                    <a:pt x="278" y="114"/>
                    <a:pt x="278" y="114"/>
                    <a:pt x="278" y="114"/>
                  </a:cubicBezTo>
                  <a:cubicBezTo>
                    <a:pt x="279" y="114"/>
                    <a:pt x="279" y="114"/>
                    <a:pt x="279" y="114"/>
                  </a:cubicBezTo>
                  <a:cubicBezTo>
                    <a:pt x="279" y="114"/>
                    <a:pt x="280" y="115"/>
                    <a:pt x="282" y="115"/>
                  </a:cubicBezTo>
                  <a:cubicBezTo>
                    <a:pt x="285" y="115"/>
                    <a:pt x="285" y="115"/>
                    <a:pt x="285" y="115"/>
                  </a:cubicBezTo>
                  <a:cubicBezTo>
                    <a:pt x="283" y="115"/>
                    <a:pt x="281" y="115"/>
                    <a:pt x="279" y="115"/>
                  </a:cubicBezTo>
                  <a:cubicBezTo>
                    <a:pt x="279" y="115"/>
                    <a:pt x="279" y="115"/>
                    <a:pt x="279" y="115"/>
                  </a:cubicBezTo>
                  <a:cubicBezTo>
                    <a:pt x="275" y="115"/>
                    <a:pt x="270" y="115"/>
                    <a:pt x="266" y="116"/>
                  </a:cubicBezTo>
                  <a:cubicBezTo>
                    <a:pt x="265" y="116"/>
                    <a:pt x="263" y="116"/>
                    <a:pt x="261" y="117"/>
                  </a:cubicBezTo>
                  <a:close/>
                  <a:moveTo>
                    <a:pt x="324" y="139"/>
                  </a:moveTo>
                  <a:cubicBezTo>
                    <a:pt x="324" y="139"/>
                    <a:pt x="324" y="139"/>
                    <a:pt x="324" y="139"/>
                  </a:cubicBezTo>
                  <a:cubicBezTo>
                    <a:pt x="330" y="142"/>
                    <a:pt x="336" y="144"/>
                    <a:pt x="342" y="147"/>
                  </a:cubicBezTo>
                  <a:cubicBezTo>
                    <a:pt x="342" y="147"/>
                    <a:pt x="342" y="147"/>
                    <a:pt x="342" y="147"/>
                  </a:cubicBezTo>
                  <a:cubicBezTo>
                    <a:pt x="345" y="148"/>
                    <a:pt x="348" y="149"/>
                    <a:pt x="350" y="150"/>
                  </a:cubicBezTo>
                  <a:cubicBezTo>
                    <a:pt x="352" y="151"/>
                    <a:pt x="352" y="151"/>
                    <a:pt x="352" y="151"/>
                  </a:cubicBezTo>
                  <a:cubicBezTo>
                    <a:pt x="347" y="149"/>
                    <a:pt x="342" y="147"/>
                    <a:pt x="339" y="145"/>
                  </a:cubicBezTo>
                  <a:cubicBezTo>
                    <a:pt x="338" y="145"/>
                    <a:pt x="338" y="145"/>
                    <a:pt x="338" y="145"/>
                  </a:cubicBezTo>
                  <a:cubicBezTo>
                    <a:pt x="334" y="143"/>
                    <a:pt x="329" y="141"/>
                    <a:pt x="324" y="139"/>
                  </a:cubicBezTo>
                  <a:close/>
                  <a:moveTo>
                    <a:pt x="208" y="157"/>
                  </a:moveTo>
                  <a:cubicBezTo>
                    <a:pt x="208" y="156"/>
                    <a:pt x="208" y="156"/>
                    <a:pt x="208" y="156"/>
                  </a:cubicBezTo>
                  <a:cubicBezTo>
                    <a:pt x="210" y="156"/>
                    <a:pt x="210" y="156"/>
                    <a:pt x="210" y="156"/>
                  </a:cubicBezTo>
                  <a:cubicBezTo>
                    <a:pt x="209" y="156"/>
                    <a:pt x="208" y="156"/>
                    <a:pt x="208" y="157"/>
                  </a:cubicBezTo>
                  <a:close/>
                  <a:moveTo>
                    <a:pt x="160" y="203"/>
                  </a:moveTo>
                  <a:cubicBezTo>
                    <a:pt x="159" y="203"/>
                    <a:pt x="158" y="204"/>
                    <a:pt x="159" y="204"/>
                  </a:cubicBezTo>
                  <a:cubicBezTo>
                    <a:pt x="159" y="205"/>
                    <a:pt x="159" y="206"/>
                    <a:pt x="160" y="205"/>
                  </a:cubicBezTo>
                  <a:cubicBezTo>
                    <a:pt x="160" y="206"/>
                    <a:pt x="160" y="206"/>
                    <a:pt x="160" y="206"/>
                  </a:cubicBezTo>
                  <a:cubicBezTo>
                    <a:pt x="156" y="212"/>
                    <a:pt x="156" y="212"/>
                    <a:pt x="156" y="212"/>
                  </a:cubicBezTo>
                  <a:cubicBezTo>
                    <a:pt x="154" y="212"/>
                    <a:pt x="153" y="212"/>
                    <a:pt x="152" y="213"/>
                  </a:cubicBezTo>
                  <a:cubicBezTo>
                    <a:pt x="154" y="209"/>
                    <a:pt x="157" y="205"/>
                    <a:pt x="160" y="202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60" y="203"/>
                    <a:pt x="160" y="203"/>
                    <a:pt x="160" y="203"/>
                  </a:cubicBezTo>
                  <a:close/>
                  <a:moveTo>
                    <a:pt x="167" y="201"/>
                  </a:moveTo>
                  <a:cubicBezTo>
                    <a:pt x="171" y="197"/>
                    <a:pt x="171" y="197"/>
                    <a:pt x="171" y="197"/>
                  </a:cubicBezTo>
                  <a:cubicBezTo>
                    <a:pt x="173" y="197"/>
                    <a:pt x="173" y="197"/>
                    <a:pt x="173" y="197"/>
                  </a:cubicBezTo>
                  <a:cubicBezTo>
                    <a:pt x="173" y="198"/>
                    <a:pt x="174" y="199"/>
                    <a:pt x="174" y="200"/>
                  </a:cubicBezTo>
                  <a:cubicBezTo>
                    <a:pt x="174" y="200"/>
                    <a:pt x="174" y="200"/>
                    <a:pt x="174" y="200"/>
                  </a:cubicBezTo>
                  <a:cubicBezTo>
                    <a:pt x="172" y="200"/>
                    <a:pt x="169" y="201"/>
                    <a:pt x="167" y="201"/>
                  </a:cubicBezTo>
                  <a:close/>
                  <a:moveTo>
                    <a:pt x="177" y="200"/>
                  </a:moveTo>
                  <a:cubicBezTo>
                    <a:pt x="177" y="199"/>
                    <a:pt x="177" y="198"/>
                    <a:pt x="176" y="197"/>
                  </a:cubicBezTo>
                  <a:cubicBezTo>
                    <a:pt x="177" y="197"/>
                    <a:pt x="177" y="197"/>
                    <a:pt x="177" y="197"/>
                  </a:cubicBezTo>
                  <a:cubicBezTo>
                    <a:pt x="178" y="197"/>
                    <a:pt x="179" y="197"/>
                    <a:pt x="180" y="197"/>
                  </a:cubicBezTo>
                  <a:cubicBezTo>
                    <a:pt x="181" y="197"/>
                    <a:pt x="182" y="197"/>
                    <a:pt x="184" y="197"/>
                  </a:cubicBezTo>
                  <a:cubicBezTo>
                    <a:pt x="185" y="197"/>
                    <a:pt x="186" y="197"/>
                    <a:pt x="187" y="197"/>
                  </a:cubicBezTo>
                  <a:cubicBezTo>
                    <a:pt x="188" y="197"/>
                    <a:pt x="188" y="197"/>
                    <a:pt x="188" y="197"/>
                  </a:cubicBezTo>
                  <a:cubicBezTo>
                    <a:pt x="190" y="197"/>
                    <a:pt x="192" y="197"/>
                    <a:pt x="195" y="198"/>
                  </a:cubicBezTo>
                  <a:cubicBezTo>
                    <a:pt x="204" y="198"/>
                    <a:pt x="204" y="198"/>
                    <a:pt x="204" y="198"/>
                  </a:cubicBezTo>
                  <a:cubicBezTo>
                    <a:pt x="206" y="199"/>
                    <a:pt x="206" y="199"/>
                    <a:pt x="206" y="199"/>
                  </a:cubicBezTo>
                  <a:cubicBezTo>
                    <a:pt x="207" y="199"/>
                    <a:pt x="207" y="199"/>
                    <a:pt x="207" y="199"/>
                  </a:cubicBezTo>
                  <a:cubicBezTo>
                    <a:pt x="206" y="199"/>
                    <a:pt x="205" y="199"/>
                    <a:pt x="204" y="199"/>
                  </a:cubicBezTo>
                  <a:cubicBezTo>
                    <a:pt x="202" y="199"/>
                    <a:pt x="200" y="199"/>
                    <a:pt x="199" y="199"/>
                  </a:cubicBezTo>
                  <a:cubicBezTo>
                    <a:pt x="199" y="199"/>
                    <a:pt x="199" y="199"/>
                    <a:pt x="199" y="199"/>
                  </a:cubicBezTo>
                  <a:cubicBezTo>
                    <a:pt x="197" y="199"/>
                    <a:pt x="196" y="199"/>
                    <a:pt x="194" y="199"/>
                  </a:cubicBezTo>
                  <a:cubicBezTo>
                    <a:pt x="193" y="199"/>
                    <a:pt x="191" y="199"/>
                    <a:pt x="190" y="199"/>
                  </a:cubicBezTo>
                  <a:cubicBezTo>
                    <a:pt x="190" y="199"/>
                    <a:pt x="190" y="199"/>
                    <a:pt x="190" y="199"/>
                  </a:cubicBezTo>
                  <a:cubicBezTo>
                    <a:pt x="186" y="199"/>
                    <a:pt x="181" y="199"/>
                    <a:pt x="178" y="200"/>
                  </a:cubicBezTo>
                  <a:cubicBezTo>
                    <a:pt x="177" y="200"/>
                    <a:pt x="177" y="200"/>
                    <a:pt x="177" y="200"/>
                  </a:cubicBezTo>
                  <a:close/>
                  <a:moveTo>
                    <a:pt x="236" y="202"/>
                  </a:moveTo>
                  <a:cubicBezTo>
                    <a:pt x="232" y="201"/>
                    <a:pt x="232" y="201"/>
                    <a:pt x="232" y="201"/>
                  </a:cubicBezTo>
                  <a:cubicBezTo>
                    <a:pt x="233" y="201"/>
                    <a:pt x="233" y="201"/>
                    <a:pt x="233" y="201"/>
                  </a:cubicBezTo>
                  <a:cubicBezTo>
                    <a:pt x="235" y="201"/>
                    <a:pt x="237" y="202"/>
                    <a:pt x="239" y="202"/>
                  </a:cubicBezTo>
                  <a:cubicBezTo>
                    <a:pt x="236" y="202"/>
                    <a:pt x="236" y="202"/>
                    <a:pt x="236" y="202"/>
                  </a:cubicBezTo>
                  <a:close/>
                  <a:moveTo>
                    <a:pt x="180" y="185"/>
                  </a:moveTo>
                  <a:cubicBezTo>
                    <a:pt x="182" y="182"/>
                    <a:pt x="182" y="182"/>
                    <a:pt x="182" y="182"/>
                  </a:cubicBezTo>
                  <a:cubicBezTo>
                    <a:pt x="203" y="182"/>
                    <a:pt x="203" y="182"/>
                    <a:pt x="203" y="182"/>
                  </a:cubicBezTo>
                  <a:cubicBezTo>
                    <a:pt x="206" y="182"/>
                    <a:pt x="208" y="182"/>
                    <a:pt x="211" y="182"/>
                  </a:cubicBezTo>
                  <a:cubicBezTo>
                    <a:pt x="208" y="182"/>
                    <a:pt x="206" y="182"/>
                    <a:pt x="203" y="182"/>
                  </a:cubicBezTo>
                  <a:cubicBezTo>
                    <a:pt x="203" y="182"/>
                    <a:pt x="203" y="182"/>
                    <a:pt x="203" y="182"/>
                  </a:cubicBezTo>
                  <a:cubicBezTo>
                    <a:pt x="202" y="182"/>
                    <a:pt x="200" y="182"/>
                    <a:pt x="199" y="182"/>
                  </a:cubicBezTo>
                  <a:cubicBezTo>
                    <a:pt x="197" y="182"/>
                    <a:pt x="196" y="182"/>
                    <a:pt x="194" y="182"/>
                  </a:cubicBezTo>
                  <a:cubicBezTo>
                    <a:pt x="194" y="182"/>
                    <a:pt x="194" y="182"/>
                    <a:pt x="194" y="182"/>
                  </a:cubicBezTo>
                  <a:cubicBezTo>
                    <a:pt x="193" y="182"/>
                    <a:pt x="192" y="183"/>
                    <a:pt x="190" y="183"/>
                  </a:cubicBezTo>
                  <a:cubicBezTo>
                    <a:pt x="189" y="183"/>
                    <a:pt x="188" y="183"/>
                    <a:pt x="186" y="184"/>
                  </a:cubicBezTo>
                  <a:cubicBezTo>
                    <a:pt x="186" y="184"/>
                    <a:pt x="186" y="184"/>
                    <a:pt x="186" y="184"/>
                  </a:cubicBezTo>
                  <a:cubicBezTo>
                    <a:pt x="185" y="184"/>
                    <a:pt x="184" y="184"/>
                    <a:pt x="183" y="185"/>
                  </a:cubicBezTo>
                  <a:cubicBezTo>
                    <a:pt x="182" y="185"/>
                    <a:pt x="181" y="185"/>
                    <a:pt x="180" y="185"/>
                  </a:cubicBezTo>
                  <a:close/>
                  <a:moveTo>
                    <a:pt x="260" y="196"/>
                  </a:moveTo>
                  <a:cubicBezTo>
                    <a:pt x="258" y="195"/>
                    <a:pt x="258" y="195"/>
                    <a:pt x="258" y="195"/>
                  </a:cubicBezTo>
                  <a:cubicBezTo>
                    <a:pt x="258" y="195"/>
                    <a:pt x="258" y="195"/>
                    <a:pt x="258" y="195"/>
                  </a:cubicBezTo>
                  <a:cubicBezTo>
                    <a:pt x="260" y="196"/>
                    <a:pt x="260" y="196"/>
                    <a:pt x="260" y="196"/>
                  </a:cubicBezTo>
                  <a:close/>
                  <a:moveTo>
                    <a:pt x="376" y="139"/>
                  </a:moveTo>
                  <a:cubicBezTo>
                    <a:pt x="376" y="139"/>
                    <a:pt x="376" y="139"/>
                    <a:pt x="376" y="139"/>
                  </a:cubicBezTo>
                  <a:cubicBezTo>
                    <a:pt x="376" y="139"/>
                    <a:pt x="376" y="139"/>
                    <a:pt x="376" y="139"/>
                  </a:cubicBezTo>
                  <a:close/>
                  <a:moveTo>
                    <a:pt x="375" y="140"/>
                  </a:moveTo>
                  <a:cubicBezTo>
                    <a:pt x="375" y="140"/>
                    <a:pt x="375" y="140"/>
                    <a:pt x="375" y="140"/>
                  </a:cubicBezTo>
                  <a:cubicBezTo>
                    <a:pt x="375" y="140"/>
                    <a:pt x="375" y="140"/>
                    <a:pt x="375" y="140"/>
                  </a:cubicBezTo>
                  <a:close/>
                  <a:moveTo>
                    <a:pt x="179" y="182"/>
                  </a:moveTo>
                  <a:cubicBezTo>
                    <a:pt x="177" y="184"/>
                    <a:pt x="177" y="184"/>
                    <a:pt x="177" y="184"/>
                  </a:cubicBezTo>
                  <a:cubicBezTo>
                    <a:pt x="177" y="183"/>
                    <a:pt x="178" y="182"/>
                    <a:pt x="178" y="181"/>
                  </a:cubicBezTo>
                  <a:cubicBezTo>
                    <a:pt x="178" y="181"/>
                    <a:pt x="178" y="181"/>
                    <a:pt x="178" y="181"/>
                  </a:cubicBezTo>
                  <a:cubicBezTo>
                    <a:pt x="178" y="181"/>
                    <a:pt x="179" y="182"/>
                    <a:pt x="179" y="182"/>
                  </a:cubicBezTo>
                  <a:close/>
                  <a:moveTo>
                    <a:pt x="172" y="191"/>
                  </a:moveTo>
                  <a:cubicBezTo>
                    <a:pt x="171" y="192"/>
                    <a:pt x="171" y="192"/>
                    <a:pt x="171" y="192"/>
                  </a:cubicBezTo>
                  <a:cubicBezTo>
                    <a:pt x="171" y="190"/>
                    <a:pt x="171" y="190"/>
                    <a:pt x="171" y="190"/>
                  </a:cubicBezTo>
                  <a:cubicBezTo>
                    <a:pt x="172" y="190"/>
                    <a:pt x="172" y="190"/>
                    <a:pt x="172" y="190"/>
                  </a:cubicBezTo>
                  <a:cubicBezTo>
                    <a:pt x="172" y="191"/>
                    <a:pt x="172" y="191"/>
                    <a:pt x="172" y="191"/>
                  </a:cubicBezTo>
                  <a:close/>
                  <a:moveTo>
                    <a:pt x="173" y="185"/>
                  </a:moveTo>
                  <a:cubicBezTo>
                    <a:pt x="173" y="185"/>
                    <a:pt x="173" y="185"/>
                    <a:pt x="173" y="185"/>
                  </a:cubicBezTo>
                  <a:cubicBezTo>
                    <a:pt x="173" y="185"/>
                    <a:pt x="173" y="185"/>
                    <a:pt x="173" y="185"/>
                  </a:cubicBezTo>
                  <a:cubicBezTo>
                    <a:pt x="173" y="185"/>
                    <a:pt x="173" y="185"/>
                    <a:pt x="173" y="185"/>
                  </a:cubicBezTo>
                  <a:close/>
                  <a:moveTo>
                    <a:pt x="437" y="76"/>
                  </a:moveTo>
                  <a:cubicBezTo>
                    <a:pt x="434" y="75"/>
                    <a:pt x="432" y="75"/>
                    <a:pt x="429" y="74"/>
                  </a:cubicBezTo>
                  <a:cubicBezTo>
                    <a:pt x="429" y="74"/>
                    <a:pt x="429" y="74"/>
                    <a:pt x="429" y="74"/>
                  </a:cubicBezTo>
                  <a:cubicBezTo>
                    <a:pt x="426" y="74"/>
                    <a:pt x="423" y="73"/>
                    <a:pt x="420" y="73"/>
                  </a:cubicBezTo>
                  <a:cubicBezTo>
                    <a:pt x="426" y="73"/>
                    <a:pt x="432" y="75"/>
                    <a:pt x="437" y="76"/>
                  </a:cubicBezTo>
                  <a:close/>
                  <a:moveTo>
                    <a:pt x="370" y="67"/>
                  </a:moveTo>
                  <a:cubicBezTo>
                    <a:pt x="374" y="66"/>
                    <a:pt x="377" y="65"/>
                    <a:pt x="381" y="64"/>
                  </a:cubicBezTo>
                  <a:cubicBezTo>
                    <a:pt x="383" y="64"/>
                    <a:pt x="386" y="63"/>
                    <a:pt x="389" y="63"/>
                  </a:cubicBezTo>
                  <a:cubicBezTo>
                    <a:pt x="390" y="62"/>
                    <a:pt x="390" y="62"/>
                    <a:pt x="390" y="62"/>
                  </a:cubicBezTo>
                  <a:cubicBezTo>
                    <a:pt x="389" y="63"/>
                    <a:pt x="388" y="63"/>
                    <a:pt x="387" y="64"/>
                  </a:cubicBezTo>
                  <a:cubicBezTo>
                    <a:pt x="384" y="65"/>
                    <a:pt x="382" y="66"/>
                    <a:pt x="379" y="67"/>
                  </a:cubicBezTo>
                  <a:cubicBezTo>
                    <a:pt x="376" y="67"/>
                    <a:pt x="373" y="67"/>
                    <a:pt x="370" y="67"/>
                  </a:cubicBezTo>
                  <a:close/>
                  <a:moveTo>
                    <a:pt x="420" y="80"/>
                  </a:moveTo>
                  <a:cubicBezTo>
                    <a:pt x="416" y="79"/>
                    <a:pt x="413" y="78"/>
                    <a:pt x="409" y="77"/>
                  </a:cubicBezTo>
                  <a:cubicBezTo>
                    <a:pt x="409" y="77"/>
                    <a:pt x="409" y="77"/>
                    <a:pt x="409" y="77"/>
                  </a:cubicBezTo>
                  <a:cubicBezTo>
                    <a:pt x="406" y="76"/>
                    <a:pt x="402" y="75"/>
                    <a:pt x="398" y="74"/>
                  </a:cubicBezTo>
                  <a:cubicBezTo>
                    <a:pt x="399" y="75"/>
                    <a:pt x="399" y="75"/>
                    <a:pt x="399" y="75"/>
                  </a:cubicBezTo>
                  <a:cubicBezTo>
                    <a:pt x="404" y="76"/>
                    <a:pt x="409" y="77"/>
                    <a:pt x="413" y="78"/>
                  </a:cubicBezTo>
                  <a:cubicBezTo>
                    <a:pt x="416" y="79"/>
                    <a:pt x="418" y="80"/>
                    <a:pt x="420" y="80"/>
                  </a:cubicBezTo>
                  <a:close/>
                  <a:moveTo>
                    <a:pt x="367" y="69"/>
                  </a:moveTo>
                  <a:cubicBezTo>
                    <a:pt x="366" y="69"/>
                    <a:pt x="365" y="69"/>
                    <a:pt x="364" y="69"/>
                  </a:cubicBezTo>
                  <a:cubicBezTo>
                    <a:pt x="363" y="69"/>
                    <a:pt x="362" y="70"/>
                    <a:pt x="361" y="70"/>
                  </a:cubicBezTo>
                  <a:cubicBezTo>
                    <a:pt x="361" y="70"/>
                    <a:pt x="361" y="70"/>
                    <a:pt x="361" y="70"/>
                  </a:cubicBezTo>
                  <a:cubicBezTo>
                    <a:pt x="360" y="70"/>
                    <a:pt x="359" y="70"/>
                    <a:pt x="359" y="70"/>
                  </a:cubicBezTo>
                  <a:cubicBezTo>
                    <a:pt x="359" y="70"/>
                    <a:pt x="359" y="70"/>
                    <a:pt x="359" y="70"/>
                  </a:cubicBezTo>
                  <a:cubicBezTo>
                    <a:pt x="357" y="70"/>
                    <a:pt x="355" y="71"/>
                    <a:pt x="353" y="71"/>
                  </a:cubicBezTo>
                  <a:cubicBezTo>
                    <a:pt x="348" y="72"/>
                    <a:pt x="348" y="72"/>
                    <a:pt x="348" y="72"/>
                  </a:cubicBezTo>
                  <a:cubicBezTo>
                    <a:pt x="349" y="72"/>
                    <a:pt x="350" y="71"/>
                    <a:pt x="351" y="71"/>
                  </a:cubicBezTo>
                  <a:cubicBezTo>
                    <a:pt x="352" y="70"/>
                    <a:pt x="354" y="69"/>
                    <a:pt x="355" y="68"/>
                  </a:cubicBezTo>
                  <a:cubicBezTo>
                    <a:pt x="357" y="68"/>
                    <a:pt x="357" y="68"/>
                    <a:pt x="357" y="68"/>
                  </a:cubicBezTo>
                  <a:cubicBezTo>
                    <a:pt x="359" y="68"/>
                    <a:pt x="362" y="67"/>
                    <a:pt x="364" y="66"/>
                  </a:cubicBezTo>
                  <a:cubicBezTo>
                    <a:pt x="364" y="66"/>
                    <a:pt x="364" y="66"/>
                    <a:pt x="364" y="67"/>
                  </a:cubicBezTo>
                  <a:cubicBezTo>
                    <a:pt x="364" y="67"/>
                    <a:pt x="365" y="68"/>
                    <a:pt x="365" y="68"/>
                  </a:cubicBezTo>
                  <a:cubicBezTo>
                    <a:pt x="366" y="68"/>
                    <a:pt x="367" y="68"/>
                    <a:pt x="367" y="67"/>
                  </a:cubicBezTo>
                  <a:cubicBezTo>
                    <a:pt x="367" y="68"/>
                    <a:pt x="367" y="68"/>
                    <a:pt x="367" y="68"/>
                  </a:cubicBezTo>
                  <a:cubicBezTo>
                    <a:pt x="367" y="68"/>
                    <a:pt x="367" y="69"/>
                    <a:pt x="367" y="69"/>
                  </a:cubicBezTo>
                  <a:close/>
                  <a:moveTo>
                    <a:pt x="407" y="82"/>
                  </a:moveTo>
                  <a:cubicBezTo>
                    <a:pt x="407" y="83"/>
                    <a:pt x="408" y="83"/>
                    <a:pt x="409" y="83"/>
                  </a:cubicBezTo>
                  <a:cubicBezTo>
                    <a:pt x="411" y="84"/>
                    <a:pt x="412" y="84"/>
                    <a:pt x="414" y="85"/>
                  </a:cubicBezTo>
                  <a:cubicBezTo>
                    <a:pt x="412" y="84"/>
                    <a:pt x="411" y="84"/>
                    <a:pt x="409" y="83"/>
                  </a:cubicBezTo>
                  <a:cubicBezTo>
                    <a:pt x="407" y="83"/>
                    <a:pt x="407" y="83"/>
                    <a:pt x="407" y="83"/>
                  </a:cubicBezTo>
                  <a:cubicBezTo>
                    <a:pt x="407" y="82"/>
                    <a:pt x="407" y="82"/>
                    <a:pt x="407" y="82"/>
                  </a:cubicBezTo>
                  <a:close/>
                  <a:moveTo>
                    <a:pt x="389" y="90"/>
                  </a:moveTo>
                  <a:cubicBezTo>
                    <a:pt x="389" y="90"/>
                    <a:pt x="389" y="90"/>
                    <a:pt x="389" y="90"/>
                  </a:cubicBezTo>
                  <a:cubicBezTo>
                    <a:pt x="389" y="90"/>
                    <a:pt x="389" y="90"/>
                    <a:pt x="389" y="90"/>
                  </a:cubicBezTo>
                  <a:cubicBezTo>
                    <a:pt x="389" y="90"/>
                    <a:pt x="389" y="90"/>
                    <a:pt x="389" y="90"/>
                  </a:cubicBezTo>
                  <a:close/>
                  <a:moveTo>
                    <a:pt x="442" y="66"/>
                  </a:moveTo>
                  <a:cubicBezTo>
                    <a:pt x="424" y="66"/>
                    <a:pt x="424" y="66"/>
                    <a:pt x="424" y="66"/>
                  </a:cubicBezTo>
                  <a:cubicBezTo>
                    <a:pt x="430" y="66"/>
                    <a:pt x="436" y="66"/>
                    <a:pt x="442" y="66"/>
                  </a:cubicBezTo>
                  <a:close/>
                  <a:moveTo>
                    <a:pt x="431" y="57"/>
                  </a:moveTo>
                  <a:cubicBezTo>
                    <a:pt x="430" y="58"/>
                    <a:pt x="430" y="58"/>
                    <a:pt x="430" y="58"/>
                  </a:cubicBezTo>
                  <a:cubicBezTo>
                    <a:pt x="427" y="58"/>
                    <a:pt x="424" y="59"/>
                    <a:pt x="421" y="60"/>
                  </a:cubicBezTo>
                  <a:cubicBezTo>
                    <a:pt x="417" y="61"/>
                    <a:pt x="414" y="61"/>
                    <a:pt x="411" y="62"/>
                  </a:cubicBezTo>
                  <a:cubicBezTo>
                    <a:pt x="410" y="62"/>
                    <a:pt x="410" y="62"/>
                    <a:pt x="410" y="62"/>
                  </a:cubicBezTo>
                  <a:cubicBezTo>
                    <a:pt x="411" y="62"/>
                    <a:pt x="411" y="62"/>
                    <a:pt x="411" y="62"/>
                  </a:cubicBezTo>
                  <a:cubicBezTo>
                    <a:pt x="414" y="61"/>
                    <a:pt x="417" y="60"/>
                    <a:pt x="421" y="60"/>
                  </a:cubicBezTo>
                  <a:cubicBezTo>
                    <a:pt x="424" y="59"/>
                    <a:pt x="428" y="58"/>
                    <a:pt x="431" y="57"/>
                  </a:cubicBezTo>
                  <a:close/>
                  <a:moveTo>
                    <a:pt x="415" y="49"/>
                  </a:moveTo>
                  <a:cubicBezTo>
                    <a:pt x="417" y="49"/>
                    <a:pt x="419" y="48"/>
                    <a:pt x="421" y="47"/>
                  </a:cubicBezTo>
                  <a:cubicBezTo>
                    <a:pt x="418" y="48"/>
                    <a:pt x="416" y="49"/>
                    <a:pt x="414" y="50"/>
                  </a:cubicBezTo>
                  <a:cubicBezTo>
                    <a:pt x="415" y="49"/>
                    <a:pt x="415" y="49"/>
                    <a:pt x="415" y="49"/>
                  </a:cubicBezTo>
                  <a:close/>
                  <a:moveTo>
                    <a:pt x="410" y="46"/>
                  </a:moveTo>
                  <a:cubicBezTo>
                    <a:pt x="410" y="46"/>
                    <a:pt x="410" y="46"/>
                    <a:pt x="410" y="46"/>
                  </a:cubicBezTo>
                  <a:cubicBezTo>
                    <a:pt x="412" y="45"/>
                    <a:pt x="414" y="44"/>
                    <a:pt x="416" y="42"/>
                  </a:cubicBezTo>
                  <a:cubicBezTo>
                    <a:pt x="418" y="41"/>
                    <a:pt x="418" y="41"/>
                    <a:pt x="418" y="41"/>
                  </a:cubicBezTo>
                  <a:cubicBezTo>
                    <a:pt x="415" y="43"/>
                    <a:pt x="412" y="45"/>
                    <a:pt x="410" y="46"/>
                  </a:cubicBezTo>
                  <a:close/>
                  <a:moveTo>
                    <a:pt x="346" y="68"/>
                  </a:moveTo>
                  <a:cubicBezTo>
                    <a:pt x="340" y="73"/>
                    <a:pt x="340" y="73"/>
                    <a:pt x="340" y="73"/>
                  </a:cubicBezTo>
                  <a:cubicBezTo>
                    <a:pt x="340" y="73"/>
                    <a:pt x="339" y="74"/>
                    <a:pt x="340" y="74"/>
                  </a:cubicBezTo>
                  <a:cubicBezTo>
                    <a:pt x="339" y="74"/>
                    <a:pt x="338" y="74"/>
                    <a:pt x="338" y="75"/>
                  </a:cubicBezTo>
                  <a:cubicBezTo>
                    <a:pt x="330" y="77"/>
                    <a:pt x="330" y="77"/>
                    <a:pt x="330" y="77"/>
                  </a:cubicBezTo>
                  <a:cubicBezTo>
                    <a:pt x="323" y="79"/>
                    <a:pt x="323" y="79"/>
                    <a:pt x="323" y="79"/>
                  </a:cubicBezTo>
                  <a:cubicBezTo>
                    <a:pt x="321" y="79"/>
                    <a:pt x="320" y="80"/>
                    <a:pt x="319" y="80"/>
                  </a:cubicBezTo>
                  <a:cubicBezTo>
                    <a:pt x="318" y="81"/>
                    <a:pt x="316" y="81"/>
                    <a:pt x="315" y="81"/>
                  </a:cubicBezTo>
                  <a:cubicBezTo>
                    <a:pt x="316" y="81"/>
                    <a:pt x="316" y="81"/>
                    <a:pt x="317" y="80"/>
                  </a:cubicBezTo>
                  <a:cubicBezTo>
                    <a:pt x="319" y="79"/>
                    <a:pt x="322" y="77"/>
                    <a:pt x="324" y="74"/>
                  </a:cubicBezTo>
                  <a:cubicBezTo>
                    <a:pt x="324" y="74"/>
                    <a:pt x="324" y="74"/>
                    <a:pt x="324" y="74"/>
                  </a:cubicBezTo>
                  <a:cubicBezTo>
                    <a:pt x="324" y="74"/>
                    <a:pt x="325" y="74"/>
                    <a:pt x="325" y="73"/>
                  </a:cubicBezTo>
                  <a:cubicBezTo>
                    <a:pt x="324" y="75"/>
                    <a:pt x="324" y="75"/>
                    <a:pt x="324" y="75"/>
                  </a:cubicBezTo>
                  <a:cubicBezTo>
                    <a:pt x="323" y="76"/>
                    <a:pt x="323" y="76"/>
                    <a:pt x="323" y="77"/>
                  </a:cubicBezTo>
                  <a:cubicBezTo>
                    <a:pt x="324" y="77"/>
                    <a:pt x="325" y="78"/>
                    <a:pt x="325" y="77"/>
                  </a:cubicBezTo>
                  <a:cubicBezTo>
                    <a:pt x="326" y="77"/>
                    <a:pt x="328" y="76"/>
                    <a:pt x="329" y="75"/>
                  </a:cubicBezTo>
                  <a:cubicBezTo>
                    <a:pt x="330" y="74"/>
                    <a:pt x="331" y="74"/>
                    <a:pt x="332" y="73"/>
                  </a:cubicBezTo>
                  <a:cubicBezTo>
                    <a:pt x="333" y="72"/>
                    <a:pt x="335" y="72"/>
                    <a:pt x="336" y="71"/>
                  </a:cubicBezTo>
                  <a:cubicBezTo>
                    <a:pt x="337" y="70"/>
                    <a:pt x="337" y="70"/>
                    <a:pt x="338" y="70"/>
                  </a:cubicBezTo>
                  <a:cubicBezTo>
                    <a:pt x="338" y="70"/>
                    <a:pt x="339" y="71"/>
                    <a:pt x="340" y="71"/>
                  </a:cubicBezTo>
                  <a:cubicBezTo>
                    <a:pt x="340" y="71"/>
                    <a:pt x="340" y="71"/>
                    <a:pt x="340" y="71"/>
                  </a:cubicBezTo>
                  <a:cubicBezTo>
                    <a:pt x="342" y="70"/>
                    <a:pt x="344" y="69"/>
                    <a:pt x="346" y="68"/>
                  </a:cubicBezTo>
                  <a:close/>
                  <a:moveTo>
                    <a:pt x="364" y="49"/>
                  </a:moveTo>
                  <a:cubicBezTo>
                    <a:pt x="366" y="46"/>
                    <a:pt x="368" y="44"/>
                    <a:pt x="371" y="41"/>
                  </a:cubicBezTo>
                  <a:cubicBezTo>
                    <a:pt x="372" y="39"/>
                    <a:pt x="372" y="39"/>
                    <a:pt x="372" y="39"/>
                  </a:cubicBezTo>
                  <a:cubicBezTo>
                    <a:pt x="374" y="37"/>
                    <a:pt x="376" y="34"/>
                    <a:pt x="378" y="32"/>
                  </a:cubicBezTo>
                  <a:cubicBezTo>
                    <a:pt x="377" y="33"/>
                    <a:pt x="377" y="33"/>
                    <a:pt x="377" y="33"/>
                  </a:cubicBezTo>
                  <a:cubicBezTo>
                    <a:pt x="374" y="37"/>
                    <a:pt x="371" y="41"/>
                    <a:pt x="368" y="44"/>
                  </a:cubicBezTo>
                  <a:cubicBezTo>
                    <a:pt x="368" y="44"/>
                    <a:pt x="368" y="44"/>
                    <a:pt x="368" y="44"/>
                  </a:cubicBezTo>
                  <a:cubicBezTo>
                    <a:pt x="367" y="46"/>
                    <a:pt x="365" y="47"/>
                    <a:pt x="364" y="49"/>
                  </a:cubicBezTo>
                  <a:close/>
                  <a:moveTo>
                    <a:pt x="353" y="49"/>
                  </a:moveTo>
                  <a:cubicBezTo>
                    <a:pt x="353" y="48"/>
                    <a:pt x="353" y="48"/>
                    <a:pt x="353" y="48"/>
                  </a:cubicBezTo>
                  <a:cubicBezTo>
                    <a:pt x="355" y="47"/>
                    <a:pt x="356" y="45"/>
                    <a:pt x="358" y="43"/>
                  </a:cubicBezTo>
                  <a:cubicBezTo>
                    <a:pt x="358" y="43"/>
                    <a:pt x="358" y="43"/>
                    <a:pt x="358" y="43"/>
                  </a:cubicBezTo>
                  <a:cubicBezTo>
                    <a:pt x="360" y="40"/>
                    <a:pt x="362" y="37"/>
                    <a:pt x="364" y="35"/>
                  </a:cubicBezTo>
                  <a:cubicBezTo>
                    <a:pt x="365" y="33"/>
                    <a:pt x="365" y="33"/>
                    <a:pt x="365" y="33"/>
                  </a:cubicBezTo>
                  <a:cubicBezTo>
                    <a:pt x="364" y="34"/>
                    <a:pt x="364" y="34"/>
                    <a:pt x="364" y="34"/>
                  </a:cubicBezTo>
                  <a:cubicBezTo>
                    <a:pt x="361" y="39"/>
                    <a:pt x="358" y="42"/>
                    <a:pt x="355" y="46"/>
                  </a:cubicBezTo>
                  <a:cubicBezTo>
                    <a:pt x="355" y="47"/>
                    <a:pt x="354" y="48"/>
                    <a:pt x="353" y="49"/>
                  </a:cubicBezTo>
                  <a:close/>
                  <a:moveTo>
                    <a:pt x="400" y="48"/>
                  </a:moveTo>
                  <a:cubicBezTo>
                    <a:pt x="399" y="48"/>
                    <a:pt x="399" y="48"/>
                    <a:pt x="399" y="48"/>
                  </a:cubicBezTo>
                  <a:cubicBezTo>
                    <a:pt x="400" y="47"/>
                    <a:pt x="401" y="46"/>
                    <a:pt x="402" y="45"/>
                  </a:cubicBezTo>
                  <a:cubicBezTo>
                    <a:pt x="402" y="45"/>
                    <a:pt x="402" y="45"/>
                    <a:pt x="402" y="45"/>
                  </a:cubicBezTo>
                  <a:cubicBezTo>
                    <a:pt x="404" y="44"/>
                    <a:pt x="406" y="42"/>
                    <a:pt x="408" y="40"/>
                  </a:cubicBezTo>
                  <a:cubicBezTo>
                    <a:pt x="409" y="39"/>
                    <a:pt x="410" y="38"/>
                    <a:pt x="411" y="37"/>
                  </a:cubicBezTo>
                  <a:cubicBezTo>
                    <a:pt x="410" y="38"/>
                    <a:pt x="410" y="38"/>
                    <a:pt x="410" y="38"/>
                  </a:cubicBezTo>
                  <a:cubicBezTo>
                    <a:pt x="406" y="42"/>
                    <a:pt x="403" y="45"/>
                    <a:pt x="400" y="48"/>
                  </a:cubicBezTo>
                  <a:close/>
                  <a:moveTo>
                    <a:pt x="368" y="53"/>
                  </a:moveTo>
                  <a:cubicBezTo>
                    <a:pt x="371" y="50"/>
                    <a:pt x="374" y="47"/>
                    <a:pt x="376" y="44"/>
                  </a:cubicBezTo>
                  <a:cubicBezTo>
                    <a:pt x="376" y="44"/>
                    <a:pt x="376" y="44"/>
                    <a:pt x="376" y="44"/>
                  </a:cubicBezTo>
                  <a:cubicBezTo>
                    <a:pt x="380" y="40"/>
                    <a:pt x="383" y="36"/>
                    <a:pt x="385" y="32"/>
                  </a:cubicBezTo>
                  <a:cubicBezTo>
                    <a:pt x="385" y="33"/>
                    <a:pt x="384" y="34"/>
                    <a:pt x="384" y="35"/>
                  </a:cubicBezTo>
                  <a:cubicBezTo>
                    <a:pt x="382" y="37"/>
                    <a:pt x="380" y="39"/>
                    <a:pt x="378" y="42"/>
                  </a:cubicBezTo>
                  <a:cubicBezTo>
                    <a:pt x="378" y="43"/>
                    <a:pt x="377" y="43"/>
                    <a:pt x="376" y="44"/>
                  </a:cubicBezTo>
                  <a:cubicBezTo>
                    <a:pt x="374" y="47"/>
                    <a:pt x="371" y="50"/>
                    <a:pt x="369" y="52"/>
                  </a:cubicBezTo>
                  <a:cubicBezTo>
                    <a:pt x="368" y="53"/>
                    <a:pt x="368" y="53"/>
                    <a:pt x="368" y="53"/>
                  </a:cubicBezTo>
                  <a:close/>
                  <a:moveTo>
                    <a:pt x="399" y="89"/>
                  </a:moveTo>
                  <a:cubicBezTo>
                    <a:pt x="397" y="87"/>
                    <a:pt x="394" y="85"/>
                    <a:pt x="392" y="84"/>
                  </a:cubicBezTo>
                  <a:cubicBezTo>
                    <a:pt x="392" y="84"/>
                    <a:pt x="392" y="84"/>
                    <a:pt x="392" y="84"/>
                  </a:cubicBezTo>
                  <a:cubicBezTo>
                    <a:pt x="393" y="85"/>
                    <a:pt x="393" y="85"/>
                    <a:pt x="393" y="85"/>
                  </a:cubicBezTo>
                  <a:cubicBezTo>
                    <a:pt x="395" y="86"/>
                    <a:pt x="395" y="86"/>
                    <a:pt x="395" y="86"/>
                  </a:cubicBezTo>
                  <a:cubicBezTo>
                    <a:pt x="396" y="87"/>
                    <a:pt x="398" y="88"/>
                    <a:pt x="399" y="89"/>
                  </a:cubicBezTo>
                  <a:close/>
                  <a:moveTo>
                    <a:pt x="235" y="216"/>
                  </a:moveTo>
                  <a:cubicBezTo>
                    <a:pt x="236" y="216"/>
                    <a:pt x="236" y="216"/>
                    <a:pt x="236" y="216"/>
                  </a:cubicBezTo>
                  <a:cubicBezTo>
                    <a:pt x="233" y="216"/>
                    <a:pt x="233" y="216"/>
                    <a:pt x="233" y="216"/>
                  </a:cubicBezTo>
                  <a:cubicBezTo>
                    <a:pt x="235" y="216"/>
                    <a:pt x="235" y="216"/>
                    <a:pt x="235" y="216"/>
                  </a:cubicBezTo>
                  <a:close/>
                  <a:moveTo>
                    <a:pt x="308" y="82"/>
                  </a:moveTo>
                  <a:cubicBezTo>
                    <a:pt x="307" y="84"/>
                    <a:pt x="307" y="84"/>
                    <a:pt x="307" y="84"/>
                  </a:cubicBezTo>
                  <a:cubicBezTo>
                    <a:pt x="307" y="84"/>
                    <a:pt x="306" y="84"/>
                    <a:pt x="307" y="85"/>
                  </a:cubicBezTo>
                  <a:cubicBezTo>
                    <a:pt x="305" y="86"/>
                    <a:pt x="302" y="87"/>
                    <a:pt x="300" y="88"/>
                  </a:cubicBezTo>
                  <a:cubicBezTo>
                    <a:pt x="300" y="88"/>
                    <a:pt x="300" y="88"/>
                    <a:pt x="300" y="88"/>
                  </a:cubicBezTo>
                  <a:cubicBezTo>
                    <a:pt x="299" y="88"/>
                    <a:pt x="297" y="89"/>
                    <a:pt x="296" y="90"/>
                  </a:cubicBezTo>
                  <a:cubicBezTo>
                    <a:pt x="293" y="91"/>
                    <a:pt x="293" y="91"/>
                    <a:pt x="293" y="91"/>
                  </a:cubicBezTo>
                  <a:cubicBezTo>
                    <a:pt x="294" y="90"/>
                    <a:pt x="294" y="90"/>
                    <a:pt x="294" y="90"/>
                  </a:cubicBezTo>
                  <a:cubicBezTo>
                    <a:pt x="295" y="89"/>
                    <a:pt x="296" y="89"/>
                    <a:pt x="297" y="88"/>
                  </a:cubicBezTo>
                  <a:cubicBezTo>
                    <a:pt x="297" y="88"/>
                    <a:pt x="297" y="88"/>
                    <a:pt x="297" y="88"/>
                  </a:cubicBezTo>
                  <a:cubicBezTo>
                    <a:pt x="297" y="88"/>
                    <a:pt x="298" y="89"/>
                    <a:pt x="299" y="88"/>
                  </a:cubicBezTo>
                  <a:cubicBezTo>
                    <a:pt x="300" y="87"/>
                    <a:pt x="301" y="87"/>
                    <a:pt x="303" y="86"/>
                  </a:cubicBezTo>
                  <a:cubicBezTo>
                    <a:pt x="304" y="85"/>
                    <a:pt x="306" y="84"/>
                    <a:pt x="308" y="83"/>
                  </a:cubicBezTo>
                  <a:cubicBezTo>
                    <a:pt x="308" y="82"/>
                    <a:pt x="308" y="82"/>
                    <a:pt x="308" y="82"/>
                  </a:cubicBezTo>
                  <a:close/>
                  <a:moveTo>
                    <a:pt x="322" y="61"/>
                  </a:moveTo>
                  <a:cubicBezTo>
                    <a:pt x="324" y="57"/>
                    <a:pt x="326" y="54"/>
                    <a:pt x="328" y="50"/>
                  </a:cubicBezTo>
                  <a:cubicBezTo>
                    <a:pt x="328" y="50"/>
                    <a:pt x="328" y="50"/>
                    <a:pt x="328" y="50"/>
                  </a:cubicBezTo>
                  <a:cubicBezTo>
                    <a:pt x="331" y="46"/>
                    <a:pt x="333" y="42"/>
                    <a:pt x="335" y="37"/>
                  </a:cubicBezTo>
                  <a:cubicBezTo>
                    <a:pt x="335" y="39"/>
                    <a:pt x="334" y="40"/>
                    <a:pt x="333" y="42"/>
                  </a:cubicBezTo>
                  <a:cubicBezTo>
                    <a:pt x="331" y="46"/>
                    <a:pt x="329" y="50"/>
                    <a:pt x="326" y="54"/>
                  </a:cubicBezTo>
                  <a:cubicBezTo>
                    <a:pt x="326" y="54"/>
                    <a:pt x="326" y="54"/>
                    <a:pt x="326" y="54"/>
                  </a:cubicBezTo>
                  <a:cubicBezTo>
                    <a:pt x="326" y="55"/>
                    <a:pt x="325" y="56"/>
                    <a:pt x="324" y="57"/>
                  </a:cubicBezTo>
                  <a:cubicBezTo>
                    <a:pt x="324" y="58"/>
                    <a:pt x="323" y="59"/>
                    <a:pt x="322" y="60"/>
                  </a:cubicBezTo>
                  <a:cubicBezTo>
                    <a:pt x="322" y="61"/>
                    <a:pt x="322" y="61"/>
                    <a:pt x="322" y="61"/>
                  </a:cubicBezTo>
                  <a:close/>
                  <a:moveTo>
                    <a:pt x="323" y="39"/>
                  </a:moveTo>
                  <a:cubicBezTo>
                    <a:pt x="324" y="38"/>
                    <a:pt x="324" y="38"/>
                    <a:pt x="324" y="38"/>
                  </a:cubicBezTo>
                  <a:cubicBezTo>
                    <a:pt x="324" y="39"/>
                    <a:pt x="323" y="40"/>
                    <a:pt x="323" y="40"/>
                  </a:cubicBezTo>
                  <a:cubicBezTo>
                    <a:pt x="323" y="41"/>
                    <a:pt x="323" y="41"/>
                    <a:pt x="323" y="41"/>
                  </a:cubicBezTo>
                  <a:cubicBezTo>
                    <a:pt x="323" y="39"/>
                    <a:pt x="323" y="39"/>
                    <a:pt x="323" y="39"/>
                  </a:cubicBezTo>
                  <a:close/>
                  <a:moveTo>
                    <a:pt x="288" y="92"/>
                  </a:moveTo>
                  <a:cubicBezTo>
                    <a:pt x="287" y="92"/>
                    <a:pt x="287" y="93"/>
                    <a:pt x="288" y="93"/>
                  </a:cubicBezTo>
                  <a:cubicBezTo>
                    <a:pt x="288" y="93"/>
                    <a:pt x="288" y="93"/>
                    <a:pt x="288" y="93"/>
                  </a:cubicBezTo>
                  <a:cubicBezTo>
                    <a:pt x="287" y="93"/>
                    <a:pt x="287" y="94"/>
                    <a:pt x="286" y="94"/>
                  </a:cubicBezTo>
                  <a:cubicBezTo>
                    <a:pt x="272" y="101"/>
                    <a:pt x="272" y="101"/>
                    <a:pt x="272" y="101"/>
                  </a:cubicBezTo>
                  <a:cubicBezTo>
                    <a:pt x="270" y="102"/>
                    <a:pt x="268" y="104"/>
                    <a:pt x="266" y="105"/>
                  </a:cubicBezTo>
                  <a:cubicBezTo>
                    <a:pt x="266" y="104"/>
                    <a:pt x="266" y="104"/>
                    <a:pt x="266" y="104"/>
                  </a:cubicBezTo>
                  <a:cubicBezTo>
                    <a:pt x="267" y="103"/>
                    <a:pt x="267" y="103"/>
                    <a:pt x="267" y="103"/>
                  </a:cubicBezTo>
                  <a:cubicBezTo>
                    <a:pt x="270" y="101"/>
                    <a:pt x="272" y="100"/>
                    <a:pt x="275" y="98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98"/>
                    <a:pt x="277" y="98"/>
                    <a:pt x="278" y="98"/>
                  </a:cubicBezTo>
                  <a:cubicBezTo>
                    <a:pt x="279" y="97"/>
                    <a:pt x="281" y="96"/>
                    <a:pt x="283" y="94"/>
                  </a:cubicBezTo>
                  <a:cubicBezTo>
                    <a:pt x="283" y="94"/>
                    <a:pt x="284" y="94"/>
                    <a:pt x="284" y="94"/>
                  </a:cubicBezTo>
                  <a:cubicBezTo>
                    <a:pt x="285" y="93"/>
                    <a:pt x="286" y="92"/>
                    <a:pt x="288" y="92"/>
                  </a:cubicBezTo>
                  <a:close/>
                  <a:moveTo>
                    <a:pt x="304" y="66"/>
                  </a:moveTo>
                  <a:cubicBezTo>
                    <a:pt x="306" y="62"/>
                    <a:pt x="308" y="59"/>
                    <a:pt x="310" y="55"/>
                  </a:cubicBezTo>
                  <a:cubicBezTo>
                    <a:pt x="310" y="55"/>
                    <a:pt x="310" y="55"/>
                    <a:pt x="310" y="55"/>
                  </a:cubicBezTo>
                  <a:cubicBezTo>
                    <a:pt x="312" y="51"/>
                    <a:pt x="314" y="47"/>
                    <a:pt x="316" y="43"/>
                  </a:cubicBezTo>
                  <a:cubicBezTo>
                    <a:pt x="316" y="44"/>
                    <a:pt x="315" y="45"/>
                    <a:pt x="315" y="46"/>
                  </a:cubicBezTo>
                  <a:cubicBezTo>
                    <a:pt x="313" y="51"/>
                    <a:pt x="311" y="55"/>
                    <a:pt x="308" y="59"/>
                  </a:cubicBezTo>
                  <a:cubicBezTo>
                    <a:pt x="307" y="61"/>
                    <a:pt x="306" y="63"/>
                    <a:pt x="305" y="65"/>
                  </a:cubicBezTo>
                  <a:cubicBezTo>
                    <a:pt x="304" y="66"/>
                    <a:pt x="304" y="66"/>
                    <a:pt x="304" y="66"/>
                  </a:cubicBezTo>
                  <a:close/>
                  <a:moveTo>
                    <a:pt x="303" y="56"/>
                  </a:moveTo>
                  <a:cubicBezTo>
                    <a:pt x="304" y="52"/>
                    <a:pt x="306" y="48"/>
                    <a:pt x="308" y="44"/>
                  </a:cubicBezTo>
                  <a:cubicBezTo>
                    <a:pt x="307" y="45"/>
                    <a:pt x="307" y="45"/>
                    <a:pt x="307" y="45"/>
                  </a:cubicBezTo>
                  <a:cubicBezTo>
                    <a:pt x="305" y="50"/>
                    <a:pt x="303" y="55"/>
                    <a:pt x="301" y="60"/>
                  </a:cubicBezTo>
                  <a:cubicBezTo>
                    <a:pt x="301" y="61"/>
                    <a:pt x="300" y="62"/>
                    <a:pt x="300" y="63"/>
                  </a:cubicBezTo>
                  <a:cubicBezTo>
                    <a:pt x="300" y="62"/>
                    <a:pt x="300" y="62"/>
                    <a:pt x="300" y="62"/>
                  </a:cubicBezTo>
                  <a:cubicBezTo>
                    <a:pt x="301" y="60"/>
                    <a:pt x="302" y="58"/>
                    <a:pt x="303" y="56"/>
                  </a:cubicBezTo>
                  <a:close/>
                  <a:moveTo>
                    <a:pt x="299" y="50"/>
                  </a:moveTo>
                  <a:cubicBezTo>
                    <a:pt x="300" y="48"/>
                    <a:pt x="300" y="48"/>
                    <a:pt x="300" y="48"/>
                  </a:cubicBezTo>
                  <a:cubicBezTo>
                    <a:pt x="301" y="46"/>
                    <a:pt x="301" y="46"/>
                    <a:pt x="301" y="46"/>
                  </a:cubicBezTo>
                  <a:cubicBezTo>
                    <a:pt x="300" y="47"/>
                    <a:pt x="300" y="47"/>
                    <a:pt x="300" y="47"/>
                  </a:cubicBezTo>
                  <a:cubicBezTo>
                    <a:pt x="299" y="50"/>
                    <a:pt x="299" y="50"/>
                    <a:pt x="299" y="50"/>
                  </a:cubicBezTo>
                  <a:close/>
                  <a:moveTo>
                    <a:pt x="276" y="74"/>
                  </a:moveTo>
                  <a:cubicBezTo>
                    <a:pt x="278" y="69"/>
                    <a:pt x="279" y="65"/>
                    <a:pt x="281" y="60"/>
                  </a:cubicBezTo>
                  <a:cubicBezTo>
                    <a:pt x="281" y="58"/>
                    <a:pt x="281" y="58"/>
                    <a:pt x="281" y="58"/>
                  </a:cubicBezTo>
                  <a:cubicBezTo>
                    <a:pt x="283" y="54"/>
                    <a:pt x="284" y="49"/>
                    <a:pt x="286" y="45"/>
                  </a:cubicBezTo>
                  <a:cubicBezTo>
                    <a:pt x="285" y="46"/>
                    <a:pt x="285" y="46"/>
                    <a:pt x="285" y="46"/>
                  </a:cubicBezTo>
                  <a:cubicBezTo>
                    <a:pt x="283" y="53"/>
                    <a:pt x="281" y="59"/>
                    <a:pt x="279" y="65"/>
                  </a:cubicBezTo>
                  <a:cubicBezTo>
                    <a:pt x="278" y="68"/>
                    <a:pt x="277" y="71"/>
                    <a:pt x="276" y="74"/>
                  </a:cubicBezTo>
                  <a:close/>
                  <a:moveTo>
                    <a:pt x="256" y="104"/>
                  </a:moveTo>
                  <a:cubicBezTo>
                    <a:pt x="256" y="104"/>
                    <a:pt x="256" y="105"/>
                    <a:pt x="255" y="106"/>
                  </a:cubicBezTo>
                  <a:cubicBezTo>
                    <a:pt x="255" y="106"/>
                    <a:pt x="255" y="107"/>
                    <a:pt x="254" y="108"/>
                  </a:cubicBezTo>
                  <a:cubicBezTo>
                    <a:pt x="253" y="109"/>
                    <a:pt x="253" y="110"/>
                    <a:pt x="252" y="112"/>
                  </a:cubicBezTo>
                  <a:cubicBezTo>
                    <a:pt x="252" y="112"/>
                    <a:pt x="252" y="113"/>
                    <a:pt x="252" y="113"/>
                  </a:cubicBezTo>
                  <a:cubicBezTo>
                    <a:pt x="249" y="115"/>
                    <a:pt x="249" y="115"/>
                    <a:pt x="249" y="115"/>
                  </a:cubicBezTo>
                  <a:cubicBezTo>
                    <a:pt x="251" y="113"/>
                    <a:pt x="252" y="111"/>
                    <a:pt x="254" y="109"/>
                  </a:cubicBezTo>
                  <a:cubicBezTo>
                    <a:pt x="255" y="107"/>
                    <a:pt x="255" y="105"/>
                    <a:pt x="256" y="104"/>
                  </a:cubicBezTo>
                  <a:close/>
                  <a:moveTo>
                    <a:pt x="244" y="117"/>
                  </a:moveTo>
                  <a:cubicBezTo>
                    <a:pt x="244" y="117"/>
                    <a:pt x="244" y="118"/>
                    <a:pt x="244" y="118"/>
                  </a:cubicBezTo>
                  <a:cubicBezTo>
                    <a:pt x="236" y="124"/>
                    <a:pt x="236" y="124"/>
                    <a:pt x="236" y="124"/>
                  </a:cubicBezTo>
                  <a:cubicBezTo>
                    <a:pt x="236" y="123"/>
                    <a:pt x="236" y="123"/>
                    <a:pt x="236" y="123"/>
                  </a:cubicBezTo>
                  <a:cubicBezTo>
                    <a:pt x="237" y="123"/>
                    <a:pt x="237" y="123"/>
                    <a:pt x="238" y="123"/>
                  </a:cubicBezTo>
                  <a:cubicBezTo>
                    <a:pt x="239" y="121"/>
                    <a:pt x="240" y="120"/>
                    <a:pt x="241" y="118"/>
                  </a:cubicBezTo>
                  <a:cubicBezTo>
                    <a:pt x="242" y="116"/>
                    <a:pt x="242" y="116"/>
                    <a:pt x="242" y="116"/>
                  </a:cubicBezTo>
                  <a:cubicBezTo>
                    <a:pt x="242" y="116"/>
                    <a:pt x="242" y="116"/>
                    <a:pt x="242" y="116"/>
                  </a:cubicBezTo>
                  <a:cubicBezTo>
                    <a:pt x="242" y="117"/>
                    <a:pt x="243" y="117"/>
                    <a:pt x="244" y="116"/>
                  </a:cubicBezTo>
                  <a:cubicBezTo>
                    <a:pt x="244" y="115"/>
                    <a:pt x="245" y="115"/>
                    <a:pt x="245" y="114"/>
                  </a:cubicBezTo>
                  <a:cubicBezTo>
                    <a:pt x="244" y="117"/>
                    <a:pt x="244" y="117"/>
                    <a:pt x="244" y="117"/>
                  </a:cubicBezTo>
                  <a:cubicBezTo>
                    <a:pt x="244" y="117"/>
                    <a:pt x="244" y="117"/>
                    <a:pt x="244" y="117"/>
                  </a:cubicBezTo>
                  <a:close/>
                  <a:moveTo>
                    <a:pt x="243" y="90"/>
                  </a:moveTo>
                  <a:cubicBezTo>
                    <a:pt x="244" y="88"/>
                    <a:pt x="244" y="86"/>
                    <a:pt x="245" y="84"/>
                  </a:cubicBezTo>
                  <a:cubicBezTo>
                    <a:pt x="245" y="82"/>
                    <a:pt x="246" y="79"/>
                    <a:pt x="247" y="76"/>
                  </a:cubicBezTo>
                  <a:cubicBezTo>
                    <a:pt x="247" y="76"/>
                    <a:pt x="247" y="76"/>
                    <a:pt x="247" y="76"/>
                  </a:cubicBezTo>
                  <a:cubicBezTo>
                    <a:pt x="248" y="71"/>
                    <a:pt x="249" y="66"/>
                    <a:pt x="250" y="61"/>
                  </a:cubicBezTo>
                  <a:cubicBezTo>
                    <a:pt x="250" y="62"/>
                    <a:pt x="250" y="62"/>
                    <a:pt x="250" y="62"/>
                  </a:cubicBezTo>
                  <a:cubicBezTo>
                    <a:pt x="248" y="69"/>
                    <a:pt x="247" y="75"/>
                    <a:pt x="245" y="82"/>
                  </a:cubicBezTo>
                  <a:cubicBezTo>
                    <a:pt x="245" y="84"/>
                    <a:pt x="244" y="87"/>
                    <a:pt x="243" y="90"/>
                  </a:cubicBezTo>
                  <a:close/>
                  <a:moveTo>
                    <a:pt x="233" y="93"/>
                  </a:moveTo>
                  <a:cubicBezTo>
                    <a:pt x="234" y="88"/>
                    <a:pt x="235" y="82"/>
                    <a:pt x="236" y="77"/>
                  </a:cubicBezTo>
                  <a:cubicBezTo>
                    <a:pt x="236" y="75"/>
                    <a:pt x="236" y="75"/>
                    <a:pt x="236" y="75"/>
                  </a:cubicBezTo>
                  <a:cubicBezTo>
                    <a:pt x="237" y="69"/>
                    <a:pt x="238" y="64"/>
                    <a:pt x="239" y="59"/>
                  </a:cubicBezTo>
                  <a:cubicBezTo>
                    <a:pt x="239" y="60"/>
                    <a:pt x="239" y="60"/>
                    <a:pt x="239" y="60"/>
                  </a:cubicBezTo>
                  <a:cubicBezTo>
                    <a:pt x="237" y="68"/>
                    <a:pt x="236" y="76"/>
                    <a:pt x="235" y="82"/>
                  </a:cubicBezTo>
                  <a:cubicBezTo>
                    <a:pt x="234" y="86"/>
                    <a:pt x="233" y="90"/>
                    <a:pt x="233" y="93"/>
                  </a:cubicBezTo>
                  <a:close/>
                  <a:moveTo>
                    <a:pt x="211" y="142"/>
                  </a:moveTo>
                  <a:cubicBezTo>
                    <a:pt x="211" y="143"/>
                    <a:pt x="211" y="143"/>
                    <a:pt x="211" y="143"/>
                  </a:cubicBezTo>
                  <a:cubicBezTo>
                    <a:pt x="210" y="144"/>
                    <a:pt x="210" y="144"/>
                    <a:pt x="210" y="144"/>
                  </a:cubicBezTo>
                  <a:cubicBezTo>
                    <a:pt x="211" y="142"/>
                    <a:pt x="211" y="142"/>
                    <a:pt x="211" y="142"/>
                  </a:cubicBezTo>
                  <a:close/>
                  <a:moveTo>
                    <a:pt x="216" y="106"/>
                  </a:moveTo>
                  <a:cubicBezTo>
                    <a:pt x="216" y="105"/>
                    <a:pt x="216" y="103"/>
                    <a:pt x="217" y="102"/>
                  </a:cubicBezTo>
                  <a:cubicBezTo>
                    <a:pt x="217" y="97"/>
                    <a:pt x="218" y="93"/>
                    <a:pt x="218" y="89"/>
                  </a:cubicBezTo>
                  <a:cubicBezTo>
                    <a:pt x="219" y="83"/>
                    <a:pt x="219" y="76"/>
                    <a:pt x="220" y="70"/>
                  </a:cubicBezTo>
                  <a:cubicBezTo>
                    <a:pt x="220" y="72"/>
                    <a:pt x="220" y="72"/>
                    <a:pt x="220" y="72"/>
                  </a:cubicBezTo>
                  <a:cubicBezTo>
                    <a:pt x="219" y="80"/>
                    <a:pt x="218" y="88"/>
                    <a:pt x="218" y="95"/>
                  </a:cubicBezTo>
                  <a:cubicBezTo>
                    <a:pt x="217" y="99"/>
                    <a:pt x="217" y="103"/>
                    <a:pt x="216" y="106"/>
                  </a:cubicBezTo>
                  <a:close/>
                  <a:moveTo>
                    <a:pt x="226" y="18"/>
                  </a:moveTo>
                  <a:cubicBezTo>
                    <a:pt x="226" y="18"/>
                    <a:pt x="226" y="18"/>
                    <a:pt x="226" y="18"/>
                  </a:cubicBezTo>
                  <a:cubicBezTo>
                    <a:pt x="226" y="18"/>
                    <a:pt x="226" y="18"/>
                    <a:pt x="226" y="18"/>
                  </a:cubicBezTo>
                  <a:close/>
                  <a:moveTo>
                    <a:pt x="204" y="116"/>
                  </a:moveTo>
                  <a:cubicBezTo>
                    <a:pt x="204" y="112"/>
                    <a:pt x="204" y="109"/>
                    <a:pt x="205" y="105"/>
                  </a:cubicBezTo>
                  <a:cubicBezTo>
                    <a:pt x="205" y="103"/>
                    <a:pt x="205" y="101"/>
                    <a:pt x="205" y="98"/>
                  </a:cubicBezTo>
                  <a:cubicBezTo>
                    <a:pt x="205" y="98"/>
                    <a:pt x="205" y="98"/>
                    <a:pt x="205" y="98"/>
                  </a:cubicBezTo>
                  <a:cubicBezTo>
                    <a:pt x="206" y="91"/>
                    <a:pt x="206" y="84"/>
                    <a:pt x="206" y="78"/>
                  </a:cubicBezTo>
                  <a:cubicBezTo>
                    <a:pt x="206" y="81"/>
                    <a:pt x="206" y="83"/>
                    <a:pt x="206" y="86"/>
                  </a:cubicBezTo>
                  <a:cubicBezTo>
                    <a:pt x="206" y="88"/>
                    <a:pt x="206" y="90"/>
                    <a:pt x="206" y="93"/>
                  </a:cubicBezTo>
                  <a:cubicBezTo>
                    <a:pt x="206" y="94"/>
                    <a:pt x="206" y="94"/>
                    <a:pt x="206" y="94"/>
                  </a:cubicBezTo>
                  <a:cubicBezTo>
                    <a:pt x="206" y="96"/>
                    <a:pt x="205" y="97"/>
                    <a:pt x="205" y="99"/>
                  </a:cubicBezTo>
                  <a:cubicBezTo>
                    <a:pt x="205" y="102"/>
                    <a:pt x="205" y="102"/>
                    <a:pt x="205" y="102"/>
                  </a:cubicBezTo>
                  <a:cubicBezTo>
                    <a:pt x="205" y="106"/>
                    <a:pt x="204" y="111"/>
                    <a:pt x="204" y="115"/>
                  </a:cubicBezTo>
                  <a:cubicBezTo>
                    <a:pt x="204" y="116"/>
                    <a:pt x="204" y="116"/>
                    <a:pt x="204" y="116"/>
                  </a:cubicBezTo>
                  <a:close/>
                  <a:moveTo>
                    <a:pt x="198" y="84"/>
                  </a:moveTo>
                  <a:cubicBezTo>
                    <a:pt x="198" y="81"/>
                    <a:pt x="198" y="77"/>
                    <a:pt x="198" y="74"/>
                  </a:cubicBezTo>
                  <a:cubicBezTo>
                    <a:pt x="198" y="76"/>
                    <a:pt x="198" y="79"/>
                    <a:pt x="198" y="81"/>
                  </a:cubicBezTo>
                  <a:cubicBezTo>
                    <a:pt x="198" y="83"/>
                    <a:pt x="199" y="85"/>
                    <a:pt x="199" y="87"/>
                  </a:cubicBezTo>
                  <a:cubicBezTo>
                    <a:pt x="198" y="84"/>
                    <a:pt x="198" y="84"/>
                    <a:pt x="198" y="84"/>
                  </a:cubicBezTo>
                  <a:close/>
                  <a:moveTo>
                    <a:pt x="196" y="148"/>
                  </a:moveTo>
                  <a:cubicBezTo>
                    <a:pt x="196" y="147"/>
                    <a:pt x="196" y="147"/>
                    <a:pt x="196" y="147"/>
                  </a:cubicBezTo>
                  <a:cubicBezTo>
                    <a:pt x="196" y="149"/>
                    <a:pt x="196" y="149"/>
                    <a:pt x="196" y="149"/>
                  </a:cubicBezTo>
                  <a:cubicBezTo>
                    <a:pt x="195" y="152"/>
                    <a:pt x="194" y="156"/>
                    <a:pt x="193" y="159"/>
                  </a:cubicBezTo>
                  <a:cubicBezTo>
                    <a:pt x="191" y="160"/>
                    <a:pt x="191" y="160"/>
                    <a:pt x="191" y="160"/>
                  </a:cubicBezTo>
                  <a:cubicBezTo>
                    <a:pt x="192" y="160"/>
                    <a:pt x="192" y="159"/>
                    <a:pt x="192" y="159"/>
                  </a:cubicBezTo>
                  <a:cubicBezTo>
                    <a:pt x="194" y="155"/>
                    <a:pt x="195" y="152"/>
                    <a:pt x="196" y="148"/>
                  </a:cubicBezTo>
                  <a:close/>
                  <a:moveTo>
                    <a:pt x="194" y="124"/>
                  </a:moveTo>
                  <a:cubicBezTo>
                    <a:pt x="194" y="123"/>
                    <a:pt x="194" y="121"/>
                    <a:pt x="194" y="120"/>
                  </a:cubicBezTo>
                  <a:cubicBezTo>
                    <a:pt x="194" y="116"/>
                    <a:pt x="194" y="112"/>
                    <a:pt x="194" y="108"/>
                  </a:cubicBezTo>
                  <a:cubicBezTo>
                    <a:pt x="194" y="108"/>
                    <a:pt x="194" y="108"/>
                    <a:pt x="194" y="108"/>
                  </a:cubicBezTo>
                  <a:cubicBezTo>
                    <a:pt x="194" y="103"/>
                    <a:pt x="194" y="99"/>
                    <a:pt x="194" y="95"/>
                  </a:cubicBezTo>
                  <a:cubicBezTo>
                    <a:pt x="193" y="90"/>
                    <a:pt x="193" y="90"/>
                    <a:pt x="193" y="90"/>
                  </a:cubicBezTo>
                  <a:cubicBezTo>
                    <a:pt x="194" y="92"/>
                    <a:pt x="194" y="92"/>
                    <a:pt x="194" y="92"/>
                  </a:cubicBezTo>
                  <a:cubicBezTo>
                    <a:pt x="194" y="99"/>
                    <a:pt x="194" y="107"/>
                    <a:pt x="194" y="114"/>
                  </a:cubicBezTo>
                  <a:cubicBezTo>
                    <a:pt x="194" y="117"/>
                    <a:pt x="194" y="121"/>
                    <a:pt x="194" y="124"/>
                  </a:cubicBezTo>
                  <a:close/>
                  <a:moveTo>
                    <a:pt x="188" y="100"/>
                  </a:moveTo>
                  <a:cubicBezTo>
                    <a:pt x="188" y="104"/>
                    <a:pt x="188" y="109"/>
                    <a:pt x="188" y="113"/>
                  </a:cubicBezTo>
                  <a:cubicBezTo>
                    <a:pt x="189" y="117"/>
                    <a:pt x="189" y="120"/>
                    <a:pt x="189" y="123"/>
                  </a:cubicBezTo>
                  <a:cubicBezTo>
                    <a:pt x="189" y="122"/>
                    <a:pt x="189" y="121"/>
                    <a:pt x="189" y="119"/>
                  </a:cubicBezTo>
                  <a:cubicBezTo>
                    <a:pt x="188" y="115"/>
                    <a:pt x="188" y="112"/>
                    <a:pt x="188" y="108"/>
                  </a:cubicBezTo>
                  <a:cubicBezTo>
                    <a:pt x="188" y="104"/>
                    <a:pt x="188" y="104"/>
                    <a:pt x="188" y="104"/>
                  </a:cubicBezTo>
                  <a:cubicBezTo>
                    <a:pt x="188" y="100"/>
                    <a:pt x="188" y="100"/>
                    <a:pt x="188" y="100"/>
                  </a:cubicBezTo>
                  <a:close/>
                  <a:moveTo>
                    <a:pt x="182" y="169"/>
                  </a:moveTo>
                  <a:cubicBezTo>
                    <a:pt x="182" y="169"/>
                    <a:pt x="183" y="169"/>
                    <a:pt x="183" y="168"/>
                  </a:cubicBezTo>
                  <a:cubicBezTo>
                    <a:pt x="184" y="167"/>
                    <a:pt x="185" y="165"/>
                    <a:pt x="185" y="163"/>
                  </a:cubicBezTo>
                  <a:cubicBezTo>
                    <a:pt x="185" y="164"/>
                    <a:pt x="185" y="165"/>
                    <a:pt x="185" y="165"/>
                  </a:cubicBezTo>
                  <a:cubicBezTo>
                    <a:pt x="185" y="165"/>
                    <a:pt x="185" y="165"/>
                    <a:pt x="185" y="165"/>
                  </a:cubicBezTo>
                  <a:cubicBezTo>
                    <a:pt x="184" y="167"/>
                    <a:pt x="184" y="167"/>
                    <a:pt x="184" y="167"/>
                  </a:cubicBezTo>
                  <a:cubicBezTo>
                    <a:pt x="184" y="167"/>
                    <a:pt x="184" y="167"/>
                    <a:pt x="184" y="167"/>
                  </a:cubicBezTo>
                  <a:cubicBezTo>
                    <a:pt x="184" y="167"/>
                    <a:pt x="184" y="168"/>
                    <a:pt x="184" y="168"/>
                  </a:cubicBezTo>
                  <a:cubicBezTo>
                    <a:pt x="183" y="168"/>
                    <a:pt x="183" y="168"/>
                    <a:pt x="183" y="168"/>
                  </a:cubicBezTo>
                  <a:cubicBezTo>
                    <a:pt x="182" y="170"/>
                    <a:pt x="182" y="170"/>
                    <a:pt x="182" y="170"/>
                  </a:cubicBezTo>
                  <a:cubicBezTo>
                    <a:pt x="182" y="169"/>
                    <a:pt x="182" y="169"/>
                    <a:pt x="182" y="169"/>
                  </a:cubicBezTo>
                  <a:close/>
                  <a:moveTo>
                    <a:pt x="182" y="90"/>
                  </a:moveTo>
                  <a:cubicBezTo>
                    <a:pt x="182" y="88"/>
                    <a:pt x="182" y="88"/>
                    <a:pt x="182" y="88"/>
                  </a:cubicBezTo>
                  <a:cubicBezTo>
                    <a:pt x="181" y="82"/>
                    <a:pt x="181" y="82"/>
                    <a:pt x="181" y="82"/>
                  </a:cubicBezTo>
                  <a:cubicBezTo>
                    <a:pt x="182" y="85"/>
                    <a:pt x="182" y="88"/>
                    <a:pt x="182" y="90"/>
                  </a:cubicBezTo>
                  <a:close/>
                  <a:moveTo>
                    <a:pt x="181" y="82"/>
                  </a:moveTo>
                  <a:cubicBezTo>
                    <a:pt x="181" y="82"/>
                    <a:pt x="181" y="82"/>
                    <a:pt x="181" y="82"/>
                  </a:cubicBezTo>
                  <a:cubicBezTo>
                    <a:pt x="181" y="82"/>
                    <a:pt x="181" y="82"/>
                    <a:pt x="181" y="82"/>
                  </a:cubicBezTo>
                  <a:close/>
                  <a:moveTo>
                    <a:pt x="177" y="168"/>
                  </a:moveTo>
                  <a:cubicBezTo>
                    <a:pt x="176" y="171"/>
                    <a:pt x="176" y="175"/>
                    <a:pt x="175" y="178"/>
                  </a:cubicBezTo>
                  <a:cubicBezTo>
                    <a:pt x="173" y="181"/>
                    <a:pt x="173" y="181"/>
                    <a:pt x="173" y="181"/>
                  </a:cubicBezTo>
                  <a:cubicBezTo>
                    <a:pt x="173" y="178"/>
                    <a:pt x="173" y="178"/>
                    <a:pt x="173" y="178"/>
                  </a:cubicBezTo>
                  <a:cubicBezTo>
                    <a:pt x="175" y="175"/>
                    <a:pt x="176" y="172"/>
                    <a:pt x="177" y="168"/>
                  </a:cubicBezTo>
                  <a:close/>
                  <a:moveTo>
                    <a:pt x="178" y="121"/>
                  </a:moveTo>
                  <a:cubicBezTo>
                    <a:pt x="178" y="119"/>
                    <a:pt x="178" y="118"/>
                    <a:pt x="178" y="116"/>
                  </a:cubicBezTo>
                  <a:cubicBezTo>
                    <a:pt x="177" y="111"/>
                    <a:pt x="177" y="107"/>
                    <a:pt x="177" y="102"/>
                  </a:cubicBezTo>
                  <a:cubicBezTo>
                    <a:pt x="177" y="102"/>
                    <a:pt x="177" y="102"/>
                    <a:pt x="177" y="102"/>
                  </a:cubicBezTo>
                  <a:cubicBezTo>
                    <a:pt x="177" y="94"/>
                    <a:pt x="176" y="87"/>
                    <a:pt x="175" y="80"/>
                  </a:cubicBezTo>
                  <a:cubicBezTo>
                    <a:pt x="176" y="82"/>
                    <a:pt x="176" y="82"/>
                    <a:pt x="176" y="82"/>
                  </a:cubicBezTo>
                  <a:cubicBezTo>
                    <a:pt x="177" y="92"/>
                    <a:pt x="177" y="101"/>
                    <a:pt x="178" y="109"/>
                  </a:cubicBezTo>
                  <a:cubicBezTo>
                    <a:pt x="178" y="113"/>
                    <a:pt x="178" y="117"/>
                    <a:pt x="178" y="121"/>
                  </a:cubicBezTo>
                  <a:close/>
                  <a:moveTo>
                    <a:pt x="224" y="105"/>
                  </a:moveTo>
                  <a:cubicBezTo>
                    <a:pt x="225" y="100"/>
                    <a:pt x="226" y="94"/>
                    <a:pt x="227" y="89"/>
                  </a:cubicBezTo>
                  <a:cubicBezTo>
                    <a:pt x="227" y="89"/>
                    <a:pt x="227" y="89"/>
                    <a:pt x="227" y="89"/>
                  </a:cubicBezTo>
                  <a:cubicBezTo>
                    <a:pt x="228" y="83"/>
                    <a:pt x="229" y="77"/>
                    <a:pt x="230" y="71"/>
                  </a:cubicBezTo>
                  <a:cubicBezTo>
                    <a:pt x="230" y="72"/>
                    <a:pt x="230" y="73"/>
                    <a:pt x="230" y="74"/>
                  </a:cubicBezTo>
                  <a:cubicBezTo>
                    <a:pt x="229" y="78"/>
                    <a:pt x="229" y="78"/>
                    <a:pt x="229" y="78"/>
                  </a:cubicBezTo>
                  <a:cubicBezTo>
                    <a:pt x="228" y="84"/>
                    <a:pt x="228" y="89"/>
                    <a:pt x="226" y="94"/>
                  </a:cubicBezTo>
                  <a:cubicBezTo>
                    <a:pt x="226" y="98"/>
                    <a:pt x="225" y="101"/>
                    <a:pt x="224" y="105"/>
                  </a:cubicBezTo>
                  <a:close/>
                  <a:moveTo>
                    <a:pt x="269" y="76"/>
                  </a:moveTo>
                  <a:cubicBezTo>
                    <a:pt x="270" y="75"/>
                    <a:pt x="270" y="74"/>
                    <a:pt x="270" y="72"/>
                  </a:cubicBezTo>
                  <a:cubicBezTo>
                    <a:pt x="271" y="69"/>
                    <a:pt x="272" y="66"/>
                    <a:pt x="272" y="62"/>
                  </a:cubicBezTo>
                  <a:cubicBezTo>
                    <a:pt x="272" y="62"/>
                    <a:pt x="272" y="62"/>
                    <a:pt x="272" y="62"/>
                  </a:cubicBezTo>
                  <a:cubicBezTo>
                    <a:pt x="273" y="58"/>
                    <a:pt x="274" y="54"/>
                    <a:pt x="275" y="49"/>
                  </a:cubicBezTo>
                  <a:cubicBezTo>
                    <a:pt x="275" y="47"/>
                    <a:pt x="275" y="47"/>
                    <a:pt x="275" y="47"/>
                  </a:cubicBezTo>
                  <a:cubicBezTo>
                    <a:pt x="275" y="49"/>
                    <a:pt x="275" y="49"/>
                    <a:pt x="275" y="49"/>
                  </a:cubicBezTo>
                  <a:cubicBezTo>
                    <a:pt x="274" y="55"/>
                    <a:pt x="273" y="62"/>
                    <a:pt x="271" y="67"/>
                  </a:cubicBezTo>
                  <a:cubicBezTo>
                    <a:pt x="271" y="70"/>
                    <a:pt x="270" y="73"/>
                    <a:pt x="269" y="76"/>
                  </a:cubicBezTo>
                  <a:close/>
                  <a:moveTo>
                    <a:pt x="257" y="81"/>
                  </a:moveTo>
                  <a:cubicBezTo>
                    <a:pt x="258" y="79"/>
                    <a:pt x="258" y="79"/>
                    <a:pt x="258" y="79"/>
                  </a:cubicBezTo>
                  <a:cubicBezTo>
                    <a:pt x="258" y="80"/>
                    <a:pt x="258" y="80"/>
                    <a:pt x="258" y="80"/>
                  </a:cubicBezTo>
                  <a:cubicBezTo>
                    <a:pt x="257" y="81"/>
                    <a:pt x="257" y="81"/>
                    <a:pt x="257" y="81"/>
                  </a:cubicBezTo>
                  <a:close/>
                  <a:moveTo>
                    <a:pt x="288" y="65"/>
                  </a:moveTo>
                  <a:cubicBezTo>
                    <a:pt x="289" y="61"/>
                    <a:pt x="291" y="57"/>
                    <a:pt x="292" y="53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297" y="40"/>
                    <a:pt x="297" y="40"/>
                    <a:pt x="297" y="40"/>
                  </a:cubicBezTo>
                  <a:cubicBezTo>
                    <a:pt x="295" y="46"/>
                    <a:pt x="293" y="52"/>
                    <a:pt x="291" y="57"/>
                  </a:cubicBezTo>
                  <a:cubicBezTo>
                    <a:pt x="290" y="60"/>
                    <a:pt x="289" y="62"/>
                    <a:pt x="288" y="65"/>
                  </a:cubicBezTo>
                  <a:close/>
                  <a:moveTo>
                    <a:pt x="341" y="41"/>
                  </a:moveTo>
                  <a:cubicBezTo>
                    <a:pt x="340" y="42"/>
                    <a:pt x="340" y="42"/>
                    <a:pt x="340" y="42"/>
                  </a:cubicBezTo>
                  <a:cubicBezTo>
                    <a:pt x="340" y="43"/>
                    <a:pt x="340" y="43"/>
                    <a:pt x="340" y="43"/>
                  </a:cubicBezTo>
                  <a:cubicBezTo>
                    <a:pt x="341" y="41"/>
                    <a:pt x="342" y="40"/>
                    <a:pt x="342" y="38"/>
                  </a:cubicBezTo>
                  <a:cubicBezTo>
                    <a:pt x="342" y="39"/>
                    <a:pt x="341" y="40"/>
                    <a:pt x="341" y="41"/>
                  </a:cubicBezTo>
                  <a:close/>
                  <a:moveTo>
                    <a:pt x="343" y="54"/>
                  </a:moveTo>
                  <a:cubicBezTo>
                    <a:pt x="345" y="51"/>
                    <a:pt x="347" y="48"/>
                    <a:pt x="349" y="45"/>
                  </a:cubicBezTo>
                  <a:cubicBezTo>
                    <a:pt x="349" y="45"/>
                    <a:pt x="349" y="45"/>
                    <a:pt x="349" y="45"/>
                  </a:cubicBezTo>
                  <a:cubicBezTo>
                    <a:pt x="351" y="42"/>
                    <a:pt x="352" y="38"/>
                    <a:pt x="354" y="35"/>
                  </a:cubicBezTo>
                  <a:cubicBezTo>
                    <a:pt x="354" y="35"/>
                    <a:pt x="354" y="36"/>
                    <a:pt x="353" y="37"/>
                  </a:cubicBezTo>
                  <a:cubicBezTo>
                    <a:pt x="352" y="39"/>
                    <a:pt x="352" y="39"/>
                    <a:pt x="352" y="39"/>
                  </a:cubicBezTo>
                  <a:cubicBezTo>
                    <a:pt x="350" y="43"/>
                    <a:pt x="349" y="46"/>
                    <a:pt x="347" y="48"/>
                  </a:cubicBezTo>
                  <a:cubicBezTo>
                    <a:pt x="346" y="50"/>
                    <a:pt x="345" y="52"/>
                    <a:pt x="344" y="54"/>
                  </a:cubicBezTo>
                  <a:cubicBezTo>
                    <a:pt x="343" y="54"/>
                    <a:pt x="343" y="54"/>
                    <a:pt x="343" y="54"/>
                  </a:cubicBezTo>
                  <a:close/>
                  <a:moveTo>
                    <a:pt x="167" y="110"/>
                  </a:moveTo>
                  <a:cubicBezTo>
                    <a:pt x="167" y="114"/>
                    <a:pt x="168" y="118"/>
                    <a:pt x="168" y="122"/>
                  </a:cubicBezTo>
                  <a:cubicBezTo>
                    <a:pt x="169" y="135"/>
                    <a:pt x="169" y="135"/>
                    <a:pt x="169" y="135"/>
                  </a:cubicBezTo>
                  <a:cubicBezTo>
                    <a:pt x="169" y="136"/>
                    <a:pt x="169" y="136"/>
                    <a:pt x="169" y="136"/>
                  </a:cubicBezTo>
                  <a:cubicBezTo>
                    <a:pt x="169" y="129"/>
                    <a:pt x="168" y="122"/>
                    <a:pt x="167" y="115"/>
                  </a:cubicBezTo>
                  <a:cubicBezTo>
                    <a:pt x="167" y="109"/>
                    <a:pt x="166" y="102"/>
                    <a:pt x="165" y="95"/>
                  </a:cubicBezTo>
                  <a:cubicBezTo>
                    <a:pt x="165" y="96"/>
                    <a:pt x="165" y="96"/>
                    <a:pt x="165" y="96"/>
                  </a:cubicBezTo>
                  <a:cubicBezTo>
                    <a:pt x="166" y="101"/>
                    <a:pt x="166" y="105"/>
                    <a:pt x="167" y="110"/>
                  </a:cubicBezTo>
                  <a:close/>
                  <a:moveTo>
                    <a:pt x="168" y="193"/>
                  </a:moveTo>
                  <a:cubicBezTo>
                    <a:pt x="168" y="194"/>
                    <a:pt x="168" y="194"/>
                    <a:pt x="169" y="195"/>
                  </a:cubicBezTo>
                  <a:cubicBezTo>
                    <a:pt x="167" y="197"/>
                    <a:pt x="165" y="199"/>
                    <a:pt x="163" y="202"/>
                  </a:cubicBezTo>
                  <a:cubicBezTo>
                    <a:pt x="164" y="200"/>
                    <a:pt x="164" y="198"/>
                    <a:pt x="164" y="197"/>
                  </a:cubicBezTo>
                  <a:cubicBezTo>
                    <a:pt x="168" y="191"/>
                    <a:pt x="168" y="191"/>
                    <a:pt x="168" y="191"/>
                  </a:cubicBezTo>
                  <a:cubicBezTo>
                    <a:pt x="168" y="193"/>
                    <a:pt x="168" y="193"/>
                    <a:pt x="168" y="193"/>
                  </a:cubicBezTo>
                  <a:close/>
                  <a:moveTo>
                    <a:pt x="150" y="135"/>
                  </a:moveTo>
                  <a:cubicBezTo>
                    <a:pt x="149" y="134"/>
                    <a:pt x="149" y="134"/>
                    <a:pt x="149" y="134"/>
                  </a:cubicBezTo>
                  <a:cubicBezTo>
                    <a:pt x="149" y="133"/>
                    <a:pt x="149" y="133"/>
                    <a:pt x="149" y="133"/>
                  </a:cubicBezTo>
                  <a:cubicBezTo>
                    <a:pt x="148" y="129"/>
                    <a:pt x="147" y="124"/>
                    <a:pt x="145" y="120"/>
                  </a:cubicBezTo>
                  <a:cubicBezTo>
                    <a:pt x="145" y="117"/>
                    <a:pt x="144" y="114"/>
                    <a:pt x="144" y="112"/>
                  </a:cubicBezTo>
                  <a:cubicBezTo>
                    <a:pt x="144" y="113"/>
                    <a:pt x="144" y="114"/>
                    <a:pt x="144" y="116"/>
                  </a:cubicBezTo>
                  <a:cubicBezTo>
                    <a:pt x="146" y="122"/>
                    <a:pt x="148" y="128"/>
                    <a:pt x="150" y="135"/>
                  </a:cubicBezTo>
                  <a:cubicBezTo>
                    <a:pt x="150" y="135"/>
                    <a:pt x="150" y="135"/>
                    <a:pt x="150" y="135"/>
                  </a:cubicBezTo>
                  <a:close/>
                  <a:moveTo>
                    <a:pt x="168" y="183"/>
                  </a:moveTo>
                  <a:cubicBezTo>
                    <a:pt x="168" y="184"/>
                    <a:pt x="168" y="185"/>
                    <a:pt x="168" y="187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68" y="186"/>
                    <a:pt x="168" y="185"/>
                    <a:pt x="168" y="183"/>
                  </a:cubicBezTo>
                  <a:close/>
                  <a:moveTo>
                    <a:pt x="158" y="114"/>
                  </a:moveTo>
                  <a:cubicBezTo>
                    <a:pt x="158" y="114"/>
                    <a:pt x="158" y="113"/>
                    <a:pt x="157" y="112"/>
                  </a:cubicBezTo>
                  <a:cubicBezTo>
                    <a:pt x="156" y="105"/>
                    <a:pt x="156" y="105"/>
                    <a:pt x="156" y="105"/>
                  </a:cubicBezTo>
                  <a:cubicBezTo>
                    <a:pt x="156" y="107"/>
                    <a:pt x="156" y="107"/>
                    <a:pt x="156" y="107"/>
                  </a:cubicBezTo>
                  <a:cubicBezTo>
                    <a:pt x="157" y="109"/>
                    <a:pt x="157" y="112"/>
                    <a:pt x="158" y="114"/>
                  </a:cubicBezTo>
                  <a:close/>
                  <a:moveTo>
                    <a:pt x="152" y="200"/>
                  </a:moveTo>
                  <a:cubicBezTo>
                    <a:pt x="153" y="200"/>
                    <a:pt x="153" y="200"/>
                    <a:pt x="153" y="199"/>
                  </a:cubicBezTo>
                  <a:cubicBezTo>
                    <a:pt x="155" y="196"/>
                    <a:pt x="157" y="191"/>
                    <a:pt x="158" y="186"/>
                  </a:cubicBezTo>
                  <a:cubicBezTo>
                    <a:pt x="158" y="185"/>
                    <a:pt x="158" y="183"/>
                    <a:pt x="158" y="182"/>
                  </a:cubicBezTo>
                  <a:cubicBezTo>
                    <a:pt x="158" y="183"/>
                    <a:pt x="158" y="184"/>
                    <a:pt x="159" y="184"/>
                  </a:cubicBezTo>
                  <a:cubicBezTo>
                    <a:pt x="159" y="185"/>
                    <a:pt x="159" y="186"/>
                    <a:pt x="159" y="187"/>
                  </a:cubicBezTo>
                  <a:cubicBezTo>
                    <a:pt x="159" y="189"/>
                    <a:pt x="159" y="189"/>
                    <a:pt x="159" y="189"/>
                  </a:cubicBezTo>
                  <a:cubicBezTo>
                    <a:pt x="159" y="189"/>
                    <a:pt x="159" y="189"/>
                    <a:pt x="159" y="189"/>
                  </a:cubicBezTo>
                  <a:cubicBezTo>
                    <a:pt x="159" y="192"/>
                    <a:pt x="159" y="192"/>
                    <a:pt x="159" y="192"/>
                  </a:cubicBezTo>
                  <a:cubicBezTo>
                    <a:pt x="160" y="193"/>
                    <a:pt x="160" y="194"/>
                    <a:pt x="160" y="196"/>
                  </a:cubicBezTo>
                  <a:cubicBezTo>
                    <a:pt x="160" y="196"/>
                    <a:pt x="160" y="197"/>
                    <a:pt x="160" y="197"/>
                  </a:cubicBezTo>
                  <a:cubicBezTo>
                    <a:pt x="156" y="202"/>
                    <a:pt x="153" y="206"/>
                    <a:pt x="150" y="211"/>
                  </a:cubicBezTo>
                  <a:cubicBezTo>
                    <a:pt x="150" y="209"/>
                    <a:pt x="150" y="208"/>
                    <a:pt x="150" y="206"/>
                  </a:cubicBezTo>
                  <a:cubicBezTo>
                    <a:pt x="150" y="205"/>
                    <a:pt x="150" y="205"/>
                    <a:pt x="150" y="205"/>
                  </a:cubicBezTo>
                  <a:cubicBezTo>
                    <a:pt x="151" y="205"/>
                    <a:pt x="151" y="204"/>
                    <a:pt x="151" y="203"/>
                  </a:cubicBezTo>
                  <a:cubicBezTo>
                    <a:pt x="151" y="203"/>
                    <a:pt x="152" y="202"/>
                    <a:pt x="152" y="201"/>
                  </a:cubicBezTo>
                  <a:cubicBezTo>
                    <a:pt x="152" y="200"/>
                    <a:pt x="152" y="200"/>
                    <a:pt x="152" y="200"/>
                  </a:cubicBezTo>
                  <a:close/>
                  <a:moveTo>
                    <a:pt x="147" y="157"/>
                  </a:moveTo>
                  <a:cubicBezTo>
                    <a:pt x="147" y="156"/>
                    <a:pt x="147" y="155"/>
                    <a:pt x="146" y="154"/>
                  </a:cubicBezTo>
                  <a:cubicBezTo>
                    <a:pt x="145" y="150"/>
                    <a:pt x="144" y="145"/>
                    <a:pt x="143" y="141"/>
                  </a:cubicBezTo>
                  <a:cubicBezTo>
                    <a:pt x="142" y="138"/>
                    <a:pt x="142" y="138"/>
                    <a:pt x="142" y="138"/>
                  </a:cubicBezTo>
                  <a:cubicBezTo>
                    <a:pt x="143" y="140"/>
                    <a:pt x="143" y="140"/>
                    <a:pt x="143" y="140"/>
                  </a:cubicBezTo>
                  <a:cubicBezTo>
                    <a:pt x="143" y="142"/>
                    <a:pt x="144" y="145"/>
                    <a:pt x="145" y="147"/>
                  </a:cubicBezTo>
                  <a:cubicBezTo>
                    <a:pt x="146" y="151"/>
                    <a:pt x="146" y="154"/>
                    <a:pt x="147" y="157"/>
                  </a:cubicBezTo>
                  <a:close/>
                  <a:moveTo>
                    <a:pt x="143" y="172"/>
                  </a:moveTo>
                  <a:cubicBezTo>
                    <a:pt x="143" y="171"/>
                    <a:pt x="142" y="169"/>
                    <a:pt x="142" y="167"/>
                  </a:cubicBezTo>
                  <a:cubicBezTo>
                    <a:pt x="141" y="163"/>
                    <a:pt x="140" y="158"/>
                    <a:pt x="139" y="153"/>
                  </a:cubicBezTo>
                  <a:cubicBezTo>
                    <a:pt x="139" y="153"/>
                    <a:pt x="139" y="153"/>
                    <a:pt x="139" y="153"/>
                  </a:cubicBezTo>
                  <a:cubicBezTo>
                    <a:pt x="137" y="146"/>
                    <a:pt x="135" y="139"/>
                    <a:pt x="133" y="132"/>
                  </a:cubicBezTo>
                  <a:cubicBezTo>
                    <a:pt x="134" y="135"/>
                    <a:pt x="134" y="135"/>
                    <a:pt x="134" y="135"/>
                  </a:cubicBezTo>
                  <a:cubicBezTo>
                    <a:pt x="137" y="144"/>
                    <a:pt x="139" y="152"/>
                    <a:pt x="141" y="160"/>
                  </a:cubicBezTo>
                  <a:cubicBezTo>
                    <a:pt x="142" y="164"/>
                    <a:pt x="142" y="168"/>
                    <a:pt x="143" y="172"/>
                  </a:cubicBezTo>
                  <a:close/>
                  <a:moveTo>
                    <a:pt x="134" y="186"/>
                  </a:moveTo>
                  <a:cubicBezTo>
                    <a:pt x="133" y="181"/>
                    <a:pt x="132" y="175"/>
                    <a:pt x="130" y="169"/>
                  </a:cubicBezTo>
                  <a:cubicBezTo>
                    <a:pt x="130" y="169"/>
                    <a:pt x="130" y="169"/>
                    <a:pt x="130" y="169"/>
                  </a:cubicBezTo>
                  <a:cubicBezTo>
                    <a:pt x="129" y="163"/>
                    <a:pt x="127" y="157"/>
                    <a:pt x="125" y="151"/>
                  </a:cubicBezTo>
                  <a:cubicBezTo>
                    <a:pt x="126" y="154"/>
                    <a:pt x="126" y="154"/>
                    <a:pt x="126" y="154"/>
                  </a:cubicBezTo>
                  <a:cubicBezTo>
                    <a:pt x="127" y="157"/>
                    <a:pt x="127" y="157"/>
                    <a:pt x="127" y="157"/>
                  </a:cubicBezTo>
                  <a:cubicBezTo>
                    <a:pt x="129" y="163"/>
                    <a:pt x="131" y="169"/>
                    <a:pt x="132" y="175"/>
                  </a:cubicBezTo>
                  <a:cubicBezTo>
                    <a:pt x="132" y="176"/>
                    <a:pt x="132" y="176"/>
                    <a:pt x="132" y="176"/>
                  </a:cubicBezTo>
                  <a:cubicBezTo>
                    <a:pt x="133" y="179"/>
                    <a:pt x="133" y="182"/>
                    <a:pt x="134" y="185"/>
                  </a:cubicBezTo>
                  <a:cubicBezTo>
                    <a:pt x="134" y="186"/>
                    <a:pt x="134" y="186"/>
                    <a:pt x="134" y="186"/>
                  </a:cubicBezTo>
                  <a:close/>
                  <a:moveTo>
                    <a:pt x="98" y="178"/>
                  </a:moveTo>
                  <a:cubicBezTo>
                    <a:pt x="99" y="179"/>
                    <a:pt x="99" y="179"/>
                    <a:pt x="99" y="179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lose/>
                  <a:moveTo>
                    <a:pt x="95" y="187"/>
                  </a:moveTo>
                  <a:cubicBezTo>
                    <a:pt x="94" y="183"/>
                    <a:pt x="94" y="183"/>
                    <a:pt x="94" y="183"/>
                  </a:cubicBezTo>
                  <a:cubicBezTo>
                    <a:pt x="94" y="182"/>
                    <a:pt x="94" y="182"/>
                    <a:pt x="94" y="182"/>
                  </a:cubicBezTo>
                  <a:cubicBezTo>
                    <a:pt x="92" y="178"/>
                    <a:pt x="90" y="173"/>
                    <a:pt x="88" y="168"/>
                  </a:cubicBezTo>
                  <a:cubicBezTo>
                    <a:pt x="85" y="161"/>
                    <a:pt x="85" y="161"/>
                    <a:pt x="85" y="161"/>
                  </a:cubicBezTo>
                  <a:cubicBezTo>
                    <a:pt x="86" y="163"/>
                    <a:pt x="86" y="163"/>
                    <a:pt x="86" y="163"/>
                  </a:cubicBezTo>
                  <a:cubicBezTo>
                    <a:pt x="89" y="171"/>
                    <a:pt x="93" y="179"/>
                    <a:pt x="95" y="187"/>
                  </a:cubicBezTo>
                  <a:close/>
                  <a:moveTo>
                    <a:pt x="98" y="137"/>
                  </a:moveTo>
                  <a:cubicBezTo>
                    <a:pt x="98" y="137"/>
                    <a:pt x="98" y="137"/>
                    <a:pt x="98" y="137"/>
                  </a:cubicBezTo>
                  <a:cubicBezTo>
                    <a:pt x="97" y="136"/>
                    <a:pt x="97" y="136"/>
                    <a:pt x="97" y="136"/>
                  </a:cubicBezTo>
                  <a:cubicBezTo>
                    <a:pt x="97" y="136"/>
                    <a:pt x="97" y="137"/>
                    <a:pt x="98" y="137"/>
                  </a:cubicBezTo>
                  <a:close/>
                  <a:moveTo>
                    <a:pt x="134" y="199"/>
                  </a:moveTo>
                  <a:cubicBezTo>
                    <a:pt x="134" y="204"/>
                    <a:pt x="135" y="208"/>
                    <a:pt x="135" y="213"/>
                  </a:cubicBezTo>
                  <a:cubicBezTo>
                    <a:pt x="135" y="214"/>
                    <a:pt x="135" y="215"/>
                    <a:pt x="135" y="216"/>
                  </a:cubicBezTo>
                  <a:cubicBezTo>
                    <a:pt x="135" y="214"/>
                    <a:pt x="135" y="212"/>
                    <a:pt x="135" y="210"/>
                  </a:cubicBezTo>
                  <a:cubicBezTo>
                    <a:pt x="134" y="208"/>
                    <a:pt x="134" y="206"/>
                    <a:pt x="134" y="204"/>
                  </a:cubicBezTo>
                  <a:cubicBezTo>
                    <a:pt x="134" y="202"/>
                    <a:pt x="134" y="200"/>
                    <a:pt x="134" y="199"/>
                  </a:cubicBezTo>
                  <a:close/>
                  <a:moveTo>
                    <a:pt x="121" y="159"/>
                  </a:moveTo>
                  <a:cubicBezTo>
                    <a:pt x="121" y="158"/>
                    <a:pt x="121" y="158"/>
                    <a:pt x="121" y="158"/>
                  </a:cubicBezTo>
                  <a:cubicBezTo>
                    <a:pt x="121" y="158"/>
                    <a:pt x="121" y="158"/>
                    <a:pt x="121" y="158"/>
                  </a:cubicBezTo>
                  <a:cubicBezTo>
                    <a:pt x="120" y="153"/>
                    <a:pt x="118" y="149"/>
                    <a:pt x="117" y="144"/>
                  </a:cubicBezTo>
                  <a:cubicBezTo>
                    <a:pt x="117" y="144"/>
                    <a:pt x="117" y="144"/>
                    <a:pt x="117" y="144"/>
                  </a:cubicBezTo>
                  <a:cubicBezTo>
                    <a:pt x="115" y="138"/>
                    <a:pt x="113" y="131"/>
                    <a:pt x="111" y="125"/>
                  </a:cubicBezTo>
                  <a:cubicBezTo>
                    <a:pt x="112" y="126"/>
                    <a:pt x="112" y="126"/>
                    <a:pt x="112" y="126"/>
                  </a:cubicBezTo>
                  <a:cubicBezTo>
                    <a:pt x="115" y="138"/>
                    <a:pt x="119" y="149"/>
                    <a:pt x="121" y="159"/>
                  </a:cubicBezTo>
                  <a:close/>
                  <a:moveTo>
                    <a:pt x="112" y="190"/>
                  </a:moveTo>
                  <a:cubicBezTo>
                    <a:pt x="110" y="184"/>
                    <a:pt x="108" y="178"/>
                    <a:pt x="106" y="173"/>
                  </a:cubicBezTo>
                  <a:cubicBezTo>
                    <a:pt x="104" y="166"/>
                    <a:pt x="101" y="159"/>
                    <a:pt x="98" y="152"/>
                  </a:cubicBezTo>
                  <a:cubicBezTo>
                    <a:pt x="100" y="156"/>
                    <a:pt x="100" y="156"/>
                    <a:pt x="100" y="156"/>
                  </a:cubicBezTo>
                  <a:cubicBezTo>
                    <a:pt x="103" y="164"/>
                    <a:pt x="106" y="172"/>
                    <a:pt x="109" y="179"/>
                  </a:cubicBezTo>
                  <a:cubicBezTo>
                    <a:pt x="110" y="183"/>
                    <a:pt x="111" y="187"/>
                    <a:pt x="112" y="190"/>
                  </a:cubicBezTo>
                  <a:close/>
                  <a:moveTo>
                    <a:pt x="99" y="92"/>
                  </a:moveTo>
                  <a:cubicBezTo>
                    <a:pt x="102" y="102"/>
                    <a:pt x="106" y="116"/>
                    <a:pt x="110" y="132"/>
                  </a:cubicBezTo>
                  <a:cubicBezTo>
                    <a:pt x="109" y="128"/>
                    <a:pt x="108" y="124"/>
                    <a:pt x="107" y="121"/>
                  </a:cubicBezTo>
                  <a:cubicBezTo>
                    <a:pt x="107" y="121"/>
                    <a:pt x="107" y="121"/>
                    <a:pt x="107" y="121"/>
                  </a:cubicBezTo>
                  <a:cubicBezTo>
                    <a:pt x="105" y="115"/>
                    <a:pt x="104" y="111"/>
                    <a:pt x="102" y="106"/>
                  </a:cubicBezTo>
                  <a:cubicBezTo>
                    <a:pt x="101" y="101"/>
                    <a:pt x="100" y="97"/>
                    <a:pt x="99" y="92"/>
                  </a:cubicBezTo>
                  <a:close/>
                  <a:moveTo>
                    <a:pt x="122" y="175"/>
                  </a:moveTo>
                  <a:cubicBezTo>
                    <a:pt x="120" y="170"/>
                    <a:pt x="117" y="165"/>
                    <a:pt x="115" y="159"/>
                  </a:cubicBezTo>
                  <a:cubicBezTo>
                    <a:pt x="115" y="159"/>
                    <a:pt x="115" y="159"/>
                    <a:pt x="115" y="159"/>
                  </a:cubicBezTo>
                  <a:cubicBezTo>
                    <a:pt x="114" y="155"/>
                    <a:pt x="112" y="151"/>
                    <a:pt x="111" y="147"/>
                  </a:cubicBezTo>
                  <a:cubicBezTo>
                    <a:pt x="110" y="145"/>
                    <a:pt x="109" y="143"/>
                    <a:pt x="108" y="141"/>
                  </a:cubicBezTo>
                  <a:cubicBezTo>
                    <a:pt x="109" y="143"/>
                    <a:pt x="109" y="143"/>
                    <a:pt x="109" y="143"/>
                  </a:cubicBezTo>
                  <a:cubicBezTo>
                    <a:pt x="111" y="147"/>
                    <a:pt x="113" y="152"/>
                    <a:pt x="114" y="156"/>
                  </a:cubicBezTo>
                  <a:cubicBezTo>
                    <a:pt x="117" y="163"/>
                    <a:pt x="119" y="169"/>
                    <a:pt x="122" y="175"/>
                  </a:cubicBezTo>
                  <a:close/>
                  <a:moveTo>
                    <a:pt x="152" y="115"/>
                  </a:moveTo>
                  <a:cubicBezTo>
                    <a:pt x="152" y="115"/>
                    <a:pt x="152" y="115"/>
                    <a:pt x="152" y="115"/>
                  </a:cubicBezTo>
                  <a:cubicBezTo>
                    <a:pt x="151" y="112"/>
                    <a:pt x="150" y="108"/>
                    <a:pt x="149" y="105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7" y="100"/>
                    <a:pt x="147" y="100"/>
                    <a:pt x="147" y="100"/>
                  </a:cubicBezTo>
                  <a:cubicBezTo>
                    <a:pt x="149" y="103"/>
                    <a:pt x="150" y="107"/>
                    <a:pt x="151" y="110"/>
                  </a:cubicBezTo>
                  <a:cubicBezTo>
                    <a:pt x="151" y="110"/>
                    <a:pt x="151" y="110"/>
                    <a:pt x="151" y="110"/>
                  </a:cubicBezTo>
                  <a:cubicBezTo>
                    <a:pt x="152" y="114"/>
                    <a:pt x="153" y="117"/>
                    <a:pt x="154" y="121"/>
                  </a:cubicBezTo>
                  <a:cubicBezTo>
                    <a:pt x="154" y="121"/>
                    <a:pt x="154" y="121"/>
                    <a:pt x="154" y="121"/>
                  </a:cubicBezTo>
                  <a:cubicBezTo>
                    <a:pt x="155" y="123"/>
                    <a:pt x="155" y="125"/>
                    <a:pt x="156" y="127"/>
                  </a:cubicBezTo>
                  <a:cubicBezTo>
                    <a:pt x="156" y="128"/>
                    <a:pt x="157" y="130"/>
                    <a:pt x="157" y="131"/>
                  </a:cubicBezTo>
                  <a:cubicBezTo>
                    <a:pt x="155" y="126"/>
                    <a:pt x="154" y="120"/>
                    <a:pt x="152" y="1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7DF34202-2085-488B-A263-2649EAC55F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055403" y="775691"/>
            <a:ext cx="2453351" cy="2199219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01CF8DF7-1615-4BAD-BE07-164145298740}"/>
              </a:ext>
            </a:extLst>
          </p:cNvPr>
          <p:cNvGrpSpPr/>
          <p:nvPr/>
        </p:nvGrpSpPr>
        <p:grpSpPr>
          <a:xfrm>
            <a:off x="733981" y="840062"/>
            <a:ext cx="4889846" cy="2948828"/>
            <a:chOff x="733981" y="840062"/>
            <a:chExt cx="4889846" cy="2948828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21F40F3-AB21-4D52-B795-EC53E9B59AE7}"/>
                </a:ext>
              </a:extLst>
            </p:cNvPr>
            <p:cNvSpPr txBox="1"/>
            <p:nvPr/>
          </p:nvSpPr>
          <p:spPr>
            <a:xfrm>
              <a:off x="733981" y="2052866"/>
              <a:ext cx="4889846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entury Schoolbook" panose="02040604050505020304" pitchFamily="18" charset="0"/>
                </a:rPr>
                <a:t>BACKGROUNDS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E8A6A1C-959B-4F65-8226-B679028503E9}"/>
                </a:ext>
              </a:extLst>
            </p:cNvPr>
            <p:cNvSpPr txBox="1"/>
            <p:nvPr/>
          </p:nvSpPr>
          <p:spPr>
            <a:xfrm>
              <a:off x="733981" y="840062"/>
              <a:ext cx="4889846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entury Schoolbook" panose="02040604050505020304" pitchFamily="18" charset="0"/>
                </a:rPr>
                <a:t>SUMMER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96BE111-57B8-4CB1-AB65-39CF0CEF9233}"/>
                </a:ext>
              </a:extLst>
            </p:cNvPr>
            <p:cNvSpPr/>
            <p:nvPr/>
          </p:nvSpPr>
          <p:spPr>
            <a:xfrm>
              <a:off x="733981" y="2711672"/>
              <a:ext cx="4889846" cy="1077218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Lorem ipsum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dolor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sit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amet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,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consectetur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adipiscing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elit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.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Quisque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dictum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augue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dui,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sed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euismod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tortor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molestie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rhoncus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. Maecenas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faucibus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congue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elit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accumsan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scelerisque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.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Mauris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ornare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nunc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vel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nisi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vehicula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cursus.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Suspendisse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hendrerit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est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quis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sem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eleifend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,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eu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venenatis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elit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 </a:t>
              </a:r>
              <a:r>
                <a:rPr lang="en-ID" sz="1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sollicitudin</a:t>
              </a:r>
              <a:r>
                <a:rPr lang="en-ID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+mj-lt"/>
                </a:rPr>
                <a:t>. </a:t>
              </a:r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58DA16D7-15F5-49F5-A1E2-D478998CF6A7}"/>
              </a:ext>
            </a:extLst>
          </p:cNvPr>
          <p:cNvSpPr/>
          <p:nvPr/>
        </p:nvSpPr>
        <p:spPr>
          <a:xfrm>
            <a:off x="1528763" y="-730250"/>
            <a:ext cx="495300" cy="495300"/>
          </a:xfrm>
          <a:prstGeom prst="ellipse">
            <a:avLst/>
          </a:prstGeom>
          <a:solidFill>
            <a:srgbClr val="B0DA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D973DE8-5C3D-4A85-AB27-44905584FF6F}"/>
              </a:ext>
            </a:extLst>
          </p:cNvPr>
          <p:cNvSpPr/>
          <p:nvPr/>
        </p:nvSpPr>
        <p:spPr>
          <a:xfrm>
            <a:off x="10699750" y="6356350"/>
            <a:ext cx="939800" cy="36512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70152-24B4-4AB4-87E5-6D0488197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9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C1B32B6-B693-48CC-BB03-92CC33A2D845}"/>
              </a:ext>
            </a:extLst>
          </p:cNvPr>
          <p:cNvSpPr/>
          <p:nvPr/>
        </p:nvSpPr>
        <p:spPr>
          <a:xfrm>
            <a:off x="2904079" y="-14540"/>
            <a:ext cx="6220512" cy="6433664"/>
          </a:xfrm>
          <a:custGeom>
            <a:avLst/>
            <a:gdLst>
              <a:gd name="connsiteX0" fmla="*/ 395157 w 6220512"/>
              <a:gd name="connsiteY0" fmla="*/ 0 h 6433664"/>
              <a:gd name="connsiteX1" fmla="*/ 5665940 w 6220512"/>
              <a:gd name="connsiteY1" fmla="*/ 0 h 6433664"/>
              <a:gd name="connsiteX2" fmla="*/ 5626983 w 6220512"/>
              <a:gd name="connsiteY2" fmla="*/ 64776 h 6433664"/>
              <a:gd name="connsiteX3" fmla="*/ 5454810 w 6220512"/>
              <a:gd name="connsiteY3" fmla="*/ 812829 h 6433664"/>
              <a:gd name="connsiteX4" fmla="*/ 6122468 w 6220512"/>
              <a:gd name="connsiteY4" fmla="*/ 4572027 h 6433664"/>
              <a:gd name="connsiteX5" fmla="*/ 2987381 w 6220512"/>
              <a:gd name="connsiteY5" fmla="*/ 6400829 h 6433664"/>
              <a:gd name="connsiteX6" fmla="*/ 302239 w 6220512"/>
              <a:gd name="connsiteY6" fmla="*/ 5602543 h 6433664"/>
              <a:gd name="connsiteX7" fmla="*/ 128066 w 6220512"/>
              <a:gd name="connsiteY7" fmla="*/ 3802772 h 6433664"/>
              <a:gd name="connsiteX8" fmla="*/ 882811 w 6220512"/>
              <a:gd name="connsiteY8" fmla="*/ 1480485 h 6433664"/>
              <a:gd name="connsiteX9" fmla="*/ 379687 w 6220512"/>
              <a:gd name="connsiteY9" fmla="*/ 73506 h 6433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220512" h="6433664">
                <a:moveTo>
                  <a:pt x="395157" y="0"/>
                </a:moveTo>
                <a:lnTo>
                  <a:pt x="5665940" y="0"/>
                </a:lnTo>
                <a:lnTo>
                  <a:pt x="5626983" y="64776"/>
                </a:lnTo>
                <a:cubicBezTo>
                  <a:pt x="5531577" y="230443"/>
                  <a:pt x="5429410" y="464486"/>
                  <a:pt x="5454810" y="812829"/>
                </a:cubicBezTo>
                <a:cubicBezTo>
                  <a:pt x="5522543" y="1741743"/>
                  <a:pt x="6533706" y="3640694"/>
                  <a:pt x="6122468" y="4572027"/>
                </a:cubicBezTo>
                <a:cubicBezTo>
                  <a:pt x="5711230" y="5503360"/>
                  <a:pt x="3957419" y="6229076"/>
                  <a:pt x="2987381" y="6400829"/>
                </a:cubicBezTo>
                <a:cubicBezTo>
                  <a:pt x="2017344" y="6572582"/>
                  <a:pt x="778791" y="6035552"/>
                  <a:pt x="302239" y="5602543"/>
                </a:cubicBezTo>
                <a:cubicBezTo>
                  <a:pt x="-174313" y="5169534"/>
                  <a:pt x="31304" y="4489782"/>
                  <a:pt x="128066" y="3802772"/>
                </a:cubicBezTo>
                <a:cubicBezTo>
                  <a:pt x="224828" y="3115762"/>
                  <a:pt x="795725" y="2152981"/>
                  <a:pt x="882811" y="1480485"/>
                </a:cubicBezTo>
                <a:cubicBezTo>
                  <a:pt x="948126" y="976114"/>
                  <a:pt x="358936" y="441806"/>
                  <a:pt x="379687" y="73506"/>
                </a:cubicBezTo>
                <a:close/>
              </a:path>
            </a:pathLst>
          </a:custGeom>
          <a:solidFill>
            <a:srgbClr val="ECF2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B7CE94C-BD67-4943-8304-619A04E742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09306"/>
            <a:ext cx="12192000" cy="334869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CCDB27F9-A408-4719-8A9A-A7C62F08F4BA}"/>
              </a:ext>
            </a:extLst>
          </p:cNvPr>
          <p:cNvGrpSpPr/>
          <p:nvPr/>
        </p:nvGrpSpPr>
        <p:grpSpPr>
          <a:xfrm>
            <a:off x="3788228" y="413468"/>
            <a:ext cx="4615542" cy="2261859"/>
            <a:chOff x="814150" y="540379"/>
            <a:chExt cx="3741691" cy="226185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128C557-2C22-474E-BEB4-ED24432DD2BE}"/>
                </a:ext>
              </a:extLst>
            </p:cNvPr>
            <p:cNvSpPr txBox="1"/>
            <p:nvPr/>
          </p:nvSpPr>
          <p:spPr>
            <a:xfrm>
              <a:off x="814150" y="540379"/>
              <a:ext cx="3741691" cy="12618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rgbClr val="35488C"/>
                  </a:solidFill>
                  <a:latin typeface="Century Gothic" panose="020B0502020202020204" pitchFamily="34" charset="0"/>
                </a:rPr>
                <a:t>SUMMER</a:t>
              </a:r>
            </a:p>
            <a:p>
              <a:pPr algn="ctr"/>
              <a:r>
                <a:rPr lang="en-US" sz="2800" b="1" dirty="0">
                  <a:solidFill>
                    <a:srgbClr val="35488C"/>
                  </a:solidFill>
                  <a:latin typeface="Century Gothic" panose="020B0502020202020204" pitchFamily="34" charset="0"/>
                </a:rPr>
                <a:t>BACKGROUNDS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29B65A5-F568-42C7-81B5-5906EB22B5BE}"/>
                </a:ext>
              </a:extLst>
            </p:cNvPr>
            <p:cNvSpPr/>
            <p:nvPr/>
          </p:nvSpPr>
          <p:spPr>
            <a:xfrm>
              <a:off x="814150" y="1940464"/>
              <a:ext cx="3741691" cy="861774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Lorem ipsum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dolor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sit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amet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,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consectetur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adipiscing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elit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.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Quisque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dictum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augue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dui,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sed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euismod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tortor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molestie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rhoncus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. Maecenas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faucibus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congue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elit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accumsan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scelerisque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.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Mauris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ornare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nunc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vel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nisi </a:t>
              </a:r>
              <a:r>
                <a:rPr lang="en-ID" sz="1400" dirty="0" err="1">
                  <a:solidFill>
                    <a:srgbClr val="35488C"/>
                  </a:solidFill>
                  <a:latin typeface="+mj-lt"/>
                </a:rPr>
                <a:t>vehicula</a:t>
              </a:r>
              <a:r>
                <a:rPr lang="en-ID" sz="1400" dirty="0">
                  <a:solidFill>
                    <a:srgbClr val="35488C"/>
                  </a:solidFill>
                  <a:latin typeface="+mj-lt"/>
                </a:rPr>
                <a:t> cursus.. </a:t>
              </a: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2F814364-7289-48CC-8F8C-6F7D397D7F79}"/>
              </a:ext>
            </a:extLst>
          </p:cNvPr>
          <p:cNvSpPr/>
          <p:nvPr/>
        </p:nvSpPr>
        <p:spPr>
          <a:xfrm>
            <a:off x="9724571" y="3109685"/>
            <a:ext cx="319315" cy="319315"/>
          </a:xfrm>
          <a:prstGeom prst="ellipse">
            <a:avLst/>
          </a:prstGeom>
          <a:solidFill>
            <a:srgbClr val="C8D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70780CF-A5F3-4868-90A1-B7BE6B91E07B}"/>
              </a:ext>
            </a:extLst>
          </p:cNvPr>
          <p:cNvSpPr/>
          <p:nvPr/>
        </p:nvSpPr>
        <p:spPr>
          <a:xfrm>
            <a:off x="2241316" y="2249714"/>
            <a:ext cx="129123" cy="129123"/>
          </a:xfrm>
          <a:prstGeom prst="ellipse">
            <a:avLst/>
          </a:prstGeom>
          <a:solidFill>
            <a:srgbClr val="C8D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7798D89-210F-4A7C-9C6D-A9E97E26212E}"/>
              </a:ext>
            </a:extLst>
          </p:cNvPr>
          <p:cNvSpPr/>
          <p:nvPr/>
        </p:nvSpPr>
        <p:spPr>
          <a:xfrm>
            <a:off x="10458023" y="4151085"/>
            <a:ext cx="129123" cy="129123"/>
          </a:xfrm>
          <a:prstGeom prst="ellipse">
            <a:avLst/>
          </a:prstGeom>
          <a:solidFill>
            <a:srgbClr val="C8D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E639999-15A7-4129-B00A-F3AAF5E8850D}"/>
              </a:ext>
            </a:extLst>
          </p:cNvPr>
          <p:cNvSpPr/>
          <p:nvPr/>
        </p:nvSpPr>
        <p:spPr>
          <a:xfrm>
            <a:off x="1219060" y="3138437"/>
            <a:ext cx="319315" cy="319315"/>
          </a:xfrm>
          <a:prstGeom prst="ellipse">
            <a:avLst/>
          </a:prstGeom>
          <a:solidFill>
            <a:srgbClr val="C8D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5B725C3-74C5-4A33-8B10-EEC375BAF363}"/>
              </a:ext>
            </a:extLst>
          </p:cNvPr>
          <p:cNvSpPr/>
          <p:nvPr/>
        </p:nvSpPr>
        <p:spPr>
          <a:xfrm>
            <a:off x="2442554" y="3644042"/>
            <a:ext cx="156239" cy="156239"/>
          </a:xfrm>
          <a:prstGeom prst="ellipse">
            <a:avLst/>
          </a:prstGeom>
          <a:solidFill>
            <a:srgbClr val="C8D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85760F3-5113-4CF8-A480-81FE7187B966}"/>
              </a:ext>
            </a:extLst>
          </p:cNvPr>
          <p:cNvSpPr/>
          <p:nvPr/>
        </p:nvSpPr>
        <p:spPr>
          <a:xfrm>
            <a:off x="9125531" y="2550056"/>
            <a:ext cx="156239" cy="156239"/>
          </a:xfrm>
          <a:prstGeom prst="ellipse">
            <a:avLst/>
          </a:prstGeom>
          <a:solidFill>
            <a:srgbClr val="C8D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5E5E53A-3912-43A6-93C6-61CA3C7D958B}"/>
              </a:ext>
            </a:extLst>
          </p:cNvPr>
          <p:cNvSpPr/>
          <p:nvPr/>
        </p:nvSpPr>
        <p:spPr>
          <a:xfrm>
            <a:off x="9868887" y="1447825"/>
            <a:ext cx="88194" cy="88194"/>
          </a:xfrm>
          <a:prstGeom prst="ellipse">
            <a:avLst/>
          </a:prstGeom>
          <a:solidFill>
            <a:srgbClr val="C8D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BA604B7-FA39-44F0-8E91-830616C3253A}"/>
              </a:ext>
            </a:extLst>
          </p:cNvPr>
          <p:cNvSpPr/>
          <p:nvPr/>
        </p:nvSpPr>
        <p:spPr>
          <a:xfrm>
            <a:off x="666829" y="3800281"/>
            <a:ext cx="88194" cy="88194"/>
          </a:xfrm>
          <a:prstGeom prst="ellipse">
            <a:avLst/>
          </a:prstGeom>
          <a:solidFill>
            <a:srgbClr val="C8D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B9A96F9-06F7-4895-9F07-B35BCE7ED096}"/>
              </a:ext>
            </a:extLst>
          </p:cNvPr>
          <p:cNvSpPr/>
          <p:nvPr/>
        </p:nvSpPr>
        <p:spPr>
          <a:xfrm>
            <a:off x="11552544" y="5092964"/>
            <a:ext cx="88194" cy="88194"/>
          </a:xfrm>
          <a:prstGeom prst="ellipse">
            <a:avLst/>
          </a:prstGeom>
          <a:solidFill>
            <a:srgbClr val="C8D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F52AD629-4103-48C1-83D7-AB5350F1A754}"/>
              </a:ext>
            </a:extLst>
          </p:cNvPr>
          <p:cNvSpPr/>
          <p:nvPr/>
        </p:nvSpPr>
        <p:spPr>
          <a:xfrm>
            <a:off x="10699750" y="6356350"/>
            <a:ext cx="939800" cy="36512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EA336F-637F-4F9A-949B-0F919A10D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0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DAEF">
            <a:alpha val="5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Freeform: Shape 215">
            <a:extLst>
              <a:ext uri="{FF2B5EF4-FFF2-40B4-BE49-F238E27FC236}">
                <a16:creationId xmlns:a16="http://schemas.microsoft.com/office/drawing/2014/main" id="{421DA895-429C-4CEE-A6E8-BCCFEB3D92EA}"/>
              </a:ext>
            </a:extLst>
          </p:cNvPr>
          <p:cNvSpPr>
            <a:spLocks/>
          </p:cNvSpPr>
          <p:nvPr/>
        </p:nvSpPr>
        <p:spPr bwMode="auto">
          <a:xfrm>
            <a:off x="0" y="4732436"/>
            <a:ext cx="12192000" cy="2125564"/>
          </a:xfrm>
          <a:custGeom>
            <a:avLst/>
            <a:gdLst>
              <a:gd name="connsiteX0" fmla="*/ 4839491 w 12192000"/>
              <a:gd name="connsiteY0" fmla="*/ 131 h 2125564"/>
              <a:gd name="connsiteX1" fmla="*/ 5921422 w 12192000"/>
              <a:gd name="connsiteY1" fmla="*/ 218210 h 2125564"/>
              <a:gd name="connsiteX2" fmla="*/ 7973611 w 12192000"/>
              <a:gd name="connsiteY2" fmla="*/ 403532 h 2125564"/>
              <a:gd name="connsiteX3" fmla="*/ 9740774 w 12192000"/>
              <a:gd name="connsiteY3" fmla="*/ 289488 h 2125564"/>
              <a:gd name="connsiteX4" fmla="*/ 11044769 w 12192000"/>
              <a:gd name="connsiteY4" fmla="*/ 489065 h 2125564"/>
              <a:gd name="connsiteX5" fmla="*/ 12192000 w 12192000"/>
              <a:gd name="connsiteY5" fmla="*/ 317999 h 2125564"/>
              <a:gd name="connsiteX6" fmla="*/ 12192000 w 12192000"/>
              <a:gd name="connsiteY6" fmla="*/ 2094317 h 2125564"/>
              <a:gd name="connsiteX7" fmla="*/ 12192000 w 12192000"/>
              <a:gd name="connsiteY7" fmla="*/ 2125564 h 2125564"/>
              <a:gd name="connsiteX8" fmla="*/ 0 w 12192000"/>
              <a:gd name="connsiteY8" fmla="*/ 2125564 h 2125564"/>
              <a:gd name="connsiteX9" fmla="*/ 0 w 12192000"/>
              <a:gd name="connsiteY9" fmla="*/ 2114860 h 2125564"/>
              <a:gd name="connsiteX10" fmla="*/ 0 w 12192000"/>
              <a:gd name="connsiteY10" fmla="*/ 339382 h 2125564"/>
              <a:gd name="connsiteX11" fmla="*/ 463168 w 12192000"/>
              <a:gd name="connsiteY11" fmla="*/ 375021 h 2125564"/>
              <a:gd name="connsiteX12" fmla="*/ 1296870 w 12192000"/>
              <a:gd name="connsiteY12" fmla="*/ 125549 h 2125564"/>
              <a:gd name="connsiteX13" fmla="*/ 2515357 w 12192000"/>
              <a:gd name="connsiteY13" fmla="*/ 460554 h 2125564"/>
              <a:gd name="connsiteX14" fmla="*/ 4047374 w 12192000"/>
              <a:gd name="connsiteY14" fmla="*/ 125549 h 2125564"/>
              <a:gd name="connsiteX15" fmla="*/ 4839491 w 12192000"/>
              <a:gd name="connsiteY15" fmla="*/ 131 h 212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2125564">
                <a:moveTo>
                  <a:pt x="4839491" y="131"/>
                </a:moveTo>
                <a:cubicBezTo>
                  <a:pt x="5226114" y="4377"/>
                  <a:pt x="5547325" y="111294"/>
                  <a:pt x="5921422" y="218210"/>
                </a:cubicBezTo>
                <a:cubicBezTo>
                  <a:pt x="6413092" y="360766"/>
                  <a:pt x="7011647" y="496193"/>
                  <a:pt x="7973611" y="403532"/>
                </a:cubicBezTo>
                <a:cubicBezTo>
                  <a:pt x="8679051" y="339382"/>
                  <a:pt x="9021082" y="196827"/>
                  <a:pt x="9740774" y="289488"/>
                </a:cubicBezTo>
                <a:cubicBezTo>
                  <a:pt x="10246695" y="360766"/>
                  <a:pt x="10510345" y="481938"/>
                  <a:pt x="11044769" y="489065"/>
                </a:cubicBezTo>
                <a:cubicBezTo>
                  <a:pt x="11507937" y="496193"/>
                  <a:pt x="11899848" y="410660"/>
                  <a:pt x="12192000" y="317999"/>
                </a:cubicBezTo>
                <a:cubicBezTo>
                  <a:pt x="12192000" y="317999"/>
                  <a:pt x="12192000" y="317999"/>
                  <a:pt x="12192000" y="2094317"/>
                </a:cubicBezTo>
                <a:lnTo>
                  <a:pt x="12192000" y="2125564"/>
                </a:lnTo>
                <a:lnTo>
                  <a:pt x="0" y="2125564"/>
                </a:lnTo>
                <a:lnTo>
                  <a:pt x="0" y="2114860"/>
                </a:lnTo>
                <a:cubicBezTo>
                  <a:pt x="0" y="1726374"/>
                  <a:pt x="0" y="1161303"/>
                  <a:pt x="0" y="339382"/>
                </a:cubicBezTo>
                <a:cubicBezTo>
                  <a:pt x="135388" y="367893"/>
                  <a:pt x="292152" y="389277"/>
                  <a:pt x="463168" y="375021"/>
                </a:cubicBezTo>
                <a:cubicBezTo>
                  <a:pt x="855079" y="346510"/>
                  <a:pt x="969090" y="182571"/>
                  <a:pt x="1296870" y="125549"/>
                </a:cubicBezTo>
                <a:cubicBezTo>
                  <a:pt x="1795666" y="40016"/>
                  <a:pt x="2002310" y="353638"/>
                  <a:pt x="2515357" y="460554"/>
                </a:cubicBezTo>
                <a:cubicBezTo>
                  <a:pt x="3099661" y="581726"/>
                  <a:pt x="3441693" y="310871"/>
                  <a:pt x="4047374" y="125549"/>
                </a:cubicBezTo>
                <a:cubicBezTo>
                  <a:pt x="4351996" y="31997"/>
                  <a:pt x="4607517" y="-2416"/>
                  <a:pt x="4839491" y="131"/>
                </a:cubicBezTo>
                <a:close/>
              </a:path>
            </a:pathLst>
          </a:custGeom>
          <a:solidFill>
            <a:srgbClr val="5998C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9CC66408-EEDD-4080-9E16-576F28BAD102}"/>
              </a:ext>
            </a:extLst>
          </p:cNvPr>
          <p:cNvGrpSpPr/>
          <p:nvPr/>
        </p:nvGrpSpPr>
        <p:grpSpPr>
          <a:xfrm>
            <a:off x="475852" y="1233488"/>
            <a:ext cx="11893948" cy="5619751"/>
            <a:chOff x="-2072085" y="1233488"/>
            <a:chExt cx="11893948" cy="561975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B1E776CE-5C2E-408E-8227-50AC0342BF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6350" y="5159376"/>
              <a:ext cx="6699250" cy="1693863"/>
            </a:xfrm>
            <a:custGeom>
              <a:avLst/>
              <a:gdLst>
                <a:gd name="T0" fmla="*/ 1607 w 1607"/>
                <a:gd name="T1" fmla="*/ 406 h 406"/>
                <a:gd name="T2" fmla="*/ 1121 w 1607"/>
                <a:gd name="T3" fmla="*/ 96 h 406"/>
                <a:gd name="T4" fmla="*/ 458 w 1607"/>
                <a:gd name="T5" fmla="*/ 106 h 406"/>
                <a:gd name="T6" fmla="*/ 0 w 1607"/>
                <a:gd name="T7" fmla="*/ 406 h 406"/>
                <a:gd name="T8" fmla="*/ 1607 w 1607"/>
                <a:gd name="T9" fmla="*/ 406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7" h="406">
                  <a:moveTo>
                    <a:pt x="1607" y="406"/>
                  </a:moveTo>
                  <a:cubicBezTo>
                    <a:pt x="1519" y="314"/>
                    <a:pt x="1357" y="171"/>
                    <a:pt x="1121" y="96"/>
                  </a:cubicBezTo>
                  <a:cubicBezTo>
                    <a:pt x="823" y="0"/>
                    <a:pt x="572" y="67"/>
                    <a:pt x="458" y="106"/>
                  </a:cubicBezTo>
                  <a:cubicBezTo>
                    <a:pt x="235" y="185"/>
                    <a:pt x="82" y="321"/>
                    <a:pt x="0" y="406"/>
                  </a:cubicBezTo>
                  <a:lnTo>
                    <a:pt x="1607" y="406"/>
                  </a:ln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AA04BAB7-6185-4174-B153-7CF2C11A46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78700" y="5527676"/>
              <a:ext cx="1328738" cy="179388"/>
            </a:xfrm>
            <a:custGeom>
              <a:avLst/>
              <a:gdLst>
                <a:gd name="T0" fmla="*/ 174 w 319"/>
                <a:gd name="T1" fmla="*/ 43 h 43"/>
                <a:gd name="T2" fmla="*/ 168 w 319"/>
                <a:gd name="T3" fmla="*/ 43 h 43"/>
                <a:gd name="T4" fmla="*/ 144 w 319"/>
                <a:gd name="T5" fmla="*/ 37 h 43"/>
                <a:gd name="T6" fmla="*/ 137 w 319"/>
                <a:gd name="T7" fmla="*/ 34 h 43"/>
                <a:gd name="T8" fmla="*/ 139 w 319"/>
                <a:gd name="T9" fmla="*/ 27 h 43"/>
                <a:gd name="T10" fmla="*/ 147 w 319"/>
                <a:gd name="T11" fmla="*/ 30 h 43"/>
                <a:gd name="T12" fmla="*/ 169 w 319"/>
                <a:gd name="T13" fmla="*/ 36 h 43"/>
                <a:gd name="T14" fmla="*/ 174 w 319"/>
                <a:gd name="T15" fmla="*/ 36 h 43"/>
                <a:gd name="T16" fmla="*/ 191 w 319"/>
                <a:gd name="T17" fmla="*/ 33 h 43"/>
                <a:gd name="T18" fmla="*/ 208 w 319"/>
                <a:gd name="T19" fmla="*/ 19 h 43"/>
                <a:gd name="T20" fmla="*/ 228 w 319"/>
                <a:gd name="T21" fmla="*/ 3 h 43"/>
                <a:gd name="T22" fmla="*/ 240 w 319"/>
                <a:gd name="T23" fmla="*/ 0 h 43"/>
                <a:gd name="T24" fmla="*/ 241 w 319"/>
                <a:gd name="T25" fmla="*/ 0 h 43"/>
                <a:gd name="T26" fmla="*/ 253 w 319"/>
                <a:gd name="T27" fmla="*/ 2 h 43"/>
                <a:gd name="T28" fmla="*/ 275 w 319"/>
                <a:gd name="T29" fmla="*/ 11 h 43"/>
                <a:gd name="T30" fmla="*/ 319 w 319"/>
                <a:gd name="T31" fmla="*/ 31 h 43"/>
                <a:gd name="T32" fmla="*/ 274 w 319"/>
                <a:gd name="T33" fmla="*/ 14 h 43"/>
                <a:gd name="T34" fmla="*/ 252 w 319"/>
                <a:gd name="T35" fmla="*/ 6 h 43"/>
                <a:gd name="T36" fmla="*/ 243 w 319"/>
                <a:gd name="T37" fmla="*/ 5 h 43"/>
                <a:gd name="T38" fmla="*/ 230 w 319"/>
                <a:gd name="T39" fmla="*/ 8 h 43"/>
                <a:gd name="T40" fmla="*/ 213 w 319"/>
                <a:gd name="T41" fmla="*/ 23 h 43"/>
                <a:gd name="T42" fmla="*/ 204 w 319"/>
                <a:gd name="T43" fmla="*/ 32 h 43"/>
                <a:gd name="T44" fmla="*/ 199 w 319"/>
                <a:gd name="T45" fmla="*/ 36 h 43"/>
                <a:gd name="T46" fmla="*/ 197 w 319"/>
                <a:gd name="T47" fmla="*/ 38 h 43"/>
                <a:gd name="T48" fmla="*/ 194 w 319"/>
                <a:gd name="T49" fmla="*/ 39 h 43"/>
                <a:gd name="T50" fmla="*/ 174 w 319"/>
                <a:gd name="T51" fmla="*/ 43 h 43"/>
                <a:gd name="T52" fmla="*/ 5 w 319"/>
                <a:gd name="T53" fmla="*/ 22 h 43"/>
                <a:gd name="T54" fmla="*/ 0 w 319"/>
                <a:gd name="T55" fmla="*/ 21 h 43"/>
                <a:gd name="T56" fmla="*/ 11 w 319"/>
                <a:gd name="T57" fmla="*/ 17 h 43"/>
                <a:gd name="T58" fmla="*/ 18 w 319"/>
                <a:gd name="T59" fmla="*/ 14 h 43"/>
                <a:gd name="T60" fmla="*/ 16 w 319"/>
                <a:gd name="T61" fmla="*/ 17 h 43"/>
                <a:gd name="T62" fmla="*/ 16 w 319"/>
                <a:gd name="T63" fmla="*/ 17 h 43"/>
                <a:gd name="T64" fmla="*/ 15 w 319"/>
                <a:gd name="T65" fmla="*/ 19 h 43"/>
                <a:gd name="T66" fmla="*/ 12 w 319"/>
                <a:gd name="T67" fmla="*/ 21 h 43"/>
                <a:gd name="T68" fmla="*/ 5 w 319"/>
                <a:gd name="T69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9" h="43">
                  <a:moveTo>
                    <a:pt x="174" y="43"/>
                  </a:moveTo>
                  <a:cubicBezTo>
                    <a:pt x="172" y="43"/>
                    <a:pt x="170" y="43"/>
                    <a:pt x="168" y="43"/>
                  </a:cubicBezTo>
                  <a:cubicBezTo>
                    <a:pt x="160" y="42"/>
                    <a:pt x="152" y="40"/>
                    <a:pt x="144" y="37"/>
                  </a:cubicBezTo>
                  <a:cubicBezTo>
                    <a:pt x="142" y="36"/>
                    <a:pt x="139" y="35"/>
                    <a:pt x="137" y="34"/>
                  </a:cubicBezTo>
                  <a:cubicBezTo>
                    <a:pt x="138" y="32"/>
                    <a:pt x="138" y="29"/>
                    <a:pt x="139" y="27"/>
                  </a:cubicBezTo>
                  <a:cubicBezTo>
                    <a:pt x="141" y="28"/>
                    <a:pt x="144" y="29"/>
                    <a:pt x="147" y="30"/>
                  </a:cubicBezTo>
                  <a:cubicBezTo>
                    <a:pt x="154" y="33"/>
                    <a:pt x="161" y="35"/>
                    <a:pt x="169" y="36"/>
                  </a:cubicBezTo>
                  <a:cubicBezTo>
                    <a:pt x="171" y="36"/>
                    <a:pt x="172" y="36"/>
                    <a:pt x="174" y="36"/>
                  </a:cubicBezTo>
                  <a:cubicBezTo>
                    <a:pt x="180" y="36"/>
                    <a:pt x="186" y="35"/>
                    <a:pt x="191" y="33"/>
                  </a:cubicBezTo>
                  <a:cubicBezTo>
                    <a:pt x="197" y="30"/>
                    <a:pt x="203" y="25"/>
                    <a:pt x="208" y="19"/>
                  </a:cubicBezTo>
                  <a:cubicBezTo>
                    <a:pt x="214" y="13"/>
                    <a:pt x="219" y="7"/>
                    <a:pt x="228" y="3"/>
                  </a:cubicBezTo>
                  <a:cubicBezTo>
                    <a:pt x="232" y="1"/>
                    <a:pt x="236" y="0"/>
                    <a:pt x="240" y="0"/>
                  </a:cubicBezTo>
                  <a:cubicBezTo>
                    <a:pt x="240" y="0"/>
                    <a:pt x="241" y="0"/>
                    <a:pt x="241" y="0"/>
                  </a:cubicBezTo>
                  <a:cubicBezTo>
                    <a:pt x="245" y="0"/>
                    <a:pt x="249" y="1"/>
                    <a:pt x="253" y="2"/>
                  </a:cubicBezTo>
                  <a:cubicBezTo>
                    <a:pt x="261" y="4"/>
                    <a:pt x="268" y="7"/>
                    <a:pt x="275" y="11"/>
                  </a:cubicBezTo>
                  <a:cubicBezTo>
                    <a:pt x="290" y="17"/>
                    <a:pt x="305" y="24"/>
                    <a:pt x="319" y="31"/>
                  </a:cubicBezTo>
                  <a:cubicBezTo>
                    <a:pt x="304" y="26"/>
                    <a:pt x="289" y="20"/>
                    <a:pt x="274" y="14"/>
                  </a:cubicBezTo>
                  <a:cubicBezTo>
                    <a:pt x="267" y="11"/>
                    <a:pt x="259" y="8"/>
                    <a:pt x="252" y="6"/>
                  </a:cubicBezTo>
                  <a:cubicBezTo>
                    <a:pt x="249" y="6"/>
                    <a:pt x="246" y="5"/>
                    <a:pt x="243" y="5"/>
                  </a:cubicBezTo>
                  <a:cubicBezTo>
                    <a:pt x="238" y="5"/>
                    <a:pt x="234" y="6"/>
                    <a:pt x="230" y="8"/>
                  </a:cubicBezTo>
                  <a:cubicBezTo>
                    <a:pt x="224" y="12"/>
                    <a:pt x="219" y="18"/>
                    <a:pt x="213" y="23"/>
                  </a:cubicBezTo>
                  <a:cubicBezTo>
                    <a:pt x="210" y="26"/>
                    <a:pt x="208" y="30"/>
                    <a:pt x="204" y="32"/>
                  </a:cubicBezTo>
                  <a:cubicBezTo>
                    <a:pt x="203" y="34"/>
                    <a:pt x="201" y="35"/>
                    <a:pt x="199" y="36"/>
                  </a:cubicBezTo>
                  <a:cubicBezTo>
                    <a:pt x="197" y="38"/>
                    <a:pt x="197" y="38"/>
                    <a:pt x="197" y="38"/>
                  </a:cubicBezTo>
                  <a:cubicBezTo>
                    <a:pt x="194" y="39"/>
                    <a:pt x="194" y="39"/>
                    <a:pt x="194" y="39"/>
                  </a:cubicBezTo>
                  <a:cubicBezTo>
                    <a:pt x="187" y="42"/>
                    <a:pt x="181" y="43"/>
                    <a:pt x="174" y="43"/>
                  </a:cubicBezTo>
                  <a:moveTo>
                    <a:pt x="5" y="22"/>
                  </a:moveTo>
                  <a:cubicBezTo>
                    <a:pt x="4" y="22"/>
                    <a:pt x="2" y="21"/>
                    <a:pt x="0" y="21"/>
                  </a:cubicBezTo>
                  <a:cubicBezTo>
                    <a:pt x="4" y="20"/>
                    <a:pt x="8" y="18"/>
                    <a:pt x="11" y="17"/>
                  </a:cubicBezTo>
                  <a:cubicBezTo>
                    <a:pt x="13" y="16"/>
                    <a:pt x="15" y="15"/>
                    <a:pt x="18" y="14"/>
                  </a:cubicBezTo>
                  <a:cubicBezTo>
                    <a:pt x="17" y="15"/>
                    <a:pt x="17" y="16"/>
                    <a:pt x="16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8"/>
                    <a:pt x="16" y="19"/>
                    <a:pt x="15" y="19"/>
                  </a:cubicBezTo>
                  <a:cubicBezTo>
                    <a:pt x="14" y="20"/>
                    <a:pt x="13" y="20"/>
                    <a:pt x="12" y="21"/>
                  </a:cubicBezTo>
                  <a:cubicBezTo>
                    <a:pt x="10" y="21"/>
                    <a:pt x="8" y="22"/>
                    <a:pt x="5" y="22"/>
                  </a:cubicBezTo>
                </a:path>
              </a:pathLst>
            </a:custGeom>
            <a:solidFill>
              <a:srgbClr val="83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224651FF-22DB-4739-BB79-4C1C5947BD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5813" y="5676901"/>
              <a:ext cx="874713" cy="238125"/>
            </a:xfrm>
            <a:custGeom>
              <a:avLst/>
              <a:gdLst>
                <a:gd name="T0" fmla="*/ 105 w 210"/>
                <a:gd name="T1" fmla="*/ 57 h 57"/>
                <a:gd name="T2" fmla="*/ 92 w 210"/>
                <a:gd name="T3" fmla="*/ 53 h 57"/>
                <a:gd name="T4" fmla="*/ 67 w 210"/>
                <a:gd name="T5" fmla="*/ 35 h 57"/>
                <a:gd name="T6" fmla="*/ 46 w 210"/>
                <a:gd name="T7" fmla="*/ 15 h 57"/>
                <a:gd name="T8" fmla="*/ 33 w 210"/>
                <a:gd name="T9" fmla="*/ 8 h 57"/>
                <a:gd name="T10" fmla="*/ 20 w 210"/>
                <a:gd name="T11" fmla="*/ 3 h 57"/>
                <a:gd name="T12" fmla="*/ 12 w 210"/>
                <a:gd name="T13" fmla="*/ 3 h 57"/>
                <a:gd name="T14" fmla="*/ 0 w 210"/>
                <a:gd name="T15" fmla="*/ 4 h 57"/>
                <a:gd name="T16" fmla="*/ 0 w 210"/>
                <a:gd name="T17" fmla="*/ 2 h 57"/>
                <a:gd name="T18" fmla="*/ 15 w 210"/>
                <a:gd name="T19" fmla="*/ 0 h 57"/>
                <a:gd name="T20" fmla="*/ 20 w 210"/>
                <a:gd name="T21" fmla="*/ 0 h 57"/>
                <a:gd name="T22" fmla="*/ 35 w 210"/>
                <a:gd name="T23" fmla="*/ 4 h 57"/>
                <a:gd name="T24" fmla="*/ 48 w 210"/>
                <a:gd name="T25" fmla="*/ 12 h 57"/>
                <a:gd name="T26" fmla="*/ 71 w 210"/>
                <a:gd name="T27" fmla="*/ 31 h 57"/>
                <a:gd name="T28" fmla="*/ 95 w 210"/>
                <a:gd name="T29" fmla="*/ 47 h 57"/>
                <a:gd name="T30" fmla="*/ 108 w 210"/>
                <a:gd name="T31" fmla="*/ 50 h 57"/>
                <a:gd name="T32" fmla="*/ 121 w 210"/>
                <a:gd name="T33" fmla="*/ 47 h 57"/>
                <a:gd name="T34" fmla="*/ 145 w 210"/>
                <a:gd name="T35" fmla="*/ 31 h 57"/>
                <a:gd name="T36" fmla="*/ 169 w 210"/>
                <a:gd name="T37" fmla="*/ 13 h 57"/>
                <a:gd name="T38" fmla="*/ 183 w 210"/>
                <a:gd name="T39" fmla="*/ 6 h 57"/>
                <a:gd name="T40" fmla="*/ 196 w 210"/>
                <a:gd name="T41" fmla="*/ 4 h 57"/>
                <a:gd name="T42" fmla="*/ 199 w 210"/>
                <a:gd name="T43" fmla="*/ 4 h 57"/>
                <a:gd name="T44" fmla="*/ 210 w 210"/>
                <a:gd name="T45" fmla="*/ 6 h 57"/>
                <a:gd name="T46" fmla="*/ 198 w 210"/>
                <a:gd name="T47" fmla="*/ 11 h 57"/>
                <a:gd name="T48" fmla="*/ 196 w 210"/>
                <a:gd name="T49" fmla="*/ 11 h 57"/>
                <a:gd name="T50" fmla="*/ 185 w 210"/>
                <a:gd name="T51" fmla="*/ 13 h 57"/>
                <a:gd name="T52" fmla="*/ 173 w 210"/>
                <a:gd name="T53" fmla="*/ 19 h 57"/>
                <a:gd name="T54" fmla="*/ 160 w 210"/>
                <a:gd name="T55" fmla="*/ 29 h 57"/>
                <a:gd name="T56" fmla="*/ 105 w 210"/>
                <a:gd name="T5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10" h="57">
                  <a:moveTo>
                    <a:pt x="105" y="57"/>
                  </a:moveTo>
                  <a:cubicBezTo>
                    <a:pt x="100" y="56"/>
                    <a:pt x="96" y="55"/>
                    <a:pt x="92" y="53"/>
                  </a:cubicBezTo>
                  <a:cubicBezTo>
                    <a:pt x="83" y="49"/>
                    <a:pt x="75" y="42"/>
                    <a:pt x="67" y="35"/>
                  </a:cubicBezTo>
                  <a:cubicBezTo>
                    <a:pt x="60" y="29"/>
                    <a:pt x="53" y="21"/>
                    <a:pt x="46" y="15"/>
                  </a:cubicBezTo>
                  <a:cubicBezTo>
                    <a:pt x="42" y="12"/>
                    <a:pt x="38" y="10"/>
                    <a:pt x="33" y="8"/>
                  </a:cubicBezTo>
                  <a:cubicBezTo>
                    <a:pt x="29" y="6"/>
                    <a:pt x="25" y="4"/>
                    <a:pt x="20" y="3"/>
                  </a:cubicBezTo>
                  <a:cubicBezTo>
                    <a:pt x="17" y="3"/>
                    <a:pt x="15" y="3"/>
                    <a:pt x="12" y="3"/>
                  </a:cubicBezTo>
                  <a:cubicBezTo>
                    <a:pt x="8" y="3"/>
                    <a:pt x="4" y="3"/>
                    <a:pt x="0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5" y="0"/>
                    <a:pt x="10" y="0"/>
                    <a:pt x="15" y="0"/>
                  </a:cubicBezTo>
                  <a:cubicBezTo>
                    <a:pt x="17" y="0"/>
                    <a:pt x="19" y="0"/>
                    <a:pt x="20" y="0"/>
                  </a:cubicBezTo>
                  <a:cubicBezTo>
                    <a:pt x="25" y="0"/>
                    <a:pt x="30" y="2"/>
                    <a:pt x="35" y="4"/>
                  </a:cubicBezTo>
                  <a:cubicBezTo>
                    <a:pt x="40" y="6"/>
                    <a:pt x="44" y="9"/>
                    <a:pt x="48" y="12"/>
                  </a:cubicBezTo>
                  <a:cubicBezTo>
                    <a:pt x="57" y="18"/>
                    <a:pt x="64" y="25"/>
                    <a:pt x="71" y="31"/>
                  </a:cubicBezTo>
                  <a:cubicBezTo>
                    <a:pt x="79" y="38"/>
                    <a:pt x="86" y="44"/>
                    <a:pt x="95" y="47"/>
                  </a:cubicBezTo>
                  <a:cubicBezTo>
                    <a:pt x="99" y="49"/>
                    <a:pt x="104" y="50"/>
                    <a:pt x="108" y="50"/>
                  </a:cubicBezTo>
                  <a:cubicBezTo>
                    <a:pt x="113" y="50"/>
                    <a:pt x="117" y="49"/>
                    <a:pt x="121" y="47"/>
                  </a:cubicBezTo>
                  <a:cubicBezTo>
                    <a:pt x="130" y="44"/>
                    <a:pt x="137" y="38"/>
                    <a:pt x="145" y="31"/>
                  </a:cubicBezTo>
                  <a:cubicBezTo>
                    <a:pt x="152" y="25"/>
                    <a:pt x="160" y="18"/>
                    <a:pt x="169" y="13"/>
                  </a:cubicBezTo>
                  <a:cubicBezTo>
                    <a:pt x="173" y="10"/>
                    <a:pt x="178" y="8"/>
                    <a:pt x="183" y="6"/>
                  </a:cubicBezTo>
                  <a:cubicBezTo>
                    <a:pt x="187" y="5"/>
                    <a:pt x="192" y="4"/>
                    <a:pt x="196" y="4"/>
                  </a:cubicBezTo>
                  <a:cubicBezTo>
                    <a:pt x="197" y="4"/>
                    <a:pt x="198" y="4"/>
                    <a:pt x="199" y="4"/>
                  </a:cubicBezTo>
                  <a:cubicBezTo>
                    <a:pt x="203" y="4"/>
                    <a:pt x="207" y="5"/>
                    <a:pt x="210" y="6"/>
                  </a:cubicBezTo>
                  <a:cubicBezTo>
                    <a:pt x="206" y="8"/>
                    <a:pt x="202" y="9"/>
                    <a:pt x="198" y="11"/>
                  </a:cubicBezTo>
                  <a:cubicBezTo>
                    <a:pt x="197" y="11"/>
                    <a:pt x="197" y="11"/>
                    <a:pt x="196" y="11"/>
                  </a:cubicBezTo>
                  <a:cubicBezTo>
                    <a:pt x="192" y="11"/>
                    <a:pt x="189" y="12"/>
                    <a:pt x="185" y="13"/>
                  </a:cubicBezTo>
                  <a:cubicBezTo>
                    <a:pt x="181" y="14"/>
                    <a:pt x="177" y="16"/>
                    <a:pt x="173" y="19"/>
                  </a:cubicBezTo>
                  <a:cubicBezTo>
                    <a:pt x="168" y="22"/>
                    <a:pt x="164" y="25"/>
                    <a:pt x="160" y="29"/>
                  </a:cubicBezTo>
                  <a:cubicBezTo>
                    <a:pt x="141" y="38"/>
                    <a:pt x="122" y="47"/>
                    <a:pt x="105" y="57"/>
                  </a:cubicBezTo>
                </a:path>
              </a:pathLst>
            </a:custGeom>
            <a:solidFill>
              <a:srgbClr val="83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E7F75907-8B7B-4577-A965-3AA244652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2588" y="5886451"/>
              <a:ext cx="814388" cy="174625"/>
            </a:xfrm>
            <a:custGeom>
              <a:avLst/>
              <a:gdLst>
                <a:gd name="T0" fmla="*/ 86 w 195"/>
                <a:gd name="T1" fmla="*/ 42 h 42"/>
                <a:gd name="T2" fmla="*/ 71 w 195"/>
                <a:gd name="T3" fmla="*/ 36 h 42"/>
                <a:gd name="T4" fmla="*/ 59 w 195"/>
                <a:gd name="T5" fmla="*/ 23 h 42"/>
                <a:gd name="T6" fmla="*/ 46 w 195"/>
                <a:gd name="T7" fmla="*/ 13 h 42"/>
                <a:gd name="T8" fmla="*/ 14 w 195"/>
                <a:gd name="T9" fmla="*/ 6 h 42"/>
                <a:gd name="T10" fmla="*/ 13 w 195"/>
                <a:gd name="T11" fmla="*/ 6 h 42"/>
                <a:gd name="T12" fmla="*/ 8 w 195"/>
                <a:gd name="T13" fmla="*/ 6 h 42"/>
                <a:gd name="T14" fmla="*/ 0 w 195"/>
                <a:gd name="T15" fmla="*/ 2 h 42"/>
                <a:gd name="T16" fmla="*/ 13 w 195"/>
                <a:gd name="T17" fmla="*/ 0 h 42"/>
                <a:gd name="T18" fmla="*/ 18 w 195"/>
                <a:gd name="T19" fmla="*/ 0 h 42"/>
                <a:gd name="T20" fmla="*/ 49 w 195"/>
                <a:gd name="T21" fmla="*/ 7 h 42"/>
                <a:gd name="T22" fmla="*/ 64 w 195"/>
                <a:gd name="T23" fmla="*/ 18 h 42"/>
                <a:gd name="T24" fmla="*/ 76 w 195"/>
                <a:gd name="T25" fmla="*/ 30 h 42"/>
                <a:gd name="T26" fmla="*/ 86 w 195"/>
                <a:gd name="T27" fmla="*/ 35 h 42"/>
                <a:gd name="T28" fmla="*/ 89 w 195"/>
                <a:gd name="T29" fmla="*/ 34 h 42"/>
                <a:gd name="T30" fmla="*/ 103 w 195"/>
                <a:gd name="T31" fmla="*/ 27 h 42"/>
                <a:gd name="T32" fmla="*/ 116 w 195"/>
                <a:gd name="T33" fmla="*/ 15 h 42"/>
                <a:gd name="T34" fmla="*/ 132 w 195"/>
                <a:gd name="T35" fmla="*/ 6 h 42"/>
                <a:gd name="T36" fmla="*/ 140 w 195"/>
                <a:gd name="T37" fmla="*/ 5 h 42"/>
                <a:gd name="T38" fmla="*/ 151 w 195"/>
                <a:gd name="T39" fmla="*/ 7 h 42"/>
                <a:gd name="T40" fmla="*/ 167 w 195"/>
                <a:gd name="T41" fmla="*/ 17 h 42"/>
                <a:gd name="T42" fmla="*/ 195 w 195"/>
                <a:gd name="T43" fmla="*/ 38 h 42"/>
                <a:gd name="T44" fmla="*/ 164 w 195"/>
                <a:gd name="T45" fmla="*/ 20 h 42"/>
                <a:gd name="T46" fmla="*/ 150 w 195"/>
                <a:gd name="T47" fmla="*/ 12 h 42"/>
                <a:gd name="T48" fmla="*/ 141 w 195"/>
                <a:gd name="T49" fmla="*/ 10 h 42"/>
                <a:gd name="T50" fmla="*/ 134 w 195"/>
                <a:gd name="T51" fmla="*/ 12 h 42"/>
                <a:gd name="T52" fmla="*/ 120 w 195"/>
                <a:gd name="T53" fmla="*/ 20 h 42"/>
                <a:gd name="T54" fmla="*/ 107 w 195"/>
                <a:gd name="T55" fmla="*/ 32 h 42"/>
                <a:gd name="T56" fmla="*/ 91 w 195"/>
                <a:gd name="T57" fmla="*/ 42 h 42"/>
                <a:gd name="T58" fmla="*/ 86 w 195"/>
                <a:gd name="T5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5" h="42">
                  <a:moveTo>
                    <a:pt x="86" y="42"/>
                  </a:moveTo>
                  <a:cubicBezTo>
                    <a:pt x="81" y="42"/>
                    <a:pt x="75" y="40"/>
                    <a:pt x="71" y="36"/>
                  </a:cubicBezTo>
                  <a:cubicBezTo>
                    <a:pt x="66" y="32"/>
                    <a:pt x="63" y="28"/>
                    <a:pt x="59" y="23"/>
                  </a:cubicBezTo>
                  <a:cubicBezTo>
                    <a:pt x="55" y="19"/>
                    <a:pt x="50" y="16"/>
                    <a:pt x="46" y="13"/>
                  </a:cubicBezTo>
                  <a:cubicBezTo>
                    <a:pt x="36" y="8"/>
                    <a:pt x="25" y="6"/>
                    <a:pt x="14" y="6"/>
                  </a:cubicBezTo>
                  <a:cubicBezTo>
                    <a:pt x="14" y="6"/>
                    <a:pt x="13" y="6"/>
                    <a:pt x="13" y="6"/>
                  </a:cubicBezTo>
                  <a:cubicBezTo>
                    <a:pt x="11" y="6"/>
                    <a:pt x="10" y="6"/>
                    <a:pt x="8" y="6"/>
                  </a:cubicBezTo>
                  <a:cubicBezTo>
                    <a:pt x="5" y="5"/>
                    <a:pt x="2" y="3"/>
                    <a:pt x="0" y="2"/>
                  </a:cubicBezTo>
                  <a:cubicBezTo>
                    <a:pt x="4" y="1"/>
                    <a:pt x="9" y="0"/>
                    <a:pt x="13" y="0"/>
                  </a:cubicBezTo>
                  <a:cubicBezTo>
                    <a:pt x="15" y="0"/>
                    <a:pt x="16" y="0"/>
                    <a:pt x="18" y="0"/>
                  </a:cubicBezTo>
                  <a:cubicBezTo>
                    <a:pt x="28" y="0"/>
                    <a:pt x="39" y="2"/>
                    <a:pt x="49" y="7"/>
                  </a:cubicBezTo>
                  <a:cubicBezTo>
                    <a:pt x="55" y="10"/>
                    <a:pt x="60" y="14"/>
                    <a:pt x="64" y="18"/>
                  </a:cubicBezTo>
                  <a:cubicBezTo>
                    <a:pt x="68" y="23"/>
                    <a:pt x="72" y="27"/>
                    <a:pt x="76" y="30"/>
                  </a:cubicBezTo>
                  <a:cubicBezTo>
                    <a:pt x="79" y="33"/>
                    <a:pt x="83" y="35"/>
                    <a:pt x="86" y="35"/>
                  </a:cubicBezTo>
                  <a:cubicBezTo>
                    <a:pt x="87" y="35"/>
                    <a:pt x="88" y="35"/>
                    <a:pt x="89" y="34"/>
                  </a:cubicBezTo>
                  <a:cubicBezTo>
                    <a:pt x="94" y="33"/>
                    <a:pt x="99" y="30"/>
                    <a:pt x="103" y="27"/>
                  </a:cubicBezTo>
                  <a:cubicBezTo>
                    <a:pt x="107" y="23"/>
                    <a:pt x="112" y="19"/>
                    <a:pt x="116" y="15"/>
                  </a:cubicBezTo>
                  <a:cubicBezTo>
                    <a:pt x="121" y="11"/>
                    <a:pt x="126" y="8"/>
                    <a:pt x="132" y="6"/>
                  </a:cubicBezTo>
                  <a:cubicBezTo>
                    <a:pt x="135" y="5"/>
                    <a:pt x="137" y="5"/>
                    <a:pt x="140" y="5"/>
                  </a:cubicBezTo>
                  <a:cubicBezTo>
                    <a:pt x="144" y="5"/>
                    <a:pt x="148" y="6"/>
                    <a:pt x="151" y="7"/>
                  </a:cubicBezTo>
                  <a:cubicBezTo>
                    <a:pt x="157" y="10"/>
                    <a:pt x="162" y="13"/>
                    <a:pt x="167" y="17"/>
                  </a:cubicBezTo>
                  <a:cubicBezTo>
                    <a:pt x="176" y="24"/>
                    <a:pt x="184" y="33"/>
                    <a:pt x="195" y="38"/>
                  </a:cubicBezTo>
                  <a:cubicBezTo>
                    <a:pt x="183" y="34"/>
                    <a:pt x="174" y="26"/>
                    <a:pt x="164" y="20"/>
                  </a:cubicBezTo>
                  <a:cubicBezTo>
                    <a:pt x="160" y="17"/>
                    <a:pt x="155" y="14"/>
                    <a:pt x="150" y="12"/>
                  </a:cubicBezTo>
                  <a:cubicBezTo>
                    <a:pt x="147" y="11"/>
                    <a:pt x="144" y="10"/>
                    <a:pt x="141" y="10"/>
                  </a:cubicBezTo>
                  <a:cubicBezTo>
                    <a:pt x="139" y="10"/>
                    <a:pt x="136" y="11"/>
                    <a:pt x="134" y="12"/>
                  </a:cubicBezTo>
                  <a:cubicBezTo>
                    <a:pt x="129" y="13"/>
                    <a:pt x="125" y="17"/>
                    <a:pt x="120" y="20"/>
                  </a:cubicBezTo>
                  <a:cubicBezTo>
                    <a:pt x="116" y="24"/>
                    <a:pt x="112" y="28"/>
                    <a:pt x="107" y="32"/>
                  </a:cubicBezTo>
                  <a:cubicBezTo>
                    <a:pt x="103" y="36"/>
                    <a:pt x="98" y="40"/>
                    <a:pt x="91" y="42"/>
                  </a:cubicBezTo>
                  <a:cubicBezTo>
                    <a:pt x="89" y="42"/>
                    <a:pt x="88" y="42"/>
                    <a:pt x="86" y="42"/>
                  </a:cubicBezTo>
                </a:path>
              </a:pathLst>
            </a:custGeom>
            <a:solidFill>
              <a:srgbClr val="83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24E95A2D-D6A2-4496-853A-9765FB3E5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8513" y="1443038"/>
              <a:ext cx="141288" cy="92075"/>
            </a:xfrm>
            <a:custGeom>
              <a:avLst/>
              <a:gdLst>
                <a:gd name="T0" fmla="*/ 0 w 34"/>
                <a:gd name="T1" fmla="*/ 22 h 22"/>
                <a:gd name="T2" fmla="*/ 8 w 34"/>
                <a:gd name="T3" fmla="*/ 14 h 22"/>
                <a:gd name="T4" fmla="*/ 16 w 34"/>
                <a:gd name="T5" fmla="*/ 8 h 22"/>
                <a:gd name="T6" fmla="*/ 24 w 34"/>
                <a:gd name="T7" fmla="*/ 3 h 22"/>
                <a:gd name="T8" fmla="*/ 34 w 34"/>
                <a:gd name="T9" fmla="*/ 0 h 22"/>
                <a:gd name="T10" fmla="*/ 27 w 34"/>
                <a:gd name="T11" fmla="*/ 8 h 22"/>
                <a:gd name="T12" fmla="*/ 19 w 34"/>
                <a:gd name="T13" fmla="*/ 14 h 22"/>
                <a:gd name="T14" fmla="*/ 10 w 34"/>
                <a:gd name="T15" fmla="*/ 19 h 22"/>
                <a:gd name="T16" fmla="*/ 0 w 34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22">
                  <a:moveTo>
                    <a:pt x="0" y="22"/>
                  </a:moveTo>
                  <a:cubicBezTo>
                    <a:pt x="3" y="19"/>
                    <a:pt x="5" y="16"/>
                    <a:pt x="8" y="14"/>
                  </a:cubicBezTo>
                  <a:cubicBezTo>
                    <a:pt x="10" y="12"/>
                    <a:pt x="13" y="10"/>
                    <a:pt x="16" y="8"/>
                  </a:cubicBezTo>
                  <a:cubicBezTo>
                    <a:pt x="18" y="6"/>
                    <a:pt x="21" y="4"/>
                    <a:pt x="24" y="3"/>
                  </a:cubicBezTo>
                  <a:cubicBezTo>
                    <a:pt x="27" y="2"/>
                    <a:pt x="31" y="0"/>
                    <a:pt x="34" y="0"/>
                  </a:cubicBezTo>
                  <a:cubicBezTo>
                    <a:pt x="32" y="3"/>
                    <a:pt x="30" y="6"/>
                    <a:pt x="27" y="8"/>
                  </a:cubicBezTo>
                  <a:cubicBezTo>
                    <a:pt x="25" y="11"/>
                    <a:pt x="22" y="13"/>
                    <a:pt x="19" y="14"/>
                  </a:cubicBezTo>
                  <a:cubicBezTo>
                    <a:pt x="16" y="16"/>
                    <a:pt x="13" y="18"/>
                    <a:pt x="10" y="19"/>
                  </a:cubicBezTo>
                  <a:cubicBezTo>
                    <a:pt x="7" y="21"/>
                    <a:pt x="4" y="22"/>
                    <a:pt x="0" y="22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8D89D76C-DED5-44F2-A76E-F1F415C7F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3913" y="1638301"/>
              <a:ext cx="238125" cy="33338"/>
            </a:xfrm>
            <a:custGeom>
              <a:avLst/>
              <a:gdLst>
                <a:gd name="T0" fmla="*/ 0 w 57"/>
                <a:gd name="T1" fmla="*/ 3 h 8"/>
                <a:gd name="T2" fmla="*/ 14 w 57"/>
                <a:gd name="T3" fmla="*/ 1 h 8"/>
                <a:gd name="T4" fmla="*/ 28 w 57"/>
                <a:gd name="T5" fmla="*/ 0 h 8"/>
                <a:gd name="T6" fmla="*/ 43 w 57"/>
                <a:gd name="T7" fmla="*/ 2 h 8"/>
                <a:gd name="T8" fmla="*/ 57 w 57"/>
                <a:gd name="T9" fmla="*/ 5 h 8"/>
                <a:gd name="T10" fmla="*/ 42 w 57"/>
                <a:gd name="T11" fmla="*/ 8 h 8"/>
                <a:gd name="T12" fmla="*/ 28 w 57"/>
                <a:gd name="T13" fmla="*/ 8 h 8"/>
                <a:gd name="T14" fmla="*/ 14 w 57"/>
                <a:gd name="T15" fmla="*/ 7 h 8"/>
                <a:gd name="T16" fmla="*/ 0 w 57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8">
                  <a:moveTo>
                    <a:pt x="0" y="3"/>
                  </a:moveTo>
                  <a:cubicBezTo>
                    <a:pt x="4" y="2"/>
                    <a:pt x="9" y="1"/>
                    <a:pt x="14" y="1"/>
                  </a:cubicBezTo>
                  <a:cubicBezTo>
                    <a:pt x="19" y="0"/>
                    <a:pt x="24" y="0"/>
                    <a:pt x="28" y="0"/>
                  </a:cubicBezTo>
                  <a:cubicBezTo>
                    <a:pt x="33" y="1"/>
                    <a:pt x="38" y="1"/>
                    <a:pt x="43" y="2"/>
                  </a:cubicBezTo>
                  <a:cubicBezTo>
                    <a:pt x="47" y="3"/>
                    <a:pt x="52" y="4"/>
                    <a:pt x="57" y="5"/>
                  </a:cubicBezTo>
                  <a:cubicBezTo>
                    <a:pt x="52" y="7"/>
                    <a:pt x="47" y="8"/>
                    <a:pt x="42" y="8"/>
                  </a:cubicBezTo>
                  <a:cubicBezTo>
                    <a:pt x="38" y="8"/>
                    <a:pt x="33" y="8"/>
                    <a:pt x="28" y="8"/>
                  </a:cubicBezTo>
                  <a:cubicBezTo>
                    <a:pt x="23" y="8"/>
                    <a:pt x="19" y="8"/>
                    <a:pt x="14" y="7"/>
                  </a:cubicBezTo>
                  <a:cubicBezTo>
                    <a:pt x="9" y="6"/>
                    <a:pt x="4" y="5"/>
                    <a:pt x="0" y="3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451AAAB8-F123-43AD-9994-051A0E8F6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8513" y="1822451"/>
              <a:ext cx="179388" cy="95250"/>
            </a:xfrm>
            <a:custGeom>
              <a:avLst/>
              <a:gdLst>
                <a:gd name="T0" fmla="*/ 0 w 43"/>
                <a:gd name="T1" fmla="*/ 1 h 23"/>
                <a:gd name="T2" fmla="*/ 13 w 43"/>
                <a:gd name="T3" fmla="*/ 2 h 23"/>
                <a:gd name="T4" fmla="*/ 24 w 43"/>
                <a:gd name="T5" fmla="*/ 6 h 23"/>
                <a:gd name="T6" fmla="*/ 35 w 43"/>
                <a:gd name="T7" fmla="*/ 13 h 23"/>
                <a:gd name="T8" fmla="*/ 43 w 43"/>
                <a:gd name="T9" fmla="*/ 23 h 23"/>
                <a:gd name="T10" fmla="*/ 32 w 43"/>
                <a:gd name="T11" fmla="*/ 18 h 23"/>
                <a:gd name="T12" fmla="*/ 21 w 43"/>
                <a:gd name="T13" fmla="*/ 13 h 23"/>
                <a:gd name="T14" fmla="*/ 11 w 43"/>
                <a:gd name="T15" fmla="*/ 8 h 23"/>
                <a:gd name="T16" fmla="*/ 0 w 43"/>
                <a:gd name="T17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23">
                  <a:moveTo>
                    <a:pt x="0" y="1"/>
                  </a:moveTo>
                  <a:cubicBezTo>
                    <a:pt x="5" y="0"/>
                    <a:pt x="9" y="1"/>
                    <a:pt x="13" y="2"/>
                  </a:cubicBezTo>
                  <a:cubicBezTo>
                    <a:pt x="17" y="3"/>
                    <a:pt x="21" y="4"/>
                    <a:pt x="24" y="6"/>
                  </a:cubicBezTo>
                  <a:cubicBezTo>
                    <a:pt x="28" y="8"/>
                    <a:pt x="32" y="10"/>
                    <a:pt x="35" y="13"/>
                  </a:cubicBezTo>
                  <a:cubicBezTo>
                    <a:pt x="38" y="16"/>
                    <a:pt x="41" y="19"/>
                    <a:pt x="43" y="23"/>
                  </a:cubicBezTo>
                  <a:cubicBezTo>
                    <a:pt x="39" y="22"/>
                    <a:pt x="36" y="20"/>
                    <a:pt x="32" y="18"/>
                  </a:cubicBezTo>
                  <a:cubicBezTo>
                    <a:pt x="28" y="17"/>
                    <a:pt x="25" y="15"/>
                    <a:pt x="21" y="13"/>
                  </a:cubicBezTo>
                  <a:cubicBezTo>
                    <a:pt x="18" y="11"/>
                    <a:pt x="14" y="10"/>
                    <a:pt x="11" y="8"/>
                  </a:cubicBezTo>
                  <a:cubicBezTo>
                    <a:pt x="7" y="5"/>
                    <a:pt x="4" y="3"/>
                    <a:pt x="0" y="1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AF8CD9E3-A1D5-4FF8-930D-96871CB93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4538" y="1943101"/>
              <a:ext cx="166688" cy="292100"/>
            </a:xfrm>
            <a:custGeom>
              <a:avLst/>
              <a:gdLst>
                <a:gd name="T0" fmla="*/ 0 w 40"/>
                <a:gd name="T1" fmla="*/ 0 h 70"/>
                <a:gd name="T2" fmla="*/ 13 w 40"/>
                <a:gd name="T3" fmla="*/ 16 h 70"/>
                <a:gd name="T4" fmla="*/ 23 w 40"/>
                <a:gd name="T5" fmla="*/ 33 h 70"/>
                <a:gd name="T6" fmla="*/ 33 w 40"/>
                <a:gd name="T7" fmla="*/ 51 h 70"/>
                <a:gd name="T8" fmla="*/ 40 w 40"/>
                <a:gd name="T9" fmla="*/ 70 h 70"/>
                <a:gd name="T10" fmla="*/ 28 w 40"/>
                <a:gd name="T11" fmla="*/ 54 h 70"/>
                <a:gd name="T12" fmla="*/ 17 w 40"/>
                <a:gd name="T13" fmla="*/ 37 h 70"/>
                <a:gd name="T14" fmla="*/ 8 w 40"/>
                <a:gd name="T15" fmla="*/ 19 h 70"/>
                <a:gd name="T16" fmla="*/ 0 w 40"/>
                <a:gd name="T1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70">
                  <a:moveTo>
                    <a:pt x="0" y="0"/>
                  </a:moveTo>
                  <a:cubicBezTo>
                    <a:pt x="5" y="5"/>
                    <a:pt x="9" y="10"/>
                    <a:pt x="13" y="16"/>
                  </a:cubicBezTo>
                  <a:cubicBezTo>
                    <a:pt x="17" y="21"/>
                    <a:pt x="20" y="27"/>
                    <a:pt x="23" y="33"/>
                  </a:cubicBezTo>
                  <a:cubicBezTo>
                    <a:pt x="27" y="39"/>
                    <a:pt x="30" y="45"/>
                    <a:pt x="33" y="51"/>
                  </a:cubicBezTo>
                  <a:cubicBezTo>
                    <a:pt x="36" y="57"/>
                    <a:pt x="38" y="64"/>
                    <a:pt x="40" y="70"/>
                  </a:cubicBezTo>
                  <a:cubicBezTo>
                    <a:pt x="36" y="65"/>
                    <a:pt x="32" y="60"/>
                    <a:pt x="28" y="54"/>
                  </a:cubicBezTo>
                  <a:cubicBezTo>
                    <a:pt x="24" y="49"/>
                    <a:pt x="21" y="43"/>
                    <a:pt x="17" y="37"/>
                  </a:cubicBezTo>
                  <a:cubicBezTo>
                    <a:pt x="14" y="31"/>
                    <a:pt x="11" y="25"/>
                    <a:pt x="8" y="19"/>
                  </a:cubicBezTo>
                  <a:cubicBezTo>
                    <a:pt x="5" y="13"/>
                    <a:pt x="2" y="7"/>
                    <a:pt x="0" y="0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B6AAA552-86F3-4B72-84EE-2BB12E7751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9288" y="2030413"/>
              <a:ext cx="41275" cy="238125"/>
            </a:xfrm>
            <a:custGeom>
              <a:avLst/>
              <a:gdLst>
                <a:gd name="T0" fmla="*/ 2 w 10"/>
                <a:gd name="T1" fmla="*/ 0 h 57"/>
                <a:gd name="T2" fmla="*/ 6 w 10"/>
                <a:gd name="T3" fmla="*/ 15 h 57"/>
                <a:gd name="T4" fmla="*/ 8 w 10"/>
                <a:gd name="T5" fmla="*/ 28 h 57"/>
                <a:gd name="T6" fmla="*/ 10 w 10"/>
                <a:gd name="T7" fmla="*/ 43 h 57"/>
                <a:gd name="T8" fmla="*/ 10 w 10"/>
                <a:gd name="T9" fmla="*/ 57 h 57"/>
                <a:gd name="T10" fmla="*/ 4 w 10"/>
                <a:gd name="T11" fmla="*/ 44 h 57"/>
                <a:gd name="T12" fmla="*/ 1 w 10"/>
                <a:gd name="T13" fmla="*/ 30 h 57"/>
                <a:gd name="T14" fmla="*/ 0 w 10"/>
                <a:gd name="T15" fmla="*/ 15 h 57"/>
                <a:gd name="T16" fmla="*/ 2 w 10"/>
                <a:gd name="T1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57">
                  <a:moveTo>
                    <a:pt x="2" y="0"/>
                  </a:moveTo>
                  <a:cubicBezTo>
                    <a:pt x="4" y="5"/>
                    <a:pt x="5" y="10"/>
                    <a:pt x="6" y="15"/>
                  </a:cubicBezTo>
                  <a:cubicBezTo>
                    <a:pt x="7" y="19"/>
                    <a:pt x="7" y="24"/>
                    <a:pt x="8" y="28"/>
                  </a:cubicBezTo>
                  <a:cubicBezTo>
                    <a:pt x="9" y="33"/>
                    <a:pt x="9" y="38"/>
                    <a:pt x="10" y="43"/>
                  </a:cubicBezTo>
                  <a:cubicBezTo>
                    <a:pt x="10" y="47"/>
                    <a:pt x="10" y="52"/>
                    <a:pt x="10" y="57"/>
                  </a:cubicBezTo>
                  <a:cubicBezTo>
                    <a:pt x="8" y="53"/>
                    <a:pt x="6" y="49"/>
                    <a:pt x="4" y="44"/>
                  </a:cubicBezTo>
                  <a:cubicBezTo>
                    <a:pt x="3" y="39"/>
                    <a:pt x="1" y="35"/>
                    <a:pt x="1" y="30"/>
                  </a:cubicBezTo>
                  <a:cubicBezTo>
                    <a:pt x="0" y="25"/>
                    <a:pt x="0" y="20"/>
                    <a:pt x="0" y="15"/>
                  </a:cubicBezTo>
                  <a:cubicBezTo>
                    <a:pt x="0" y="10"/>
                    <a:pt x="1" y="5"/>
                    <a:pt x="2" y="0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ABA9684E-45D1-4723-991A-E343131E2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6563" y="2030413"/>
              <a:ext cx="74613" cy="258763"/>
            </a:xfrm>
            <a:custGeom>
              <a:avLst/>
              <a:gdLst>
                <a:gd name="T0" fmla="*/ 18 w 18"/>
                <a:gd name="T1" fmla="*/ 0 h 62"/>
                <a:gd name="T2" fmla="*/ 16 w 18"/>
                <a:gd name="T3" fmla="*/ 17 h 62"/>
                <a:gd name="T4" fmla="*/ 12 w 18"/>
                <a:gd name="T5" fmla="*/ 32 h 62"/>
                <a:gd name="T6" fmla="*/ 7 w 18"/>
                <a:gd name="T7" fmla="*/ 47 h 62"/>
                <a:gd name="T8" fmla="*/ 1 w 18"/>
                <a:gd name="T9" fmla="*/ 62 h 62"/>
                <a:gd name="T10" fmla="*/ 2 w 18"/>
                <a:gd name="T11" fmla="*/ 45 h 62"/>
                <a:gd name="T12" fmla="*/ 5 w 18"/>
                <a:gd name="T13" fmla="*/ 30 h 62"/>
                <a:gd name="T14" fmla="*/ 11 w 18"/>
                <a:gd name="T15" fmla="*/ 15 h 62"/>
                <a:gd name="T16" fmla="*/ 18 w 18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62">
                  <a:moveTo>
                    <a:pt x="18" y="0"/>
                  </a:moveTo>
                  <a:cubicBezTo>
                    <a:pt x="18" y="6"/>
                    <a:pt x="17" y="11"/>
                    <a:pt x="16" y="17"/>
                  </a:cubicBezTo>
                  <a:cubicBezTo>
                    <a:pt x="15" y="22"/>
                    <a:pt x="14" y="27"/>
                    <a:pt x="12" y="32"/>
                  </a:cubicBezTo>
                  <a:cubicBezTo>
                    <a:pt x="11" y="37"/>
                    <a:pt x="9" y="42"/>
                    <a:pt x="7" y="47"/>
                  </a:cubicBezTo>
                  <a:cubicBezTo>
                    <a:pt x="5" y="52"/>
                    <a:pt x="3" y="57"/>
                    <a:pt x="1" y="62"/>
                  </a:cubicBezTo>
                  <a:cubicBezTo>
                    <a:pt x="0" y="56"/>
                    <a:pt x="1" y="51"/>
                    <a:pt x="2" y="45"/>
                  </a:cubicBezTo>
                  <a:cubicBezTo>
                    <a:pt x="3" y="40"/>
                    <a:pt x="4" y="35"/>
                    <a:pt x="5" y="30"/>
                  </a:cubicBezTo>
                  <a:cubicBezTo>
                    <a:pt x="7" y="24"/>
                    <a:pt x="9" y="19"/>
                    <a:pt x="11" y="15"/>
                  </a:cubicBezTo>
                  <a:cubicBezTo>
                    <a:pt x="13" y="10"/>
                    <a:pt x="15" y="5"/>
                    <a:pt x="18" y="0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8908F73E-32E5-44D7-8099-633C3738C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675" y="1984376"/>
              <a:ext cx="179388" cy="246063"/>
            </a:xfrm>
            <a:custGeom>
              <a:avLst/>
              <a:gdLst>
                <a:gd name="T0" fmla="*/ 43 w 43"/>
                <a:gd name="T1" fmla="*/ 0 h 59"/>
                <a:gd name="T2" fmla="*/ 35 w 43"/>
                <a:gd name="T3" fmla="*/ 17 h 59"/>
                <a:gd name="T4" fmla="*/ 24 w 43"/>
                <a:gd name="T5" fmla="*/ 32 h 59"/>
                <a:gd name="T6" fmla="*/ 13 w 43"/>
                <a:gd name="T7" fmla="*/ 46 h 59"/>
                <a:gd name="T8" fmla="*/ 0 w 43"/>
                <a:gd name="T9" fmla="*/ 59 h 59"/>
                <a:gd name="T10" fmla="*/ 9 w 43"/>
                <a:gd name="T11" fmla="*/ 42 h 59"/>
                <a:gd name="T12" fmla="*/ 19 w 43"/>
                <a:gd name="T13" fmla="*/ 27 h 59"/>
                <a:gd name="T14" fmla="*/ 30 w 43"/>
                <a:gd name="T15" fmla="*/ 13 h 59"/>
                <a:gd name="T16" fmla="*/ 43 w 43"/>
                <a:gd name="T1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59">
                  <a:moveTo>
                    <a:pt x="43" y="0"/>
                  </a:moveTo>
                  <a:cubicBezTo>
                    <a:pt x="41" y="6"/>
                    <a:pt x="38" y="12"/>
                    <a:pt x="35" y="17"/>
                  </a:cubicBezTo>
                  <a:cubicBezTo>
                    <a:pt x="31" y="22"/>
                    <a:pt x="28" y="27"/>
                    <a:pt x="24" y="32"/>
                  </a:cubicBezTo>
                  <a:cubicBezTo>
                    <a:pt x="21" y="37"/>
                    <a:pt x="17" y="41"/>
                    <a:pt x="13" y="46"/>
                  </a:cubicBezTo>
                  <a:cubicBezTo>
                    <a:pt x="9" y="50"/>
                    <a:pt x="5" y="55"/>
                    <a:pt x="0" y="59"/>
                  </a:cubicBezTo>
                  <a:cubicBezTo>
                    <a:pt x="2" y="53"/>
                    <a:pt x="5" y="47"/>
                    <a:pt x="9" y="42"/>
                  </a:cubicBezTo>
                  <a:cubicBezTo>
                    <a:pt x="12" y="37"/>
                    <a:pt x="15" y="32"/>
                    <a:pt x="19" y="27"/>
                  </a:cubicBezTo>
                  <a:cubicBezTo>
                    <a:pt x="23" y="22"/>
                    <a:pt x="26" y="17"/>
                    <a:pt x="30" y="13"/>
                  </a:cubicBezTo>
                  <a:cubicBezTo>
                    <a:pt x="34" y="8"/>
                    <a:pt x="39" y="4"/>
                    <a:pt x="43" y="0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66EAD7E8-4033-4ECF-87FC-A52581B4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1125" y="1897063"/>
              <a:ext cx="161925" cy="92075"/>
            </a:xfrm>
            <a:custGeom>
              <a:avLst/>
              <a:gdLst>
                <a:gd name="T0" fmla="*/ 39 w 39"/>
                <a:gd name="T1" fmla="*/ 0 h 22"/>
                <a:gd name="T2" fmla="*/ 31 w 39"/>
                <a:gd name="T3" fmla="*/ 8 h 22"/>
                <a:gd name="T4" fmla="*/ 21 w 39"/>
                <a:gd name="T5" fmla="*/ 14 h 22"/>
                <a:gd name="T6" fmla="*/ 11 w 39"/>
                <a:gd name="T7" fmla="*/ 19 h 22"/>
                <a:gd name="T8" fmla="*/ 0 w 39"/>
                <a:gd name="T9" fmla="*/ 22 h 22"/>
                <a:gd name="T10" fmla="*/ 9 w 39"/>
                <a:gd name="T11" fmla="*/ 13 h 22"/>
                <a:gd name="T12" fmla="*/ 18 w 39"/>
                <a:gd name="T13" fmla="*/ 7 h 22"/>
                <a:gd name="T14" fmla="*/ 28 w 39"/>
                <a:gd name="T15" fmla="*/ 2 h 22"/>
                <a:gd name="T16" fmla="*/ 39 w 39"/>
                <a:gd name="T1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22">
                  <a:moveTo>
                    <a:pt x="39" y="0"/>
                  </a:moveTo>
                  <a:cubicBezTo>
                    <a:pt x="37" y="3"/>
                    <a:pt x="34" y="6"/>
                    <a:pt x="31" y="8"/>
                  </a:cubicBezTo>
                  <a:cubicBezTo>
                    <a:pt x="28" y="10"/>
                    <a:pt x="25" y="12"/>
                    <a:pt x="21" y="14"/>
                  </a:cubicBezTo>
                  <a:cubicBezTo>
                    <a:pt x="18" y="16"/>
                    <a:pt x="15" y="18"/>
                    <a:pt x="11" y="19"/>
                  </a:cubicBezTo>
                  <a:cubicBezTo>
                    <a:pt x="8" y="20"/>
                    <a:pt x="4" y="21"/>
                    <a:pt x="0" y="22"/>
                  </a:cubicBezTo>
                  <a:cubicBezTo>
                    <a:pt x="3" y="18"/>
                    <a:pt x="6" y="16"/>
                    <a:pt x="9" y="13"/>
                  </a:cubicBezTo>
                  <a:cubicBezTo>
                    <a:pt x="12" y="11"/>
                    <a:pt x="15" y="9"/>
                    <a:pt x="18" y="7"/>
                  </a:cubicBezTo>
                  <a:cubicBezTo>
                    <a:pt x="21" y="5"/>
                    <a:pt x="25" y="4"/>
                    <a:pt x="28" y="2"/>
                  </a:cubicBezTo>
                  <a:cubicBezTo>
                    <a:pt x="32" y="1"/>
                    <a:pt x="36" y="0"/>
                    <a:pt x="39" y="0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9CD0EDD9-0730-4C48-A0FD-866069DCD4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6988" y="1751013"/>
              <a:ext cx="238125" cy="33338"/>
            </a:xfrm>
            <a:custGeom>
              <a:avLst/>
              <a:gdLst>
                <a:gd name="T0" fmla="*/ 57 w 57"/>
                <a:gd name="T1" fmla="*/ 4 h 8"/>
                <a:gd name="T2" fmla="*/ 43 w 57"/>
                <a:gd name="T3" fmla="*/ 7 h 8"/>
                <a:gd name="T4" fmla="*/ 28 w 57"/>
                <a:gd name="T5" fmla="*/ 8 h 8"/>
                <a:gd name="T6" fmla="*/ 14 w 57"/>
                <a:gd name="T7" fmla="*/ 7 h 8"/>
                <a:gd name="T8" fmla="*/ 0 w 57"/>
                <a:gd name="T9" fmla="*/ 4 h 8"/>
                <a:gd name="T10" fmla="*/ 14 w 57"/>
                <a:gd name="T11" fmla="*/ 1 h 8"/>
                <a:gd name="T12" fmla="*/ 28 w 57"/>
                <a:gd name="T13" fmla="*/ 0 h 8"/>
                <a:gd name="T14" fmla="*/ 43 w 57"/>
                <a:gd name="T15" fmla="*/ 1 h 8"/>
                <a:gd name="T16" fmla="*/ 57 w 57"/>
                <a:gd name="T17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8">
                  <a:moveTo>
                    <a:pt x="57" y="4"/>
                  </a:moveTo>
                  <a:cubicBezTo>
                    <a:pt x="52" y="6"/>
                    <a:pt x="47" y="7"/>
                    <a:pt x="43" y="7"/>
                  </a:cubicBezTo>
                  <a:cubicBezTo>
                    <a:pt x="38" y="8"/>
                    <a:pt x="33" y="8"/>
                    <a:pt x="28" y="8"/>
                  </a:cubicBezTo>
                  <a:cubicBezTo>
                    <a:pt x="23" y="8"/>
                    <a:pt x="19" y="8"/>
                    <a:pt x="14" y="7"/>
                  </a:cubicBezTo>
                  <a:cubicBezTo>
                    <a:pt x="9" y="7"/>
                    <a:pt x="4" y="6"/>
                    <a:pt x="0" y="4"/>
                  </a:cubicBezTo>
                  <a:cubicBezTo>
                    <a:pt x="4" y="3"/>
                    <a:pt x="9" y="2"/>
                    <a:pt x="14" y="1"/>
                  </a:cubicBezTo>
                  <a:cubicBezTo>
                    <a:pt x="19" y="0"/>
                    <a:pt x="23" y="0"/>
                    <a:pt x="28" y="0"/>
                  </a:cubicBezTo>
                  <a:cubicBezTo>
                    <a:pt x="33" y="0"/>
                    <a:pt x="38" y="1"/>
                    <a:pt x="43" y="1"/>
                  </a:cubicBezTo>
                  <a:cubicBezTo>
                    <a:pt x="47" y="2"/>
                    <a:pt x="52" y="3"/>
                    <a:pt x="57" y="4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FB538E97-2786-4DA5-93EE-500352ACF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5088" y="1535113"/>
              <a:ext cx="192088" cy="87313"/>
            </a:xfrm>
            <a:custGeom>
              <a:avLst/>
              <a:gdLst>
                <a:gd name="T0" fmla="*/ 46 w 46"/>
                <a:gd name="T1" fmla="*/ 21 h 21"/>
                <a:gd name="T2" fmla="*/ 34 w 46"/>
                <a:gd name="T3" fmla="*/ 18 h 21"/>
                <a:gd name="T4" fmla="*/ 22 w 46"/>
                <a:gd name="T5" fmla="*/ 14 h 21"/>
                <a:gd name="T6" fmla="*/ 10 w 46"/>
                <a:gd name="T7" fmla="*/ 8 h 21"/>
                <a:gd name="T8" fmla="*/ 0 w 46"/>
                <a:gd name="T9" fmla="*/ 0 h 21"/>
                <a:gd name="T10" fmla="*/ 12 w 46"/>
                <a:gd name="T11" fmla="*/ 2 h 21"/>
                <a:gd name="T12" fmla="*/ 25 w 46"/>
                <a:gd name="T13" fmla="*/ 6 h 21"/>
                <a:gd name="T14" fmla="*/ 36 w 46"/>
                <a:gd name="T15" fmla="*/ 12 h 21"/>
                <a:gd name="T16" fmla="*/ 46 w 46"/>
                <a:gd name="T1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21">
                  <a:moveTo>
                    <a:pt x="46" y="21"/>
                  </a:moveTo>
                  <a:cubicBezTo>
                    <a:pt x="42" y="20"/>
                    <a:pt x="38" y="19"/>
                    <a:pt x="34" y="18"/>
                  </a:cubicBezTo>
                  <a:cubicBezTo>
                    <a:pt x="30" y="17"/>
                    <a:pt x="26" y="15"/>
                    <a:pt x="22" y="14"/>
                  </a:cubicBezTo>
                  <a:cubicBezTo>
                    <a:pt x="18" y="12"/>
                    <a:pt x="14" y="10"/>
                    <a:pt x="10" y="8"/>
                  </a:cubicBezTo>
                  <a:cubicBezTo>
                    <a:pt x="7" y="6"/>
                    <a:pt x="3" y="3"/>
                    <a:pt x="0" y="0"/>
                  </a:cubicBezTo>
                  <a:cubicBezTo>
                    <a:pt x="4" y="0"/>
                    <a:pt x="8" y="1"/>
                    <a:pt x="12" y="2"/>
                  </a:cubicBezTo>
                  <a:cubicBezTo>
                    <a:pt x="17" y="3"/>
                    <a:pt x="21" y="4"/>
                    <a:pt x="25" y="6"/>
                  </a:cubicBezTo>
                  <a:cubicBezTo>
                    <a:pt x="28" y="8"/>
                    <a:pt x="32" y="10"/>
                    <a:pt x="36" y="12"/>
                  </a:cubicBezTo>
                  <a:cubicBezTo>
                    <a:pt x="40" y="15"/>
                    <a:pt x="43" y="17"/>
                    <a:pt x="46" y="21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3D42143E-4A90-4E3A-9C3F-BC8B6B4C0A9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3838" y="1330326"/>
              <a:ext cx="123825" cy="182563"/>
            </a:xfrm>
            <a:custGeom>
              <a:avLst/>
              <a:gdLst>
                <a:gd name="T0" fmla="*/ 30 w 30"/>
                <a:gd name="T1" fmla="*/ 44 h 44"/>
                <a:gd name="T2" fmla="*/ 20 w 30"/>
                <a:gd name="T3" fmla="*/ 35 h 44"/>
                <a:gd name="T4" fmla="*/ 12 w 30"/>
                <a:gd name="T5" fmla="*/ 25 h 44"/>
                <a:gd name="T6" fmla="*/ 5 w 30"/>
                <a:gd name="T7" fmla="*/ 13 h 44"/>
                <a:gd name="T8" fmla="*/ 0 w 30"/>
                <a:gd name="T9" fmla="*/ 0 h 44"/>
                <a:gd name="T10" fmla="*/ 9 w 30"/>
                <a:gd name="T11" fmla="*/ 9 h 44"/>
                <a:gd name="T12" fmla="*/ 18 w 30"/>
                <a:gd name="T13" fmla="*/ 20 h 44"/>
                <a:gd name="T14" fmla="*/ 24 w 30"/>
                <a:gd name="T15" fmla="*/ 32 h 44"/>
                <a:gd name="T16" fmla="*/ 30 w 30"/>
                <a:gd name="T1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44">
                  <a:moveTo>
                    <a:pt x="30" y="44"/>
                  </a:moveTo>
                  <a:cubicBezTo>
                    <a:pt x="26" y="42"/>
                    <a:pt x="23" y="39"/>
                    <a:pt x="20" y="35"/>
                  </a:cubicBezTo>
                  <a:cubicBezTo>
                    <a:pt x="17" y="32"/>
                    <a:pt x="14" y="28"/>
                    <a:pt x="12" y="25"/>
                  </a:cubicBezTo>
                  <a:cubicBezTo>
                    <a:pt x="9" y="21"/>
                    <a:pt x="7" y="17"/>
                    <a:pt x="5" y="13"/>
                  </a:cubicBezTo>
                  <a:cubicBezTo>
                    <a:pt x="3" y="9"/>
                    <a:pt x="1" y="5"/>
                    <a:pt x="0" y="0"/>
                  </a:cubicBezTo>
                  <a:cubicBezTo>
                    <a:pt x="3" y="3"/>
                    <a:pt x="6" y="6"/>
                    <a:pt x="9" y="9"/>
                  </a:cubicBezTo>
                  <a:cubicBezTo>
                    <a:pt x="12" y="13"/>
                    <a:pt x="15" y="16"/>
                    <a:pt x="18" y="20"/>
                  </a:cubicBezTo>
                  <a:cubicBezTo>
                    <a:pt x="20" y="24"/>
                    <a:pt x="22" y="28"/>
                    <a:pt x="24" y="32"/>
                  </a:cubicBezTo>
                  <a:cubicBezTo>
                    <a:pt x="26" y="36"/>
                    <a:pt x="28" y="40"/>
                    <a:pt x="30" y="44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87B714E9-3E3B-482B-91BC-BAF4F5E6C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9100" y="1289051"/>
              <a:ext cx="41275" cy="144463"/>
            </a:xfrm>
            <a:custGeom>
              <a:avLst/>
              <a:gdLst>
                <a:gd name="T0" fmla="*/ 9 w 10"/>
                <a:gd name="T1" fmla="*/ 35 h 35"/>
                <a:gd name="T2" fmla="*/ 4 w 10"/>
                <a:gd name="T3" fmla="*/ 26 h 35"/>
                <a:gd name="T4" fmla="*/ 2 w 10"/>
                <a:gd name="T5" fmla="*/ 18 h 35"/>
                <a:gd name="T6" fmla="*/ 0 w 10"/>
                <a:gd name="T7" fmla="*/ 9 h 35"/>
                <a:gd name="T8" fmla="*/ 0 w 10"/>
                <a:gd name="T9" fmla="*/ 0 h 35"/>
                <a:gd name="T10" fmla="*/ 6 w 10"/>
                <a:gd name="T11" fmla="*/ 7 h 35"/>
                <a:gd name="T12" fmla="*/ 9 w 10"/>
                <a:gd name="T13" fmla="*/ 16 h 35"/>
                <a:gd name="T14" fmla="*/ 10 w 10"/>
                <a:gd name="T15" fmla="*/ 25 h 35"/>
                <a:gd name="T16" fmla="*/ 9 w 10"/>
                <a:gd name="T1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35">
                  <a:moveTo>
                    <a:pt x="9" y="35"/>
                  </a:moveTo>
                  <a:cubicBezTo>
                    <a:pt x="7" y="32"/>
                    <a:pt x="5" y="29"/>
                    <a:pt x="4" y="26"/>
                  </a:cubicBezTo>
                  <a:cubicBezTo>
                    <a:pt x="3" y="24"/>
                    <a:pt x="3" y="21"/>
                    <a:pt x="2" y="18"/>
                  </a:cubicBezTo>
                  <a:cubicBezTo>
                    <a:pt x="1" y="15"/>
                    <a:pt x="1" y="12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ubicBezTo>
                    <a:pt x="3" y="2"/>
                    <a:pt x="4" y="4"/>
                    <a:pt x="6" y="7"/>
                  </a:cubicBezTo>
                  <a:cubicBezTo>
                    <a:pt x="7" y="10"/>
                    <a:pt x="8" y="13"/>
                    <a:pt x="9" y="16"/>
                  </a:cubicBezTo>
                  <a:cubicBezTo>
                    <a:pt x="9" y="19"/>
                    <a:pt x="10" y="22"/>
                    <a:pt x="10" y="25"/>
                  </a:cubicBezTo>
                  <a:cubicBezTo>
                    <a:pt x="10" y="28"/>
                    <a:pt x="10" y="32"/>
                    <a:pt x="9" y="35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F34A9B49-58D0-4C49-8E3F-FA9759A6F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3088" y="1233488"/>
              <a:ext cx="76200" cy="200025"/>
            </a:xfrm>
            <a:custGeom>
              <a:avLst/>
              <a:gdLst>
                <a:gd name="T0" fmla="*/ 0 w 18"/>
                <a:gd name="T1" fmla="*/ 48 h 48"/>
                <a:gd name="T2" fmla="*/ 1 w 18"/>
                <a:gd name="T3" fmla="*/ 35 h 48"/>
                <a:gd name="T4" fmla="*/ 5 w 18"/>
                <a:gd name="T5" fmla="*/ 22 h 48"/>
                <a:gd name="T6" fmla="*/ 10 w 18"/>
                <a:gd name="T7" fmla="*/ 11 h 48"/>
                <a:gd name="T8" fmla="*/ 18 w 18"/>
                <a:gd name="T9" fmla="*/ 0 h 48"/>
                <a:gd name="T10" fmla="*/ 15 w 18"/>
                <a:gd name="T11" fmla="*/ 13 h 48"/>
                <a:gd name="T12" fmla="*/ 11 w 18"/>
                <a:gd name="T13" fmla="*/ 25 h 48"/>
                <a:gd name="T14" fmla="*/ 6 w 18"/>
                <a:gd name="T15" fmla="*/ 37 h 48"/>
                <a:gd name="T16" fmla="*/ 0 w 18"/>
                <a:gd name="T17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48">
                  <a:moveTo>
                    <a:pt x="0" y="48"/>
                  </a:moveTo>
                  <a:cubicBezTo>
                    <a:pt x="0" y="43"/>
                    <a:pt x="0" y="39"/>
                    <a:pt x="1" y="35"/>
                  </a:cubicBezTo>
                  <a:cubicBezTo>
                    <a:pt x="2" y="30"/>
                    <a:pt x="3" y="26"/>
                    <a:pt x="5" y="22"/>
                  </a:cubicBezTo>
                  <a:cubicBezTo>
                    <a:pt x="6" y="18"/>
                    <a:pt x="8" y="14"/>
                    <a:pt x="10" y="11"/>
                  </a:cubicBezTo>
                  <a:cubicBezTo>
                    <a:pt x="13" y="7"/>
                    <a:pt x="15" y="4"/>
                    <a:pt x="18" y="0"/>
                  </a:cubicBezTo>
                  <a:cubicBezTo>
                    <a:pt x="18" y="5"/>
                    <a:pt x="17" y="9"/>
                    <a:pt x="15" y="13"/>
                  </a:cubicBezTo>
                  <a:cubicBezTo>
                    <a:pt x="14" y="17"/>
                    <a:pt x="13" y="21"/>
                    <a:pt x="11" y="25"/>
                  </a:cubicBezTo>
                  <a:cubicBezTo>
                    <a:pt x="10" y="29"/>
                    <a:pt x="8" y="33"/>
                    <a:pt x="6" y="37"/>
                  </a:cubicBezTo>
                  <a:cubicBezTo>
                    <a:pt x="5" y="41"/>
                    <a:pt x="3" y="44"/>
                    <a:pt x="0" y="48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666CA2CD-DF47-47CE-BFB5-7D8CF59CD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5800" y="1263651"/>
              <a:ext cx="141288" cy="195263"/>
            </a:xfrm>
            <a:custGeom>
              <a:avLst/>
              <a:gdLst>
                <a:gd name="T0" fmla="*/ 0 w 34"/>
                <a:gd name="T1" fmla="*/ 47 h 47"/>
                <a:gd name="T2" fmla="*/ 7 w 34"/>
                <a:gd name="T3" fmla="*/ 33 h 47"/>
                <a:gd name="T4" fmla="*/ 15 w 34"/>
                <a:gd name="T5" fmla="*/ 21 h 47"/>
                <a:gd name="T6" fmla="*/ 24 w 34"/>
                <a:gd name="T7" fmla="*/ 10 h 47"/>
                <a:gd name="T8" fmla="*/ 34 w 34"/>
                <a:gd name="T9" fmla="*/ 0 h 47"/>
                <a:gd name="T10" fmla="*/ 28 w 34"/>
                <a:gd name="T11" fmla="*/ 14 h 47"/>
                <a:gd name="T12" fmla="*/ 20 w 34"/>
                <a:gd name="T13" fmla="*/ 26 h 47"/>
                <a:gd name="T14" fmla="*/ 11 w 34"/>
                <a:gd name="T15" fmla="*/ 37 h 47"/>
                <a:gd name="T16" fmla="*/ 0 w 34"/>
                <a:gd name="T17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47">
                  <a:moveTo>
                    <a:pt x="0" y="47"/>
                  </a:moveTo>
                  <a:cubicBezTo>
                    <a:pt x="2" y="42"/>
                    <a:pt x="4" y="37"/>
                    <a:pt x="7" y="33"/>
                  </a:cubicBezTo>
                  <a:cubicBezTo>
                    <a:pt x="9" y="29"/>
                    <a:pt x="12" y="25"/>
                    <a:pt x="15" y="21"/>
                  </a:cubicBezTo>
                  <a:cubicBezTo>
                    <a:pt x="18" y="17"/>
                    <a:pt x="21" y="13"/>
                    <a:pt x="24" y="10"/>
                  </a:cubicBezTo>
                  <a:cubicBezTo>
                    <a:pt x="27" y="6"/>
                    <a:pt x="30" y="3"/>
                    <a:pt x="34" y="0"/>
                  </a:cubicBezTo>
                  <a:cubicBezTo>
                    <a:pt x="33" y="5"/>
                    <a:pt x="31" y="9"/>
                    <a:pt x="28" y="14"/>
                  </a:cubicBezTo>
                  <a:cubicBezTo>
                    <a:pt x="26" y="18"/>
                    <a:pt x="23" y="22"/>
                    <a:pt x="20" y="26"/>
                  </a:cubicBezTo>
                  <a:cubicBezTo>
                    <a:pt x="18" y="30"/>
                    <a:pt x="14" y="34"/>
                    <a:pt x="11" y="37"/>
                  </a:cubicBezTo>
                  <a:cubicBezTo>
                    <a:pt x="8" y="41"/>
                    <a:pt x="4" y="44"/>
                    <a:pt x="0" y="47"/>
                  </a:cubicBezTo>
                  <a:close/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Oval 24">
              <a:extLst>
                <a:ext uri="{FF2B5EF4-FFF2-40B4-BE49-F238E27FC236}">
                  <a16:creationId xmlns:a16="http://schemas.microsoft.com/office/drawing/2014/main" id="{A9D70445-9189-4711-B068-7EBE33E33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3850" y="1497013"/>
              <a:ext cx="436563" cy="484188"/>
            </a:xfrm>
            <a:prstGeom prst="ellipse">
              <a:avLst/>
            </a:pr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FA681AD6-0930-4410-85A3-83EEA2FCC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7825" y="1543051"/>
              <a:ext cx="325438" cy="361950"/>
            </a:xfrm>
            <a:custGeom>
              <a:avLst/>
              <a:gdLst>
                <a:gd name="T0" fmla="*/ 40 w 78"/>
                <a:gd name="T1" fmla="*/ 87 h 87"/>
                <a:gd name="T2" fmla="*/ 23 w 78"/>
                <a:gd name="T3" fmla="*/ 83 h 87"/>
                <a:gd name="T4" fmla="*/ 3 w 78"/>
                <a:gd name="T5" fmla="*/ 52 h 87"/>
                <a:gd name="T6" fmla="*/ 11 w 78"/>
                <a:gd name="T7" fmla="*/ 17 h 87"/>
                <a:gd name="T8" fmla="*/ 42 w 78"/>
                <a:gd name="T9" fmla="*/ 0 h 87"/>
                <a:gd name="T10" fmla="*/ 7 w 78"/>
                <a:gd name="T11" fmla="*/ 51 h 87"/>
                <a:gd name="T12" fmla="*/ 26 w 78"/>
                <a:gd name="T13" fmla="*/ 78 h 87"/>
                <a:gd name="T14" fmla="*/ 40 w 78"/>
                <a:gd name="T15" fmla="*/ 81 h 87"/>
                <a:gd name="T16" fmla="*/ 58 w 78"/>
                <a:gd name="T17" fmla="*/ 78 h 87"/>
                <a:gd name="T18" fmla="*/ 70 w 78"/>
                <a:gd name="T19" fmla="*/ 68 h 87"/>
                <a:gd name="T20" fmla="*/ 71 w 78"/>
                <a:gd name="T21" fmla="*/ 52 h 87"/>
                <a:gd name="T22" fmla="*/ 63 w 78"/>
                <a:gd name="T23" fmla="*/ 38 h 87"/>
                <a:gd name="T24" fmla="*/ 50 w 78"/>
                <a:gd name="T25" fmla="*/ 29 h 87"/>
                <a:gd name="T26" fmla="*/ 48 w 78"/>
                <a:gd name="T27" fmla="*/ 29 h 87"/>
                <a:gd name="T28" fmla="*/ 36 w 78"/>
                <a:gd name="T29" fmla="*/ 35 h 87"/>
                <a:gd name="T30" fmla="*/ 34 w 78"/>
                <a:gd name="T31" fmla="*/ 50 h 87"/>
                <a:gd name="T32" fmla="*/ 44 w 78"/>
                <a:gd name="T33" fmla="*/ 57 h 87"/>
                <a:gd name="T34" fmla="*/ 47 w 78"/>
                <a:gd name="T35" fmla="*/ 56 h 87"/>
                <a:gd name="T36" fmla="*/ 52 w 78"/>
                <a:gd name="T37" fmla="*/ 49 h 87"/>
                <a:gd name="T38" fmla="*/ 49 w 78"/>
                <a:gd name="T39" fmla="*/ 42 h 87"/>
                <a:gd name="T40" fmla="*/ 53 w 78"/>
                <a:gd name="T41" fmla="*/ 49 h 87"/>
                <a:gd name="T42" fmla="*/ 48 w 78"/>
                <a:gd name="T43" fmla="*/ 57 h 87"/>
                <a:gd name="T44" fmla="*/ 43 w 78"/>
                <a:gd name="T45" fmla="*/ 59 h 87"/>
                <a:gd name="T46" fmla="*/ 39 w 78"/>
                <a:gd name="T47" fmla="*/ 58 h 87"/>
                <a:gd name="T48" fmla="*/ 31 w 78"/>
                <a:gd name="T49" fmla="*/ 52 h 87"/>
                <a:gd name="T50" fmla="*/ 33 w 78"/>
                <a:gd name="T51" fmla="*/ 33 h 87"/>
                <a:gd name="T52" fmla="*/ 48 w 78"/>
                <a:gd name="T53" fmla="*/ 25 h 87"/>
                <a:gd name="T54" fmla="*/ 50 w 78"/>
                <a:gd name="T55" fmla="*/ 25 h 87"/>
                <a:gd name="T56" fmla="*/ 67 w 78"/>
                <a:gd name="T57" fmla="*/ 34 h 87"/>
                <a:gd name="T58" fmla="*/ 76 w 78"/>
                <a:gd name="T59" fmla="*/ 51 h 87"/>
                <a:gd name="T60" fmla="*/ 75 w 78"/>
                <a:gd name="T61" fmla="*/ 70 h 87"/>
                <a:gd name="T62" fmla="*/ 60 w 78"/>
                <a:gd name="T63" fmla="*/ 83 h 87"/>
                <a:gd name="T64" fmla="*/ 42 w 78"/>
                <a:gd name="T65" fmla="*/ 87 h 87"/>
                <a:gd name="T66" fmla="*/ 40 w 78"/>
                <a:gd name="T67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8" h="87">
                  <a:moveTo>
                    <a:pt x="40" y="87"/>
                  </a:moveTo>
                  <a:cubicBezTo>
                    <a:pt x="34" y="87"/>
                    <a:pt x="28" y="86"/>
                    <a:pt x="23" y="83"/>
                  </a:cubicBezTo>
                  <a:cubicBezTo>
                    <a:pt x="12" y="76"/>
                    <a:pt x="5" y="64"/>
                    <a:pt x="3" y="52"/>
                  </a:cubicBezTo>
                  <a:cubicBezTo>
                    <a:pt x="0" y="40"/>
                    <a:pt x="4" y="27"/>
                    <a:pt x="11" y="17"/>
                  </a:cubicBezTo>
                  <a:cubicBezTo>
                    <a:pt x="19" y="7"/>
                    <a:pt x="30" y="0"/>
                    <a:pt x="42" y="0"/>
                  </a:cubicBezTo>
                  <a:cubicBezTo>
                    <a:pt x="18" y="3"/>
                    <a:pt x="1" y="29"/>
                    <a:pt x="7" y="51"/>
                  </a:cubicBezTo>
                  <a:cubicBezTo>
                    <a:pt x="9" y="62"/>
                    <a:pt x="16" y="73"/>
                    <a:pt x="26" y="78"/>
                  </a:cubicBezTo>
                  <a:cubicBezTo>
                    <a:pt x="30" y="80"/>
                    <a:pt x="35" y="81"/>
                    <a:pt x="40" y="81"/>
                  </a:cubicBezTo>
                  <a:cubicBezTo>
                    <a:pt x="46" y="81"/>
                    <a:pt x="52" y="80"/>
                    <a:pt x="58" y="78"/>
                  </a:cubicBezTo>
                  <a:cubicBezTo>
                    <a:pt x="63" y="76"/>
                    <a:pt x="68" y="73"/>
                    <a:pt x="70" y="68"/>
                  </a:cubicBezTo>
                  <a:cubicBezTo>
                    <a:pt x="72" y="63"/>
                    <a:pt x="72" y="58"/>
                    <a:pt x="71" y="52"/>
                  </a:cubicBezTo>
                  <a:cubicBezTo>
                    <a:pt x="70" y="47"/>
                    <a:pt x="67" y="42"/>
                    <a:pt x="63" y="38"/>
                  </a:cubicBezTo>
                  <a:cubicBezTo>
                    <a:pt x="60" y="33"/>
                    <a:pt x="55" y="30"/>
                    <a:pt x="50" y="29"/>
                  </a:cubicBezTo>
                  <a:cubicBezTo>
                    <a:pt x="49" y="29"/>
                    <a:pt x="48" y="29"/>
                    <a:pt x="48" y="29"/>
                  </a:cubicBezTo>
                  <a:cubicBezTo>
                    <a:pt x="43" y="29"/>
                    <a:pt x="39" y="31"/>
                    <a:pt x="36" y="35"/>
                  </a:cubicBezTo>
                  <a:cubicBezTo>
                    <a:pt x="33" y="39"/>
                    <a:pt x="32" y="45"/>
                    <a:pt x="34" y="50"/>
                  </a:cubicBezTo>
                  <a:cubicBezTo>
                    <a:pt x="35" y="54"/>
                    <a:pt x="39" y="57"/>
                    <a:pt x="44" y="57"/>
                  </a:cubicBezTo>
                  <a:cubicBezTo>
                    <a:pt x="45" y="57"/>
                    <a:pt x="46" y="57"/>
                    <a:pt x="47" y="56"/>
                  </a:cubicBezTo>
                  <a:cubicBezTo>
                    <a:pt x="50" y="55"/>
                    <a:pt x="51" y="52"/>
                    <a:pt x="52" y="49"/>
                  </a:cubicBezTo>
                  <a:cubicBezTo>
                    <a:pt x="52" y="46"/>
                    <a:pt x="52" y="43"/>
                    <a:pt x="49" y="42"/>
                  </a:cubicBezTo>
                  <a:cubicBezTo>
                    <a:pt x="52" y="43"/>
                    <a:pt x="53" y="46"/>
                    <a:pt x="53" y="49"/>
                  </a:cubicBezTo>
                  <a:cubicBezTo>
                    <a:pt x="52" y="52"/>
                    <a:pt x="51" y="56"/>
                    <a:pt x="48" y="57"/>
                  </a:cubicBezTo>
                  <a:cubicBezTo>
                    <a:pt x="46" y="58"/>
                    <a:pt x="45" y="59"/>
                    <a:pt x="43" y="59"/>
                  </a:cubicBezTo>
                  <a:cubicBezTo>
                    <a:pt x="41" y="59"/>
                    <a:pt x="40" y="58"/>
                    <a:pt x="39" y="58"/>
                  </a:cubicBezTo>
                  <a:cubicBezTo>
                    <a:pt x="36" y="57"/>
                    <a:pt x="33" y="54"/>
                    <a:pt x="31" y="52"/>
                  </a:cubicBezTo>
                  <a:cubicBezTo>
                    <a:pt x="28" y="46"/>
                    <a:pt x="29" y="38"/>
                    <a:pt x="33" y="33"/>
                  </a:cubicBezTo>
                  <a:cubicBezTo>
                    <a:pt x="36" y="28"/>
                    <a:pt x="42" y="25"/>
                    <a:pt x="48" y="25"/>
                  </a:cubicBezTo>
                  <a:cubicBezTo>
                    <a:pt x="49" y="25"/>
                    <a:pt x="50" y="25"/>
                    <a:pt x="50" y="25"/>
                  </a:cubicBezTo>
                  <a:cubicBezTo>
                    <a:pt x="57" y="26"/>
                    <a:pt x="63" y="30"/>
                    <a:pt x="67" y="34"/>
                  </a:cubicBezTo>
                  <a:cubicBezTo>
                    <a:pt x="71" y="39"/>
                    <a:pt x="74" y="45"/>
                    <a:pt x="76" y="51"/>
                  </a:cubicBezTo>
                  <a:cubicBezTo>
                    <a:pt x="78" y="57"/>
                    <a:pt x="78" y="64"/>
                    <a:pt x="75" y="70"/>
                  </a:cubicBezTo>
                  <a:cubicBezTo>
                    <a:pt x="72" y="77"/>
                    <a:pt x="66" y="81"/>
                    <a:pt x="60" y="83"/>
                  </a:cubicBezTo>
                  <a:cubicBezTo>
                    <a:pt x="54" y="85"/>
                    <a:pt x="48" y="87"/>
                    <a:pt x="42" y="87"/>
                  </a:cubicBezTo>
                  <a:cubicBezTo>
                    <a:pt x="41" y="87"/>
                    <a:pt x="41" y="87"/>
                    <a:pt x="40" y="87"/>
                  </a:cubicBezTo>
                </a:path>
              </a:pathLst>
            </a:custGeom>
            <a:solidFill>
              <a:srgbClr val="F583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6">
              <a:extLst>
                <a:ext uri="{FF2B5EF4-FFF2-40B4-BE49-F238E27FC236}">
                  <a16:creationId xmlns:a16="http://schemas.microsoft.com/office/drawing/2014/main" id="{44A74324-86AA-4466-9521-3CE897054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0688" y="5915026"/>
              <a:ext cx="292100" cy="174625"/>
            </a:xfrm>
            <a:custGeom>
              <a:avLst/>
              <a:gdLst>
                <a:gd name="T0" fmla="*/ 70 w 70"/>
                <a:gd name="T1" fmla="*/ 42 h 42"/>
                <a:gd name="T2" fmla="*/ 0 w 70"/>
                <a:gd name="T3" fmla="*/ 0 h 42"/>
                <a:gd name="T4" fmla="*/ 0 w 70"/>
                <a:gd name="T5" fmla="*/ 0 h 42"/>
                <a:gd name="T6" fmla="*/ 70 w 70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2">
                  <a:moveTo>
                    <a:pt x="70" y="42"/>
                  </a:moveTo>
                  <a:cubicBezTo>
                    <a:pt x="48" y="28"/>
                    <a:pt x="25" y="14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14"/>
                    <a:pt x="48" y="28"/>
                    <a:pt x="70" y="42"/>
                  </a:cubicBezTo>
                </a:path>
              </a:pathLst>
            </a:custGeom>
            <a:solidFill>
              <a:srgbClr val="548D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7">
              <a:extLst>
                <a:ext uri="{FF2B5EF4-FFF2-40B4-BE49-F238E27FC236}">
                  <a16:creationId xmlns:a16="http://schemas.microsoft.com/office/drawing/2014/main" id="{A0181D02-3076-43D7-984B-7578AB969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9213" y="5915026"/>
              <a:ext cx="981075" cy="400050"/>
            </a:xfrm>
            <a:custGeom>
              <a:avLst/>
              <a:gdLst>
                <a:gd name="T0" fmla="*/ 235 w 235"/>
                <a:gd name="T1" fmla="*/ 96 h 96"/>
                <a:gd name="T2" fmla="*/ 48 w 235"/>
                <a:gd name="T3" fmla="*/ 96 h 96"/>
                <a:gd name="T4" fmla="*/ 35 w 235"/>
                <a:gd name="T5" fmla="*/ 83 h 96"/>
                <a:gd name="T6" fmla="*/ 22 w 235"/>
                <a:gd name="T7" fmla="*/ 96 h 96"/>
                <a:gd name="T8" fmla="*/ 0 w 235"/>
                <a:gd name="T9" fmla="*/ 96 h 96"/>
                <a:gd name="T10" fmla="*/ 89 w 235"/>
                <a:gd name="T11" fmla="*/ 0 h 96"/>
                <a:gd name="T12" fmla="*/ 159 w 235"/>
                <a:gd name="T13" fmla="*/ 42 h 96"/>
                <a:gd name="T14" fmla="*/ 235 w 235"/>
                <a:gd name="T1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5" h="96">
                  <a:moveTo>
                    <a:pt x="235" y="96"/>
                  </a:moveTo>
                  <a:cubicBezTo>
                    <a:pt x="48" y="96"/>
                    <a:pt x="48" y="96"/>
                    <a:pt x="48" y="96"/>
                  </a:cubicBezTo>
                  <a:cubicBezTo>
                    <a:pt x="47" y="89"/>
                    <a:pt x="43" y="83"/>
                    <a:pt x="35" y="83"/>
                  </a:cubicBezTo>
                  <a:cubicBezTo>
                    <a:pt x="27" y="83"/>
                    <a:pt x="22" y="89"/>
                    <a:pt x="22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54" y="68"/>
                    <a:pt x="86" y="35"/>
                    <a:pt x="89" y="0"/>
                  </a:cubicBezTo>
                  <a:cubicBezTo>
                    <a:pt x="114" y="14"/>
                    <a:pt x="137" y="28"/>
                    <a:pt x="159" y="42"/>
                  </a:cubicBezTo>
                  <a:cubicBezTo>
                    <a:pt x="186" y="60"/>
                    <a:pt x="212" y="78"/>
                    <a:pt x="235" y="96"/>
                  </a:cubicBezTo>
                </a:path>
              </a:pathLst>
            </a:custGeom>
            <a:solidFill>
              <a:srgbClr val="F9D0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8">
              <a:extLst>
                <a:ext uri="{FF2B5EF4-FFF2-40B4-BE49-F238E27FC236}">
                  <a16:creationId xmlns:a16="http://schemas.microsoft.com/office/drawing/2014/main" id="{2FE7C0B9-DAD2-4D90-BD5E-0300589D9A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5375" y="6278563"/>
              <a:ext cx="100013" cy="36513"/>
            </a:xfrm>
            <a:custGeom>
              <a:avLst/>
              <a:gdLst>
                <a:gd name="T0" fmla="*/ 24 w 24"/>
                <a:gd name="T1" fmla="*/ 9 h 9"/>
                <a:gd name="T2" fmla="*/ 0 w 24"/>
                <a:gd name="T3" fmla="*/ 9 h 9"/>
                <a:gd name="T4" fmla="*/ 12 w 24"/>
                <a:gd name="T5" fmla="*/ 0 h 9"/>
                <a:gd name="T6" fmla="*/ 24 w 24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9">
                  <a:moveTo>
                    <a:pt x="24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" y="4"/>
                    <a:pt x="5" y="0"/>
                    <a:pt x="12" y="0"/>
                  </a:cubicBezTo>
                  <a:cubicBezTo>
                    <a:pt x="18" y="0"/>
                    <a:pt x="23" y="4"/>
                    <a:pt x="24" y="9"/>
                  </a:cubicBezTo>
                </a:path>
              </a:pathLst>
            </a:custGeom>
            <a:solidFill>
              <a:srgbClr val="EBC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9">
              <a:extLst>
                <a:ext uri="{FF2B5EF4-FFF2-40B4-BE49-F238E27FC236}">
                  <a16:creationId xmlns:a16="http://schemas.microsoft.com/office/drawing/2014/main" id="{D7C9EC74-A7B4-49E9-B75B-807FB8738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6032501"/>
              <a:ext cx="107950" cy="120650"/>
            </a:xfrm>
            <a:custGeom>
              <a:avLst/>
              <a:gdLst>
                <a:gd name="T0" fmla="*/ 17 w 26"/>
                <a:gd name="T1" fmla="*/ 29 h 29"/>
                <a:gd name="T2" fmla="*/ 17 w 26"/>
                <a:gd name="T3" fmla="*/ 0 h 29"/>
                <a:gd name="T4" fmla="*/ 26 w 26"/>
                <a:gd name="T5" fmla="*/ 3 h 29"/>
                <a:gd name="T6" fmla="*/ 12 w 26"/>
                <a:gd name="T7" fmla="*/ 18 h 29"/>
                <a:gd name="T8" fmla="*/ 19 w 26"/>
                <a:gd name="T9" fmla="*/ 29 h 29"/>
                <a:gd name="T10" fmla="*/ 17 w 26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29">
                  <a:moveTo>
                    <a:pt x="17" y="29"/>
                  </a:moveTo>
                  <a:cubicBezTo>
                    <a:pt x="0" y="29"/>
                    <a:pt x="0" y="0"/>
                    <a:pt x="17" y="0"/>
                  </a:cubicBezTo>
                  <a:cubicBezTo>
                    <a:pt x="21" y="0"/>
                    <a:pt x="24" y="1"/>
                    <a:pt x="26" y="3"/>
                  </a:cubicBezTo>
                  <a:cubicBezTo>
                    <a:pt x="17" y="8"/>
                    <a:pt x="12" y="13"/>
                    <a:pt x="12" y="18"/>
                  </a:cubicBezTo>
                  <a:cubicBezTo>
                    <a:pt x="12" y="22"/>
                    <a:pt x="15" y="26"/>
                    <a:pt x="19" y="29"/>
                  </a:cubicBezTo>
                  <a:cubicBezTo>
                    <a:pt x="19" y="29"/>
                    <a:pt x="18" y="29"/>
                    <a:pt x="17" y="29"/>
                  </a:cubicBezTo>
                </a:path>
              </a:pathLst>
            </a:custGeom>
            <a:solidFill>
              <a:srgbClr val="EBC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0">
              <a:extLst>
                <a:ext uri="{FF2B5EF4-FFF2-40B4-BE49-F238E27FC236}">
                  <a16:creationId xmlns:a16="http://schemas.microsoft.com/office/drawing/2014/main" id="{3996C217-09DE-4B19-88BA-29CD018AF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9313" y="6211888"/>
              <a:ext cx="87313" cy="41275"/>
            </a:xfrm>
            <a:custGeom>
              <a:avLst/>
              <a:gdLst>
                <a:gd name="T0" fmla="*/ 9 w 21"/>
                <a:gd name="T1" fmla="*/ 10 h 10"/>
                <a:gd name="T2" fmla="*/ 0 w 21"/>
                <a:gd name="T3" fmla="*/ 6 h 10"/>
                <a:gd name="T4" fmla="*/ 21 w 21"/>
                <a:gd name="T5" fmla="*/ 0 h 10"/>
                <a:gd name="T6" fmla="*/ 9 w 21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0">
                  <a:moveTo>
                    <a:pt x="9" y="10"/>
                  </a:moveTo>
                  <a:cubicBezTo>
                    <a:pt x="5" y="10"/>
                    <a:pt x="2" y="8"/>
                    <a:pt x="0" y="6"/>
                  </a:cubicBezTo>
                  <a:cubicBezTo>
                    <a:pt x="8" y="4"/>
                    <a:pt x="15" y="2"/>
                    <a:pt x="21" y="0"/>
                  </a:cubicBezTo>
                  <a:cubicBezTo>
                    <a:pt x="20" y="6"/>
                    <a:pt x="16" y="10"/>
                    <a:pt x="9" y="10"/>
                  </a:cubicBezTo>
                </a:path>
              </a:pathLst>
            </a:custGeom>
            <a:solidFill>
              <a:srgbClr val="EBC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1">
              <a:extLst>
                <a:ext uri="{FF2B5EF4-FFF2-40B4-BE49-F238E27FC236}">
                  <a16:creationId xmlns:a16="http://schemas.microsoft.com/office/drawing/2014/main" id="{F6518F15-6A81-4CB7-B9A8-12154FAA9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1288" y="6261101"/>
              <a:ext cx="107950" cy="53975"/>
            </a:xfrm>
            <a:custGeom>
              <a:avLst/>
              <a:gdLst>
                <a:gd name="T0" fmla="*/ 26 w 26"/>
                <a:gd name="T1" fmla="*/ 13 h 13"/>
                <a:gd name="T2" fmla="*/ 0 w 26"/>
                <a:gd name="T3" fmla="*/ 13 h 13"/>
                <a:gd name="T4" fmla="*/ 13 w 26"/>
                <a:gd name="T5" fmla="*/ 0 h 13"/>
                <a:gd name="T6" fmla="*/ 26 w 26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13">
                  <a:moveTo>
                    <a:pt x="26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21" y="0"/>
                    <a:pt x="25" y="6"/>
                    <a:pt x="26" y="13"/>
                  </a:cubicBezTo>
                </a:path>
              </a:pathLst>
            </a:custGeom>
            <a:solidFill>
              <a:srgbClr val="DCB5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A0DA2031-9242-40BE-AE86-6A003ACEB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1338" y="5689601"/>
              <a:ext cx="141288" cy="120650"/>
            </a:xfrm>
            <a:custGeom>
              <a:avLst/>
              <a:gdLst>
                <a:gd name="T0" fmla="*/ 17 w 34"/>
                <a:gd name="T1" fmla="*/ 29 h 29"/>
                <a:gd name="T2" fmla="*/ 17 w 34"/>
                <a:gd name="T3" fmla="*/ 0 h 29"/>
                <a:gd name="T4" fmla="*/ 17 w 34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" h="29">
                  <a:moveTo>
                    <a:pt x="17" y="29"/>
                  </a:moveTo>
                  <a:cubicBezTo>
                    <a:pt x="0" y="29"/>
                    <a:pt x="0" y="0"/>
                    <a:pt x="17" y="0"/>
                  </a:cubicBezTo>
                  <a:cubicBezTo>
                    <a:pt x="34" y="0"/>
                    <a:pt x="34" y="29"/>
                    <a:pt x="17" y="29"/>
                  </a:cubicBezTo>
                </a:path>
              </a:pathLst>
            </a:custGeom>
            <a:solidFill>
              <a:srgbClr val="EBC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BA48C93B-76FD-499F-9F13-816C41525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3463" y="5843588"/>
              <a:ext cx="46038" cy="42863"/>
            </a:xfrm>
            <a:custGeom>
              <a:avLst/>
              <a:gdLst>
                <a:gd name="T0" fmla="*/ 6 w 11"/>
                <a:gd name="T1" fmla="*/ 10 h 10"/>
                <a:gd name="T2" fmla="*/ 6 w 11"/>
                <a:gd name="T3" fmla="*/ 0 h 10"/>
                <a:gd name="T4" fmla="*/ 6 w 1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0">
                  <a:moveTo>
                    <a:pt x="6" y="10"/>
                  </a:moveTo>
                  <a:cubicBezTo>
                    <a:pt x="0" y="10"/>
                    <a:pt x="0" y="0"/>
                    <a:pt x="6" y="0"/>
                  </a:cubicBezTo>
                  <a:cubicBezTo>
                    <a:pt x="11" y="0"/>
                    <a:pt x="11" y="10"/>
                    <a:pt x="6" y="10"/>
                  </a:cubicBezTo>
                </a:path>
              </a:pathLst>
            </a:custGeom>
            <a:solidFill>
              <a:srgbClr val="EBC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F93F6161-8C78-4802-B118-ABCF6C333F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8925" y="6294438"/>
              <a:ext cx="33338" cy="12700"/>
            </a:xfrm>
            <a:custGeom>
              <a:avLst/>
              <a:gdLst>
                <a:gd name="T0" fmla="*/ 4 w 8"/>
                <a:gd name="T1" fmla="*/ 3 h 3"/>
                <a:gd name="T2" fmla="*/ 0 w 8"/>
                <a:gd name="T3" fmla="*/ 0 h 3"/>
                <a:gd name="T4" fmla="*/ 8 w 8"/>
                <a:gd name="T5" fmla="*/ 1 h 3"/>
                <a:gd name="T6" fmla="*/ 4 w 8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4" y="3"/>
                  </a:moveTo>
                  <a:cubicBezTo>
                    <a:pt x="2" y="3"/>
                    <a:pt x="0" y="2"/>
                    <a:pt x="0" y="0"/>
                  </a:cubicBezTo>
                  <a:cubicBezTo>
                    <a:pt x="2" y="0"/>
                    <a:pt x="5" y="0"/>
                    <a:pt x="8" y="1"/>
                  </a:cubicBezTo>
                  <a:cubicBezTo>
                    <a:pt x="7" y="2"/>
                    <a:pt x="6" y="3"/>
                    <a:pt x="4" y="3"/>
                  </a:cubicBezTo>
                </a:path>
              </a:pathLst>
            </a:custGeom>
            <a:solidFill>
              <a:srgbClr val="EBC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5AF68FE0-A147-4C49-8594-8A4522CC1E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9125" y="6269038"/>
              <a:ext cx="33338" cy="22225"/>
            </a:xfrm>
            <a:custGeom>
              <a:avLst/>
              <a:gdLst>
                <a:gd name="T0" fmla="*/ 4 w 8"/>
                <a:gd name="T1" fmla="*/ 5 h 5"/>
                <a:gd name="T2" fmla="*/ 0 w 8"/>
                <a:gd name="T3" fmla="*/ 2 h 5"/>
                <a:gd name="T4" fmla="*/ 8 w 8"/>
                <a:gd name="T5" fmla="*/ 0 h 5"/>
                <a:gd name="T6" fmla="*/ 4 w 8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5">
                  <a:moveTo>
                    <a:pt x="4" y="5"/>
                  </a:moveTo>
                  <a:cubicBezTo>
                    <a:pt x="1" y="5"/>
                    <a:pt x="0" y="4"/>
                    <a:pt x="0" y="2"/>
                  </a:cubicBezTo>
                  <a:cubicBezTo>
                    <a:pt x="2" y="1"/>
                    <a:pt x="5" y="1"/>
                    <a:pt x="8" y="0"/>
                  </a:cubicBezTo>
                  <a:cubicBezTo>
                    <a:pt x="8" y="3"/>
                    <a:pt x="7" y="5"/>
                    <a:pt x="4" y="5"/>
                  </a:cubicBezTo>
                </a:path>
              </a:pathLst>
            </a:custGeom>
            <a:solidFill>
              <a:srgbClr val="EBC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29294DAA-06F9-452A-8166-63F5FBDA211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6286501"/>
              <a:ext cx="46038" cy="28575"/>
            </a:xfrm>
            <a:custGeom>
              <a:avLst/>
              <a:gdLst>
                <a:gd name="T0" fmla="*/ 9 w 11"/>
                <a:gd name="T1" fmla="*/ 7 h 7"/>
                <a:gd name="T2" fmla="*/ 2 w 11"/>
                <a:gd name="T3" fmla="*/ 7 h 7"/>
                <a:gd name="T4" fmla="*/ 6 w 11"/>
                <a:gd name="T5" fmla="*/ 0 h 7"/>
                <a:gd name="T6" fmla="*/ 9 w 11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7">
                  <a:moveTo>
                    <a:pt x="9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0" y="4"/>
                    <a:pt x="2" y="0"/>
                    <a:pt x="6" y="0"/>
                  </a:cubicBezTo>
                  <a:cubicBezTo>
                    <a:pt x="10" y="0"/>
                    <a:pt x="11" y="4"/>
                    <a:pt x="9" y="7"/>
                  </a:cubicBezTo>
                </a:path>
              </a:pathLst>
            </a:custGeom>
            <a:solidFill>
              <a:srgbClr val="EBC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9A72B4A-278C-4CDB-A15F-DC3552DA49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5" y="3319463"/>
              <a:ext cx="1025525" cy="2474913"/>
            </a:xfrm>
            <a:custGeom>
              <a:avLst/>
              <a:gdLst>
                <a:gd name="T0" fmla="*/ 646 w 646"/>
                <a:gd name="T1" fmla="*/ 1533 h 1559"/>
                <a:gd name="T2" fmla="*/ 586 w 646"/>
                <a:gd name="T3" fmla="*/ 1559 h 1559"/>
                <a:gd name="T4" fmla="*/ 0 w 646"/>
                <a:gd name="T5" fmla="*/ 27 h 1559"/>
                <a:gd name="T6" fmla="*/ 61 w 646"/>
                <a:gd name="T7" fmla="*/ 0 h 1559"/>
                <a:gd name="T8" fmla="*/ 646 w 646"/>
                <a:gd name="T9" fmla="*/ 1533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6" h="1559">
                  <a:moveTo>
                    <a:pt x="646" y="1533"/>
                  </a:moveTo>
                  <a:lnTo>
                    <a:pt x="586" y="1559"/>
                  </a:lnTo>
                  <a:lnTo>
                    <a:pt x="0" y="27"/>
                  </a:lnTo>
                  <a:lnTo>
                    <a:pt x="61" y="0"/>
                  </a:lnTo>
                  <a:lnTo>
                    <a:pt x="646" y="1533"/>
                  </a:lnTo>
                  <a:close/>
                </a:path>
              </a:pathLst>
            </a:custGeom>
            <a:solidFill>
              <a:srgbClr val="2B2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21820750-F8A3-458C-993D-C366D8782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5" y="3319463"/>
              <a:ext cx="1025525" cy="2474913"/>
            </a:xfrm>
            <a:custGeom>
              <a:avLst/>
              <a:gdLst>
                <a:gd name="T0" fmla="*/ 646 w 646"/>
                <a:gd name="T1" fmla="*/ 1533 h 1559"/>
                <a:gd name="T2" fmla="*/ 586 w 646"/>
                <a:gd name="T3" fmla="*/ 1559 h 1559"/>
                <a:gd name="T4" fmla="*/ 0 w 646"/>
                <a:gd name="T5" fmla="*/ 27 h 1559"/>
                <a:gd name="T6" fmla="*/ 61 w 646"/>
                <a:gd name="T7" fmla="*/ 0 h 1559"/>
                <a:gd name="T8" fmla="*/ 646 w 646"/>
                <a:gd name="T9" fmla="*/ 1533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6" h="1559">
                  <a:moveTo>
                    <a:pt x="646" y="1533"/>
                  </a:moveTo>
                  <a:lnTo>
                    <a:pt x="586" y="1559"/>
                  </a:lnTo>
                  <a:lnTo>
                    <a:pt x="0" y="27"/>
                  </a:lnTo>
                  <a:lnTo>
                    <a:pt x="61" y="0"/>
                  </a:lnTo>
                  <a:lnTo>
                    <a:pt x="646" y="153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82EB30FE-E63C-4F07-A776-7A52A8E00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0400" y="2690813"/>
              <a:ext cx="1238250" cy="1435100"/>
            </a:xfrm>
            <a:custGeom>
              <a:avLst/>
              <a:gdLst>
                <a:gd name="T0" fmla="*/ 297 w 297"/>
                <a:gd name="T1" fmla="*/ 197 h 344"/>
                <a:gd name="T2" fmla="*/ 297 w 297"/>
                <a:gd name="T3" fmla="*/ 197 h 344"/>
                <a:gd name="T4" fmla="*/ 138 w 297"/>
                <a:gd name="T5" fmla="*/ 236 h 344"/>
                <a:gd name="T6" fmla="*/ 28 w 297"/>
                <a:gd name="T7" fmla="*/ 344 h 344"/>
                <a:gd name="T8" fmla="*/ 1 w 297"/>
                <a:gd name="T9" fmla="*/ 167 h 344"/>
                <a:gd name="T10" fmla="*/ 30 w 297"/>
                <a:gd name="T11" fmla="*/ 13 h 344"/>
                <a:gd name="T12" fmla="*/ 59 w 297"/>
                <a:gd name="T13" fmla="*/ 0 h 344"/>
                <a:gd name="T14" fmla="*/ 226 w 297"/>
                <a:gd name="T15" fmla="*/ 107 h 344"/>
                <a:gd name="T16" fmla="*/ 297 w 297"/>
                <a:gd name="T17" fmla="*/ 197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7" h="344">
                  <a:moveTo>
                    <a:pt x="297" y="197"/>
                  </a:moveTo>
                  <a:cubicBezTo>
                    <a:pt x="297" y="197"/>
                    <a:pt x="297" y="197"/>
                    <a:pt x="297" y="197"/>
                  </a:cubicBezTo>
                  <a:cubicBezTo>
                    <a:pt x="269" y="196"/>
                    <a:pt x="206" y="197"/>
                    <a:pt x="138" y="236"/>
                  </a:cubicBezTo>
                  <a:cubicBezTo>
                    <a:pt x="78" y="271"/>
                    <a:pt x="17" y="316"/>
                    <a:pt x="28" y="344"/>
                  </a:cubicBezTo>
                  <a:cubicBezTo>
                    <a:pt x="1" y="275"/>
                    <a:pt x="0" y="210"/>
                    <a:pt x="1" y="167"/>
                  </a:cubicBezTo>
                  <a:cubicBezTo>
                    <a:pt x="1" y="131"/>
                    <a:pt x="20" y="68"/>
                    <a:pt x="30" y="13"/>
                  </a:cubicBezTo>
                  <a:cubicBezTo>
                    <a:pt x="37" y="8"/>
                    <a:pt x="49" y="4"/>
                    <a:pt x="59" y="0"/>
                  </a:cubicBezTo>
                  <a:cubicBezTo>
                    <a:pt x="102" y="16"/>
                    <a:pt x="169" y="50"/>
                    <a:pt x="226" y="107"/>
                  </a:cubicBezTo>
                  <a:cubicBezTo>
                    <a:pt x="255" y="136"/>
                    <a:pt x="279" y="167"/>
                    <a:pt x="297" y="197"/>
                  </a:cubicBezTo>
                </a:path>
              </a:pathLst>
            </a:custGeom>
            <a:solidFill>
              <a:srgbClr val="F04C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3132056D-56AF-4E03-9A95-BAC4BC85D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150" y="3511551"/>
              <a:ext cx="563563" cy="112713"/>
            </a:xfrm>
            <a:custGeom>
              <a:avLst/>
              <a:gdLst>
                <a:gd name="T0" fmla="*/ 0 w 135"/>
                <a:gd name="T1" fmla="*/ 27 h 27"/>
                <a:gd name="T2" fmla="*/ 0 w 135"/>
                <a:gd name="T3" fmla="*/ 27 h 27"/>
                <a:gd name="T4" fmla="*/ 121 w 135"/>
                <a:gd name="T5" fmla="*/ 0 h 27"/>
                <a:gd name="T6" fmla="*/ 135 w 135"/>
                <a:gd name="T7" fmla="*/ 0 h 27"/>
                <a:gd name="T8" fmla="*/ 134 w 135"/>
                <a:gd name="T9" fmla="*/ 2 h 27"/>
                <a:gd name="T10" fmla="*/ 119 w 135"/>
                <a:gd name="T11" fmla="*/ 1 h 27"/>
                <a:gd name="T12" fmla="*/ 0 w 135"/>
                <a:gd name="T1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27"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49" y="4"/>
                    <a:pt x="93" y="0"/>
                    <a:pt x="121" y="0"/>
                  </a:cubicBezTo>
                  <a:cubicBezTo>
                    <a:pt x="126" y="0"/>
                    <a:pt x="131" y="0"/>
                    <a:pt x="135" y="0"/>
                  </a:cubicBezTo>
                  <a:cubicBezTo>
                    <a:pt x="135" y="1"/>
                    <a:pt x="135" y="1"/>
                    <a:pt x="134" y="2"/>
                  </a:cubicBezTo>
                  <a:cubicBezTo>
                    <a:pt x="130" y="1"/>
                    <a:pt x="125" y="1"/>
                    <a:pt x="119" y="1"/>
                  </a:cubicBezTo>
                  <a:cubicBezTo>
                    <a:pt x="91" y="1"/>
                    <a:pt x="48" y="5"/>
                    <a:pt x="0" y="27"/>
                  </a:cubicBezTo>
                </a:path>
              </a:pathLst>
            </a:custGeom>
            <a:solidFill>
              <a:srgbClr val="6E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1">
              <a:extLst>
                <a:ext uri="{FF2B5EF4-FFF2-40B4-BE49-F238E27FC236}">
                  <a16:creationId xmlns:a16="http://schemas.microsoft.com/office/drawing/2014/main" id="{A29D931E-680D-4840-9CBE-676611992D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7775" y="3624263"/>
              <a:ext cx="79375" cy="42863"/>
            </a:xfrm>
            <a:custGeom>
              <a:avLst/>
              <a:gdLst>
                <a:gd name="T0" fmla="*/ 0 w 19"/>
                <a:gd name="T1" fmla="*/ 10 h 10"/>
                <a:gd name="T2" fmla="*/ 19 w 19"/>
                <a:gd name="T3" fmla="*/ 0 h 10"/>
                <a:gd name="T4" fmla="*/ 19 w 19"/>
                <a:gd name="T5" fmla="*/ 0 h 10"/>
                <a:gd name="T6" fmla="*/ 0 w 19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0">
                  <a:moveTo>
                    <a:pt x="0" y="10"/>
                  </a:moveTo>
                  <a:cubicBezTo>
                    <a:pt x="6" y="7"/>
                    <a:pt x="13" y="3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3" y="3"/>
                    <a:pt x="6" y="7"/>
                    <a:pt x="0" y="10"/>
                  </a:cubicBezTo>
                </a:path>
              </a:pathLst>
            </a:custGeom>
            <a:solidFill>
              <a:srgbClr val="2927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2">
              <a:extLst>
                <a:ext uri="{FF2B5EF4-FFF2-40B4-BE49-F238E27FC236}">
                  <a16:creationId xmlns:a16="http://schemas.microsoft.com/office/drawing/2014/main" id="{3BF0EE33-A0E5-4F9E-BB20-58A4D597D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7875" y="3078163"/>
              <a:ext cx="1116013" cy="1047750"/>
            </a:xfrm>
            <a:custGeom>
              <a:avLst/>
              <a:gdLst>
                <a:gd name="T0" fmla="*/ 0 w 268"/>
                <a:gd name="T1" fmla="*/ 251 h 251"/>
                <a:gd name="T2" fmla="*/ 2 w 268"/>
                <a:gd name="T3" fmla="*/ 145 h 251"/>
                <a:gd name="T4" fmla="*/ 183 w 268"/>
                <a:gd name="T5" fmla="*/ 0 h 251"/>
                <a:gd name="T6" fmla="*/ 198 w 268"/>
                <a:gd name="T7" fmla="*/ 14 h 251"/>
                <a:gd name="T8" fmla="*/ 268 w 268"/>
                <a:gd name="T9" fmla="*/ 102 h 251"/>
                <a:gd name="T10" fmla="*/ 267 w 268"/>
                <a:gd name="T11" fmla="*/ 104 h 251"/>
                <a:gd name="T12" fmla="*/ 253 w 268"/>
                <a:gd name="T13" fmla="*/ 104 h 251"/>
                <a:gd name="T14" fmla="*/ 132 w 268"/>
                <a:gd name="T15" fmla="*/ 131 h 251"/>
                <a:gd name="T16" fmla="*/ 113 w 268"/>
                <a:gd name="T17" fmla="*/ 141 h 251"/>
                <a:gd name="T18" fmla="*/ 108 w 268"/>
                <a:gd name="T19" fmla="*/ 144 h 251"/>
                <a:gd name="T20" fmla="*/ 2 w 268"/>
                <a:gd name="T21" fmla="*/ 24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8" h="251">
                  <a:moveTo>
                    <a:pt x="0" y="251"/>
                  </a:moveTo>
                  <a:cubicBezTo>
                    <a:pt x="2" y="145"/>
                    <a:pt x="2" y="145"/>
                    <a:pt x="2" y="145"/>
                  </a:cubicBezTo>
                  <a:cubicBezTo>
                    <a:pt x="79" y="101"/>
                    <a:pt x="143" y="48"/>
                    <a:pt x="183" y="0"/>
                  </a:cubicBezTo>
                  <a:cubicBezTo>
                    <a:pt x="188" y="4"/>
                    <a:pt x="193" y="9"/>
                    <a:pt x="198" y="14"/>
                  </a:cubicBezTo>
                  <a:cubicBezTo>
                    <a:pt x="227" y="43"/>
                    <a:pt x="250" y="73"/>
                    <a:pt x="268" y="102"/>
                  </a:cubicBezTo>
                  <a:cubicBezTo>
                    <a:pt x="268" y="103"/>
                    <a:pt x="267" y="104"/>
                    <a:pt x="267" y="104"/>
                  </a:cubicBezTo>
                  <a:cubicBezTo>
                    <a:pt x="263" y="104"/>
                    <a:pt x="258" y="104"/>
                    <a:pt x="253" y="104"/>
                  </a:cubicBezTo>
                  <a:cubicBezTo>
                    <a:pt x="225" y="104"/>
                    <a:pt x="181" y="108"/>
                    <a:pt x="132" y="131"/>
                  </a:cubicBezTo>
                  <a:cubicBezTo>
                    <a:pt x="126" y="134"/>
                    <a:pt x="119" y="138"/>
                    <a:pt x="113" y="141"/>
                  </a:cubicBezTo>
                  <a:cubicBezTo>
                    <a:pt x="111" y="142"/>
                    <a:pt x="109" y="143"/>
                    <a:pt x="108" y="144"/>
                  </a:cubicBezTo>
                  <a:cubicBezTo>
                    <a:pt x="53" y="176"/>
                    <a:pt x="19" y="219"/>
                    <a:pt x="2" y="246"/>
                  </a:cubicBezTo>
                </a:path>
              </a:pathLst>
            </a:custGeom>
            <a:solidFill>
              <a:srgbClr val="EF43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3">
              <a:extLst>
                <a:ext uri="{FF2B5EF4-FFF2-40B4-BE49-F238E27FC236}">
                  <a16:creationId xmlns:a16="http://schemas.microsoft.com/office/drawing/2014/main" id="{50BF85B7-25BD-4340-A51D-50E180C53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1388" y="3094038"/>
              <a:ext cx="479425" cy="88900"/>
            </a:xfrm>
            <a:custGeom>
              <a:avLst/>
              <a:gdLst>
                <a:gd name="T0" fmla="*/ 0 w 115"/>
                <a:gd name="T1" fmla="*/ 21 h 21"/>
                <a:gd name="T2" fmla="*/ 3 w 115"/>
                <a:gd name="T3" fmla="*/ 20 h 21"/>
                <a:gd name="T4" fmla="*/ 84 w 115"/>
                <a:gd name="T5" fmla="*/ 0 h 21"/>
                <a:gd name="T6" fmla="*/ 113 w 115"/>
                <a:gd name="T7" fmla="*/ 2 h 21"/>
                <a:gd name="T8" fmla="*/ 115 w 115"/>
                <a:gd name="T9" fmla="*/ 4 h 21"/>
                <a:gd name="T10" fmla="*/ 81 w 115"/>
                <a:gd name="T11" fmla="*/ 1 h 21"/>
                <a:gd name="T12" fmla="*/ 1 w 115"/>
                <a:gd name="T13" fmla="*/ 21 h 21"/>
                <a:gd name="T14" fmla="*/ 0 w 115"/>
                <a:gd name="T1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21">
                  <a:moveTo>
                    <a:pt x="0" y="21"/>
                  </a:moveTo>
                  <a:cubicBezTo>
                    <a:pt x="1" y="21"/>
                    <a:pt x="2" y="21"/>
                    <a:pt x="3" y="20"/>
                  </a:cubicBezTo>
                  <a:cubicBezTo>
                    <a:pt x="33" y="4"/>
                    <a:pt x="62" y="0"/>
                    <a:pt x="84" y="0"/>
                  </a:cubicBezTo>
                  <a:cubicBezTo>
                    <a:pt x="96" y="0"/>
                    <a:pt x="106" y="1"/>
                    <a:pt x="113" y="2"/>
                  </a:cubicBezTo>
                  <a:cubicBezTo>
                    <a:pt x="114" y="3"/>
                    <a:pt x="114" y="4"/>
                    <a:pt x="115" y="4"/>
                  </a:cubicBezTo>
                  <a:cubicBezTo>
                    <a:pt x="108" y="3"/>
                    <a:pt x="97" y="1"/>
                    <a:pt x="81" y="1"/>
                  </a:cubicBezTo>
                  <a:cubicBezTo>
                    <a:pt x="60" y="1"/>
                    <a:pt x="31" y="5"/>
                    <a:pt x="1" y="21"/>
                  </a:cubicBezTo>
                  <a:cubicBezTo>
                    <a:pt x="0" y="21"/>
                    <a:pt x="0" y="21"/>
                    <a:pt x="0" y="21"/>
                  </a:cubicBezTo>
                </a:path>
              </a:pathLst>
            </a:custGeom>
            <a:solidFill>
              <a:srgbClr val="6E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4">
              <a:extLst>
                <a:ext uri="{FF2B5EF4-FFF2-40B4-BE49-F238E27FC236}">
                  <a16:creationId xmlns:a16="http://schemas.microsoft.com/office/drawing/2014/main" id="{06EB733B-2CC6-4566-A339-28C5E6668D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800" y="2468563"/>
              <a:ext cx="1758950" cy="1042988"/>
            </a:xfrm>
            <a:custGeom>
              <a:avLst/>
              <a:gdLst>
                <a:gd name="T0" fmla="*/ 422 w 422"/>
                <a:gd name="T1" fmla="*/ 153 h 250"/>
                <a:gd name="T2" fmla="*/ 308 w 422"/>
                <a:gd name="T3" fmla="*/ 170 h 250"/>
                <a:gd name="T4" fmla="*/ 230 w 422"/>
                <a:gd name="T5" fmla="*/ 250 h 250"/>
                <a:gd name="T6" fmla="*/ 159 w 422"/>
                <a:gd name="T7" fmla="*/ 160 h 250"/>
                <a:gd name="T8" fmla="*/ 0 w 422"/>
                <a:gd name="T9" fmla="*/ 58 h 250"/>
                <a:gd name="T10" fmla="*/ 296 w 422"/>
                <a:gd name="T11" fmla="*/ 57 h 250"/>
                <a:gd name="T12" fmla="*/ 422 w 422"/>
                <a:gd name="T13" fmla="*/ 15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2" h="250">
                  <a:moveTo>
                    <a:pt x="422" y="153"/>
                  </a:moveTo>
                  <a:cubicBezTo>
                    <a:pt x="406" y="150"/>
                    <a:pt x="359" y="143"/>
                    <a:pt x="308" y="170"/>
                  </a:cubicBezTo>
                  <a:cubicBezTo>
                    <a:pt x="262" y="195"/>
                    <a:pt x="239" y="233"/>
                    <a:pt x="230" y="250"/>
                  </a:cubicBezTo>
                  <a:cubicBezTo>
                    <a:pt x="212" y="220"/>
                    <a:pt x="188" y="189"/>
                    <a:pt x="159" y="160"/>
                  </a:cubicBezTo>
                  <a:cubicBezTo>
                    <a:pt x="102" y="103"/>
                    <a:pt x="43" y="74"/>
                    <a:pt x="0" y="58"/>
                  </a:cubicBezTo>
                  <a:cubicBezTo>
                    <a:pt x="54" y="36"/>
                    <a:pt x="172" y="0"/>
                    <a:pt x="296" y="57"/>
                  </a:cubicBezTo>
                  <a:cubicBezTo>
                    <a:pt x="354" y="84"/>
                    <a:pt x="396" y="123"/>
                    <a:pt x="422" y="153"/>
                  </a:cubicBezTo>
                </a:path>
              </a:pathLst>
            </a:custGeom>
            <a:solidFill>
              <a:srgbClr val="FFFC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5">
              <a:extLst>
                <a:ext uri="{FF2B5EF4-FFF2-40B4-BE49-F238E27FC236}">
                  <a16:creationId xmlns:a16="http://schemas.microsoft.com/office/drawing/2014/main" id="{FAFDF3E8-B0D1-49ED-87BE-A64A70C82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875" y="2589213"/>
              <a:ext cx="1143000" cy="914400"/>
            </a:xfrm>
            <a:custGeom>
              <a:avLst/>
              <a:gdLst>
                <a:gd name="T0" fmla="*/ 85 w 274"/>
                <a:gd name="T1" fmla="*/ 219 h 219"/>
                <a:gd name="T2" fmla="*/ 15 w 274"/>
                <a:gd name="T3" fmla="*/ 131 h 219"/>
                <a:gd name="T4" fmla="*/ 0 w 274"/>
                <a:gd name="T5" fmla="*/ 117 h 219"/>
                <a:gd name="T6" fmla="*/ 42 w 274"/>
                <a:gd name="T7" fmla="*/ 0 h 219"/>
                <a:gd name="T8" fmla="*/ 150 w 274"/>
                <a:gd name="T9" fmla="*/ 29 h 219"/>
                <a:gd name="T10" fmla="*/ 274 w 274"/>
                <a:gd name="T11" fmla="*/ 123 h 219"/>
                <a:gd name="T12" fmla="*/ 245 w 274"/>
                <a:gd name="T13" fmla="*/ 121 h 219"/>
                <a:gd name="T14" fmla="*/ 164 w 274"/>
                <a:gd name="T15" fmla="*/ 141 h 219"/>
                <a:gd name="T16" fmla="*/ 161 w 274"/>
                <a:gd name="T17" fmla="*/ 142 h 219"/>
                <a:gd name="T18" fmla="*/ 85 w 274"/>
                <a:gd name="T1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4" h="219">
                  <a:moveTo>
                    <a:pt x="85" y="219"/>
                  </a:moveTo>
                  <a:cubicBezTo>
                    <a:pt x="67" y="190"/>
                    <a:pt x="44" y="160"/>
                    <a:pt x="15" y="131"/>
                  </a:cubicBezTo>
                  <a:cubicBezTo>
                    <a:pt x="10" y="126"/>
                    <a:pt x="5" y="121"/>
                    <a:pt x="0" y="117"/>
                  </a:cubicBezTo>
                  <a:cubicBezTo>
                    <a:pt x="36" y="72"/>
                    <a:pt x="53" y="30"/>
                    <a:pt x="42" y="0"/>
                  </a:cubicBezTo>
                  <a:cubicBezTo>
                    <a:pt x="77" y="4"/>
                    <a:pt x="113" y="12"/>
                    <a:pt x="150" y="29"/>
                  </a:cubicBezTo>
                  <a:cubicBezTo>
                    <a:pt x="207" y="56"/>
                    <a:pt x="248" y="94"/>
                    <a:pt x="274" y="123"/>
                  </a:cubicBezTo>
                  <a:cubicBezTo>
                    <a:pt x="267" y="122"/>
                    <a:pt x="257" y="121"/>
                    <a:pt x="245" y="121"/>
                  </a:cubicBezTo>
                  <a:cubicBezTo>
                    <a:pt x="223" y="121"/>
                    <a:pt x="194" y="125"/>
                    <a:pt x="164" y="141"/>
                  </a:cubicBezTo>
                  <a:cubicBezTo>
                    <a:pt x="163" y="142"/>
                    <a:pt x="162" y="142"/>
                    <a:pt x="161" y="142"/>
                  </a:cubicBezTo>
                  <a:cubicBezTo>
                    <a:pt x="118" y="166"/>
                    <a:pt x="95" y="202"/>
                    <a:pt x="85" y="219"/>
                  </a:cubicBezTo>
                </a:path>
              </a:pathLst>
            </a:custGeom>
            <a:solidFill>
              <a:srgbClr val="E6E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6">
              <a:extLst>
                <a:ext uri="{FF2B5EF4-FFF2-40B4-BE49-F238E27FC236}">
                  <a16:creationId xmlns:a16="http://schemas.microsoft.com/office/drawing/2014/main" id="{B22D1F0F-717C-49DF-9EAC-8E58D3455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200" y="2744788"/>
              <a:ext cx="963613" cy="1768475"/>
            </a:xfrm>
            <a:custGeom>
              <a:avLst/>
              <a:gdLst>
                <a:gd name="T0" fmla="*/ 10 w 231"/>
                <a:gd name="T1" fmla="*/ 424 h 424"/>
                <a:gd name="T2" fmla="*/ 106 w 231"/>
                <a:gd name="T3" fmla="*/ 340 h 424"/>
                <a:gd name="T4" fmla="*/ 228 w 231"/>
                <a:gd name="T5" fmla="*/ 331 h 424"/>
                <a:gd name="T6" fmla="*/ 203 w 231"/>
                <a:gd name="T7" fmla="*/ 207 h 424"/>
                <a:gd name="T8" fmla="*/ 231 w 231"/>
                <a:gd name="T9" fmla="*/ 0 h 424"/>
                <a:gd name="T10" fmla="*/ 19 w 231"/>
                <a:gd name="T11" fmla="*/ 249 h 424"/>
                <a:gd name="T12" fmla="*/ 10 w 231"/>
                <a:gd name="T13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1" h="424">
                  <a:moveTo>
                    <a:pt x="10" y="424"/>
                  </a:moveTo>
                  <a:cubicBezTo>
                    <a:pt x="18" y="408"/>
                    <a:pt x="46" y="363"/>
                    <a:pt x="106" y="340"/>
                  </a:cubicBezTo>
                  <a:cubicBezTo>
                    <a:pt x="159" y="319"/>
                    <a:pt x="208" y="327"/>
                    <a:pt x="228" y="331"/>
                  </a:cubicBezTo>
                  <a:cubicBezTo>
                    <a:pt x="216" y="294"/>
                    <a:pt x="207" y="253"/>
                    <a:pt x="203" y="207"/>
                  </a:cubicBezTo>
                  <a:cubicBezTo>
                    <a:pt x="196" y="119"/>
                    <a:pt x="213" y="48"/>
                    <a:pt x="231" y="0"/>
                  </a:cubicBezTo>
                  <a:cubicBezTo>
                    <a:pt x="174" y="30"/>
                    <a:pt x="59" y="104"/>
                    <a:pt x="19" y="249"/>
                  </a:cubicBezTo>
                  <a:cubicBezTo>
                    <a:pt x="0" y="318"/>
                    <a:pt x="3" y="380"/>
                    <a:pt x="10" y="424"/>
                  </a:cubicBezTo>
                </a:path>
              </a:pathLst>
            </a:custGeom>
            <a:solidFill>
              <a:srgbClr val="FFFC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7">
              <a:extLst>
                <a:ext uri="{FF2B5EF4-FFF2-40B4-BE49-F238E27FC236}">
                  <a16:creationId xmlns:a16="http://schemas.microsoft.com/office/drawing/2014/main" id="{5064D520-01DC-49CA-9017-AB278C8352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0138" y="3316288"/>
              <a:ext cx="942975" cy="1181100"/>
            </a:xfrm>
            <a:custGeom>
              <a:avLst/>
              <a:gdLst>
                <a:gd name="T0" fmla="*/ 226 w 226"/>
                <a:gd name="T1" fmla="*/ 193 h 283"/>
                <a:gd name="T2" fmla="*/ 201 w 226"/>
                <a:gd name="T3" fmla="*/ 70 h 283"/>
                <a:gd name="T4" fmla="*/ 200 w 226"/>
                <a:gd name="T5" fmla="*/ 47 h 283"/>
                <a:gd name="T6" fmla="*/ 72 w 226"/>
                <a:gd name="T7" fmla="*/ 0 h 283"/>
                <a:gd name="T8" fmla="*/ 19 w 226"/>
                <a:gd name="T9" fmla="*/ 111 h 283"/>
                <a:gd name="T10" fmla="*/ 10 w 226"/>
                <a:gd name="T11" fmla="*/ 283 h 283"/>
                <a:gd name="T12" fmla="*/ 29 w 226"/>
                <a:gd name="T13" fmla="*/ 257 h 283"/>
                <a:gd name="T14" fmla="*/ 104 w 226"/>
                <a:gd name="T15" fmla="*/ 203 h 283"/>
                <a:gd name="T16" fmla="*/ 106 w 226"/>
                <a:gd name="T17" fmla="*/ 202 h 283"/>
                <a:gd name="T18" fmla="*/ 226 w 226"/>
                <a:gd name="T19" fmla="*/ 19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6" h="283">
                  <a:moveTo>
                    <a:pt x="226" y="193"/>
                  </a:moveTo>
                  <a:cubicBezTo>
                    <a:pt x="214" y="156"/>
                    <a:pt x="205" y="115"/>
                    <a:pt x="201" y="70"/>
                  </a:cubicBezTo>
                  <a:cubicBezTo>
                    <a:pt x="201" y="62"/>
                    <a:pt x="200" y="55"/>
                    <a:pt x="200" y="47"/>
                  </a:cubicBezTo>
                  <a:cubicBezTo>
                    <a:pt x="136" y="46"/>
                    <a:pt x="89" y="30"/>
                    <a:pt x="72" y="0"/>
                  </a:cubicBezTo>
                  <a:cubicBezTo>
                    <a:pt x="50" y="31"/>
                    <a:pt x="31" y="68"/>
                    <a:pt x="19" y="111"/>
                  </a:cubicBezTo>
                  <a:cubicBezTo>
                    <a:pt x="0" y="179"/>
                    <a:pt x="3" y="240"/>
                    <a:pt x="10" y="283"/>
                  </a:cubicBezTo>
                  <a:cubicBezTo>
                    <a:pt x="13" y="277"/>
                    <a:pt x="20" y="267"/>
                    <a:pt x="29" y="257"/>
                  </a:cubicBezTo>
                  <a:cubicBezTo>
                    <a:pt x="44" y="238"/>
                    <a:pt x="68" y="217"/>
                    <a:pt x="104" y="203"/>
                  </a:cubicBezTo>
                  <a:cubicBezTo>
                    <a:pt x="105" y="203"/>
                    <a:pt x="106" y="202"/>
                    <a:pt x="106" y="202"/>
                  </a:cubicBezTo>
                  <a:cubicBezTo>
                    <a:pt x="157" y="182"/>
                    <a:pt x="204" y="188"/>
                    <a:pt x="226" y="193"/>
                  </a:cubicBezTo>
                </a:path>
              </a:pathLst>
            </a:custGeom>
            <a:solidFill>
              <a:srgbClr val="E6E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8">
              <a:extLst>
                <a:ext uri="{FF2B5EF4-FFF2-40B4-BE49-F238E27FC236}">
                  <a16:creationId xmlns:a16="http://schemas.microsoft.com/office/drawing/2014/main" id="{38835CD7-2012-4FCD-A793-93C0917936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050" y="2836863"/>
              <a:ext cx="130175" cy="133350"/>
            </a:xfrm>
            <a:custGeom>
              <a:avLst/>
              <a:gdLst>
                <a:gd name="T0" fmla="*/ 15 w 31"/>
                <a:gd name="T1" fmla="*/ 32 h 32"/>
                <a:gd name="T2" fmla="*/ 10 w 31"/>
                <a:gd name="T3" fmla="*/ 31 h 32"/>
                <a:gd name="T4" fmla="*/ 4 w 31"/>
                <a:gd name="T5" fmla="*/ 7 h 32"/>
                <a:gd name="T6" fmla="*/ 17 w 31"/>
                <a:gd name="T7" fmla="*/ 0 h 32"/>
                <a:gd name="T8" fmla="*/ 18 w 31"/>
                <a:gd name="T9" fmla="*/ 0 h 32"/>
                <a:gd name="T10" fmla="*/ 26 w 31"/>
                <a:gd name="T11" fmla="*/ 4 h 32"/>
                <a:gd name="T12" fmla="*/ 30 w 31"/>
                <a:gd name="T13" fmla="*/ 18 h 32"/>
                <a:gd name="T14" fmla="*/ 15 w 31"/>
                <a:gd name="T1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32">
                  <a:moveTo>
                    <a:pt x="15" y="32"/>
                  </a:moveTo>
                  <a:cubicBezTo>
                    <a:pt x="13" y="32"/>
                    <a:pt x="11" y="32"/>
                    <a:pt x="10" y="31"/>
                  </a:cubicBezTo>
                  <a:cubicBezTo>
                    <a:pt x="2" y="27"/>
                    <a:pt x="0" y="14"/>
                    <a:pt x="4" y="7"/>
                  </a:cubicBezTo>
                  <a:cubicBezTo>
                    <a:pt x="7" y="2"/>
                    <a:pt x="12" y="0"/>
                    <a:pt x="17" y="0"/>
                  </a:cubicBezTo>
                  <a:cubicBezTo>
                    <a:pt x="17" y="0"/>
                    <a:pt x="18" y="0"/>
                    <a:pt x="18" y="0"/>
                  </a:cubicBezTo>
                  <a:cubicBezTo>
                    <a:pt x="20" y="0"/>
                    <a:pt x="23" y="1"/>
                    <a:pt x="26" y="4"/>
                  </a:cubicBezTo>
                  <a:cubicBezTo>
                    <a:pt x="30" y="8"/>
                    <a:pt x="31" y="14"/>
                    <a:pt x="30" y="18"/>
                  </a:cubicBezTo>
                  <a:cubicBezTo>
                    <a:pt x="29" y="26"/>
                    <a:pt x="22" y="32"/>
                    <a:pt x="15" y="32"/>
                  </a:cubicBezTo>
                </a:path>
              </a:pathLst>
            </a:custGeom>
            <a:solidFill>
              <a:srgbClr val="F273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9">
              <a:extLst>
                <a:ext uri="{FF2B5EF4-FFF2-40B4-BE49-F238E27FC236}">
                  <a16:creationId xmlns:a16="http://schemas.microsoft.com/office/drawing/2014/main" id="{C55B878A-EB63-4DC3-9F7B-89A2733FF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1000" y="2373313"/>
              <a:ext cx="1155700" cy="1092200"/>
            </a:xfrm>
            <a:custGeom>
              <a:avLst/>
              <a:gdLst>
                <a:gd name="T0" fmla="*/ 272 w 277"/>
                <a:gd name="T1" fmla="*/ 234 h 262"/>
                <a:gd name="T2" fmla="*/ 147 w 277"/>
                <a:gd name="T3" fmla="*/ 207 h 262"/>
                <a:gd name="T4" fmla="*/ 50 w 277"/>
                <a:gd name="T5" fmla="*/ 123 h 262"/>
                <a:gd name="T6" fmla="*/ 31 w 277"/>
                <a:gd name="T7" fmla="*/ 80 h 262"/>
                <a:gd name="T8" fmla="*/ 0 w 277"/>
                <a:gd name="T9" fmla="*/ 0 h 262"/>
                <a:gd name="T10" fmla="*/ 173 w 277"/>
                <a:gd name="T11" fmla="*/ 56 h 262"/>
                <a:gd name="T12" fmla="*/ 275 w 277"/>
                <a:gd name="T13" fmla="*/ 206 h 262"/>
                <a:gd name="T14" fmla="*/ 272 w 277"/>
                <a:gd name="T15" fmla="*/ 234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" h="262">
                  <a:moveTo>
                    <a:pt x="272" y="234"/>
                  </a:moveTo>
                  <a:cubicBezTo>
                    <a:pt x="251" y="262"/>
                    <a:pt x="163" y="216"/>
                    <a:pt x="147" y="207"/>
                  </a:cubicBezTo>
                  <a:cubicBezTo>
                    <a:pt x="114" y="190"/>
                    <a:pt x="76" y="168"/>
                    <a:pt x="50" y="123"/>
                  </a:cubicBezTo>
                  <a:cubicBezTo>
                    <a:pt x="43" y="110"/>
                    <a:pt x="37" y="95"/>
                    <a:pt x="31" y="80"/>
                  </a:cubicBezTo>
                  <a:cubicBezTo>
                    <a:pt x="21" y="53"/>
                    <a:pt x="10" y="26"/>
                    <a:pt x="0" y="0"/>
                  </a:cubicBezTo>
                  <a:cubicBezTo>
                    <a:pt x="37" y="0"/>
                    <a:pt x="106" y="7"/>
                    <a:pt x="173" y="56"/>
                  </a:cubicBezTo>
                  <a:cubicBezTo>
                    <a:pt x="180" y="61"/>
                    <a:pt x="262" y="122"/>
                    <a:pt x="275" y="206"/>
                  </a:cubicBezTo>
                  <a:cubicBezTo>
                    <a:pt x="277" y="216"/>
                    <a:pt x="277" y="227"/>
                    <a:pt x="272" y="234"/>
                  </a:cubicBezTo>
                </a:path>
              </a:pathLst>
            </a:custGeom>
            <a:solidFill>
              <a:srgbClr val="66A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0">
              <a:extLst>
                <a:ext uri="{FF2B5EF4-FFF2-40B4-BE49-F238E27FC236}">
                  <a16:creationId xmlns:a16="http://schemas.microsoft.com/office/drawing/2014/main" id="{3F28C295-1CBF-48B9-8EC0-256AB31FA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0525" y="2398713"/>
              <a:ext cx="984250" cy="909638"/>
            </a:xfrm>
            <a:custGeom>
              <a:avLst/>
              <a:gdLst>
                <a:gd name="T0" fmla="*/ 236 w 236"/>
                <a:gd name="T1" fmla="*/ 218 h 218"/>
                <a:gd name="T2" fmla="*/ 229 w 236"/>
                <a:gd name="T3" fmla="*/ 209 h 218"/>
                <a:gd name="T4" fmla="*/ 184 w 236"/>
                <a:gd name="T5" fmla="*/ 165 h 218"/>
                <a:gd name="T6" fmla="*/ 160 w 236"/>
                <a:gd name="T7" fmla="*/ 144 h 218"/>
                <a:gd name="T8" fmla="*/ 136 w 236"/>
                <a:gd name="T9" fmla="*/ 123 h 218"/>
                <a:gd name="T10" fmla="*/ 39 w 236"/>
                <a:gd name="T11" fmla="*/ 39 h 218"/>
                <a:gd name="T12" fmla="*/ 3 w 236"/>
                <a:gd name="T13" fmla="*/ 7 h 218"/>
                <a:gd name="T14" fmla="*/ 0 w 236"/>
                <a:gd name="T15" fmla="*/ 0 h 218"/>
                <a:gd name="T16" fmla="*/ 42 w 236"/>
                <a:gd name="T17" fmla="*/ 36 h 218"/>
                <a:gd name="T18" fmla="*/ 140 w 236"/>
                <a:gd name="T19" fmla="*/ 118 h 218"/>
                <a:gd name="T20" fmla="*/ 164 w 236"/>
                <a:gd name="T21" fmla="*/ 139 h 218"/>
                <a:gd name="T22" fmla="*/ 188 w 236"/>
                <a:gd name="T23" fmla="*/ 161 h 218"/>
                <a:gd name="T24" fmla="*/ 200 w 236"/>
                <a:gd name="T25" fmla="*/ 171 h 218"/>
                <a:gd name="T26" fmla="*/ 211 w 236"/>
                <a:gd name="T27" fmla="*/ 183 h 218"/>
                <a:gd name="T28" fmla="*/ 233 w 236"/>
                <a:gd name="T29" fmla="*/ 206 h 218"/>
                <a:gd name="T30" fmla="*/ 235 w 236"/>
                <a:gd name="T31" fmla="*/ 210 h 218"/>
                <a:gd name="T32" fmla="*/ 236 w 236"/>
                <a:gd name="T33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6" h="218">
                  <a:moveTo>
                    <a:pt x="236" y="218"/>
                  </a:moveTo>
                  <a:cubicBezTo>
                    <a:pt x="234" y="215"/>
                    <a:pt x="232" y="212"/>
                    <a:pt x="229" y="209"/>
                  </a:cubicBezTo>
                  <a:cubicBezTo>
                    <a:pt x="215" y="194"/>
                    <a:pt x="200" y="178"/>
                    <a:pt x="184" y="165"/>
                  </a:cubicBezTo>
                  <a:cubicBezTo>
                    <a:pt x="160" y="144"/>
                    <a:pt x="160" y="144"/>
                    <a:pt x="160" y="144"/>
                  </a:cubicBezTo>
                  <a:cubicBezTo>
                    <a:pt x="136" y="123"/>
                    <a:pt x="136" y="123"/>
                    <a:pt x="136" y="123"/>
                  </a:cubicBezTo>
                  <a:cubicBezTo>
                    <a:pt x="104" y="95"/>
                    <a:pt x="71" y="67"/>
                    <a:pt x="39" y="39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5"/>
                    <a:pt x="1" y="3"/>
                    <a:pt x="0" y="0"/>
                  </a:cubicBezTo>
                  <a:cubicBezTo>
                    <a:pt x="42" y="36"/>
                    <a:pt x="42" y="36"/>
                    <a:pt x="42" y="36"/>
                  </a:cubicBezTo>
                  <a:cubicBezTo>
                    <a:pt x="75" y="63"/>
                    <a:pt x="107" y="91"/>
                    <a:pt x="140" y="118"/>
                  </a:cubicBezTo>
                  <a:cubicBezTo>
                    <a:pt x="164" y="139"/>
                    <a:pt x="164" y="139"/>
                    <a:pt x="164" y="139"/>
                  </a:cubicBezTo>
                  <a:cubicBezTo>
                    <a:pt x="188" y="161"/>
                    <a:pt x="188" y="161"/>
                    <a:pt x="188" y="161"/>
                  </a:cubicBezTo>
                  <a:cubicBezTo>
                    <a:pt x="200" y="171"/>
                    <a:pt x="200" y="171"/>
                    <a:pt x="200" y="171"/>
                  </a:cubicBezTo>
                  <a:cubicBezTo>
                    <a:pt x="204" y="175"/>
                    <a:pt x="208" y="179"/>
                    <a:pt x="211" y="183"/>
                  </a:cubicBezTo>
                  <a:cubicBezTo>
                    <a:pt x="219" y="190"/>
                    <a:pt x="226" y="198"/>
                    <a:pt x="233" y="206"/>
                  </a:cubicBezTo>
                  <a:cubicBezTo>
                    <a:pt x="234" y="207"/>
                    <a:pt x="234" y="209"/>
                    <a:pt x="235" y="210"/>
                  </a:cubicBezTo>
                  <a:cubicBezTo>
                    <a:pt x="236" y="212"/>
                    <a:pt x="236" y="215"/>
                    <a:pt x="236" y="218"/>
                  </a:cubicBezTo>
                </a:path>
              </a:pathLst>
            </a:custGeom>
            <a:solidFill>
              <a:srgbClr val="5380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1">
              <a:extLst>
                <a:ext uri="{FF2B5EF4-FFF2-40B4-BE49-F238E27FC236}">
                  <a16:creationId xmlns:a16="http://schemas.microsoft.com/office/drawing/2014/main" id="{BE797BA7-F800-499C-9E78-49A5F4935CB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3938" y="3365501"/>
              <a:ext cx="725488" cy="2657475"/>
            </a:xfrm>
            <a:custGeom>
              <a:avLst/>
              <a:gdLst>
                <a:gd name="T0" fmla="*/ 93 w 174"/>
                <a:gd name="T1" fmla="*/ 0 h 637"/>
                <a:gd name="T2" fmla="*/ 91 w 174"/>
                <a:gd name="T3" fmla="*/ 257 h 637"/>
                <a:gd name="T4" fmla="*/ 0 w 174"/>
                <a:gd name="T5" fmla="*/ 574 h 637"/>
                <a:gd name="T6" fmla="*/ 63 w 174"/>
                <a:gd name="T7" fmla="*/ 631 h 637"/>
                <a:gd name="T8" fmla="*/ 117 w 174"/>
                <a:gd name="T9" fmla="*/ 626 h 637"/>
                <a:gd name="T10" fmla="*/ 169 w 174"/>
                <a:gd name="T11" fmla="*/ 335 h 637"/>
                <a:gd name="T12" fmla="*/ 134 w 174"/>
                <a:gd name="T13" fmla="*/ 13 h 637"/>
                <a:gd name="T14" fmla="*/ 93 w 174"/>
                <a:gd name="T15" fmla="*/ 0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4" h="637">
                  <a:moveTo>
                    <a:pt x="93" y="0"/>
                  </a:moveTo>
                  <a:cubicBezTo>
                    <a:pt x="101" y="67"/>
                    <a:pt x="104" y="155"/>
                    <a:pt x="91" y="257"/>
                  </a:cubicBezTo>
                  <a:cubicBezTo>
                    <a:pt x="74" y="395"/>
                    <a:pt x="33" y="503"/>
                    <a:pt x="0" y="574"/>
                  </a:cubicBezTo>
                  <a:cubicBezTo>
                    <a:pt x="3" y="580"/>
                    <a:pt x="21" y="620"/>
                    <a:pt x="63" y="631"/>
                  </a:cubicBezTo>
                  <a:cubicBezTo>
                    <a:pt x="88" y="637"/>
                    <a:pt x="109" y="630"/>
                    <a:pt x="117" y="626"/>
                  </a:cubicBezTo>
                  <a:cubicBezTo>
                    <a:pt x="139" y="557"/>
                    <a:pt x="164" y="457"/>
                    <a:pt x="169" y="335"/>
                  </a:cubicBezTo>
                  <a:cubicBezTo>
                    <a:pt x="174" y="199"/>
                    <a:pt x="153" y="87"/>
                    <a:pt x="134" y="13"/>
                  </a:cubicBezTo>
                  <a:cubicBezTo>
                    <a:pt x="121" y="9"/>
                    <a:pt x="107" y="4"/>
                    <a:pt x="93" y="0"/>
                  </a:cubicBezTo>
                </a:path>
              </a:pathLst>
            </a:custGeom>
            <a:solidFill>
              <a:srgbClr val="D64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2">
              <a:extLst>
                <a:ext uri="{FF2B5EF4-FFF2-40B4-BE49-F238E27FC236}">
                  <a16:creationId xmlns:a16="http://schemas.microsoft.com/office/drawing/2014/main" id="{8743CB97-64B3-4B0C-AD86-C112C5E7FA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48550" y="5518151"/>
              <a:ext cx="484188" cy="301625"/>
            </a:xfrm>
            <a:custGeom>
              <a:avLst/>
              <a:gdLst>
                <a:gd name="T0" fmla="*/ 111 w 116"/>
                <a:gd name="T1" fmla="*/ 72 h 72"/>
                <a:gd name="T2" fmla="*/ 111 w 116"/>
                <a:gd name="T3" fmla="*/ 72 h 72"/>
                <a:gd name="T4" fmla="*/ 116 w 116"/>
                <a:gd name="T5" fmla="*/ 53 h 72"/>
                <a:gd name="T6" fmla="*/ 116 w 116"/>
                <a:gd name="T7" fmla="*/ 53 h 72"/>
                <a:gd name="T8" fmla="*/ 111 w 116"/>
                <a:gd name="T9" fmla="*/ 72 h 72"/>
                <a:gd name="T10" fmla="*/ 0 w 116"/>
                <a:gd name="T11" fmla="*/ 19 h 72"/>
                <a:gd name="T12" fmla="*/ 0 w 116"/>
                <a:gd name="T13" fmla="*/ 19 h 72"/>
                <a:gd name="T14" fmla="*/ 7 w 116"/>
                <a:gd name="T15" fmla="*/ 0 h 72"/>
                <a:gd name="T16" fmla="*/ 29 w 116"/>
                <a:gd name="T17" fmla="*/ 15 h 72"/>
                <a:gd name="T18" fmla="*/ 0 w 116"/>
                <a:gd name="T19" fmla="*/ 1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" h="72">
                  <a:moveTo>
                    <a:pt x="111" y="72"/>
                  </a:moveTo>
                  <a:cubicBezTo>
                    <a:pt x="111" y="72"/>
                    <a:pt x="111" y="72"/>
                    <a:pt x="111" y="72"/>
                  </a:cubicBezTo>
                  <a:cubicBezTo>
                    <a:pt x="112" y="66"/>
                    <a:pt x="114" y="59"/>
                    <a:pt x="116" y="53"/>
                  </a:cubicBezTo>
                  <a:cubicBezTo>
                    <a:pt x="116" y="53"/>
                    <a:pt x="116" y="53"/>
                    <a:pt x="116" y="53"/>
                  </a:cubicBezTo>
                  <a:cubicBezTo>
                    <a:pt x="114" y="59"/>
                    <a:pt x="112" y="66"/>
                    <a:pt x="111" y="72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2" y="13"/>
                    <a:pt x="5" y="6"/>
                    <a:pt x="7" y="0"/>
                  </a:cubicBezTo>
                  <a:cubicBezTo>
                    <a:pt x="14" y="5"/>
                    <a:pt x="21" y="11"/>
                    <a:pt x="29" y="15"/>
                  </a:cubicBezTo>
                  <a:cubicBezTo>
                    <a:pt x="19" y="17"/>
                    <a:pt x="9" y="19"/>
                    <a:pt x="0" y="19"/>
                  </a:cubicBezTo>
                </a:path>
              </a:pathLst>
            </a:custGeom>
            <a:solidFill>
              <a:srgbClr val="992E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3">
              <a:extLst>
                <a:ext uri="{FF2B5EF4-FFF2-40B4-BE49-F238E27FC236}">
                  <a16:creationId xmlns:a16="http://schemas.microsoft.com/office/drawing/2014/main" id="{C4F8F920-C68A-4F6C-8312-E0FA55185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6500" y="5222876"/>
              <a:ext cx="463550" cy="171450"/>
            </a:xfrm>
            <a:custGeom>
              <a:avLst/>
              <a:gdLst>
                <a:gd name="T0" fmla="*/ 108 w 111"/>
                <a:gd name="T1" fmla="*/ 41 h 41"/>
                <a:gd name="T2" fmla="*/ 108 w 111"/>
                <a:gd name="T3" fmla="*/ 41 h 41"/>
                <a:gd name="T4" fmla="*/ 110 w 111"/>
                <a:gd name="T5" fmla="*/ 27 h 41"/>
                <a:gd name="T6" fmla="*/ 95 w 111"/>
                <a:gd name="T7" fmla="*/ 40 h 41"/>
                <a:gd name="T8" fmla="*/ 95 w 111"/>
                <a:gd name="T9" fmla="*/ 40 h 41"/>
                <a:gd name="T10" fmla="*/ 0 w 111"/>
                <a:gd name="T11" fmla="*/ 19 h 41"/>
                <a:gd name="T12" fmla="*/ 6 w 111"/>
                <a:gd name="T13" fmla="*/ 0 h 41"/>
                <a:gd name="T14" fmla="*/ 111 w 111"/>
                <a:gd name="T15" fmla="*/ 21 h 41"/>
                <a:gd name="T16" fmla="*/ 108 w 111"/>
                <a:gd name="T17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41">
                  <a:moveTo>
                    <a:pt x="108" y="41"/>
                  </a:moveTo>
                  <a:cubicBezTo>
                    <a:pt x="108" y="41"/>
                    <a:pt x="108" y="41"/>
                    <a:pt x="108" y="41"/>
                  </a:cubicBezTo>
                  <a:cubicBezTo>
                    <a:pt x="109" y="36"/>
                    <a:pt x="110" y="32"/>
                    <a:pt x="110" y="27"/>
                  </a:cubicBezTo>
                  <a:cubicBezTo>
                    <a:pt x="105" y="31"/>
                    <a:pt x="100" y="36"/>
                    <a:pt x="95" y="40"/>
                  </a:cubicBezTo>
                  <a:cubicBezTo>
                    <a:pt x="95" y="40"/>
                    <a:pt x="95" y="40"/>
                    <a:pt x="95" y="40"/>
                  </a:cubicBezTo>
                  <a:cubicBezTo>
                    <a:pt x="63" y="37"/>
                    <a:pt x="31" y="30"/>
                    <a:pt x="0" y="19"/>
                  </a:cubicBezTo>
                  <a:cubicBezTo>
                    <a:pt x="2" y="13"/>
                    <a:pt x="4" y="6"/>
                    <a:pt x="6" y="0"/>
                  </a:cubicBezTo>
                  <a:cubicBezTo>
                    <a:pt x="40" y="13"/>
                    <a:pt x="76" y="20"/>
                    <a:pt x="111" y="21"/>
                  </a:cubicBezTo>
                  <a:cubicBezTo>
                    <a:pt x="110" y="28"/>
                    <a:pt x="109" y="34"/>
                    <a:pt x="108" y="41"/>
                  </a:cubicBezTo>
                </a:path>
              </a:pathLst>
            </a:custGeom>
            <a:solidFill>
              <a:srgbClr val="992E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4">
              <a:extLst>
                <a:ext uri="{FF2B5EF4-FFF2-40B4-BE49-F238E27FC236}">
                  <a16:creationId xmlns:a16="http://schemas.microsoft.com/office/drawing/2014/main" id="{F1B9F5DA-4B50-40B4-A109-1E119E078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3975" y="4776788"/>
              <a:ext cx="400050" cy="128588"/>
            </a:xfrm>
            <a:custGeom>
              <a:avLst/>
              <a:gdLst>
                <a:gd name="T0" fmla="*/ 37 w 96"/>
                <a:gd name="T1" fmla="*/ 31 h 31"/>
                <a:gd name="T2" fmla="*/ 0 w 96"/>
                <a:gd name="T3" fmla="*/ 27 h 31"/>
                <a:gd name="T4" fmla="*/ 4 w 96"/>
                <a:gd name="T5" fmla="*/ 8 h 31"/>
                <a:gd name="T6" fmla="*/ 37 w 96"/>
                <a:gd name="T7" fmla="*/ 11 h 31"/>
                <a:gd name="T8" fmla="*/ 37 w 96"/>
                <a:gd name="T9" fmla="*/ 11 h 31"/>
                <a:gd name="T10" fmla="*/ 96 w 96"/>
                <a:gd name="T11" fmla="*/ 0 h 31"/>
                <a:gd name="T12" fmla="*/ 95 w 96"/>
                <a:gd name="T13" fmla="*/ 22 h 31"/>
                <a:gd name="T14" fmla="*/ 37 w 96"/>
                <a:gd name="T1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31">
                  <a:moveTo>
                    <a:pt x="37" y="31"/>
                  </a:moveTo>
                  <a:cubicBezTo>
                    <a:pt x="24" y="31"/>
                    <a:pt x="12" y="30"/>
                    <a:pt x="0" y="27"/>
                  </a:cubicBezTo>
                  <a:cubicBezTo>
                    <a:pt x="1" y="21"/>
                    <a:pt x="3" y="14"/>
                    <a:pt x="4" y="8"/>
                  </a:cubicBezTo>
                  <a:cubicBezTo>
                    <a:pt x="15" y="10"/>
                    <a:pt x="26" y="11"/>
                    <a:pt x="37" y="11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57" y="11"/>
                    <a:pt x="77" y="7"/>
                    <a:pt x="96" y="0"/>
                  </a:cubicBezTo>
                  <a:cubicBezTo>
                    <a:pt x="96" y="7"/>
                    <a:pt x="96" y="15"/>
                    <a:pt x="95" y="22"/>
                  </a:cubicBezTo>
                  <a:cubicBezTo>
                    <a:pt x="76" y="28"/>
                    <a:pt x="57" y="31"/>
                    <a:pt x="37" y="31"/>
                  </a:cubicBezTo>
                </a:path>
              </a:pathLst>
            </a:custGeom>
            <a:solidFill>
              <a:srgbClr val="992E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5">
              <a:extLst>
                <a:ext uri="{FF2B5EF4-FFF2-40B4-BE49-F238E27FC236}">
                  <a16:creationId xmlns:a16="http://schemas.microsoft.com/office/drawing/2014/main" id="{EAF41CEE-568E-47B7-B4EC-B23AC2F33D0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5413" y="4387851"/>
              <a:ext cx="333375" cy="125413"/>
            </a:xfrm>
            <a:custGeom>
              <a:avLst/>
              <a:gdLst>
                <a:gd name="T0" fmla="*/ 17 w 80"/>
                <a:gd name="T1" fmla="*/ 30 h 30"/>
                <a:gd name="T2" fmla="*/ 0 w 80"/>
                <a:gd name="T3" fmla="*/ 29 h 30"/>
                <a:gd name="T4" fmla="*/ 2 w 80"/>
                <a:gd name="T5" fmla="*/ 12 h 30"/>
                <a:gd name="T6" fmla="*/ 3 w 80"/>
                <a:gd name="T7" fmla="*/ 9 h 30"/>
                <a:gd name="T8" fmla="*/ 17 w 80"/>
                <a:gd name="T9" fmla="*/ 10 h 30"/>
                <a:gd name="T10" fmla="*/ 17 w 80"/>
                <a:gd name="T11" fmla="*/ 10 h 30"/>
                <a:gd name="T12" fmla="*/ 80 w 80"/>
                <a:gd name="T13" fmla="*/ 0 h 30"/>
                <a:gd name="T14" fmla="*/ 80 w 80"/>
                <a:gd name="T15" fmla="*/ 21 h 30"/>
                <a:gd name="T16" fmla="*/ 17 w 80"/>
                <a:gd name="T1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" h="30">
                  <a:moveTo>
                    <a:pt x="17" y="30"/>
                  </a:moveTo>
                  <a:cubicBezTo>
                    <a:pt x="11" y="30"/>
                    <a:pt x="6" y="30"/>
                    <a:pt x="0" y="29"/>
                  </a:cubicBezTo>
                  <a:cubicBezTo>
                    <a:pt x="1" y="24"/>
                    <a:pt x="1" y="18"/>
                    <a:pt x="2" y="12"/>
                  </a:cubicBezTo>
                  <a:cubicBezTo>
                    <a:pt x="2" y="11"/>
                    <a:pt x="2" y="10"/>
                    <a:pt x="3" y="9"/>
                  </a:cubicBezTo>
                  <a:cubicBezTo>
                    <a:pt x="7" y="10"/>
                    <a:pt x="12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38" y="10"/>
                    <a:pt x="59" y="7"/>
                    <a:pt x="80" y="0"/>
                  </a:cubicBezTo>
                  <a:cubicBezTo>
                    <a:pt x="80" y="7"/>
                    <a:pt x="80" y="14"/>
                    <a:pt x="80" y="21"/>
                  </a:cubicBezTo>
                  <a:cubicBezTo>
                    <a:pt x="60" y="27"/>
                    <a:pt x="38" y="30"/>
                    <a:pt x="17" y="30"/>
                  </a:cubicBezTo>
                </a:path>
              </a:pathLst>
            </a:custGeom>
            <a:solidFill>
              <a:srgbClr val="992E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6">
              <a:extLst>
                <a:ext uri="{FF2B5EF4-FFF2-40B4-BE49-F238E27FC236}">
                  <a16:creationId xmlns:a16="http://schemas.microsoft.com/office/drawing/2014/main" id="{DE667B89-6407-46A7-842F-3EB4A8DD5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8750" y="4037013"/>
              <a:ext cx="279400" cy="146050"/>
            </a:xfrm>
            <a:custGeom>
              <a:avLst/>
              <a:gdLst>
                <a:gd name="T0" fmla="*/ 0 w 67"/>
                <a:gd name="T1" fmla="*/ 35 h 35"/>
                <a:gd name="T2" fmla="*/ 1 w 67"/>
                <a:gd name="T3" fmla="*/ 15 h 35"/>
                <a:gd name="T4" fmla="*/ 65 w 67"/>
                <a:gd name="T5" fmla="*/ 0 h 35"/>
                <a:gd name="T6" fmla="*/ 67 w 67"/>
                <a:gd name="T7" fmla="*/ 20 h 35"/>
                <a:gd name="T8" fmla="*/ 0 w 67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35">
                  <a:moveTo>
                    <a:pt x="0" y="35"/>
                  </a:moveTo>
                  <a:cubicBezTo>
                    <a:pt x="1" y="28"/>
                    <a:pt x="1" y="21"/>
                    <a:pt x="1" y="15"/>
                  </a:cubicBezTo>
                  <a:cubicBezTo>
                    <a:pt x="23" y="13"/>
                    <a:pt x="44" y="8"/>
                    <a:pt x="65" y="0"/>
                  </a:cubicBezTo>
                  <a:cubicBezTo>
                    <a:pt x="66" y="6"/>
                    <a:pt x="66" y="13"/>
                    <a:pt x="67" y="20"/>
                  </a:cubicBezTo>
                  <a:cubicBezTo>
                    <a:pt x="45" y="28"/>
                    <a:pt x="23" y="33"/>
                    <a:pt x="0" y="35"/>
                  </a:cubicBezTo>
                </a:path>
              </a:pathLst>
            </a:custGeom>
            <a:solidFill>
              <a:srgbClr val="992E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7">
              <a:extLst>
                <a:ext uri="{FF2B5EF4-FFF2-40B4-BE49-F238E27FC236}">
                  <a16:creationId xmlns:a16="http://schemas.microsoft.com/office/drawing/2014/main" id="{5858A967-1080-4D0B-8630-93099D482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6688" y="3683001"/>
              <a:ext cx="220663" cy="133350"/>
            </a:xfrm>
            <a:custGeom>
              <a:avLst/>
              <a:gdLst>
                <a:gd name="T0" fmla="*/ 1 w 53"/>
                <a:gd name="T1" fmla="*/ 32 h 32"/>
                <a:gd name="T2" fmla="*/ 0 w 53"/>
                <a:gd name="T3" fmla="*/ 12 h 32"/>
                <a:gd name="T4" fmla="*/ 49 w 53"/>
                <a:gd name="T5" fmla="*/ 0 h 32"/>
                <a:gd name="T6" fmla="*/ 53 w 53"/>
                <a:gd name="T7" fmla="*/ 19 h 32"/>
                <a:gd name="T8" fmla="*/ 1 w 53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32">
                  <a:moveTo>
                    <a:pt x="1" y="32"/>
                  </a:moveTo>
                  <a:cubicBezTo>
                    <a:pt x="1" y="25"/>
                    <a:pt x="1" y="18"/>
                    <a:pt x="0" y="12"/>
                  </a:cubicBezTo>
                  <a:cubicBezTo>
                    <a:pt x="17" y="9"/>
                    <a:pt x="33" y="5"/>
                    <a:pt x="49" y="0"/>
                  </a:cubicBezTo>
                  <a:cubicBezTo>
                    <a:pt x="51" y="6"/>
                    <a:pt x="52" y="13"/>
                    <a:pt x="53" y="19"/>
                  </a:cubicBezTo>
                  <a:cubicBezTo>
                    <a:pt x="36" y="25"/>
                    <a:pt x="18" y="29"/>
                    <a:pt x="1" y="32"/>
                  </a:cubicBezTo>
                </a:path>
              </a:pathLst>
            </a:custGeom>
            <a:solidFill>
              <a:srgbClr val="992E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58">
              <a:extLst>
                <a:ext uri="{FF2B5EF4-FFF2-40B4-BE49-F238E27FC236}">
                  <a16:creationId xmlns:a16="http://schemas.microsoft.com/office/drawing/2014/main" id="{79201D9E-C7F8-4AAE-A049-E474E49B3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2675" y="5607051"/>
              <a:ext cx="7938" cy="23813"/>
            </a:xfrm>
            <a:custGeom>
              <a:avLst/>
              <a:gdLst>
                <a:gd name="T0" fmla="*/ 0 w 2"/>
                <a:gd name="T1" fmla="*/ 6 h 6"/>
                <a:gd name="T2" fmla="*/ 0 w 2"/>
                <a:gd name="T3" fmla="*/ 6 h 6"/>
                <a:gd name="T4" fmla="*/ 2 w 2"/>
                <a:gd name="T5" fmla="*/ 0 h 6"/>
                <a:gd name="T6" fmla="*/ 2 w 2"/>
                <a:gd name="T7" fmla="*/ 0 h 6"/>
                <a:gd name="T8" fmla="*/ 0 w 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6"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" y="4"/>
                    <a:pt x="2" y="2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2"/>
                    <a:pt x="1" y="4"/>
                    <a:pt x="0" y="6"/>
                  </a:cubicBezTo>
                </a:path>
              </a:pathLst>
            </a:custGeom>
            <a:solidFill>
              <a:srgbClr val="528C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9">
              <a:extLst>
                <a:ext uri="{FF2B5EF4-FFF2-40B4-BE49-F238E27FC236}">
                  <a16:creationId xmlns:a16="http://schemas.microsoft.com/office/drawing/2014/main" id="{99767BE8-C3C5-4C4B-9B44-7EA4FBB0706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40613" y="5597526"/>
              <a:ext cx="4763" cy="9525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0 h 2"/>
                <a:gd name="T4" fmla="*/ 1 w 1"/>
                <a:gd name="T5" fmla="*/ 0 h 2"/>
                <a:gd name="T6" fmla="*/ 0 w 1"/>
                <a:gd name="T7" fmla="*/ 2 h 2"/>
                <a:gd name="T8" fmla="*/ 0 w 1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7AA2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0">
              <a:extLst>
                <a:ext uri="{FF2B5EF4-FFF2-40B4-BE49-F238E27FC236}">
                  <a16:creationId xmlns:a16="http://schemas.microsoft.com/office/drawing/2014/main" id="{45FC23AE-4F9C-4B78-8679-1B4605D06F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73938" y="5630863"/>
              <a:ext cx="487363" cy="376238"/>
            </a:xfrm>
            <a:custGeom>
              <a:avLst/>
              <a:gdLst>
                <a:gd name="T0" fmla="*/ 83 w 117"/>
                <a:gd name="T1" fmla="*/ 90 h 90"/>
                <a:gd name="T2" fmla="*/ 63 w 117"/>
                <a:gd name="T3" fmla="*/ 88 h 90"/>
                <a:gd name="T4" fmla="*/ 0 w 117"/>
                <a:gd name="T5" fmla="*/ 31 h 90"/>
                <a:gd name="T6" fmla="*/ 0 w 117"/>
                <a:gd name="T7" fmla="*/ 31 h 90"/>
                <a:gd name="T8" fmla="*/ 63 w 117"/>
                <a:gd name="T9" fmla="*/ 88 h 90"/>
                <a:gd name="T10" fmla="*/ 83 w 117"/>
                <a:gd name="T11" fmla="*/ 90 h 90"/>
                <a:gd name="T12" fmla="*/ 117 w 117"/>
                <a:gd name="T13" fmla="*/ 83 h 90"/>
                <a:gd name="T14" fmla="*/ 117 w 117"/>
                <a:gd name="T15" fmla="*/ 83 h 90"/>
                <a:gd name="T16" fmla="*/ 83 w 117"/>
                <a:gd name="T17" fmla="*/ 90 h 90"/>
                <a:gd name="T18" fmla="*/ 9 w 117"/>
                <a:gd name="T19" fmla="*/ 11 h 90"/>
                <a:gd name="T20" fmla="*/ 14 w 117"/>
                <a:gd name="T21" fmla="*/ 0 h 90"/>
                <a:gd name="T22" fmla="*/ 14 w 117"/>
                <a:gd name="T23" fmla="*/ 0 h 90"/>
                <a:gd name="T24" fmla="*/ 9 w 117"/>
                <a:gd name="T25" fmla="*/ 11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7" h="90">
                  <a:moveTo>
                    <a:pt x="83" y="90"/>
                  </a:moveTo>
                  <a:cubicBezTo>
                    <a:pt x="76" y="90"/>
                    <a:pt x="70" y="90"/>
                    <a:pt x="63" y="88"/>
                  </a:cubicBezTo>
                  <a:cubicBezTo>
                    <a:pt x="21" y="77"/>
                    <a:pt x="3" y="37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3" y="37"/>
                    <a:pt x="21" y="77"/>
                    <a:pt x="63" y="88"/>
                  </a:cubicBezTo>
                  <a:cubicBezTo>
                    <a:pt x="70" y="90"/>
                    <a:pt x="76" y="90"/>
                    <a:pt x="83" y="90"/>
                  </a:cubicBezTo>
                  <a:cubicBezTo>
                    <a:pt x="99" y="90"/>
                    <a:pt x="111" y="86"/>
                    <a:pt x="117" y="83"/>
                  </a:cubicBezTo>
                  <a:cubicBezTo>
                    <a:pt x="117" y="83"/>
                    <a:pt x="117" y="83"/>
                    <a:pt x="117" y="83"/>
                  </a:cubicBezTo>
                  <a:cubicBezTo>
                    <a:pt x="111" y="86"/>
                    <a:pt x="99" y="90"/>
                    <a:pt x="83" y="90"/>
                  </a:cubicBezTo>
                  <a:moveTo>
                    <a:pt x="9" y="11"/>
                  </a:moveTo>
                  <a:cubicBezTo>
                    <a:pt x="11" y="7"/>
                    <a:pt x="12" y="4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2" y="4"/>
                    <a:pt x="11" y="7"/>
                    <a:pt x="9" y="11"/>
                  </a:cubicBezTo>
                </a:path>
              </a:pathLst>
            </a:custGeom>
            <a:solidFill>
              <a:srgbClr val="F7CF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1">
              <a:extLst>
                <a:ext uri="{FF2B5EF4-FFF2-40B4-BE49-F238E27FC236}">
                  <a16:creationId xmlns:a16="http://schemas.microsoft.com/office/drawing/2014/main" id="{8D7801E2-35F3-4016-A536-14A381FCB9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73938" y="5389563"/>
              <a:ext cx="633413" cy="617538"/>
            </a:xfrm>
            <a:custGeom>
              <a:avLst/>
              <a:gdLst>
                <a:gd name="T0" fmla="*/ 83 w 152"/>
                <a:gd name="T1" fmla="*/ 148 h 148"/>
                <a:gd name="T2" fmla="*/ 63 w 152"/>
                <a:gd name="T3" fmla="*/ 146 h 148"/>
                <a:gd name="T4" fmla="*/ 0 w 152"/>
                <a:gd name="T5" fmla="*/ 89 h 148"/>
                <a:gd name="T6" fmla="*/ 9 w 152"/>
                <a:gd name="T7" fmla="*/ 69 h 148"/>
                <a:gd name="T8" fmla="*/ 14 w 152"/>
                <a:gd name="T9" fmla="*/ 58 h 148"/>
                <a:gd name="T10" fmla="*/ 16 w 152"/>
                <a:gd name="T11" fmla="*/ 52 h 148"/>
                <a:gd name="T12" fmla="*/ 17 w 152"/>
                <a:gd name="T13" fmla="*/ 50 h 148"/>
                <a:gd name="T14" fmla="*/ 18 w 152"/>
                <a:gd name="T15" fmla="*/ 50 h 148"/>
                <a:gd name="T16" fmla="*/ 129 w 152"/>
                <a:gd name="T17" fmla="*/ 103 h 148"/>
                <a:gd name="T18" fmla="*/ 117 w 152"/>
                <a:gd name="T19" fmla="*/ 141 h 148"/>
                <a:gd name="T20" fmla="*/ 83 w 152"/>
                <a:gd name="T21" fmla="*/ 148 h 148"/>
                <a:gd name="T22" fmla="*/ 134 w 152"/>
                <a:gd name="T23" fmla="*/ 84 h 148"/>
                <a:gd name="T24" fmla="*/ 47 w 152"/>
                <a:gd name="T25" fmla="*/ 46 h 148"/>
                <a:gd name="T26" fmla="*/ 139 w 152"/>
                <a:gd name="T27" fmla="*/ 0 h 148"/>
                <a:gd name="T28" fmla="*/ 152 w 152"/>
                <a:gd name="T29" fmla="*/ 1 h 148"/>
                <a:gd name="T30" fmla="*/ 134 w 152"/>
                <a:gd name="T31" fmla="*/ 8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2" h="148">
                  <a:moveTo>
                    <a:pt x="83" y="148"/>
                  </a:moveTo>
                  <a:cubicBezTo>
                    <a:pt x="76" y="148"/>
                    <a:pt x="70" y="148"/>
                    <a:pt x="63" y="146"/>
                  </a:cubicBezTo>
                  <a:cubicBezTo>
                    <a:pt x="21" y="135"/>
                    <a:pt x="3" y="95"/>
                    <a:pt x="0" y="89"/>
                  </a:cubicBezTo>
                  <a:cubicBezTo>
                    <a:pt x="3" y="83"/>
                    <a:pt x="6" y="76"/>
                    <a:pt x="9" y="69"/>
                  </a:cubicBezTo>
                  <a:cubicBezTo>
                    <a:pt x="11" y="65"/>
                    <a:pt x="12" y="62"/>
                    <a:pt x="14" y="58"/>
                  </a:cubicBezTo>
                  <a:cubicBezTo>
                    <a:pt x="15" y="56"/>
                    <a:pt x="16" y="54"/>
                    <a:pt x="16" y="52"/>
                  </a:cubicBezTo>
                  <a:cubicBezTo>
                    <a:pt x="17" y="52"/>
                    <a:pt x="17" y="51"/>
                    <a:pt x="17" y="50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51" y="76"/>
                    <a:pt x="89" y="94"/>
                    <a:pt x="129" y="103"/>
                  </a:cubicBezTo>
                  <a:cubicBezTo>
                    <a:pt x="125" y="116"/>
                    <a:pt x="121" y="129"/>
                    <a:pt x="117" y="141"/>
                  </a:cubicBezTo>
                  <a:cubicBezTo>
                    <a:pt x="111" y="144"/>
                    <a:pt x="99" y="148"/>
                    <a:pt x="83" y="148"/>
                  </a:cubicBezTo>
                  <a:moveTo>
                    <a:pt x="134" y="84"/>
                  </a:moveTo>
                  <a:cubicBezTo>
                    <a:pt x="103" y="77"/>
                    <a:pt x="74" y="64"/>
                    <a:pt x="47" y="46"/>
                  </a:cubicBezTo>
                  <a:cubicBezTo>
                    <a:pt x="80" y="39"/>
                    <a:pt x="112" y="22"/>
                    <a:pt x="139" y="0"/>
                  </a:cubicBezTo>
                  <a:cubicBezTo>
                    <a:pt x="143" y="0"/>
                    <a:pt x="148" y="1"/>
                    <a:pt x="152" y="1"/>
                  </a:cubicBezTo>
                  <a:cubicBezTo>
                    <a:pt x="147" y="31"/>
                    <a:pt x="140" y="58"/>
                    <a:pt x="134" y="84"/>
                  </a:cubicBezTo>
                </a:path>
              </a:pathLst>
            </a:custGeom>
            <a:solidFill>
              <a:srgbClr val="C640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2">
              <a:extLst>
                <a:ext uri="{FF2B5EF4-FFF2-40B4-BE49-F238E27FC236}">
                  <a16:creationId xmlns:a16="http://schemas.microsoft.com/office/drawing/2014/main" id="{C9FA4770-0C74-4971-9F22-9944E2334E8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48550" y="5581651"/>
              <a:ext cx="484188" cy="238125"/>
            </a:xfrm>
            <a:custGeom>
              <a:avLst/>
              <a:gdLst>
                <a:gd name="T0" fmla="*/ 111 w 116"/>
                <a:gd name="T1" fmla="*/ 57 h 57"/>
                <a:gd name="T2" fmla="*/ 0 w 116"/>
                <a:gd name="T3" fmla="*/ 4 h 57"/>
                <a:gd name="T4" fmla="*/ 29 w 116"/>
                <a:gd name="T5" fmla="*/ 0 h 57"/>
                <a:gd name="T6" fmla="*/ 116 w 116"/>
                <a:gd name="T7" fmla="*/ 38 h 57"/>
                <a:gd name="T8" fmla="*/ 111 w 116"/>
                <a:gd name="T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57">
                  <a:moveTo>
                    <a:pt x="111" y="57"/>
                  </a:moveTo>
                  <a:cubicBezTo>
                    <a:pt x="71" y="48"/>
                    <a:pt x="33" y="30"/>
                    <a:pt x="0" y="4"/>
                  </a:cubicBezTo>
                  <a:cubicBezTo>
                    <a:pt x="9" y="4"/>
                    <a:pt x="19" y="2"/>
                    <a:pt x="29" y="0"/>
                  </a:cubicBezTo>
                  <a:cubicBezTo>
                    <a:pt x="56" y="18"/>
                    <a:pt x="85" y="31"/>
                    <a:pt x="116" y="38"/>
                  </a:cubicBezTo>
                  <a:cubicBezTo>
                    <a:pt x="114" y="44"/>
                    <a:pt x="112" y="51"/>
                    <a:pt x="111" y="57"/>
                  </a:cubicBezTo>
                </a:path>
              </a:pathLst>
            </a:custGeom>
            <a:solidFill>
              <a:srgbClr val="8F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3">
              <a:extLst>
                <a:ext uri="{FF2B5EF4-FFF2-40B4-BE49-F238E27FC236}">
                  <a16:creationId xmlns:a16="http://schemas.microsoft.com/office/drawing/2014/main" id="{EA2CB161-2FA5-4A47-9906-DB1AEC68E1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3375" y="5335588"/>
              <a:ext cx="61913" cy="58738"/>
            </a:xfrm>
            <a:custGeom>
              <a:avLst/>
              <a:gdLst>
                <a:gd name="T0" fmla="*/ 13 w 15"/>
                <a:gd name="T1" fmla="*/ 14 h 14"/>
                <a:gd name="T2" fmla="*/ 0 w 15"/>
                <a:gd name="T3" fmla="*/ 13 h 14"/>
                <a:gd name="T4" fmla="*/ 0 w 15"/>
                <a:gd name="T5" fmla="*/ 13 h 14"/>
                <a:gd name="T6" fmla="*/ 15 w 15"/>
                <a:gd name="T7" fmla="*/ 0 h 14"/>
                <a:gd name="T8" fmla="*/ 13 w 15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13" y="14"/>
                  </a:moveTo>
                  <a:cubicBezTo>
                    <a:pt x="9" y="14"/>
                    <a:pt x="4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5" y="9"/>
                    <a:pt x="10" y="4"/>
                    <a:pt x="15" y="0"/>
                  </a:cubicBezTo>
                  <a:cubicBezTo>
                    <a:pt x="15" y="5"/>
                    <a:pt x="14" y="9"/>
                    <a:pt x="13" y="14"/>
                  </a:cubicBezTo>
                </a:path>
              </a:pathLst>
            </a:custGeom>
            <a:solidFill>
              <a:srgbClr val="8F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4">
              <a:extLst>
                <a:ext uri="{FF2B5EF4-FFF2-40B4-BE49-F238E27FC236}">
                  <a16:creationId xmlns:a16="http://schemas.microsoft.com/office/drawing/2014/main" id="{EE5312D5-3932-4995-AE22-8DF327213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0" y="3478213"/>
              <a:ext cx="195263" cy="166688"/>
            </a:xfrm>
            <a:custGeom>
              <a:avLst/>
              <a:gdLst>
                <a:gd name="T0" fmla="*/ 47 w 47"/>
                <a:gd name="T1" fmla="*/ 40 h 40"/>
                <a:gd name="T2" fmla="*/ 0 w 47"/>
                <a:gd name="T3" fmla="*/ 32 h 40"/>
                <a:gd name="T4" fmla="*/ 3 w 47"/>
                <a:gd name="T5" fmla="*/ 0 h 40"/>
                <a:gd name="T6" fmla="*/ 41 w 47"/>
                <a:gd name="T7" fmla="*/ 13 h 40"/>
                <a:gd name="T8" fmla="*/ 47 w 47"/>
                <a:gd name="T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0">
                  <a:moveTo>
                    <a:pt x="47" y="40"/>
                  </a:moveTo>
                  <a:cubicBezTo>
                    <a:pt x="31" y="40"/>
                    <a:pt x="15" y="37"/>
                    <a:pt x="0" y="32"/>
                  </a:cubicBezTo>
                  <a:cubicBezTo>
                    <a:pt x="2" y="20"/>
                    <a:pt x="3" y="9"/>
                    <a:pt x="3" y="0"/>
                  </a:cubicBezTo>
                  <a:cubicBezTo>
                    <a:pt x="11" y="6"/>
                    <a:pt x="25" y="11"/>
                    <a:pt x="41" y="13"/>
                  </a:cubicBezTo>
                  <a:cubicBezTo>
                    <a:pt x="43" y="22"/>
                    <a:pt x="45" y="31"/>
                    <a:pt x="47" y="40"/>
                  </a:cubicBezTo>
                </a:path>
              </a:pathLst>
            </a:custGeom>
            <a:solidFill>
              <a:srgbClr val="C640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5">
              <a:extLst>
                <a:ext uri="{FF2B5EF4-FFF2-40B4-BE49-F238E27FC236}">
                  <a16:creationId xmlns:a16="http://schemas.microsoft.com/office/drawing/2014/main" id="{9E37DA7B-3B69-4320-814A-AF8391BA8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1913" y="1830388"/>
              <a:ext cx="796925" cy="1601788"/>
            </a:xfrm>
            <a:custGeom>
              <a:avLst/>
              <a:gdLst>
                <a:gd name="T0" fmla="*/ 23 w 191"/>
                <a:gd name="T1" fmla="*/ 383 h 384"/>
                <a:gd name="T2" fmla="*/ 22 w 191"/>
                <a:gd name="T3" fmla="*/ 227 h 384"/>
                <a:gd name="T4" fmla="*/ 100 w 191"/>
                <a:gd name="T5" fmla="*/ 86 h 384"/>
                <a:gd name="T6" fmla="*/ 127 w 191"/>
                <a:gd name="T7" fmla="*/ 0 h 384"/>
                <a:gd name="T8" fmla="*/ 163 w 191"/>
                <a:gd name="T9" fmla="*/ 215 h 384"/>
                <a:gd name="T10" fmla="*/ 28 w 191"/>
                <a:gd name="T11" fmla="*/ 381 h 384"/>
                <a:gd name="T12" fmla="*/ 23 w 191"/>
                <a:gd name="T13" fmla="*/ 383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1" h="384">
                  <a:moveTo>
                    <a:pt x="23" y="383"/>
                  </a:moveTo>
                  <a:cubicBezTo>
                    <a:pt x="7" y="379"/>
                    <a:pt x="0" y="296"/>
                    <a:pt x="22" y="227"/>
                  </a:cubicBezTo>
                  <a:cubicBezTo>
                    <a:pt x="42" y="167"/>
                    <a:pt x="68" y="162"/>
                    <a:pt x="100" y="86"/>
                  </a:cubicBezTo>
                  <a:cubicBezTo>
                    <a:pt x="112" y="58"/>
                    <a:pt x="120" y="29"/>
                    <a:pt x="127" y="0"/>
                  </a:cubicBezTo>
                  <a:cubicBezTo>
                    <a:pt x="136" y="13"/>
                    <a:pt x="191" y="105"/>
                    <a:pt x="163" y="215"/>
                  </a:cubicBezTo>
                  <a:cubicBezTo>
                    <a:pt x="163" y="215"/>
                    <a:pt x="140" y="310"/>
                    <a:pt x="28" y="381"/>
                  </a:cubicBezTo>
                  <a:cubicBezTo>
                    <a:pt x="27" y="382"/>
                    <a:pt x="25" y="384"/>
                    <a:pt x="23" y="383"/>
                  </a:cubicBezTo>
                </a:path>
              </a:pathLst>
            </a:custGeom>
            <a:solidFill>
              <a:srgbClr val="66A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6">
              <a:extLst>
                <a:ext uri="{FF2B5EF4-FFF2-40B4-BE49-F238E27FC236}">
                  <a16:creationId xmlns:a16="http://schemas.microsoft.com/office/drawing/2014/main" id="{642745AF-AC0B-4DA0-8C37-D4503709D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6050" y="2027238"/>
              <a:ext cx="504825" cy="1330325"/>
            </a:xfrm>
            <a:custGeom>
              <a:avLst/>
              <a:gdLst>
                <a:gd name="T0" fmla="*/ 1 w 121"/>
                <a:gd name="T1" fmla="*/ 319 h 319"/>
                <a:gd name="T2" fmla="*/ 0 w 121"/>
                <a:gd name="T3" fmla="*/ 317 h 319"/>
                <a:gd name="T4" fmla="*/ 9 w 121"/>
                <a:gd name="T5" fmla="*/ 283 h 319"/>
                <a:gd name="T6" fmla="*/ 34 w 121"/>
                <a:gd name="T7" fmla="*/ 234 h 319"/>
                <a:gd name="T8" fmla="*/ 87 w 121"/>
                <a:gd name="T9" fmla="*/ 137 h 319"/>
                <a:gd name="T10" fmla="*/ 106 w 121"/>
                <a:gd name="T11" fmla="*/ 86 h 319"/>
                <a:gd name="T12" fmla="*/ 116 w 121"/>
                <a:gd name="T13" fmla="*/ 32 h 319"/>
                <a:gd name="T14" fmla="*/ 117 w 121"/>
                <a:gd name="T15" fmla="*/ 5 h 319"/>
                <a:gd name="T16" fmla="*/ 116 w 121"/>
                <a:gd name="T17" fmla="*/ 0 h 319"/>
                <a:gd name="T18" fmla="*/ 120 w 121"/>
                <a:gd name="T19" fmla="*/ 6 h 319"/>
                <a:gd name="T20" fmla="*/ 120 w 121"/>
                <a:gd name="T21" fmla="*/ 32 h 319"/>
                <a:gd name="T22" fmla="*/ 92 w 121"/>
                <a:gd name="T23" fmla="*/ 139 h 319"/>
                <a:gd name="T24" fmla="*/ 38 w 121"/>
                <a:gd name="T25" fmla="*/ 236 h 319"/>
                <a:gd name="T26" fmla="*/ 12 w 121"/>
                <a:gd name="T27" fmla="*/ 284 h 319"/>
                <a:gd name="T28" fmla="*/ 1 w 121"/>
                <a:gd name="T29" fmla="*/ 31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" h="319">
                  <a:moveTo>
                    <a:pt x="1" y="319"/>
                  </a:moveTo>
                  <a:cubicBezTo>
                    <a:pt x="1" y="318"/>
                    <a:pt x="0" y="318"/>
                    <a:pt x="0" y="317"/>
                  </a:cubicBezTo>
                  <a:cubicBezTo>
                    <a:pt x="2" y="305"/>
                    <a:pt x="5" y="294"/>
                    <a:pt x="9" y="283"/>
                  </a:cubicBezTo>
                  <a:cubicBezTo>
                    <a:pt x="16" y="266"/>
                    <a:pt x="25" y="250"/>
                    <a:pt x="34" y="234"/>
                  </a:cubicBezTo>
                  <a:cubicBezTo>
                    <a:pt x="53" y="202"/>
                    <a:pt x="72" y="170"/>
                    <a:pt x="87" y="137"/>
                  </a:cubicBezTo>
                  <a:cubicBezTo>
                    <a:pt x="94" y="120"/>
                    <a:pt x="101" y="103"/>
                    <a:pt x="106" y="86"/>
                  </a:cubicBezTo>
                  <a:cubicBezTo>
                    <a:pt x="111" y="68"/>
                    <a:pt x="114" y="50"/>
                    <a:pt x="116" y="32"/>
                  </a:cubicBezTo>
                  <a:cubicBezTo>
                    <a:pt x="117" y="23"/>
                    <a:pt x="117" y="14"/>
                    <a:pt x="117" y="5"/>
                  </a:cubicBezTo>
                  <a:cubicBezTo>
                    <a:pt x="116" y="3"/>
                    <a:pt x="116" y="1"/>
                    <a:pt x="116" y="0"/>
                  </a:cubicBezTo>
                  <a:cubicBezTo>
                    <a:pt x="118" y="2"/>
                    <a:pt x="119" y="4"/>
                    <a:pt x="120" y="6"/>
                  </a:cubicBezTo>
                  <a:cubicBezTo>
                    <a:pt x="121" y="15"/>
                    <a:pt x="121" y="24"/>
                    <a:pt x="120" y="32"/>
                  </a:cubicBezTo>
                  <a:cubicBezTo>
                    <a:pt x="118" y="70"/>
                    <a:pt x="107" y="106"/>
                    <a:pt x="92" y="139"/>
                  </a:cubicBezTo>
                  <a:cubicBezTo>
                    <a:pt x="77" y="173"/>
                    <a:pt x="58" y="205"/>
                    <a:pt x="38" y="236"/>
                  </a:cubicBezTo>
                  <a:cubicBezTo>
                    <a:pt x="29" y="252"/>
                    <a:pt x="19" y="267"/>
                    <a:pt x="12" y="284"/>
                  </a:cubicBezTo>
                  <a:cubicBezTo>
                    <a:pt x="7" y="295"/>
                    <a:pt x="3" y="307"/>
                    <a:pt x="1" y="319"/>
                  </a:cubicBezTo>
                </a:path>
              </a:pathLst>
            </a:custGeom>
            <a:solidFill>
              <a:srgbClr val="5B91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67">
              <a:extLst>
                <a:ext uri="{FF2B5EF4-FFF2-40B4-BE49-F238E27FC236}">
                  <a16:creationId xmlns:a16="http://schemas.microsoft.com/office/drawing/2014/main" id="{F0EAAE30-560E-4EBA-BCB8-D60CA74D9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5413" y="2852738"/>
              <a:ext cx="1187450" cy="750888"/>
            </a:xfrm>
            <a:custGeom>
              <a:avLst/>
              <a:gdLst>
                <a:gd name="T0" fmla="*/ 42 w 285"/>
                <a:gd name="T1" fmla="*/ 83 h 180"/>
                <a:gd name="T2" fmla="*/ 133 w 285"/>
                <a:gd name="T3" fmla="*/ 46 h 180"/>
                <a:gd name="T4" fmla="*/ 223 w 285"/>
                <a:gd name="T5" fmla="*/ 29 h 180"/>
                <a:gd name="T6" fmla="*/ 285 w 285"/>
                <a:gd name="T7" fmla="*/ 0 h 180"/>
                <a:gd name="T8" fmla="*/ 174 w 285"/>
                <a:gd name="T9" fmla="*/ 144 h 180"/>
                <a:gd name="T10" fmla="*/ 5 w 285"/>
                <a:gd name="T11" fmla="*/ 137 h 180"/>
                <a:gd name="T12" fmla="*/ 42 w 285"/>
                <a:gd name="T13" fmla="*/ 83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5" h="180">
                  <a:moveTo>
                    <a:pt x="42" y="83"/>
                  </a:moveTo>
                  <a:cubicBezTo>
                    <a:pt x="69" y="61"/>
                    <a:pt x="95" y="55"/>
                    <a:pt x="133" y="46"/>
                  </a:cubicBezTo>
                  <a:cubicBezTo>
                    <a:pt x="178" y="36"/>
                    <a:pt x="188" y="39"/>
                    <a:pt x="223" y="29"/>
                  </a:cubicBezTo>
                  <a:cubicBezTo>
                    <a:pt x="245" y="23"/>
                    <a:pt x="266" y="13"/>
                    <a:pt x="285" y="0"/>
                  </a:cubicBezTo>
                  <a:cubicBezTo>
                    <a:pt x="278" y="22"/>
                    <a:pt x="251" y="106"/>
                    <a:pt x="174" y="144"/>
                  </a:cubicBezTo>
                  <a:cubicBezTo>
                    <a:pt x="104" y="180"/>
                    <a:pt x="12" y="166"/>
                    <a:pt x="5" y="137"/>
                  </a:cubicBezTo>
                  <a:cubicBezTo>
                    <a:pt x="0" y="118"/>
                    <a:pt x="31" y="93"/>
                    <a:pt x="42" y="83"/>
                  </a:cubicBezTo>
                </a:path>
              </a:pathLst>
            </a:custGeom>
            <a:solidFill>
              <a:srgbClr val="66A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68">
              <a:extLst>
                <a:ext uri="{FF2B5EF4-FFF2-40B4-BE49-F238E27FC236}">
                  <a16:creationId xmlns:a16="http://schemas.microsoft.com/office/drawing/2014/main" id="{43100E8D-67DB-493A-A11D-0BDBB174321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0" y="3098801"/>
              <a:ext cx="846138" cy="300038"/>
            </a:xfrm>
            <a:custGeom>
              <a:avLst/>
              <a:gdLst>
                <a:gd name="T0" fmla="*/ 0 w 203"/>
                <a:gd name="T1" fmla="*/ 72 h 72"/>
                <a:gd name="T2" fmla="*/ 0 w 203"/>
                <a:gd name="T3" fmla="*/ 71 h 72"/>
                <a:gd name="T4" fmla="*/ 28 w 203"/>
                <a:gd name="T5" fmla="*/ 62 h 72"/>
                <a:gd name="T6" fmla="*/ 71 w 203"/>
                <a:gd name="T7" fmla="*/ 51 h 72"/>
                <a:gd name="T8" fmla="*/ 156 w 203"/>
                <a:gd name="T9" fmla="*/ 21 h 72"/>
                <a:gd name="T10" fmla="*/ 197 w 203"/>
                <a:gd name="T11" fmla="*/ 2 h 72"/>
                <a:gd name="T12" fmla="*/ 202 w 203"/>
                <a:gd name="T13" fmla="*/ 0 h 72"/>
                <a:gd name="T14" fmla="*/ 203 w 203"/>
                <a:gd name="T15" fmla="*/ 5 h 72"/>
                <a:gd name="T16" fmla="*/ 199 w 203"/>
                <a:gd name="T17" fmla="*/ 7 h 72"/>
                <a:gd name="T18" fmla="*/ 158 w 203"/>
                <a:gd name="T19" fmla="*/ 26 h 72"/>
                <a:gd name="T20" fmla="*/ 73 w 203"/>
                <a:gd name="T21" fmla="*/ 55 h 72"/>
                <a:gd name="T22" fmla="*/ 28 w 203"/>
                <a:gd name="T23" fmla="*/ 65 h 72"/>
                <a:gd name="T24" fmla="*/ 0 w 203"/>
                <a:gd name="T2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72">
                  <a:moveTo>
                    <a:pt x="0" y="72"/>
                  </a:moveTo>
                  <a:cubicBezTo>
                    <a:pt x="0" y="72"/>
                    <a:pt x="0" y="72"/>
                    <a:pt x="0" y="71"/>
                  </a:cubicBezTo>
                  <a:cubicBezTo>
                    <a:pt x="9" y="67"/>
                    <a:pt x="18" y="65"/>
                    <a:pt x="28" y="62"/>
                  </a:cubicBezTo>
                  <a:cubicBezTo>
                    <a:pt x="43" y="59"/>
                    <a:pt x="57" y="56"/>
                    <a:pt x="71" y="51"/>
                  </a:cubicBezTo>
                  <a:cubicBezTo>
                    <a:pt x="100" y="42"/>
                    <a:pt x="128" y="31"/>
                    <a:pt x="156" y="21"/>
                  </a:cubicBezTo>
                  <a:cubicBezTo>
                    <a:pt x="170" y="15"/>
                    <a:pt x="184" y="10"/>
                    <a:pt x="197" y="2"/>
                  </a:cubicBezTo>
                  <a:cubicBezTo>
                    <a:pt x="199" y="2"/>
                    <a:pt x="200" y="1"/>
                    <a:pt x="202" y="0"/>
                  </a:cubicBezTo>
                  <a:cubicBezTo>
                    <a:pt x="202" y="1"/>
                    <a:pt x="203" y="3"/>
                    <a:pt x="203" y="5"/>
                  </a:cubicBezTo>
                  <a:cubicBezTo>
                    <a:pt x="202" y="6"/>
                    <a:pt x="201" y="7"/>
                    <a:pt x="199" y="7"/>
                  </a:cubicBezTo>
                  <a:cubicBezTo>
                    <a:pt x="186" y="15"/>
                    <a:pt x="172" y="21"/>
                    <a:pt x="158" y="26"/>
                  </a:cubicBezTo>
                  <a:cubicBezTo>
                    <a:pt x="130" y="37"/>
                    <a:pt x="102" y="48"/>
                    <a:pt x="73" y="55"/>
                  </a:cubicBezTo>
                  <a:cubicBezTo>
                    <a:pt x="58" y="59"/>
                    <a:pt x="43" y="62"/>
                    <a:pt x="28" y="65"/>
                  </a:cubicBezTo>
                  <a:cubicBezTo>
                    <a:pt x="19" y="67"/>
                    <a:pt x="9" y="69"/>
                    <a:pt x="0" y="72"/>
                  </a:cubicBezTo>
                </a:path>
              </a:pathLst>
            </a:custGeom>
            <a:solidFill>
              <a:srgbClr val="588A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69">
              <a:extLst>
                <a:ext uri="{FF2B5EF4-FFF2-40B4-BE49-F238E27FC236}">
                  <a16:creationId xmlns:a16="http://schemas.microsoft.com/office/drawing/2014/main" id="{0372A60B-7043-4B66-91B7-2A76B8E0D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9100" y="3257551"/>
              <a:ext cx="1100138" cy="925513"/>
            </a:xfrm>
            <a:custGeom>
              <a:avLst/>
              <a:gdLst>
                <a:gd name="T0" fmla="*/ 135 w 264"/>
                <a:gd name="T1" fmla="*/ 42 h 222"/>
                <a:gd name="T2" fmla="*/ 74 w 264"/>
                <a:gd name="T3" fmla="*/ 123 h 222"/>
                <a:gd name="T4" fmla="*/ 0 w 264"/>
                <a:gd name="T5" fmla="*/ 185 h 222"/>
                <a:gd name="T6" fmla="*/ 44 w 264"/>
                <a:gd name="T7" fmla="*/ 213 h 222"/>
                <a:gd name="T8" fmla="*/ 93 w 264"/>
                <a:gd name="T9" fmla="*/ 222 h 222"/>
                <a:gd name="T10" fmla="*/ 179 w 264"/>
                <a:gd name="T11" fmla="*/ 193 h 222"/>
                <a:gd name="T12" fmla="*/ 238 w 264"/>
                <a:gd name="T13" fmla="*/ 21 h 222"/>
                <a:gd name="T14" fmla="*/ 135 w 264"/>
                <a:gd name="T15" fmla="*/ 4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4" h="222">
                  <a:moveTo>
                    <a:pt x="135" y="42"/>
                  </a:moveTo>
                  <a:cubicBezTo>
                    <a:pt x="106" y="64"/>
                    <a:pt x="101" y="83"/>
                    <a:pt x="74" y="123"/>
                  </a:cubicBezTo>
                  <a:cubicBezTo>
                    <a:pt x="55" y="151"/>
                    <a:pt x="31" y="178"/>
                    <a:pt x="0" y="185"/>
                  </a:cubicBezTo>
                  <a:cubicBezTo>
                    <a:pt x="8" y="202"/>
                    <a:pt x="27" y="208"/>
                    <a:pt x="44" y="213"/>
                  </a:cubicBezTo>
                  <a:cubicBezTo>
                    <a:pt x="50" y="214"/>
                    <a:pt x="68" y="222"/>
                    <a:pt x="93" y="222"/>
                  </a:cubicBezTo>
                  <a:cubicBezTo>
                    <a:pt x="98" y="222"/>
                    <a:pt x="142" y="221"/>
                    <a:pt x="179" y="193"/>
                  </a:cubicBezTo>
                  <a:cubicBezTo>
                    <a:pt x="238" y="150"/>
                    <a:pt x="264" y="50"/>
                    <a:pt x="238" y="21"/>
                  </a:cubicBezTo>
                  <a:cubicBezTo>
                    <a:pt x="219" y="0"/>
                    <a:pt x="166" y="16"/>
                    <a:pt x="135" y="42"/>
                  </a:cubicBezTo>
                </a:path>
              </a:pathLst>
            </a:custGeom>
            <a:solidFill>
              <a:srgbClr val="66A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0">
              <a:extLst>
                <a:ext uri="{FF2B5EF4-FFF2-40B4-BE49-F238E27FC236}">
                  <a16:creationId xmlns:a16="http://schemas.microsoft.com/office/drawing/2014/main" id="{B5D2F8CE-B898-4BAE-B7E7-944468AF9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9100" y="3357563"/>
              <a:ext cx="1004888" cy="684213"/>
            </a:xfrm>
            <a:custGeom>
              <a:avLst/>
              <a:gdLst>
                <a:gd name="T0" fmla="*/ 17 w 241"/>
                <a:gd name="T1" fmla="*/ 164 h 164"/>
                <a:gd name="T2" fmla="*/ 6 w 241"/>
                <a:gd name="T3" fmla="*/ 163 h 164"/>
                <a:gd name="T4" fmla="*/ 1 w 241"/>
                <a:gd name="T5" fmla="*/ 163 h 164"/>
                <a:gd name="T6" fmla="*/ 0 w 241"/>
                <a:gd name="T7" fmla="*/ 161 h 164"/>
                <a:gd name="T8" fmla="*/ 2 w 241"/>
                <a:gd name="T9" fmla="*/ 160 h 164"/>
                <a:gd name="T10" fmla="*/ 6 w 241"/>
                <a:gd name="T11" fmla="*/ 160 h 164"/>
                <a:gd name="T12" fmla="*/ 13 w 241"/>
                <a:gd name="T13" fmla="*/ 161 h 164"/>
                <a:gd name="T14" fmla="*/ 52 w 241"/>
                <a:gd name="T15" fmla="*/ 156 h 164"/>
                <a:gd name="T16" fmla="*/ 136 w 241"/>
                <a:gd name="T17" fmla="*/ 123 h 164"/>
                <a:gd name="T18" fmla="*/ 172 w 241"/>
                <a:gd name="T19" fmla="*/ 95 h 164"/>
                <a:gd name="T20" fmla="*/ 203 w 241"/>
                <a:gd name="T21" fmla="*/ 61 h 164"/>
                <a:gd name="T22" fmla="*/ 210 w 241"/>
                <a:gd name="T23" fmla="*/ 52 h 164"/>
                <a:gd name="T24" fmla="*/ 216 w 241"/>
                <a:gd name="T25" fmla="*/ 42 h 164"/>
                <a:gd name="T26" fmla="*/ 227 w 241"/>
                <a:gd name="T27" fmla="*/ 22 h 164"/>
                <a:gd name="T28" fmla="*/ 239 w 241"/>
                <a:gd name="T29" fmla="*/ 3 h 164"/>
                <a:gd name="T30" fmla="*/ 240 w 241"/>
                <a:gd name="T31" fmla="*/ 0 h 164"/>
                <a:gd name="T32" fmla="*/ 241 w 241"/>
                <a:gd name="T33" fmla="*/ 1 h 164"/>
                <a:gd name="T34" fmla="*/ 229 w 241"/>
                <a:gd name="T35" fmla="*/ 24 h 164"/>
                <a:gd name="T36" fmla="*/ 219 w 241"/>
                <a:gd name="T37" fmla="*/ 44 h 164"/>
                <a:gd name="T38" fmla="*/ 213 w 241"/>
                <a:gd name="T39" fmla="*/ 54 h 164"/>
                <a:gd name="T40" fmla="*/ 207 w 241"/>
                <a:gd name="T41" fmla="*/ 64 h 164"/>
                <a:gd name="T42" fmla="*/ 176 w 241"/>
                <a:gd name="T43" fmla="*/ 99 h 164"/>
                <a:gd name="T44" fmla="*/ 139 w 241"/>
                <a:gd name="T45" fmla="*/ 128 h 164"/>
                <a:gd name="T46" fmla="*/ 97 w 241"/>
                <a:gd name="T47" fmla="*/ 148 h 164"/>
                <a:gd name="T48" fmla="*/ 53 w 241"/>
                <a:gd name="T49" fmla="*/ 160 h 164"/>
                <a:gd name="T50" fmla="*/ 17 w 241"/>
                <a:gd name="T51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1" h="164">
                  <a:moveTo>
                    <a:pt x="17" y="164"/>
                  </a:moveTo>
                  <a:cubicBezTo>
                    <a:pt x="14" y="164"/>
                    <a:pt x="10" y="164"/>
                    <a:pt x="6" y="163"/>
                  </a:cubicBezTo>
                  <a:cubicBezTo>
                    <a:pt x="4" y="163"/>
                    <a:pt x="2" y="163"/>
                    <a:pt x="1" y="163"/>
                  </a:cubicBezTo>
                  <a:cubicBezTo>
                    <a:pt x="0" y="162"/>
                    <a:pt x="0" y="161"/>
                    <a:pt x="0" y="161"/>
                  </a:cubicBezTo>
                  <a:cubicBezTo>
                    <a:pt x="1" y="161"/>
                    <a:pt x="1" y="160"/>
                    <a:pt x="2" y="160"/>
                  </a:cubicBezTo>
                  <a:cubicBezTo>
                    <a:pt x="4" y="160"/>
                    <a:pt x="5" y="160"/>
                    <a:pt x="6" y="160"/>
                  </a:cubicBezTo>
                  <a:cubicBezTo>
                    <a:pt x="8" y="161"/>
                    <a:pt x="11" y="161"/>
                    <a:pt x="13" y="161"/>
                  </a:cubicBezTo>
                  <a:cubicBezTo>
                    <a:pt x="26" y="161"/>
                    <a:pt x="39" y="159"/>
                    <a:pt x="52" y="156"/>
                  </a:cubicBezTo>
                  <a:cubicBezTo>
                    <a:pt x="82" y="150"/>
                    <a:pt x="110" y="138"/>
                    <a:pt x="136" y="123"/>
                  </a:cubicBezTo>
                  <a:cubicBezTo>
                    <a:pt x="149" y="115"/>
                    <a:pt x="161" y="105"/>
                    <a:pt x="172" y="95"/>
                  </a:cubicBezTo>
                  <a:cubicBezTo>
                    <a:pt x="184" y="85"/>
                    <a:pt x="194" y="73"/>
                    <a:pt x="203" y="61"/>
                  </a:cubicBezTo>
                  <a:cubicBezTo>
                    <a:pt x="210" y="52"/>
                    <a:pt x="210" y="52"/>
                    <a:pt x="210" y="52"/>
                  </a:cubicBezTo>
                  <a:cubicBezTo>
                    <a:pt x="216" y="42"/>
                    <a:pt x="216" y="42"/>
                    <a:pt x="216" y="42"/>
                  </a:cubicBezTo>
                  <a:cubicBezTo>
                    <a:pt x="220" y="36"/>
                    <a:pt x="223" y="29"/>
                    <a:pt x="227" y="22"/>
                  </a:cubicBezTo>
                  <a:cubicBezTo>
                    <a:pt x="230" y="16"/>
                    <a:pt x="234" y="9"/>
                    <a:pt x="239" y="3"/>
                  </a:cubicBezTo>
                  <a:cubicBezTo>
                    <a:pt x="239" y="2"/>
                    <a:pt x="240" y="1"/>
                    <a:pt x="240" y="0"/>
                  </a:cubicBezTo>
                  <a:cubicBezTo>
                    <a:pt x="241" y="1"/>
                    <a:pt x="241" y="1"/>
                    <a:pt x="241" y="1"/>
                  </a:cubicBezTo>
                  <a:cubicBezTo>
                    <a:pt x="237" y="8"/>
                    <a:pt x="233" y="16"/>
                    <a:pt x="229" y="24"/>
                  </a:cubicBezTo>
                  <a:cubicBezTo>
                    <a:pt x="226" y="31"/>
                    <a:pt x="223" y="38"/>
                    <a:pt x="219" y="44"/>
                  </a:cubicBezTo>
                  <a:cubicBezTo>
                    <a:pt x="213" y="54"/>
                    <a:pt x="213" y="54"/>
                    <a:pt x="213" y="54"/>
                  </a:cubicBezTo>
                  <a:cubicBezTo>
                    <a:pt x="207" y="64"/>
                    <a:pt x="207" y="64"/>
                    <a:pt x="207" y="64"/>
                  </a:cubicBezTo>
                  <a:cubicBezTo>
                    <a:pt x="198" y="77"/>
                    <a:pt x="188" y="89"/>
                    <a:pt x="176" y="99"/>
                  </a:cubicBezTo>
                  <a:cubicBezTo>
                    <a:pt x="165" y="110"/>
                    <a:pt x="152" y="119"/>
                    <a:pt x="139" y="128"/>
                  </a:cubicBezTo>
                  <a:cubicBezTo>
                    <a:pt x="126" y="136"/>
                    <a:pt x="112" y="143"/>
                    <a:pt x="97" y="148"/>
                  </a:cubicBezTo>
                  <a:cubicBezTo>
                    <a:pt x="83" y="154"/>
                    <a:pt x="68" y="158"/>
                    <a:pt x="53" y="160"/>
                  </a:cubicBezTo>
                  <a:cubicBezTo>
                    <a:pt x="41" y="162"/>
                    <a:pt x="29" y="164"/>
                    <a:pt x="17" y="164"/>
                  </a:cubicBezTo>
                </a:path>
              </a:pathLst>
            </a:custGeom>
            <a:solidFill>
              <a:srgbClr val="5380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1">
              <a:extLst>
                <a:ext uri="{FF2B5EF4-FFF2-40B4-BE49-F238E27FC236}">
                  <a16:creationId xmlns:a16="http://schemas.microsoft.com/office/drawing/2014/main" id="{1D0F1978-4BFD-46FA-9698-E03EADE0D4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56150" y="5886451"/>
              <a:ext cx="2697163" cy="428625"/>
            </a:xfrm>
            <a:custGeom>
              <a:avLst/>
              <a:gdLst>
                <a:gd name="T0" fmla="*/ 424 w 647"/>
                <a:gd name="T1" fmla="*/ 103 h 103"/>
                <a:gd name="T2" fmla="*/ 216 w 647"/>
                <a:gd name="T3" fmla="*/ 103 h 103"/>
                <a:gd name="T4" fmla="*/ 155 w 647"/>
                <a:gd name="T5" fmla="*/ 99 h 103"/>
                <a:gd name="T6" fmla="*/ 151 w 647"/>
                <a:gd name="T7" fmla="*/ 92 h 103"/>
                <a:gd name="T8" fmla="*/ 147 w 647"/>
                <a:gd name="T9" fmla="*/ 98 h 103"/>
                <a:gd name="T10" fmla="*/ 0 w 647"/>
                <a:gd name="T11" fmla="*/ 64 h 103"/>
                <a:gd name="T12" fmla="*/ 7 w 647"/>
                <a:gd name="T13" fmla="*/ 38 h 103"/>
                <a:gd name="T14" fmla="*/ 42 w 647"/>
                <a:gd name="T15" fmla="*/ 25 h 103"/>
                <a:gd name="T16" fmla="*/ 48 w 647"/>
                <a:gd name="T17" fmla="*/ 33 h 103"/>
                <a:gd name="T18" fmla="*/ 68 w 647"/>
                <a:gd name="T19" fmla="*/ 20 h 103"/>
                <a:gd name="T20" fmla="*/ 150 w 647"/>
                <a:gd name="T21" fmla="*/ 8 h 103"/>
                <a:gd name="T22" fmla="*/ 163 w 647"/>
                <a:gd name="T23" fmla="*/ 39 h 103"/>
                <a:gd name="T24" fmla="*/ 154 w 647"/>
                <a:gd name="T25" fmla="*/ 35 h 103"/>
                <a:gd name="T26" fmla="*/ 154 w 647"/>
                <a:gd name="T27" fmla="*/ 64 h 103"/>
                <a:gd name="T28" fmla="*/ 167 w 647"/>
                <a:gd name="T29" fmla="*/ 47 h 103"/>
                <a:gd name="T30" fmla="*/ 178 w 647"/>
                <a:gd name="T31" fmla="*/ 73 h 103"/>
                <a:gd name="T32" fmla="*/ 201 w 647"/>
                <a:gd name="T33" fmla="*/ 63 h 103"/>
                <a:gd name="T34" fmla="*/ 176 w 647"/>
                <a:gd name="T35" fmla="*/ 6 h 103"/>
                <a:gd name="T36" fmla="*/ 320 w 647"/>
                <a:gd name="T37" fmla="*/ 0 h 103"/>
                <a:gd name="T38" fmla="*/ 352 w 647"/>
                <a:gd name="T39" fmla="*/ 1 h 103"/>
                <a:gd name="T40" fmla="*/ 358 w 647"/>
                <a:gd name="T41" fmla="*/ 11 h 103"/>
                <a:gd name="T42" fmla="*/ 373 w 647"/>
                <a:gd name="T43" fmla="*/ 1 h 103"/>
                <a:gd name="T44" fmla="*/ 501 w 647"/>
                <a:gd name="T45" fmla="*/ 9 h 103"/>
                <a:gd name="T46" fmla="*/ 501 w 647"/>
                <a:gd name="T47" fmla="*/ 13 h 103"/>
                <a:gd name="T48" fmla="*/ 501 w 647"/>
                <a:gd name="T49" fmla="*/ 14 h 103"/>
                <a:gd name="T50" fmla="*/ 508 w 647"/>
                <a:gd name="T51" fmla="*/ 28 h 103"/>
                <a:gd name="T52" fmla="*/ 527 w 647"/>
                <a:gd name="T53" fmla="*/ 32 h 103"/>
                <a:gd name="T54" fmla="*/ 545 w 647"/>
                <a:gd name="T55" fmla="*/ 34 h 103"/>
                <a:gd name="T56" fmla="*/ 567 w 647"/>
                <a:gd name="T57" fmla="*/ 47 h 103"/>
                <a:gd name="T58" fmla="*/ 588 w 647"/>
                <a:gd name="T59" fmla="*/ 54 h 103"/>
                <a:gd name="T60" fmla="*/ 594 w 647"/>
                <a:gd name="T61" fmla="*/ 53 h 103"/>
                <a:gd name="T62" fmla="*/ 593 w 647"/>
                <a:gd name="T63" fmla="*/ 52 h 103"/>
                <a:gd name="T64" fmla="*/ 597 w 647"/>
                <a:gd name="T65" fmla="*/ 51 h 103"/>
                <a:gd name="T66" fmla="*/ 606 w 647"/>
                <a:gd name="T67" fmla="*/ 40 h 103"/>
                <a:gd name="T68" fmla="*/ 576 w 647"/>
                <a:gd name="T69" fmla="*/ 20 h 103"/>
                <a:gd name="T70" fmla="*/ 647 w 647"/>
                <a:gd name="T71" fmla="*/ 53 h 103"/>
                <a:gd name="T72" fmla="*/ 607 w 647"/>
                <a:gd name="T73" fmla="*/ 78 h 103"/>
                <a:gd name="T74" fmla="*/ 595 w 647"/>
                <a:gd name="T75" fmla="*/ 58 h 103"/>
                <a:gd name="T76" fmla="*/ 586 w 647"/>
                <a:gd name="T77" fmla="*/ 84 h 103"/>
                <a:gd name="T78" fmla="*/ 539 w 647"/>
                <a:gd name="T79" fmla="*/ 92 h 103"/>
                <a:gd name="T80" fmla="*/ 535 w 647"/>
                <a:gd name="T81" fmla="*/ 88 h 103"/>
                <a:gd name="T82" fmla="*/ 531 w 647"/>
                <a:gd name="T83" fmla="*/ 94 h 103"/>
                <a:gd name="T84" fmla="*/ 424 w 647"/>
                <a:gd name="T85" fmla="*/ 103 h 103"/>
                <a:gd name="T86" fmla="*/ 66 w 647"/>
                <a:gd name="T87" fmla="*/ 45 h 103"/>
                <a:gd name="T88" fmla="*/ 66 w 647"/>
                <a:gd name="T89" fmla="*/ 54 h 103"/>
                <a:gd name="T90" fmla="*/ 66 w 647"/>
                <a:gd name="T91" fmla="*/ 45 h 103"/>
                <a:gd name="T92" fmla="*/ 240 w 647"/>
                <a:gd name="T93" fmla="*/ 21 h 103"/>
                <a:gd name="T94" fmla="*/ 240 w 647"/>
                <a:gd name="T95" fmla="*/ 31 h 103"/>
                <a:gd name="T96" fmla="*/ 240 w 647"/>
                <a:gd name="T97" fmla="*/ 2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47" h="103">
                  <a:moveTo>
                    <a:pt x="424" y="103"/>
                  </a:moveTo>
                  <a:cubicBezTo>
                    <a:pt x="216" y="103"/>
                    <a:pt x="216" y="103"/>
                    <a:pt x="216" y="103"/>
                  </a:cubicBezTo>
                  <a:cubicBezTo>
                    <a:pt x="194" y="102"/>
                    <a:pt x="174" y="100"/>
                    <a:pt x="155" y="99"/>
                  </a:cubicBezTo>
                  <a:cubicBezTo>
                    <a:pt x="156" y="96"/>
                    <a:pt x="155" y="92"/>
                    <a:pt x="151" y="92"/>
                  </a:cubicBezTo>
                  <a:cubicBezTo>
                    <a:pt x="148" y="92"/>
                    <a:pt x="146" y="95"/>
                    <a:pt x="147" y="98"/>
                  </a:cubicBezTo>
                  <a:cubicBezTo>
                    <a:pt x="73" y="90"/>
                    <a:pt x="19" y="78"/>
                    <a:pt x="0" y="64"/>
                  </a:cubicBezTo>
                  <a:cubicBezTo>
                    <a:pt x="12" y="62"/>
                    <a:pt x="14" y="46"/>
                    <a:pt x="7" y="38"/>
                  </a:cubicBezTo>
                  <a:cubicBezTo>
                    <a:pt x="15" y="34"/>
                    <a:pt x="27" y="29"/>
                    <a:pt x="42" y="25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68" y="20"/>
                    <a:pt x="68" y="20"/>
                    <a:pt x="68" y="20"/>
                  </a:cubicBezTo>
                  <a:cubicBezTo>
                    <a:pt x="92" y="15"/>
                    <a:pt x="119" y="11"/>
                    <a:pt x="150" y="8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1" y="36"/>
                    <a:pt x="158" y="35"/>
                    <a:pt x="154" y="35"/>
                  </a:cubicBezTo>
                  <a:cubicBezTo>
                    <a:pt x="137" y="35"/>
                    <a:pt x="137" y="64"/>
                    <a:pt x="154" y="64"/>
                  </a:cubicBezTo>
                  <a:cubicBezTo>
                    <a:pt x="164" y="64"/>
                    <a:pt x="168" y="55"/>
                    <a:pt x="167" y="47"/>
                  </a:cubicBezTo>
                  <a:cubicBezTo>
                    <a:pt x="178" y="73"/>
                    <a:pt x="178" y="73"/>
                    <a:pt x="178" y="73"/>
                  </a:cubicBezTo>
                  <a:cubicBezTo>
                    <a:pt x="201" y="63"/>
                    <a:pt x="201" y="63"/>
                    <a:pt x="201" y="63"/>
                  </a:cubicBezTo>
                  <a:cubicBezTo>
                    <a:pt x="176" y="6"/>
                    <a:pt x="176" y="6"/>
                    <a:pt x="176" y="6"/>
                  </a:cubicBezTo>
                  <a:cubicBezTo>
                    <a:pt x="220" y="2"/>
                    <a:pt x="268" y="0"/>
                    <a:pt x="320" y="0"/>
                  </a:cubicBezTo>
                  <a:cubicBezTo>
                    <a:pt x="331" y="0"/>
                    <a:pt x="341" y="1"/>
                    <a:pt x="352" y="1"/>
                  </a:cubicBezTo>
                  <a:cubicBezTo>
                    <a:pt x="358" y="11"/>
                    <a:pt x="358" y="11"/>
                    <a:pt x="358" y="11"/>
                  </a:cubicBezTo>
                  <a:cubicBezTo>
                    <a:pt x="373" y="1"/>
                    <a:pt x="373" y="1"/>
                    <a:pt x="373" y="1"/>
                  </a:cubicBezTo>
                  <a:cubicBezTo>
                    <a:pt x="420" y="2"/>
                    <a:pt x="463" y="5"/>
                    <a:pt x="501" y="9"/>
                  </a:cubicBezTo>
                  <a:cubicBezTo>
                    <a:pt x="501" y="10"/>
                    <a:pt x="501" y="12"/>
                    <a:pt x="501" y="13"/>
                  </a:cubicBezTo>
                  <a:cubicBezTo>
                    <a:pt x="501" y="13"/>
                    <a:pt x="501" y="14"/>
                    <a:pt x="501" y="14"/>
                  </a:cubicBezTo>
                  <a:cubicBezTo>
                    <a:pt x="501" y="22"/>
                    <a:pt x="507" y="27"/>
                    <a:pt x="508" y="28"/>
                  </a:cubicBezTo>
                  <a:cubicBezTo>
                    <a:pt x="511" y="30"/>
                    <a:pt x="514" y="31"/>
                    <a:pt x="527" y="32"/>
                  </a:cubicBezTo>
                  <a:cubicBezTo>
                    <a:pt x="542" y="34"/>
                    <a:pt x="542" y="33"/>
                    <a:pt x="545" y="34"/>
                  </a:cubicBezTo>
                  <a:cubicBezTo>
                    <a:pt x="555" y="37"/>
                    <a:pt x="555" y="41"/>
                    <a:pt x="567" y="47"/>
                  </a:cubicBezTo>
                  <a:cubicBezTo>
                    <a:pt x="573" y="50"/>
                    <a:pt x="580" y="54"/>
                    <a:pt x="588" y="54"/>
                  </a:cubicBezTo>
                  <a:cubicBezTo>
                    <a:pt x="590" y="54"/>
                    <a:pt x="592" y="54"/>
                    <a:pt x="594" y="53"/>
                  </a:cubicBezTo>
                  <a:cubicBezTo>
                    <a:pt x="593" y="53"/>
                    <a:pt x="593" y="53"/>
                    <a:pt x="593" y="52"/>
                  </a:cubicBezTo>
                  <a:cubicBezTo>
                    <a:pt x="594" y="52"/>
                    <a:pt x="596" y="51"/>
                    <a:pt x="597" y="51"/>
                  </a:cubicBezTo>
                  <a:cubicBezTo>
                    <a:pt x="602" y="48"/>
                    <a:pt x="604" y="43"/>
                    <a:pt x="606" y="40"/>
                  </a:cubicBezTo>
                  <a:cubicBezTo>
                    <a:pt x="597" y="35"/>
                    <a:pt x="586" y="28"/>
                    <a:pt x="576" y="20"/>
                  </a:cubicBezTo>
                  <a:cubicBezTo>
                    <a:pt x="620" y="29"/>
                    <a:pt x="647" y="41"/>
                    <a:pt x="647" y="53"/>
                  </a:cubicBezTo>
                  <a:cubicBezTo>
                    <a:pt x="647" y="62"/>
                    <a:pt x="632" y="71"/>
                    <a:pt x="607" y="78"/>
                  </a:cubicBezTo>
                  <a:cubicBezTo>
                    <a:pt x="610" y="70"/>
                    <a:pt x="606" y="58"/>
                    <a:pt x="595" y="58"/>
                  </a:cubicBezTo>
                  <a:cubicBezTo>
                    <a:pt x="582" y="58"/>
                    <a:pt x="579" y="76"/>
                    <a:pt x="586" y="84"/>
                  </a:cubicBezTo>
                  <a:cubicBezTo>
                    <a:pt x="572" y="87"/>
                    <a:pt x="557" y="90"/>
                    <a:pt x="539" y="92"/>
                  </a:cubicBezTo>
                  <a:cubicBezTo>
                    <a:pt x="539" y="90"/>
                    <a:pt x="538" y="88"/>
                    <a:pt x="535" y="88"/>
                  </a:cubicBezTo>
                  <a:cubicBezTo>
                    <a:pt x="532" y="88"/>
                    <a:pt x="530" y="91"/>
                    <a:pt x="531" y="94"/>
                  </a:cubicBezTo>
                  <a:cubicBezTo>
                    <a:pt x="500" y="98"/>
                    <a:pt x="464" y="101"/>
                    <a:pt x="424" y="103"/>
                  </a:cubicBezTo>
                  <a:moveTo>
                    <a:pt x="66" y="45"/>
                  </a:moveTo>
                  <a:cubicBezTo>
                    <a:pt x="60" y="45"/>
                    <a:pt x="60" y="54"/>
                    <a:pt x="66" y="54"/>
                  </a:cubicBezTo>
                  <a:cubicBezTo>
                    <a:pt x="71" y="54"/>
                    <a:pt x="71" y="45"/>
                    <a:pt x="66" y="45"/>
                  </a:cubicBezTo>
                  <a:moveTo>
                    <a:pt x="240" y="21"/>
                  </a:moveTo>
                  <a:cubicBezTo>
                    <a:pt x="234" y="21"/>
                    <a:pt x="234" y="31"/>
                    <a:pt x="240" y="31"/>
                  </a:cubicBezTo>
                  <a:cubicBezTo>
                    <a:pt x="246" y="31"/>
                    <a:pt x="246" y="21"/>
                    <a:pt x="240" y="21"/>
                  </a:cubicBezTo>
                </a:path>
              </a:pathLst>
            </a:custGeom>
            <a:solidFill>
              <a:srgbClr val="F9D0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2">
              <a:extLst>
                <a:ext uri="{FF2B5EF4-FFF2-40B4-BE49-F238E27FC236}">
                  <a16:creationId xmlns:a16="http://schemas.microsoft.com/office/drawing/2014/main" id="{199CF587-1623-4304-8AFB-DACEE19179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5988" y="6045201"/>
              <a:ext cx="87313" cy="107950"/>
            </a:xfrm>
            <a:custGeom>
              <a:avLst/>
              <a:gdLst>
                <a:gd name="T0" fmla="*/ 7 w 21"/>
                <a:gd name="T1" fmla="*/ 26 h 26"/>
                <a:gd name="T2" fmla="*/ 0 w 21"/>
                <a:gd name="T3" fmla="*/ 15 h 26"/>
                <a:gd name="T4" fmla="*/ 14 w 21"/>
                <a:gd name="T5" fmla="*/ 0 h 26"/>
                <a:gd name="T6" fmla="*/ 7 w 2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6">
                  <a:moveTo>
                    <a:pt x="7" y="26"/>
                  </a:moveTo>
                  <a:cubicBezTo>
                    <a:pt x="3" y="23"/>
                    <a:pt x="0" y="19"/>
                    <a:pt x="0" y="15"/>
                  </a:cubicBezTo>
                  <a:cubicBezTo>
                    <a:pt x="0" y="10"/>
                    <a:pt x="5" y="5"/>
                    <a:pt x="14" y="0"/>
                  </a:cubicBezTo>
                  <a:cubicBezTo>
                    <a:pt x="21" y="8"/>
                    <a:pt x="19" y="24"/>
                    <a:pt x="7" y="26"/>
                  </a:cubicBezTo>
                </a:path>
              </a:pathLst>
            </a:custGeom>
            <a:solidFill>
              <a:srgbClr val="DCB5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3">
              <a:extLst>
                <a:ext uri="{FF2B5EF4-FFF2-40B4-BE49-F238E27FC236}">
                  <a16:creationId xmlns:a16="http://schemas.microsoft.com/office/drawing/2014/main" id="{846F82F3-3AC5-4510-BF6E-56F06118B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6063" y="6032501"/>
              <a:ext cx="130175" cy="120650"/>
            </a:xfrm>
            <a:custGeom>
              <a:avLst/>
              <a:gdLst>
                <a:gd name="T0" fmla="*/ 17 w 31"/>
                <a:gd name="T1" fmla="*/ 29 h 29"/>
                <a:gd name="T2" fmla="*/ 17 w 31"/>
                <a:gd name="T3" fmla="*/ 0 h 29"/>
                <a:gd name="T4" fmla="*/ 26 w 31"/>
                <a:gd name="T5" fmla="*/ 4 h 29"/>
                <a:gd name="T6" fmla="*/ 30 w 31"/>
                <a:gd name="T7" fmla="*/ 12 h 29"/>
                <a:gd name="T8" fmla="*/ 17 w 31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9">
                  <a:moveTo>
                    <a:pt x="17" y="29"/>
                  </a:moveTo>
                  <a:cubicBezTo>
                    <a:pt x="0" y="29"/>
                    <a:pt x="0" y="0"/>
                    <a:pt x="17" y="0"/>
                  </a:cubicBezTo>
                  <a:cubicBezTo>
                    <a:pt x="21" y="0"/>
                    <a:pt x="24" y="1"/>
                    <a:pt x="26" y="4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1" y="20"/>
                    <a:pt x="27" y="29"/>
                    <a:pt x="17" y="29"/>
                  </a:cubicBezTo>
                </a:path>
              </a:pathLst>
            </a:custGeom>
            <a:solidFill>
              <a:srgbClr val="DCB5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74">
              <a:extLst>
                <a:ext uri="{FF2B5EF4-FFF2-40B4-BE49-F238E27FC236}">
                  <a16:creationId xmlns:a16="http://schemas.microsoft.com/office/drawing/2014/main" id="{1ED1780A-3E9E-4268-9898-5BCDFE8841F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9150" y="6127751"/>
              <a:ext cx="130175" cy="107950"/>
            </a:xfrm>
            <a:custGeom>
              <a:avLst/>
              <a:gdLst>
                <a:gd name="T0" fmla="*/ 7 w 31"/>
                <a:gd name="T1" fmla="*/ 26 h 26"/>
                <a:gd name="T2" fmla="*/ 16 w 31"/>
                <a:gd name="T3" fmla="*/ 0 h 26"/>
                <a:gd name="T4" fmla="*/ 28 w 31"/>
                <a:gd name="T5" fmla="*/ 20 h 26"/>
                <a:gd name="T6" fmla="*/ 7 w 31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6">
                  <a:moveTo>
                    <a:pt x="7" y="26"/>
                  </a:moveTo>
                  <a:cubicBezTo>
                    <a:pt x="0" y="18"/>
                    <a:pt x="3" y="0"/>
                    <a:pt x="16" y="0"/>
                  </a:cubicBezTo>
                  <a:cubicBezTo>
                    <a:pt x="27" y="0"/>
                    <a:pt x="31" y="12"/>
                    <a:pt x="28" y="20"/>
                  </a:cubicBezTo>
                  <a:cubicBezTo>
                    <a:pt x="22" y="22"/>
                    <a:pt x="15" y="24"/>
                    <a:pt x="7" y="26"/>
                  </a:cubicBezTo>
                </a:path>
              </a:pathLst>
            </a:custGeom>
            <a:solidFill>
              <a:srgbClr val="DCB5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5">
              <a:extLst>
                <a:ext uri="{FF2B5EF4-FFF2-40B4-BE49-F238E27FC236}">
                  <a16:creationId xmlns:a16="http://schemas.microsoft.com/office/drawing/2014/main" id="{69C6DC27-E6AF-4D10-8E78-8A9A8BD6F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5388" y="6073776"/>
              <a:ext cx="46038" cy="38100"/>
            </a:xfrm>
            <a:custGeom>
              <a:avLst/>
              <a:gdLst>
                <a:gd name="T0" fmla="*/ 6 w 11"/>
                <a:gd name="T1" fmla="*/ 9 h 9"/>
                <a:gd name="T2" fmla="*/ 6 w 11"/>
                <a:gd name="T3" fmla="*/ 0 h 9"/>
                <a:gd name="T4" fmla="*/ 6 w 11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9">
                  <a:moveTo>
                    <a:pt x="6" y="9"/>
                  </a:moveTo>
                  <a:cubicBezTo>
                    <a:pt x="0" y="9"/>
                    <a:pt x="0" y="0"/>
                    <a:pt x="6" y="0"/>
                  </a:cubicBezTo>
                  <a:cubicBezTo>
                    <a:pt x="11" y="0"/>
                    <a:pt x="11" y="9"/>
                    <a:pt x="6" y="9"/>
                  </a:cubicBezTo>
                </a:path>
              </a:pathLst>
            </a:custGeom>
            <a:solidFill>
              <a:srgbClr val="DCB5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6">
              <a:extLst>
                <a:ext uri="{FF2B5EF4-FFF2-40B4-BE49-F238E27FC236}">
                  <a16:creationId xmlns:a16="http://schemas.microsoft.com/office/drawing/2014/main" id="{4E58149A-B60C-490F-B783-E4F4AFD9D4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4163" y="6269038"/>
              <a:ext cx="41275" cy="30163"/>
            </a:xfrm>
            <a:custGeom>
              <a:avLst/>
              <a:gdLst>
                <a:gd name="T0" fmla="*/ 9 w 10"/>
                <a:gd name="T1" fmla="*/ 7 h 7"/>
                <a:gd name="T2" fmla="*/ 1 w 10"/>
                <a:gd name="T3" fmla="*/ 6 h 7"/>
                <a:gd name="T4" fmla="*/ 5 w 10"/>
                <a:gd name="T5" fmla="*/ 0 h 7"/>
                <a:gd name="T6" fmla="*/ 9 w 10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7">
                  <a:moveTo>
                    <a:pt x="9" y="7"/>
                  </a:moveTo>
                  <a:cubicBezTo>
                    <a:pt x="6" y="6"/>
                    <a:pt x="3" y="6"/>
                    <a:pt x="1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9" y="0"/>
                    <a:pt x="10" y="4"/>
                    <a:pt x="9" y="7"/>
                  </a:cubicBezTo>
                </a:path>
              </a:pathLst>
            </a:custGeom>
            <a:solidFill>
              <a:srgbClr val="DCB5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77">
              <a:extLst>
                <a:ext uri="{FF2B5EF4-FFF2-40B4-BE49-F238E27FC236}">
                  <a16:creationId xmlns:a16="http://schemas.microsoft.com/office/drawing/2014/main" id="{21C20B1D-2594-4F69-9863-0D9DD5E46D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0875" y="5973763"/>
              <a:ext cx="50800" cy="41275"/>
            </a:xfrm>
            <a:custGeom>
              <a:avLst/>
              <a:gdLst>
                <a:gd name="T0" fmla="*/ 6 w 12"/>
                <a:gd name="T1" fmla="*/ 10 h 10"/>
                <a:gd name="T2" fmla="*/ 6 w 12"/>
                <a:gd name="T3" fmla="*/ 0 h 10"/>
                <a:gd name="T4" fmla="*/ 6 w 12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0">
                  <a:moveTo>
                    <a:pt x="6" y="10"/>
                  </a:moveTo>
                  <a:cubicBezTo>
                    <a:pt x="0" y="10"/>
                    <a:pt x="0" y="0"/>
                    <a:pt x="6" y="0"/>
                  </a:cubicBezTo>
                  <a:cubicBezTo>
                    <a:pt x="12" y="0"/>
                    <a:pt x="12" y="10"/>
                    <a:pt x="6" y="10"/>
                  </a:cubicBezTo>
                </a:path>
              </a:pathLst>
            </a:custGeom>
            <a:solidFill>
              <a:srgbClr val="DCB5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78">
              <a:extLst>
                <a:ext uri="{FF2B5EF4-FFF2-40B4-BE49-F238E27FC236}">
                  <a16:creationId xmlns:a16="http://schemas.microsoft.com/office/drawing/2014/main" id="{E0817C55-771C-4039-92CB-0EF3A66E7F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5950" y="6253163"/>
              <a:ext cx="36513" cy="25400"/>
            </a:xfrm>
            <a:custGeom>
              <a:avLst/>
              <a:gdLst>
                <a:gd name="T0" fmla="*/ 1 w 9"/>
                <a:gd name="T1" fmla="*/ 6 h 6"/>
                <a:gd name="T2" fmla="*/ 5 w 9"/>
                <a:gd name="T3" fmla="*/ 0 h 6"/>
                <a:gd name="T4" fmla="*/ 9 w 9"/>
                <a:gd name="T5" fmla="*/ 4 h 6"/>
                <a:gd name="T6" fmla="*/ 1 w 9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">
                  <a:moveTo>
                    <a:pt x="1" y="6"/>
                  </a:moveTo>
                  <a:cubicBezTo>
                    <a:pt x="0" y="3"/>
                    <a:pt x="2" y="0"/>
                    <a:pt x="5" y="0"/>
                  </a:cubicBezTo>
                  <a:cubicBezTo>
                    <a:pt x="8" y="0"/>
                    <a:pt x="9" y="2"/>
                    <a:pt x="9" y="4"/>
                  </a:cubicBezTo>
                  <a:cubicBezTo>
                    <a:pt x="6" y="5"/>
                    <a:pt x="3" y="5"/>
                    <a:pt x="1" y="6"/>
                  </a:cubicBezTo>
                </a:path>
              </a:pathLst>
            </a:custGeom>
            <a:solidFill>
              <a:srgbClr val="DCB5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79">
              <a:extLst>
                <a:ext uri="{FF2B5EF4-FFF2-40B4-BE49-F238E27FC236}">
                  <a16:creationId xmlns:a16="http://schemas.microsoft.com/office/drawing/2014/main" id="{F54E8283-36FE-41D1-8A91-742BF7791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5638" y="5059363"/>
              <a:ext cx="587375" cy="873125"/>
            </a:xfrm>
            <a:custGeom>
              <a:avLst/>
              <a:gdLst>
                <a:gd name="T0" fmla="*/ 323 w 370"/>
                <a:gd name="T1" fmla="*/ 550 h 550"/>
                <a:gd name="T2" fmla="*/ 0 w 370"/>
                <a:gd name="T3" fmla="*/ 29 h 550"/>
                <a:gd name="T4" fmla="*/ 47 w 370"/>
                <a:gd name="T5" fmla="*/ 0 h 550"/>
                <a:gd name="T6" fmla="*/ 370 w 370"/>
                <a:gd name="T7" fmla="*/ 518 h 550"/>
                <a:gd name="T8" fmla="*/ 323 w 370"/>
                <a:gd name="T9" fmla="*/ 550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0" h="550">
                  <a:moveTo>
                    <a:pt x="323" y="550"/>
                  </a:moveTo>
                  <a:lnTo>
                    <a:pt x="0" y="29"/>
                  </a:lnTo>
                  <a:lnTo>
                    <a:pt x="47" y="0"/>
                  </a:lnTo>
                  <a:lnTo>
                    <a:pt x="370" y="518"/>
                  </a:lnTo>
                  <a:lnTo>
                    <a:pt x="323" y="550"/>
                  </a:lnTo>
                  <a:close/>
                </a:path>
              </a:pathLst>
            </a:custGeom>
            <a:solidFill>
              <a:srgbClr val="D64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0">
              <a:extLst>
                <a:ext uri="{FF2B5EF4-FFF2-40B4-BE49-F238E27FC236}">
                  <a16:creationId xmlns:a16="http://schemas.microsoft.com/office/drawing/2014/main" id="{15565175-9274-4AEC-9222-B82CCFCF3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5638" y="5059363"/>
              <a:ext cx="587375" cy="873125"/>
            </a:xfrm>
            <a:custGeom>
              <a:avLst/>
              <a:gdLst>
                <a:gd name="T0" fmla="*/ 323 w 370"/>
                <a:gd name="T1" fmla="*/ 550 h 550"/>
                <a:gd name="T2" fmla="*/ 0 w 370"/>
                <a:gd name="T3" fmla="*/ 29 h 550"/>
                <a:gd name="T4" fmla="*/ 47 w 370"/>
                <a:gd name="T5" fmla="*/ 0 h 550"/>
                <a:gd name="T6" fmla="*/ 370 w 370"/>
                <a:gd name="T7" fmla="*/ 518 h 550"/>
                <a:gd name="T8" fmla="*/ 323 w 370"/>
                <a:gd name="T9" fmla="*/ 550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0" h="550">
                  <a:moveTo>
                    <a:pt x="323" y="550"/>
                  </a:moveTo>
                  <a:lnTo>
                    <a:pt x="0" y="29"/>
                  </a:lnTo>
                  <a:lnTo>
                    <a:pt x="47" y="0"/>
                  </a:lnTo>
                  <a:lnTo>
                    <a:pt x="370" y="518"/>
                  </a:lnTo>
                  <a:lnTo>
                    <a:pt x="323" y="5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1">
              <a:extLst>
                <a:ext uri="{FF2B5EF4-FFF2-40B4-BE49-F238E27FC236}">
                  <a16:creationId xmlns:a16="http://schemas.microsoft.com/office/drawing/2014/main" id="{7E12D6B1-91A6-4CF6-84C6-34B3FAD2B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6788" y="4013201"/>
              <a:ext cx="1554163" cy="1797050"/>
            </a:xfrm>
            <a:custGeom>
              <a:avLst/>
              <a:gdLst>
                <a:gd name="T0" fmla="*/ 0 w 373"/>
                <a:gd name="T1" fmla="*/ 8 h 431"/>
                <a:gd name="T2" fmla="*/ 64 w 373"/>
                <a:gd name="T3" fmla="*/ 235 h 431"/>
                <a:gd name="T4" fmla="*/ 245 w 373"/>
                <a:gd name="T5" fmla="*/ 431 h 431"/>
                <a:gd name="T6" fmla="*/ 373 w 373"/>
                <a:gd name="T7" fmla="*/ 317 h 431"/>
                <a:gd name="T8" fmla="*/ 228 w 373"/>
                <a:gd name="T9" fmla="*/ 206 h 431"/>
                <a:gd name="T10" fmla="*/ 118 w 373"/>
                <a:gd name="T11" fmla="*/ 0 h 431"/>
                <a:gd name="T12" fmla="*/ 0 w 373"/>
                <a:gd name="T13" fmla="*/ 8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" h="431">
                  <a:moveTo>
                    <a:pt x="0" y="8"/>
                  </a:moveTo>
                  <a:cubicBezTo>
                    <a:pt x="3" y="56"/>
                    <a:pt x="15" y="143"/>
                    <a:pt x="64" y="235"/>
                  </a:cubicBezTo>
                  <a:cubicBezTo>
                    <a:pt x="124" y="348"/>
                    <a:pt x="206" y="406"/>
                    <a:pt x="245" y="431"/>
                  </a:cubicBezTo>
                  <a:cubicBezTo>
                    <a:pt x="288" y="393"/>
                    <a:pt x="330" y="355"/>
                    <a:pt x="373" y="317"/>
                  </a:cubicBezTo>
                  <a:cubicBezTo>
                    <a:pt x="337" y="299"/>
                    <a:pt x="281" y="266"/>
                    <a:pt x="228" y="206"/>
                  </a:cubicBezTo>
                  <a:cubicBezTo>
                    <a:pt x="160" y="128"/>
                    <a:pt x="131" y="45"/>
                    <a:pt x="118" y="0"/>
                  </a:cubicBezTo>
                  <a:cubicBezTo>
                    <a:pt x="79" y="2"/>
                    <a:pt x="39" y="5"/>
                    <a:pt x="0" y="8"/>
                  </a:cubicBezTo>
                </a:path>
              </a:pathLst>
            </a:custGeom>
            <a:solidFill>
              <a:srgbClr val="FFFC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2">
              <a:extLst>
                <a:ext uri="{FF2B5EF4-FFF2-40B4-BE49-F238E27FC236}">
                  <a16:creationId xmlns:a16="http://schemas.microsoft.com/office/drawing/2014/main" id="{B0CED753-2D13-49D9-88B0-D5425343B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4003676"/>
              <a:ext cx="1171575" cy="1844675"/>
            </a:xfrm>
            <a:custGeom>
              <a:avLst/>
              <a:gdLst>
                <a:gd name="T0" fmla="*/ 276 w 281"/>
                <a:gd name="T1" fmla="*/ 417 h 442"/>
                <a:gd name="T2" fmla="*/ 279 w 281"/>
                <a:gd name="T3" fmla="*/ 434 h 442"/>
                <a:gd name="T4" fmla="*/ 265 w 281"/>
                <a:gd name="T5" fmla="*/ 441 h 442"/>
                <a:gd name="T6" fmla="*/ 200 w 281"/>
                <a:gd name="T7" fmla="*/ 398 h 442"/>
                <a:gd name="T8" fmla="*/ 180 w 281"/>
                <a:gd name="T9" fmla="*/ 382 h 442"/>
                <a:gd name="T10" fmla="*/ 152 w 281"/>
                <a:gd name="T11" fmla="*/ 356 h 442"/>
                <a:gd name="T12" fmla="*/ 96 w 281"/>
                <a:gd name="T13" fmla="*/ 289 h 442"/>
                <a:gd name="T14" fmla="*/ 93 w 281"/>
                <a:gd name="T15" fmla="*/ 285 h 442"/>
                <a:gd name="T16" fmla="*/ 0 w 281"/>
                <a:gd name="T17" fmla="*/ 13 h 442"/>
                <a:gd name="T18" fmla="*/ 9 w 281"/>
                <a:gd name="T19" fmla="*/ 2 h 442"/>
                <a:gd name="T20" fmla="*/ 25 w 281"/>
                <a:gd name="T21" fmla="*/ 11 h 442"/>
                <a:gd name="T22" fmla="*/ 46 w 281"/>
                <a:gd name="T23" fmla="*/ 114 h 442"/>
                <a:gd name="T24" fmla="*/ 112 w 281"/>
                <a:gd name="T25" fmla="*/ 267 h 442"/>
                <a:gd name="T26" fmla="*/ 113 w 281"/>
                <a:gd name="T27" fmla="*/ 268 h 442"/>
                <a:gd name="T28" fmla="*/ 203 w 281"/>
                <a:gd name="T29" fmla="*/ 367 h 442"/>
                <a:gd name="T30" fmla="*/ 223 w 281"/>
                <a:gd name="T31" fmla="*/ 383 h 442"/>
                <a:gd name="T32" fmla="*/ 276 w 281"/>
                <a:gd name="T33" fmla="*/ 417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1" h="442">
                  <a:moveTo>
                    <a:pt x="276" y="417"/>
                  </a:moveTo>
                  <a:cubicBezTo>
                    <a:pt x="281" y="421"/>
                    <a:pt x="281" y="429"/>
                    <a:pt x="279" y="434"/>
                  </a:cubicBezTo>
                  <a:cubicBezTo>
                    <a:pt x="276" y="439"/>
                    <a:pt x="271" y="442"/>
                    <a:pt x="265" y="441"/>
                  </a:cubicBezTo>
                  <a:cubicBezTo>
                    <a:pt x="252" y="434"/>
                    <a:pt x="225" y="418"/>
                    <a:pt x="200" y="398"/>
                  </a:cubicBezTo>
                  <a:cubicBezTo>
                    <a:pt x="193" y="393"/>
                    <a:pt x="186" y="388"/>
                    <a:pt x="180" y="382"/>
                  </a:cubicBezTo>
                  <a:cubicBezTo>
                    <a:pt x="170" y="374"/>
                    <a:pt x="161" y="365"/>
                    <a:pt x="152" y="356"/>
                  </a:cubicBezTo>
                  <a:cubicBezTo>
                    <a:pt x="131" y="335"/>
                    <a:pt x="113" y="313"/>
                    <a:pt x="96" y="289"/>
                  </a:cubicBezTo>
                  <a:cubicBezTo>
                    <a:pt x="95" y="287"/>
                    <a:pt x="94" y="286"/>
                    <a:pt x="93" y="285"/>
                  </a:cubicBezTo>
                  <a:cubicBezTo>
                    <a:pt x="26" y="185"/>
                    <a:pt x="5" y="82"/>
                    <a:pt x="0" y="13"/>
                  </a:cubicBezTo>
                  <a:cubicBezTo>
                    <a:pt x="1" y="8"/>
                    <a:pt x="5" y="3"/>
                    <a:pt x="9" y="2"/>
                  </a:cubicBezTo>
                  <a:cubicBezTo>
                    <a:pt x="15" y="0"/>
                    <a:pt x="22" y="4"/>
                    <a:pt x="25" y="11"/>
                  </a:cubicBezTo>
                  <a:cubicBezTo>
                    <a:pt x="30" y="54"/>
                    <a:pt x="39" y="89"/>
                    <a:pt x="46" y="114"/>
                  </a:cubicBezTo>
                  <a:cubicBezTo>
                    <a:pt x="71" y="205"/>
                    <a:pt x="105" y="256"/>
                    <a:pt x="112" y="267"/>
                  </a:cubicBezTo>
                  <a:cubicBezTo>
                    <a:pt x="113" y="268"/>
                    <a:pt x="113" y="268"/>
                    <a:pt x="113" y="268"/>
                  </a:cubicBezTo>
                  <a:cubicBezTo>
                    <a:pt x="127" y="289"/>
                    <a:pt x="156" y="329"/>
                    <a:pt x="203" y="367"/>
                  </a:cubicBezTo>
                  <a:cubicBezTo>
                    <a:pt x="210" y="373"/>
                    <a:pt x="217" y="379"/>
                    <a:pt x="223" y="383"/>
                  </a:cubicBezTo>
                  <a:cubicBezTo>
                    <a:pt x="240" y="396"/>
                    <a:pt x="258" y="407"/>
                    <a:pt x="276" y="417"/>
                  </a:cubicBezTo>
                </a:path>
              </a:pathLst>
            </a:custGeom>
            <a:solidFill>
              <a:srgbClr val="D64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3">
              <a:extLst>
                <a:ext uri="{FF2B5EF4-FFF2-40B4-BE49-F238E27FC236}">
                  <a16:creationId xmlns:a16="http://schemas.microsoft.com/office/drawing/2014/main" id="{E966C261-D712-4ACB-89CB-CC4310C11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438" y="5535613"/>
              <a:ext cx="708025" cy="487363"/>
            </a:xfrm>
            <a:custGeom>
              <a:avLst/>
              <a:gdLst>
                <a:gd name="T0" fmla="*/ 170 w 170"/>
                <a:gd name="T1" fmla="*/ 16 h 117"/>
                <a:gd name="T2" fmla="*/ 147 w 170"/>
                <a:gd name="T3" fmla="*/ 31 h 117"/>
                <a:gd name="T4" fmla="*/ 123 w 170"/>
                <a:gd name="T5" fmla="*/ 46 h 117"/>
                <a:gd name="T6" fmla="*/ 102 w 170"/>
                <a:gd name="T7" fmla="*/ 60 h 117"/>
                <a:gd name="T8" fmla="*/ 14 w 170"/>
                <a:gd name="T9" fmla="*/ 117 h 117"/>
                <a:gd name="T10" fmla="*/ 0 w 170"/>
                <a:gd name="T11" fmla="*/ 97 h 117"/>
                <a:gd name="T12" fmla="*/ 93 w 170"/>
                <a:gd name="T13" fmla="*/ 37 h 117"/>
                <a:gd name="T14" fmla="*/ 114 w 170"/>
                <a:gd name="T15" fmla="*/ 24 h 117"/>
                <a:gd name="T16" fmla="*/ 127 w 170"/>
                <a:gd name="T17" fmla="*/ 15 h 117"/>
                <a:gd name="T18" fmla="*/ 150 w 170"/>
                <a:gd name="T19" fmla="*/ 0 h 117"/>
                <a:gd name="T20" fmla="*/ 170 w 170"/>
                <a:gd name="T21" fmla="*/ 1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0" h="117">
                  <a:moveTo>
                    <a:pt x="170" y="16"/>
                  </a:moveTo>
                  <a:cubicBezTo>
                    <a:pt x="147" y="31"/>
                    <a:pt x="147" y="31"/>
                    <a:pt x="147" y="31"/>
                  </a:cubicBezTo>
                  <a:cubicBezTo>
                    <a:pt x="123" y="46"/>
                    <a:pt x="123" y="46"/>
                    <a:pt x="123" y="46"/>
                  </a:cubicBezTo>
                  <a:cubicBezTo>
                    <a:pt x="102" y="60"/>
                    <a:pt x="102" y="60"/>
                    <a:pt x="102" y="60"/>
                  </a:cubicBezTo>
                  <a:cubicBezTo>
                    <a:pt x="14" y="117"/>
                    <a:pt x="14" y="117"/>
                    <a:pt x="14" y="11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93" y="37"/>
                    <a:pt x="93" y="37"/>
                    <a:pt x="93" y="37"/>
                  </a:cubicBezTo>
                  <a:cubicBezTo>
                    <a:pt x="114" y="24"/>
                    <a:pt x="114" y="24"/>
                    <a:pt x="114" y="24"/>
                  </a:cubicBezTo>
                  <a:cubicBezTo>
                    <a:pt x="127" y="15"/>
                    <a:pt x="127" y="15"/>
                    <a:pt x="127" y="15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157" y="6"/>
                    <a:pt x="163" y="11"/>
                    <a:pt x="170" y="16"/>
                  </a:cubicBezTo>
                </a:path>
              </a:pathLst>
            </a:custGeom>
            <a:solidFill>
              <a:srgbClr val="D64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4">
              <a:extLst>
                <a:ext uri="{FF2B5EF4-FFF2-40B4-BE49-F238E27FC236}">
                  <a16:creationId xmlns:a16="http://schemas.microsoft.com/office/drawing/2014/main" id="{4E8929C9-FA60-452D-851F-EF37CBBB7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1425" y="5118101"/>
              <a:ext cx="541338" cy="1073150"/>
            </a:xfrm>
            <a:custGeom>
              <a:avLst/>
              <a:gdLst>
                <a:gd name="T0" fmla="*/ 281 w 341"/>
                <a:gd name="T1" fmla="*/ 676 h 676"/>
                <a:gd name="T2" fmla="*/ 0 w 341"/>
                <a:gd name="T3" fmla="*/ 24 h 676"/>
                <a:gd name="T4" fmla="*/ 60 w 341"/>
                <a:gd name="T5" fmla="*/ 0 h 676"/>
                <a:gd name="T6" fmla="*/ 341 w 341"/>
                <a:gd name="T7" fmla="*/ 649 h 676"/>
                <a:gd name="T8" fmla="*/ 281 w 341"/>
                <a:gd name="T9" fmla="*/ 676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676">
                  <a:moveTo>
                    <a:pt x="281" y="676"/>
                  </a:moveTo>
                  <a:lnTo>
                    <a:pt x="0" y="24"/>
                  </a:lnTo>
                  <a:lnTo>
                    <a:pt x="60" y="0"/>
                  </a:lnTo>
                  <a:lnTo>
                    <a:pt x="341" y="649"/>
                  </a:lnTo>
                  <a:lnTo>
                    <a:pt x="281" y="676"/>
                  </a:lnTo>
                  <a:close/>
                </a:path>
              </a:pathLst>
            </a:custGeom>
            <a:solidFill>
              <a:srgbClr val="D64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5">
              <a:extLst>
                <a:ext uri="{FF2B5EF4-FFF2-40B4-BE49-F238E27FC236}">
                  <a16:creationId xmlns:a16="http://schemas.microsoft.com/office/drawing/2014/main" id="{C009610E-24EE-4869-8349-65DB47C8B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1425" y="5118101"/>
              <a:ext cx="541338" cy="1073150"/>
            </a:xfrm>
            <a:custGeom>
              <a:avLst/>
              <a:gdLst>
                <a:gd name="T0" fmla="*/ 281 w 341"/>
                <a:gd name="T1" fmla="*/ 676 h 676"/>
                <a:gd name="T2" fmla="*/ 0 w 341"/>
                <a:gd name="T3" fmla="*/ 24 h 676"/>
                <a:gd name="T4" fmla="*/ 60 w 341"/>
                <a:gd name="T5" fmla="*/ 0 h 676"/>
                <a:gd name="T6" fmla="*/ 341 w 341"/>
                <a:gd name="T7" fmla="*/ 649 h 676"/>
                <a:gd name="T8" fmla="*/ 281 w 341"/>
                <a:gd name="T9" fmla="*/ 676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676">
                  <a:moveTo>
                    <a:pt x="281" y="676"/>
                  </a:moveTo>
                  <a:lnTo>
                    <a:pt x="0" y="24"/>
                  </a:lnTo>
                  <a:lnTo>
                    <a:pt x="60" y="0"/>
                  </a:lnTo>
                  <a:lnTo>
                    <a:pt x="341" y="649"/>
                  </a:lnTo>
                  <a:lnTo>
                    <a:pt x="281" y="6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6">
              <a:extLst>
                <a:ext uri="{FF2B5EF4-FFF2-40B4-BE49-F238E27FC236}">
                  <a16:creationId xmlns:a16="http://schemas.microsoft.com/office/drawing/2014/main" id="{AB897981-4B44-4537-AD51-0AFE0B5A0F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10188" y="5489576"/>
              <a:ext cx="200025" cy="220663"/>
            </a:xfrm>
            <a:custGeom>
              <a:avLst/>
              <a:gdLst>
                <a:gd name="T0" fmla="*/ 32 w 48"/>
                <a:gd name="T1" fmla="*/ 53 h 53"/>
                <a:gd name="T2" fmla="*/ 32 w 48"/>
                <a:gd name="T3" fmla="*/ 53 h 53"/>
                <a:gd name="T4" fmla="*/ 48 w 48"/>
                <a:gd name="T5" fmla="*/ 42 h 53"/>
                <a:gd name="T6" fmla="*/ 48 w 48"/>
                <a:gd name="T7" fmla="*/ 42 h 53"/>
                <a:gd name="T8" fmla="*/ 32 w 48"/>
                <a:gd name="T9" fmla="*/ 53 h 53"/>
                <a:gd name="T10" fmla="*/ 15 w 48"/>
                <a:gd name="T11" fmla="*/ 35 h 53"/>
                <a:gd name="T12" fmla="*/ 0 w 48"/>
                <a:gd name="T13" fmla="*/ 0 h 53"/>
                <a:gd name="T14" fmla="*/ 0 w 48"/>
                <a:gd name="T15" fmla="*/ 0 h 53"/>
                <a:gd name="T16" fmla="*/ 0 w 48"/>
                <a:gd name="T17" fmla="*/ 0 h 53"/>
                <a:gd name="T18" fmla="*/ 15 w 48"/>
                <a:gd name="T19" fmla="*/ 35 h 53"/>
                <a:gd name="T20" fmla="*/ 15 w 48"/>
                <a:gd name="T21" fmla="*/ 35 h 53"/>
                <a:gd name="T22" fmla="*/ 15 w 48"/>
                <a:gd name="T23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" h="53">
                  <a:moveTo>
                    <a:pt x="32" y="53"/>
                  </a:moveTo>
                  <a:cubicBezTo>
                    <a:pt x="32" y="53"/>
                    <a:pt x="32" y="53"/>
                    <a:pt x="32" y="53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32" y="53"/>
                    <a:pt x="32" y="53"/>
                    <a:pt x="32" y="53"/>
                  </a:cubicBezTo>
                  <a:moveTo>
                    <a:pt x="15" y="3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5"/>
                    <a:pt x="15" y="35"/>
                    <a:pt x="15" y="35"/>
                  </a:cubicBezTo>
                </a:path>
              </a:pathLst>
            </a:custGeom>
            <a:solidFill>
              <a:srgbClr val="EFC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87">
              <a:extLst>
                <a:ext uri="{FF2B5EF4-FFF2-40B4-BE49-F238E27FC236}">
                  <a16:creationId xmlns:a16="http://schemas.microsoft.com/office/drawing/2014/main" id="{4B13D26D-EB56-4E0A-ACF0-AD766A688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2100" y="5597526"/>
              <a:ext cx="138113" cy="112713"/>
            </a:xfrm>
            <a:custGeom>
              <a:avLst/>
              <a:gdLst>
                <a:gd name="T0" fmla="*/ 17 w 33"/>
                <a:gd name="T1" fmla="*/ 27 h 27"/>
                <a:gd name="T2" fmla="*/ 3 w 33"/>
                <a:gd name="T3" fmla="*/ 16 h 27"/>
                <a:gd name="T4" fmla="*/ 3 w 33"/>
                <a:gd name="T5" fmla="*/ 16 h 27"/>
                <a:gd name="T6" fmla="*/ 0 w 33"/>
                <a:gd name="T7" fmla="*/ 9 h 27"/>
                <a:gd name="T8" fmla="*/ 0 w 33"/>
                <a:gd name="T9" fmla="*/ 9 h 27"/>
                <a:gd name="T10" fmla="*/ 0 w 33"/>
                <a:gd name="T11" fmla="*/ 9 h 27"/>
                <a:gd name="T12" fmla="*/ 13 w 33"/>
                <a:gd name="T13" fmla="*/ 0 h 27"/>
                <a:gd name="T14" fmla="*/ 33 w 33"/>
                <a:gd name="T15" fmla="*/ 16 h 27"/>
                <a:gd name="T16" fmla="*/ 17 w 33"/>
                <a:gd name="T1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7">
                  <a:moveTo>
                    <a:pt x="17" y="27"/>
                  </a:moveTo>
                  <a:cubicBezTo>
                    <a:pt x="12" y="23"/>
                    <a:pt x="8" y="20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9" y="6"/>
                    <a:pt x="26" y="11"/>
                    <a:pt x="33" y="16"/>
                  </a:cubicBezTo>
                  <a:cubicBezTo>
                    <a:pt x="17" y="27"/>
                    <a:pt x="17" y="27"/>
                    <a:pt x="17" y="27"/>
                  </a:cubicBezTo>
                </a:path>
              </a:pathLst>
            </a:custGeom>
            <a:solidFill>
              <a:srgbClr val="C13D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88">
              <a:extLst>
                <a:ext uri="{FF2B5EF4-FFF2-40B4-BE49-F238E27FC236}">
                  <a16:creationId xmlns:a16="http://schemas.microsoft.com/office/drawing/2014/main" id="{2E2B56FE-00A0-4204-BAB6-9229F1FC7C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4138" y="5410201"/>
              <a:ext cx="4763" cy="7938"/>
            </a:xfrm>
            <a:custGeom>
              <a:avLst/>
              <a:gdLst>
                <a:gd name="T0" fmla="*/ 3 w 3"/>
                <a:gd name="T1" fmla="*/ 5 h 5"/>
                <a:gd name="T2" fmla="*/ 0 w 3"/>
                <a:gd name="T3" fmla="*/ 0 h 5"/>
                <a:gd name="T4" fmla="*/ 3 w 3"/>
                <a:gd name="T5" fmla="*/ 5 h 5"/>
                <a:gd name="T6" fmla="*/ 3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3" y="5"/>
                  </a:moveTo>
                  <a:lnTo>
                    <a:pt x="0" y="0"/>
                  </a:lnTo>
                  <a:lnTo>
                    <a:pt x="3" y="5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5187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89">
              <a:extLst>
                <a:ext uri="{FF2B5EF4-FFF2-40B4-BE49-F238E27FC236}">
                  <a16:creationId xmlns:a16="http://schemas.microsoft.com/office/drawing/2014/main" id="{7F7330E6-0AF0-4A2D-ADB5-5D5DFFC411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4138" y="5410201"/>
              <a:ext cx="4763" cy="7938"/>
            </a:xfrm>
            <a:custGeom>
              <a:avLst/>
              <a:gdLst>
                <a:gd name="T0" fmla="*/ 3 w 3"/>
                <a:gd name="T1" fmla="*/ 5 h 5"/>
                <a:gd name="T2" fmla="*/ 0 w 3"/>
                <a:gd name="T3" fmla="*/ 0 h 5"/>
                <a:gd name="T4" fmla="*/ 3 w 3"/>
                <a:gd name="T5" fmla="*/ 5 h 5"/>
                <a:gd name="T6" fmla="*/ 3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3" y="5"/>
                  </a:moveTo>
                  <a:lnTo>
                    <a:pt x="0" y="0"/>
                  </a:lnTo>
                  <a:lnTo>
                    <a:pt x="3" y="5"/>
                  </a:lnTo>
                  <a:lnTo>
                    <a:pt x="3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0">
              <a:extLst>
                <a:ext uri="{FF2B5EF4-FFF2-40B4-BE49-F238E27FC236}">
                  <a16:creationId xmlns:a16="http://schemas.microsoft.com/office/drawing/2014/main" id="{AEB64D9C-8989-4C67-AB85-2CD200802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8900" y="5418138"/>
              <a:ext cx="28575" cy="71438"/>
            </a:xfrm>
            <a:custGeom>
              <a:avLst/>
              <a:gdLst>
                <a:gd name="T0" fmla="*/ 7 w 7"/>
                <a:gd name="T1" fmla="*/ 17 h 17"/>
                <a:gd name="T2" fmla="*/ 7 w 7"/>
                <a:gd name="T3" fmla="*/ 17 h 17"/>
                <a:gd name="T4" fmla="*/ 0 w 7"/>
                <a:gd name="T5" fmla="*/ 0 h 17"/>
                <a:gd name="T6" fmla="*/ 0 w 7"/>
                <a:gd name="T7" fmla="*/ 0 h 17"/>
                <a:gd name="T8" fmla="*/ 7 w 7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7">
                  <a:moveTo>
                    <a:pt x="7" y="17"/>
                  </a:moveTo>
                  <a:cubicBezTo>
                    <a:pt x="7" y="17"/>
                    <a:pt x="7" y="17"/>
                    <a:pt x="7" y="1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17"/>
                    <a:pt x="7" y="17"/>
                    <a:pt x="7" y="17"/>
                  </a:cubicBezTo>
                </a:path>
              </a:pathLst>
            </a:custGeom>
            <a:solidFill>
              <a:srgbClr val="EFC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1">
              <a:extLst>
                <a:ext uri="{FF2B5EF4-FFF2-40B4-BE49-F238E27FC236}">
                  <a16:creationId xmlns:a16="http://schemas.microsoft.com/office/drawing/2014/main" id="{4A3634BF-E0AA-403E-82DE-7608A829B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6825" y="5210176"/>
              <a:ext cx="307975" cy="454025"/>
            </a:xfrm>
            <a:custGeom>
              <a:avLst/>
              <a:gdLst>
                <a:gd name="T0" fmla="*/ 74 w 74"/>
                <a:gd name="T1" fmla="*/ 109 h 109"/>
                <a:gd name="T2" fmla="*/ 68 w 74"/>
                <a:gd name="T3" fmla="*/ 104 h 109"/>
                <a:gd name="T4" fmla="*/ 49 w 74"/>
                <a:gd name="T5" fmla="*/ 87 h 109"/>
                <a:gd name="T6" fmla="*/ 29 w 74"/>
                <a:gd name="T7" fmla="*/ 67 h 109"/>
                <a:gd name="T8" fmla="*/ 22 w 74"/>
                <a:gd name="T9" fmla="*/ 50 h 109"/>
                <a:gd name="T10" fmla="*/ 21 w 74"/>
                <a:gd name="T11" fmla="*/ 48 h 109"/>
                <a:gd name="T12" fmla="*/ 0 w 74"/>
                <a:gd name="T13" fmla="*/ 0 h 109"/>
                <a:gd name="T14" fmla="*/ 56 w 74"/>
                <a:gd name="T15" fmla="*/ 67 h 109"/>
                <a:gd name="T16" fmla="*/ 71 w 74"/>
                <a:gd name="T17" fmla="*/ 102 h 109"/>
                <a:gd name="T18" fmla="*/ 74 w 74"/>
                <a:gd name="T19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109">
                  <a:moveTo>
                    <a:pt x="74" y="109"/>
                  </a:moveTo>
                  <a:cubicBezTo>
                    <a:pt x="68" y="104"/>
                    <a:pt x="68" y="104"/>
                    <a:pt x="68" y="104"/>
                  </a:cubicBezTo>
                  <a:cubicBezTo>
                    <a:pt x="62" y="99"/>
                    <a:pt x="55" y="93"/>
                    <a:pt x="49" y="87"/>
                  </a:cubicBezTo>
                  <a:cubicBezTo>
                    <a:pt x="42" y="81"/>
                    <a:pt x="35" y="74"/>
                    <a:pt x="29" y="67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24"/>
                    <a:pt x="35" y="46"/>
                    <a:pt x="56" y="67"/>
                  </a:cubicBezTo>
                  <a:cubicBezTo>
                    <a:pt x="71" y="102"/>
                    <a:pt x="71" y="102"/>
                    <a:pt x="71" y="102"/>
                  </a:cubicBezTo>
                  <a:cubicBezTo>
                    <a:pt x="74" y="109"/>
                    <a:pt x="74" y="109"/>
                    <a:pt x="74" y="109"/>
                  </a:cubicBezTo>
                </a:path>
              </a:pathLst>
            </a:custGeom>
            <a:solidFill>
              <a:srgbClr val="C13D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2">
              <a:extLst>
                <a:ext uri="{FF2B5EF4-FFF2-40B4-BE49-F238E27FC236}">
                  <a16:creationId xmlns:a16="http://schemas.microsoft.com/office/drawing/2014/main" id="{70AED074-616E-43F2-B9B9-BBFD00EF4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813" y="3967163"/>
              <a:ext cx="1146175" cy="1401763"/>
            </a:xfrm>
            <a:custGeom>
              <a:avLst/>
              <a:gdLst>
                <a:gd name="T0" fmla="*/ 269 w 275"/>
                <a:gd name="T1" fmla="*/ 314 h 336"/>
                <a:gd name="T2" fmla="*/ 273 w 275"/>
                <a:gd name="T3" fmla="*/ 329 h 336"/>
                <a:gd name="T4" fmla="*/ 263 w 275"/>
                <a:gd name="T5" fmla="*/ 336 h 336"/>
                <a:gd name="T6" fmla="*/ 206 w 275"/>
                <a:gd name="T7" fmla="*/ 310 h 336"/>
                <a:gd name="T8" fmla="*/ 188 w 275"/>
                <a:gd name="T9" fmla="*/ 299 h 336"/>
                <a:gd name="T10" fmla="*/ 163 w 275"/>
                <a:gd name="T11" fmla="*/ 281 h 336"/>
                <a:gd name="T12" fmla="*/ 110 w 275"/>
                <a:gd name="T13" fmla="*/ 232 h 336"/>
                <a:gd name="T14" fmla="*/ 107 w 275"/>
                <a:gd name="T15" fmla="*/ 229 h 336"/>
                <a:gd name="T16" fmla="*/ 0 w 275"/>
                <a:gd name="T17" fmla="*/ 13 h 336"/>
                <a:gd name="T18" fmla="*/ 6 w 275"/>
                <a:gd name="T19" fmla="*/ 2 h 336"/>
                <a:gd name="T20" fmla="*/ 19 w 275"/>
                <a:gd name="T21" fmla="*/ 8 h 336"/>
                <a:gd name="T22" fmla="*/ 49 w 275"/>
                <a:gd name="T23" fmla="*/ 92 h 336"/>
                <a:gd name="T24" fmla="*/ 120 w 275"/>
                <a:gd name="T25" fmla="*/ 211 h 336"/>
                <a:gd name="T26" fmla="*/ 121 w 275"/>
                <a:gd name="T27" fmla="*/ 212 h 336"/>
                <a:gd name="T28" fmla="*/ 205 w 275"/>
                <a:gd name="T29" fmla="*/ 283 h 336"/>
                <a:gd name="T30" fmla="*/ 223 w 275"/>
                <a:gd name="T31" fmla="*/ 293 h 336"/>
                <a:gd name="T32" fmla="*/ 269 w 275"/>
                <a:gd name="T33" fmla="*/ 31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5" h="336">
                  <a:moveTo>
                    <a:pt x="269" y="314"/>
                  </a:moveTo>
                  <a:cubicBezTo>
                    <a:pt x="273" y="318"/>
                    <a:pt x="275" y="324"/>
                    <a:pt x="273" y="329"/>
                  </a:cubicBezTo>
                  <a:cubicBezTo>
                    <a:pt x="272" y="333"/>
                    <a:pt x="268" y="336"/>
                    <a:pt x="263" y="336"/>
                  </a:cubicBezTo>
                  <a:cubicBezTo>
                    <a:pt x="252" y="332"/>
                    <a:pt x="228" y="322"/>
                    <a:pt x="206" y="310"/>
                  </a:cubicBezTo>
                  <a:cubicBezTo>
                    <a:pt x="200" y="306"/>
                    <a:pt x="194" y="302"/>
                    <a:pt x="188" y="299"/>
                  </a:cubicBezTo>
                  <a:cubicBezTo>
                    <a:pt x="179" y="293"/>
                    <a:pt x="171" y="287"/>
                    <a:pt x="163" y="281"/>
                  </a:cubicBezTo>
                  <a:cubicBezTo>
                    <a:pt x="144" y="266"/>
                    <a:pt x="126" y="250"/>
                    <a:pt x="110" y="232"/>
                  </a:cubicBezTo>
                  <a:cubicBezTo>
                    <a:pt x="109" y="231"/>
                    <a:pt x="108" y="230"/>
                    <a:pt x="107" y="229"/>
                  </a:cubicBezTo>
                  <a:cubicBezTo>
                    <a:pt x="41" y="155"/>
                    <a:pt x="12" y="71"/>
                    <a:pt x="0" y="13"/>
                  </a:cubicBezTo>
                  <a:cubicBezTo>
                    <a:pt x="0" y="8"/>
                    <a:pt x="2" y="4"/>
                    <a:pt x="6" y="2"/>
                  </a:cubicBezTo>
                  <a:cubicBezTo>
                    <a:pt x="10" y="0"/>
                    <a:pt x="16" y="2"/>
                    <a:pt x="19" y="8"/>
                  </a:cubicBezTo>
                  <a:cubicBezTo>
                    <a:pt x="29" y="43"/>
                    <a:pt x="40" y="71"/>
                    <a:pt x="49" y="92"/>
                  </a:cubicBezTo>
                  <a:cubicBezTo>
                    <a:pt x="80" y="165"/>
                    <a:pt x="113" y="203"/>
                    <a:pt x="120" y="211"/>
                  </a:cubicBezTo>
                  <a:cubicBezTo>
                    <a:pt x="121" y="212"/>
                    <a:pt x="121" y="212"/>
                    <a:pt x="121" y="212"/>
                  </a:cubicBezTo>
                  <a:cubicBezTo>
                    <a:pt x="135" y="228"/>
                    <a:pt x="163" y="257"/>
                    <a:pt x="205" y="283"/>
                  </a:cubicBezTo>
                  <a:cubicBezTo>
                    <a:pt x="211" y="287"/>
                    <a:pt x="217" y="290"/>
                    <a:pt x="223" y="293"/>
                  </a:cubicBezTo>
                  <a:cubicBezTo>
                    <a:pt x="238" y="301"/>
                    <a:pt x="253" y="308"/>
                    <a:pt x="269" y="314"/>
                  </a:cubicBezTo>
                </a:path>
              </a:pathLst>
            </a:custGeom>
            <a:solidFill>
              <a:srgbClr val="D64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93">
              <a:extLst>
                <a:ext uri="{FF2B5EF4-FFF2-40B4-BE49-F238E27FC236}">
                  <a16:creationId xmlns:a16="http://schemas.microsoft.com/office/drawing/2014/main" id="{0B2135E6-02AB-4162-AE55-47A1DAEDE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8725" y="3303588"/>
              <a:ext cx="1581150" cy="779463"/>
            </a:xfrm>
            <a:custGeom>
              <a:avLst/>
              <a:gdLst>
                <a:gd name="T0" fmla="*/ 10 w 379"/>
                <a:gd name="T1" fmla="*/ 4 h 187"/>
                <a:gd name="T2" fmla="*/ 45 w 379"/>
                <a:gd name="T3" fmla="*/ 28 h 187"/>
                <a:gd name="T4" fmla="*/ 158 w 379"/>
                <a:gd name="T5" fmla="*/ 59 h 187"/>
                <a:gd name="T6" fmla="*/ 251 w 379"/>
                <a:gd name="T7" fmla="*/ 24 h 187"/>
                <a:gd name="T8" fmla="*/ 344 w 379"/>
                <a:gd name="T9" fmla="*/ 19 h 187"/>
                <a:gd name="T10" fmla="*/ 373 w 379"/>
                <a:gd name="T11" fmla="*/ 44 h 187"/>
                <a:gd name="T12" fmla="*/ 346 w 379"/>
                <a:gd name="T13" fmla="*/ 100 h 187"/>
                <a:gd name="T14" fmla="*/ 61 w 379"/>
                <a:gd name="T15" fmla="*/ 125 h 187"/>
                <a:gd name="T16" fmla="*/ 2 w 379"/>
                <a:gd name="T17" fmla="*/ 44 h 187"/>
                <a:gd name="T18" fmla="*/ 10 w 379"/>
                <a:gd name="T1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9" h="187">
                  <a:moveTo>
                    <a:pt x="10" y="4"/>
                  </a:moveTo>
                  <a:cubicBezTo>
                    <a:pt x="19" y="0"/>
                    <a:pt x="30" y="15"/>
                    <a:pt x="45" y="28"/>
                  </a:cubicBezTo>
                  <a:cubicBezTo>
                    <a:pt x="90" y="66"/>
                    <a:pt x="149" y="60"/>
                    <a:pt x="158" y="59"/>
                  </a:cubicBezTo>
                  <a:cubicBezTo>
                    <a:pt x="191" y="57"/>
                    <a:pt x="183" y="45"/>
                    <a:pt x="251" y="24"/>
                  </a:cubicBezTo>
                  <a:cubicBezTo>
                    <a:pt x="294" y="11"/>
                    <a:pt x="319" y="9"/>
                    <a:pt x="344" y="19"/>
                  </a:cubicBezTo>
                  <a:cubicBezTo>
                    <a:pt x="352" y="22"/>
                    <a:pt x="369" y="29"/>
                    <a:pt x="373" y="44"/>
                  </a:cubicBezTo>
                  <a:cubicBezTo>
                    <a:pt x="379" y="66"/>
                    <a:pt x="355" y="91"/>
                    <a:pt x="346" y="100"/>
                  </a:cubicBezTo>
                  <a:cubicBezTo>
                    <a:pt x="288" y="161"/>
                    <a:pt x="152" y="187"/>
                    <a:pt x="61" y="125"/>
                  </a:cubicBezTo>
                  <a:cubicBezTo>
                    <a:pt x="48" y="116"/>
                    <a:pt x="7" y="88"/>
                    <a:pt x="2" y="44"/>
                  </a:cubicBezTo>
                  <a:cubicBezTo>
                    <a:pt x="0" y="30"/>
                    <a:pt x="1" y="8"/>
                    <a:pt x="10" y="4"/>
                  </a:cubicBezTo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94">
              <a:extLst>
                <a:ext uri="{FF2B5EF4-FFF2-40B4-BE49-F238E27FC236}">
                  <a16:creationId xmlns:a16="http://schemas.microsoft.com/office/drawing/2014/main" id="{C5FE5841-448B-4530-A835-20EED06BCC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9663" y="3441701"/>
              <a:ext cx="407988" cy="446088"/>
            </a:xfrm>
            <a:custGeom>
              <a:avLst/>
              <a:gdLst>
                <a:gd name="T0" fmla="*/ 10 w 98"/>
                <a:gd name="T1" fmla="*/ 107 h 107"/>
                <a:gd name="T2" fmla="*/ 11 w 98"/>
                <a:gd name="T3" fmla="*/ 88 h 107"/>
                <a:gd name="T4" fmla="*/ 0 w 98"/>
                <a:gd name="T5" fmla="*/ 32 h 107"/>
                <a:gd name="T6" fmla="*/ 45 w 98"/>
                <a:gd name="T7" fmla="*/ 25 h 107"/>
                <a:gd name="T8" fmla="*/ 98 w 98"/>
                <a:gd name="T9" fmla="*/ 19 h 107"/>
                <a:gd name="T10" fmla="*/ 96 w 98"/>
                <a:gd name="T11" fmla="*/ 17 h 107"/>
                <a:gd name="T12" fmla="*/ 98 w 98"/>
                <a:gd name="T13" fmla="*/ 17 h 107"/>
                <a:gd name="T14" fmla="*/ 90 w 98"/>
                <a:gd name="T15" fmla="*/ 0 h 107"/>
                <a:gd name="T16" fmla="*/ 97 w 98"/>
                <a:gd name="T17" fmla="*/ 11 h 107"/>
                <a:gd name="T18" fmla="*/ 98 w 98"/>
                <a:gd name="T19" fmla="*/ 19 h 107"/>
                <a:gd name="T20" fmla="*/ 70 w 98"/>
                <a:gd name="T21" fmla="*/ 67 h 107"/>
                <a:gd name="T22" fmla="*/ 10 w 98"/>
                <a:gd name="T23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107">
                  <a:moveTo>
                    <a:pt x="10" y="107"/>
                  </a:moveTo>
                  <a:cubicBezTo>
                    <a:pt x="11" y="98"/>
                    <a:pt x="11" y="91"/>
                    <a:pt x="11" y="88"/>
                  </a:cubicBezTo>
                  <a:cubicBezTo>
                    <a:pt x="11" y="67"/>
                    <a:pt x="7" y="49"/>
                    <a:pt x="0" y="32"/>
                  </a:cubicBezTo>
                  <a:cubicBezTo>
                    <a:pt x="13" y="30"/>
                    <a:pt x="27" y="28"/>
                    <a:pt x="45" y="25"/>
                  </a:cubicBezTo>
                  <a:cubicBezTo>
                    <a:pt x="67" y="22"/>
                    <a:pt x="86" y="20"/>
                    <a:pt x="98" y="19"/>
                  </a:cubicBezTo>
                  <a:cubicBezTo>
                    <a:pt x="97" y="18"/>
                    <a:pt x="97" y="17"/>
                    <a:pt x="96" y="17"/>
                  </a:cubicBezTo>
                  <a:cubicBezTo>
                    <a:pt x="97" y="17"/>
                    <a:pt x="97" y="17"/>
                    <a:pt x="98" y="17"/>
                  </a:cubicBezTo>
                  <a:cubicBezTo>
                    <a:pt x="96" y="12"/>
                    <a:pt x="94" y="6"/>
                    <a:pt x="90" y="0"/>
                  </a:cubicBezTo>
                  <a:cubicBezTo>
                    <a:pt x="93" y="3"/>
                    <a:pt x="96" y="7"/>
                    <a:pt x="97" y="11"/>
                  </a:cubicBezTo>
                  <a:cubicBezTo>
                    <a:pt x="98" y="14"/>
                    <a:pt x="98" y="16"/>
                    <a:pt x="98" y="19"/>
                  </a:cubicBezTo>
                  <a:cubicBezTo>
                    <a:pt x="98" y="38"/>
                    <a:pt x="78" y="59"/>
                    <a:pt x="70" y="67"/>
                  </a:cubicBezTo>
                  <a:cubicBezTo>
                    <a:pt x="55" y="83"/>
                    <a:pt x="34" y="97"/>
                    <a:pt x="10" y="107"/>
                  </a:cubicBezTo>
                </a:path>
              </a:pathLst>
            </a:custGeom>
            <a:solidFill>
              <a:srgbClr val="EBC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95">
              <a:extLst>
                <a:ext uri="{FF2B5EF4-FFF2-40B4-BE49-F238E27FC236}">
                  <a16:creationId xmlns:a16="http://schemas.microsoft.com/office/drawing/2014/main" id="{D993C5CA-FCE1-49B6-B55E-9069010529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43488" y="3316288"/>
              <a:ext cx="279400" cy="438150"/>
            </a:xfrm>
            <a:custGeom>
              <a:avLst/>
              <a:gdLst>
                <a:gd name="T0" fmla="*/ 38 w 67"/>
                <a:gd name="T1" fmla="*/ 105 h 105"/>
                <a:gd name="T2" fmla="*/ 1 w 67"/>
                <a:gd name="T3" fmla="*/ 41 h 105"/>
                <a:gd name="T4" fmla="*/ 0 w 67"/>
                <a:gd name="T5" fmla="*/ 28 h 105"/>
                <a:gd name="T6" fmla="*/ 7 w 67"/>
                <a:gd name="T7" fmla="*/ 2 h 105"/>
                <a:gd name="T8" fmla="*/ 61 w 67"/>
                <a:gd name="T9" fmla="*/ 66 h 105"/>
                <a:gd name="T10" fmla="*/ 67 w 67"/>
                <a:gd name="T11" fmla="*/ 69 h 105"/>
                <a:gd name="T12" fmla="*/ 38 w 67"/>
                <a:gd name="T13" fmla="*/ 105 h 105"/>
                <a:gd name="T14" fmla="*/ 8 w 67"/>
                <a:gd name="T15" fmla="*/ 1 h 105"/>
                <a:gd name="T16" fmla="*/ 9 w 67"/>
                <a:gd name="T17" fmla="*/ 1 h 105"/>
                <a:gd name="T18" fmla="*/ 12 w 67"/>
                <a:gd name="T19" fmla="*/ 0 h 105"/>
                <a:gd name="T20" fmla="*/ 13 w 67"/>
                <a:gd name="T21" fmla="*/ 0 h 105"/>
                <a:gd name="T22" fmla="*/ 9 w 67"/>
                <a:gd name="T23" fmla="*/ 1 h 105"/>
                <a:gd name="T24" fmla="*/ 9 w 67"/>
                <a:gd name="T25" fmla="*/ 1 h 105"/>
                <a:gd name="T26" fmla="*/ 8 w 67"/>
                <a:gd name="T27" fmla="*/ 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" h="105">
                  <a:moveTo>
                    <a:pt x="38" y="105"/>
                  </a:moveTo>
                  <a:cubicBezTo>
                    <a:pt x="22" y="91"/>
                    <a:pt x="4" y="69"/>
                    <a:pt x="1" y="41"/>
                  </a:cubicBezTo>
                  <a:cubicBezTo>
                    <a:pt x="0" y="37"/>
                    <a:pt x="0" y="33"/>
                    <a:pt x="0" y="28"/>
                  </a:cubicBezTo>
                  <a:cubicBezTo>
                    <a:pt x="0" y="18"/>
                    <a:pt x="2" y="6"/>
                    <a:pt x="7" y="2"/>
                  </a:cubicBezTo>
                  <a:cubicBezTo>
                    <a:pt x="16" y="21"/>
                    <a:pt x="32" y="49"/>
                    <a:pt x="61" y="66"/>
                  </a:cubicBezTo>
                  <a:cubicBezTo>
                    <a:pt x="63" y="67"/>
                    <a:pt x="65" y="68"/>
                    <a:pt x="67" y="69"/>
                  </a:cubicBezTo>
                  <a:cubicBezTo>
                    <a:pt x="59" y="78"/>
                    <a:pt x="50" y="89"/>
                    <a:pt x="38" y="105"/>
                  </a:cubicBezTo>
                  <a:moveTo>
                    <a:pt x="8" y="1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10" y="0"/>
                    <a:pt x="11" y="0"/>
                    <a:pt x="12" y="0"/>
                  </a:cubicBezTo>
                  <a:cubicBezTo>
                    <a:pt x="12" y="0"/>
                    <a:pt x="12" y="0"/>
                    <a:pt x="13" y="0"/>
                  </a:cubicBezTo>
                  <a:cubicBezTo>
                    <a:pt x="11" y="0"/>
                    <a:pt x="10" y="0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1"/>
                    <a:pt x="8" y="1"/>
                  </a:cubicBezTo>
                </a:path>
              </a:pathLst>
            </a:custGeom>
            <a:solidFill>
              <a:srgbClr val="EBC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96">
              <a:extLst>
                <a:ext uri="{FF2B5EF4-FFF2-40B4-BE49-F238E27FC236}">
                  <a16:creationId xmlns:a16="http://schemas.microsoft.com/office/drawing/2014/main" id="{7A8F85C0-F2CD-4601-8838-D04D1C215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6338" y="3224213"/>
              <a:ext cx="17463" cy="0"/>
            </a:xfrm>
            <a:custGeom>
              <a:avLst/>
              <a:gdLst>
                <a:gd name="T0" fmla="*/ 2 w 4"/>
                <a:gd name="T1" fmla="*/ 2 w 4"/>
                <a:gd name="T2" fmla="*/ 0 w 4"/>
                <a:gd name="T3" fmla="*/ 0 w 4"/>
                <a:gd name="T4" fmla="*/ 2 w 4"/>
                <a:gd name="T5" fmla="*/ 4 w 4"/>
                <a:gd name="T6" fmla="*/ 4 w 4"/>
                <a:gd name="T7" fmla="*/ 2 w 4"/>
                <a:gd name="T8" fmla="*/ 2 w 4"/>
                <a:gd name="T9" fmla="*/ 2 w 4"/>
                <a:gd name="T10" fmla="*/ 4 w 4"/>
                <a:gd name="T11" fmla="*/ 4 w 4"/>
                <a:gd name="T12" fmla="*/ 2 w 4"/>
                <a:gd name="T13" fmla="*/ 0 w 4"/>
                <a:gd name="T14" fmla="*/ 0 w 4"/>
                <a:gd name="T15" fmla="*/ 2 w 4"/>
                <a:gd name="T16" fmla="*/ 2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</a:cxnLst>
              <a:rect l="0" t="0" r="r" b="b"/>
              <a:pathLst>
                <a:path w="4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97">
              <a:extLst>
                <a:ext uri="{FF2B5EF4-FFF2-40B4-BE49-F238E27FC236}">
                  <a16:creationId xmlns:a16="http://schemas.microsoft.com/office/drawing/2014/main" id="{89959985-F8FB-465A-87F7-317647A2D6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1100" y="3224213"/>
              <a:ext cx="1270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0 w 3"/>
                <a:gd name="T5" fmla="*/ 1 w 3"/>
                <a:gd name="T6" fmla="*/ 3 w 3"/>
                <a:gd name="T7" fmla="*/ 3 w 3"/>
                <a:gd name="T8" fmla="*/ 3 w 3"/>
                <a:gd name="T9" fmla="*/ 3 w 3"/>
                <a:gd name="T10" fmla="*/ 1 w 3"/>
                <a:gd name="T11" fmla="*/ 0 w 3"/>
                <a:gd name="T12" fmla="*/ 0 w 3"/>
                <a:gd name="T13" fmla="*/ 1 w 3"/>
                <a:gd name="T14" fmla="*/ 3 w 3"/>
                <a:gd name="T15" fmla="*/ 3 w 3"/>
                <a:gd name="T16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98">
              <a:extLst>
                <a:ext uri="{FF2B5EF4-FFF2-40B4-BE49-F238E27FC236}">
                  <a16:creationId xmlns:a16="http://schemas.microsoft.com/office/drawing/2014/main" id="{835246D5-1600-4A9D-94F1-A039F659FA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1100" y="3224213"/>
              <a:ext cx="7938" cy="0"/>
            </a:xfrm>
            <a:custGeom>
              <a:avLst/>
              <a:gdLst>
                <a:gd name="T0" fmla="*/ 1 w 2"/>
                <a:gd name="T1" fmla="*/ 1 w 2"/>
                <a:gd name="T2" fmla="*/ 0 w 2"/>
                <a:gd name="T3" fmla="*/ 0 w 2"/>
                <a:gd name="T4" fmla="*/ 1 w 2"/>
                <a:gd name="T5" fmla="*/ 2 w 2"/>
                <a:gd name="T6" fmla="*/ 2 w 2"/>
                <a:gd name="T7" fmla="*/ 1 w 2"/>
                <a:gd name="T8" fmla="*/ 1 w 2"/>
                <a:gd name="T9" fmla="*/ 1 w 2"/>
                <a:gd name="T10" fmla="*/ 2 w 2"/>
                <a:gd name="T11" fmla="*/ 2 w 2"/>
                <a:gd name="T12" fmla="*/ 1 w 2"/>
                <a:gd name="T13" fmla="*/ 0 w 2"/>
                <a:gd name="T14" fmla="*/ 0 w 2"/>
                <a:gd name="T15" fmla="*/ 1 w 2"/>
                <a:gd name="T16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99">
              <a:extLst>
                <a:ext uri="{FF2B5EF4-FFF2-40B4-BE49-F238E27FC236}">
                  <a16:creationId xmlns:a16="http://schemas.microsoft.com/office/drawing/2014/main" id="{28A436BF-E1DC-4885-BDD2-0E8EE2994F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1100" y="3224213"/>
              <a:ext cx="7938" cy="0"/>
            </a:xfrm>
            <a:custGeom>
              <a:avLst/>
              <a:gdLst>
                <a:gd name="T0" fmla="*/ 2 w 2"/>
                <a:gd name="T1" fmla="*/ 2 w 2"/>
                <a:gd name="T2" fmla="*/ 1 w 2"/>
                <a:gd name="T3" fmla="*/ 0 w 2"/>
                <a:gd name="T4" fmla="*/ 0 w 2"/>
                <a:gd name="T5" fmla="*/ 1 w 2"/>
                <a:gd name="T6" fmla="*/ 1 w 2"/>
                <a:gd name="T7" fmla="*/ 2 w 2"/>
                <a:gd name="T8" fmla="*/ 2 w 2"/>
                <a:gd name="T9" fmla="*/ 2 w 2"/>
                <a:gd name="T10" fmla="*/ 2 w 2"/>
                <a:gd name="T11" fmla="*/ 1 w 2"/>
                <a:gd name="T12" fmla="*/ 0 w 2"/>
                <a:gd name="T13" fmla="*/ 0 w 2"/>
                <a:gd name="T14" fmla="*/ 1 w 2"/>
                <a:gd name="T15" fmla="*/ 1 w 2"/>
                <a:gd name="T16" fmla="*/ 2 w 2"/>
                <a:gd name="T17" fmla="*/ 2 w 2"/>
                <a:gd name="T18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0">
              <a:extLst>
                <a:ext uri="{FF2B5EF4-FFF2-40B4-BE49-F238E27FC236}">
                  <a16:creationId xmlns:a16="http://schemas.microsoft.com/office/drawing/2014/main" id="{8F66D0D3-B3C4-4349-86E5-152D5E4F5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4275" y="3224213"/>
              <a:ext cx="4763" cy="0"/>
            </a:xfrm>
            <a:custGeom>
              <a:avLst/>
              <a:gdLst>
                <a:gd name="T0" fmla="*/ 0 w 3"/>
                <a:gd name="T1" fmla="*/ 0 w 3"/>
                <a:gd name="T2" fmla="*/ 0 w 3"/>
                <a:gd name="T3" fmla="*/ 0 w 3"/>
                <a:gd name="T4" fmla="*/ 0 w 3"/>
                <a:gd name="T5" fmla="*/ 3 w 3"/>
                <a:gd name="T6" fmla="*/ 3 w 3"/>
                <a:gd name="T7" fmla="*/ 0 w 3"/>
                <a:gd name="T8" fmla="*/ 0 w 3"/>
                <a:gd name="T9" fmla="*/ 0 w 3"/>
                <a:gd name="T10" fmla="*/ 3 w 3"/>
                <a:gd name="T11" fmla="*/ 3 w 3"/>
                <a:gd name="T12" fmla="*/ 0 w 3"/>
                <a:gd name="T13" fmla="*/ 0 w 3"/>
                <a:gd name="T14" fmla="*/ 0 w 3"/>
                <a:gd name="T15" fmla="*/ 0 w 3"/>
                <a:gd name="T16" fmla="*/ 0 w 3"/>
                <a:gd name="T17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1">
              <a:extLst>
                <a:ext uri="{FF2B5EF4-FFF2-40B4-BE49-F238E27FC236}">
                  <a16:creationId xmlns:a16="http://schemas.microsoft.com/office/drawing/2014/main" id="{0051DD89-4BAB-45E8-8C00-21C13120C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4275" y="32242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Rectangle 102">
              <a:extLst>
                <a:ext uri="{FF2B5EF4-FFF2-40B4-BE49-F238E27FC236}">
                  <a16:creationId xmlns:a16="http://schemas.microsoft.com/office/drawing/2014/main" id="{14312457-0AAF-4184-AA89-E58123733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4275" y="3224213"/>
              <a:ext cx="9525" cy="1588"/>
            </a:xfrm>
            <a:prstGeom prst="rect">
              <a:avLst/>
            </a:pr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03">
              <a:extLst>
                <a:ext uri="{FF2B5EF4-FFF2-40B4-BE49-F238E27FC236}">
                  <a16:creationId xmlns:a16="http://schemas.microsoft.com/office/drawing/2014/main" id="{DBD230EA-137B-4B1B-9732-600AAE16A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4275" y="3224213"/>
              <a:ext cx="9525" cy="0"/>
            </a:xfrm>
            <a:custGeom>
              <a:avLst/>
              <a:gdLst>
                <a:gd name="T0" fmla="*/ 0 w 6"/>
                <a:gd name="T1" fmla="*/ 6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104">
              <a:extLst>
                <a:ext uri="{FF2B5EF4-FFF2-40B4-BE49-F238E27FC236}">
                  <a16:creationId xmlns:a16="http://schemas.microsoft.com/office/drawing/2014/main" id="{D5765FFC-4EFB-4213-AF76-2533526AE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4275" y="3224213"/>
              <a:ext cx="4763" cy="1588"/>
            </a:xfrm>
            <a:prstGeom prst="rect">
              <a:avLst/>
            </a:pr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05">
              <a:extLst>
                <a:ext uri="{FF2B5EF4-FFF2-40B4-BE49-F238E27FC236}">
                  <a16:creationId xmlns:a16="http://schemas.microsoft.com/office/drawing/2014/main" id="{EBB889E3-5E9E-4656-8C70-7BB3DA4A8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4275" y="3224213"/>
              <a:ext cx="4763" cy="0"/>
            </a:xfrm>
            <a:custGeom>
              <a:avLst/>
              <a:gdLst>
                <a:gd name="T0" fmla="*/ 0 w 3"/>
                <a:gd name="T1" fmla="*/ 3 w 3"/>
                <a:gd name="T2" fmla="*/ 3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06">
              <a:extLst>
                <a:ext uri="{FF2B5EF4-FFF2-40B4-BE49-F238E27FC236}">
                  <a16:creationId xmlns:a16="http://schemas.microsoft.com/office/drawing/2014/main" id="{4A609AC3-DA73-41AE-A9D4-489AFBD0A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1100" y="3224213"/>
              <a:ext cx="3175" cy="1588"/>
            </a:xfrm>
            <a:prstGeom prst="rect">
              <a:avLst/>
            </a:pr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07">
              <a:extLst>
                <a:ext uri="{FF2B5EF4-FFF2-40B4-BE49-F238E27FC236}">
                  <a16:creationId xmlns:a16="http://schemas.microsoft.com/office/drawing/2014/main" id="{65D3F9BD-30E6-4804-A5FD-991B5A143D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1100" y="3224213"/>
              <a:ext cx="3175" cy="0"/>
            </a:xfrm>
            <a:custGeom>
              <a:avLst/>
              <a:gdLst>
                <a:gd name="T0" fmla="*/ 2 w 2"/>
                <a:gd name="T1" fmla="*/ 0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Rectangle 108">
              <a:extLst>
                <a:ext uri="{FF2B5EF4-FFF2-40B4-BE49-F238E27FC236}">
                  <a16:creationId xmlns:a16="http://schemas.microsoft.com/office/drawing/2014/main" id="{D533A50F-F46E-4355-9106-DB5E9DFFC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6338" y="3224213"/>
              <a:ext cx="7938" cy="1588"/>
            </a:xfrm>
            <a:prstGeom prst="rect">
              <a:avLst/>
            </a:pr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09">
              <a:extLst>
                <a:ext uri="{FF2B5EF4-FFF2-40B4-BE49-F238E27FC236}">
                  <a16:creationId xmlns:a16="http://schemas.microsoft.com/office/drawing/2014/main" id="{51E8AC6F-19AE-4E18-B310-8DDC1E222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6338" y="3224213"/>
              <a:ext cx="7938" cy="0"/>
            </a:xfrm>
            <a:custGeom>
              <a:avLst/>
              <a:gdLst>
                <a:gd name="T0" fmla="*/ 5 w 5"/>
                <a:gd name="T1" fmla="*/ 0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0">
              <a:extLst>
                <a:ext uri="{FF2B5EF4-FFF2-40B4-BE49-F238E27FC236}">
                  <a16:creationId xmlns:a16="http://schemas.microsoft.com/office/drawing/2014/main" id="{052A3D04-434F-48B9-BDFE-6BBD3FECC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6338" y="3224213"/>
              <a:ext cx="17463" cy="0"/>
            </a:xfrm>
            <a:custGeom>
              <a:avLst/>
              <a:gdLst>
                <a:gd name="T0" fmla="*/ 4 w 4"/>
                <a:gd name="T1" fmla="*/ 4 w 4"/>
                <a:gd name="T2" fmla="*/ 2 w 4"/>
                <a:gd name="T3" fmla="*/ 0 w 4"/>
                <a:gd name="T4" fmla="*/ 0 w 4"/>
                <a:gd name="T5" fmla="*/ 2 w 4"/>
                <a:gd name="T6" fmla="*/ 4 w 4"/>
                <a:gd name="T7" fmla="*/ 4 w 4"/>
                <a:gd name="T8" fmla="*/ 4 w 4"/>
                <a:gd name="T9" fmla="*/ 4 w 4"/>
                <a:gd name="T10" fmla="*/ 2 w 4"/>
                <a:gd name="T11" fmla="*/ 0 w 4"/>
                <a:gd name="T12" fmla="*/ 0 w 4"/>
                <a:gd name="T13" fmla="*/ 2 w 4"/>
                <a:gd name="T14" fmla="*/ 4 w 4"/>
                <a:gd name="T15" fmla="*/ 4 w 4"/>
                <a:gd name="T16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1">
              <a:extLst>
                <a:ext uri="{FF2B5EF4-FFF2-40B4-BE49-F238E27FC236}">
                  <a16:creationId xmlns:a16="http://schemas.microsoft.com/office/drawing/2014/main" id="{7F86DB35-AD3B-488E-8A8E-7FBED81A2E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1100" y="3224213"/>
              <a:ext cx="12700" cy="0"/>
            </a:xfrm>
            <a:custGeom>
              <a:avLst/>
              <a:gdLst>
                <a:gd name="T0" fmla="*/ 1 w 3"/>
                <a:gd name="T1" fmla="*/ 1 w 3"/>
                <a:gd name="T2" fmla="*/ 0 w 3"/>
                <a:gd name="T3" fmla="*/ 0 w 3"/>
                <a:gd name="T4" fmla="*/ 1 w 3"/>
                <a:gd name="T5" fmla="*/ 3 w 3"/>
                <a:gd name="T6" fmla="*/ 3 w 3"/>
                <a:gd name="T7" fmla="*/ 1 w 3"/>
                <a:gd name="T8" fmla="*/ 1 w 3"/>
                <a:gd name="T9" fmla="*/ 1 w 3"/>
                <a:gd name="T10" fmla="*/ 3 w 3"/>
                <a:gd name="T11" fmla="*/ 3 w 3"/>
                <a:gd name="T12" fmla="*/ 1 w 3"/>
                <a:gd name="T13" fmla="*/ 0 w 3"/>
                <a:gd name="T14" fmla="*/ 0 w 3"/>
                <a:gd name="T15" fmla="*/ 1 w 3"/>
                <a:gd name="T16" fmla="*/ 1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</a:cxnLst>
              <a:rect l="0" t="0" r="r" b="b"/>
              <a:pathLst>
                <a:path w="3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12">
              <a:extLst>
                <a:ext uri="{FF2B5EF4-FFF2-40B4-BE49-F238E27FC236}">
                  <a16:creationId xmlns:a16="http://schemas.microsoft.com/office/drawing/2014/main" id="{8BC56D39-A5DD-41F7-AB8C-3C18FABB6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1100" y="3224213"/>
              <a:ext cx="1270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0 w 3"/>
                <a:gd name="T5" fmla="*/ 1 w 3"/>
                <a:gd name="T6" fmla="*/ 3 w 3"/>
                <a:gd name="T7" fmla="*/ 3 w 3"/>
                <a:gd name="T8" fmla="*/ 3 w 3"/>
                <a:gd name="T9" fmla="*/ 3 w 3"/>
                <a:gd name="T10" fmla="*/ 1 w 3"/>
                <a:gd name="T11" fmla="*/ 0 w 3"/>
                <a:gd name="T12" fmla="*/ 0 w 3"/>
                <a:gd name="T13" fmla="*/ 1 w 3"/>
                <a:gd name="T14" fmla="*/ 3 w 3"/>
                <a:gd name="T15" fmla="*/ 3 w 3"/>
                <a:gd name="T16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13">
              <a:extLst>
                <a:ext uri="{FF2B5EF4-FFF2-40B4-BE49-F238E27FC236}">
                  <a16:creationId xmlns:a16="http://schemas.microsoft.com/office/drawing/2014/main" id="{99C9A502-EEF5-4AC7-87B6-61AEB139E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1100" y="3224213"/>
              <a:ext cx="7938" cy="0"/>
            </a:xfrm>
            <a:custGeom>
              <a:avLst/>
              <a:gdLst>
                <a:gd name="T0" fmla="*/ 1 w 2"/>
                <a:gd name="T1" fmla="*/ 1 w 2"/>
                <a:gd name="T2" fmla="*/ 0 w 2"/>
                <a:gd name="T3" fmla="*/ 0 w 2"/>
                <a:gd name="T4" fmla="*/ 0 w 2"/>
                <a:gd name="T5" fmla="*/ 1 w 2"/>
                <a:gd name="T6" fmla="*/ 2 w 2"/>
                <a:gd name="T7" fmla="*/ 2 w 2"/>
                <a:gd name="T8" fmla="*/ 1 w 2"/>
                <a:gd name="T9" fmla="*/ 1 w 2"/>
                <a:gd name="T10" fmla="*/ 1 w 2"/>
                <a:gd name="T11" fmla="*/ 2 w 2"/>
                <a:gd name="T12" fmla="*/ 2 w 2"/>
                <a:gd name="T13" fmla="*/ 1 w 2"/>
                <a:gd name="T14" fmla="*/ 0 w 2"/>
                <a:gd name="T15" fmla="*/ 0 w 2"/>
                <a:gd name="T16" fmla="*/ 0 w 2"/>
                <a:gd name="T17" fmla="*/ 1 w 2"/>
                <a:gd name="T18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14">
              <a:extLst>
                <a:ext uri="{FF2B5EF4-FFF2-40B4-BE49-F238E27FC236}">
                  <a16:creationId xmlns:a16="http://schemas.microsoft.com/office/drawing/2014/main" id="{4F69545B-88DD-4565-9D88-0405207CB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1100" y="3224213"/>
              <a:ext cx="7938" cy="0"/>
            </a:xfrm>
            <a:custGeom>
              <a:avLst/>
              <a:gdLst>
                <a:gd name="T0" fmla="*/ 2 w 2"/>
                <a:gd name="T1" fmla="*/ 2 w 2"/>
                <a:gd name="T2" fmla="*/ 1 w 2"/>
                <a:gd name="T3" fmla="*/ 0 w 2"/>
                <a:gd name="T4" fmla="*/ 0 w 2"/>
                <a:gd name="T5" fmla="*/ 1 w 2"/>
                <a:gd name="T6" fmla="*/ 1 w 2"/>
                <a:gd name="T7" fmla="*/ 2 w 2"/>
                <a:gd name="T8" fmla="*/ 2 w 2"/>
                <a:gd name="T9" fmla="*/ 2 w 2"/>
                <a:gd name="T10" fmla="*/ 2 w 2"/>
                <a:gd name="T11" fmla="*/ 1 w 2"/>
                <a:gd name="T12" fmla="*/ 0 w 2"/>
                <a:gd name="T13" fmla="*/ 0 w 2"/>
                <a:gd name="T14" fmla="*/ 1 w 2"/>
                <a:gd name="T15" fmla="*/ 1 w 2"/>
                <a:gd name="T16" fmla="*/ 2 w 2"/>
                <a:gd name="T17" fmla="*/ 2 w 2"/>
                <a:gd name="T18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15">
              <a:extLst>
                <a:ext uri="{FF2B5EF4-FFF2-40B4-BE49-F238E27FC236}">
                  <a16:creationId xmlns:a16="http://schemas.microsoft.com/office/drawing/2014/main" id="{46D5DBAF-CA6A-4940-BBA8-E9BD3A87A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1100" y="3224213"/>
              <a:ext cx="7938" cy="0"/>
            </a:xfrm>
            <a:custGeom>
              <a:avLst/>
              <a:gdLst>
                <a:gd name="T0" fmla="*/ 1 w 2"/>
                <a:gd name="T1" fmla="*/ 1 w 2"/>
                <a:gd name="T2" fmla="*/ 0 w 2"/>
                <a:gd name="T3" fmla="*/ 0 w 2"/>
                <a:gd name="T4" fmla="*/ 0 w 2"/>
                <a:gd name="T5" fmla="*/ 1 w 2"/>
                <a:gd name="T6" fmla="*/ 2 w 2"/>
                <a:gd name="T7" fmla="*/ 2 w 2"/>
                <a:gd name="T8" fmla="*/ 1 w 2"/>
                <a:gd name="T9" fmla="*/ 1 w 2"/>
                <a:gd name="T10" fmla="*/ 1 w 2"/>
                <a:gd name="T11" fmla="*/ 2 w 2"/>
                <a:gd name="T12" fmla="*/ 2 w 2"/>
                <a:gd name="T13" fmla="*/ 1 w 2"/>
                <a:gd name="T14" fmla="*/ 0 w 2"/>
                <a:gd name="T15" fmla="*/ 0 w 2"/>
                <a:gd name="T16" fmla="*/ 0 w 2"/>
                <a:gd name="T17" fmla="*/ 1 w 2"/>
                <a:gd name="T18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16">
              <a:extLst>
                <a:ext uri="{FF2B5EF4-FFF2-40B4-BE49-F238E27FC236}">
                  <a16:creationId xmlns:a16="http://schemas.microsoft.com/office/drawing/2014/main" id="{95120E1A-DC59-4254-B305-CDD5E56A02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4275" y="3224213"/>
              <a:ext cx="4763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0 w 3"/>
                <a:gd name="T4" fmla="*/ 0 w 3"/>
                <a:gd name="T5" fmla="*/ 0 w 3"/>
                <a:gd name="T6" fmla="*/ 3 w 3"/>
                <a:gd name="T7" fmla="*/ 3 w 3"/>
                <a:gd name="T8" fmla="*/ 3 w 3"/>
                <a:gd name="T9" fmla="*/ 3 w 3"/>
                <a:gd name="T10" fmla="*/ 0 w 3"/>
                <a:gd name="T11" fmla="*/ 0 w 3"/>
                <a:gd name="T12" fmla="*/ 0 w 3"/>
                <a:gd name="T13" fmla="*/ 0 w 3"/>
                <a:gd name="T14" fmla="*/ 3 w 3"/>
                <a:gd name="T15" fmla="*/ 3 w 3"/>
                <a:gd name="T16" fmla="*/ 3 w 3"/>
                <a:gd name="T17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17">
              <a:extLst>
                <a:ext uri="{FF2B5EF4-FFF2-40B4-BE49-F238E27FC236}">
                  <a16:creationId xmlns:a16="http://schemas.microsoft.com/office/drawing/2014/main" id="{F8EA5E4F-7A8C-44BE-95C6-C2CCCDD08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4275" y="3224213"/>
              <a:ext cx="4763" cy="0"/>
            </a:xfrm>
            <a:custGeom>
              <a:avLst/>
              <a:gdLst>
                <a:gd name="T0" fmla="*/ 0 w 3"/>
                <a:gd name="T1" fmla="*/ 0 w 3"/>
                <a:gd name="T2" fmla="*/ 0 w 3"/>
                <a:gd name="T3" fmla="*/ 0 w 3"/>
                <a:gd name="T4" fmla="*/ 0 w 3"/>
                <a:gd name="T5" fmla="*/ 3 w 3"/>
                <a:gd name="T6" fmla="*/ 3 w 3"/>
                <a:gd name="T7" fmla="*/ 0 w 3"/>
                <a:gd name="T8" fmla="*/ 0 w 3"/>
                <a:gd name="T9" fmla="*/ 0 w 3"/>
                <a:gd name="T10" fmla="*/ 3 w 3"/>
                <a:gd name="T11" fmla="*/ 3 w 3"/>
                <a:gd name="T12" fmla="*/ 0 w 3"/>
                <a:gd name="T13" fmla="*/ 0 w 3"/>
                <a:gd name="T14" fmla="*/ 0 w 3"/>
                <a:gd name="T15" fmla="*/ 0 w 3"/>
                <a:gd name="T16" fmla="*/ 0 w 3"/>
                <a:gd name="T17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18">
              <a:extLst>
                <a:ext uri="{FF2B5EF4-FFF2-40B4-BE49-F238E27FC236}">
                  <a16:creationId xmlns:a16="http://schemas.microsoft.com/office/drawing/2014/main" id="{BACB371C-CF66-4D0D-9583-2721073ECF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4275" y="32242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80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19">
              <a:extLst>
                <a:ext uri="{FF2B5EF4-FFF2-40B4-BE49-F238E27FC236}">
                  <a16:creationId xmlns:a16="http://schemas.microsoft.com/office/drawing/2014/main" id="{E8C187C2-5D47-4984-AD82-B47F334AAA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8725" y="3086101"/>
              <a:ext cx="1196975" cy="1522413"/>
            </a:xfrm>
            <a:custGeom>
              <a:avLst/>
              <a:gdLst>
                <a:gd name="T0" fmla="*/ 139 w 287"/>
                <a:gd name="T1" fmla="*/ 15 h 365"/>
                <a:gd name="T2" fmla="*/ 109 w 287"/>
                <a:gd name="T3" fmla="*/ 72 h 365"/>
                <a:gd name="T4" fmla="*/ 39 w 287"/>
                <a:gd name="T5" fmla="*/ 161 h 365"/>
                <a:gd name="T6" fmla="*/ 5 w 287"/>
                <a:gd name="T7" fmla="*/ 224 h 365"/>
                <a:gd name="T8" fmla="*/ 52 w 287"/>
                <a:gd name="T9" fmla="*/ 322 h 365"/>
                <a:gd name="T10" fmla="*/ 249 w 287"/>
                <a:gd name="T11" fmla="*/ 286 h 365"/>
                <a:gd name="T12" fmla="*/ 287 w 287"/>
                <a:gd name="T13" fmla="*/ 173 h 365"/>
                <a:gd name="T14" fmla="*/ 244 w 287"/>
                <a:gd name="T15" fmla="*/ 54 h 365"/>
                <a:gd name="T16" fmla="*/ 208 w 287"/>
                <a:gd name="T17" fmla="*/ 11 h 365"/>
                <a:gd name="T18" fmla="*/ 139 w 287"/>
                <a:gd name="T19" fmla="*/ 15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7" h="365">
                  <a:moveTo>
                    <a:pt x="139" y="15"/>
                  </a:moveTo>
                  <a:cubicBezTo>
                    <a:pt x="122" y="28"/>
                    <a:pt x="126" y="40"/>
                    <a:pt x="109" y="72"/>
                  </a:cubicBezTo>
                  <a:cubicBezTo>
                    <a:pt x="90" y="109"/>
                    <a:pt x="78" y="107"/>
                    <a:pt x="39" y="161"/>
                  </a:cubicBezTo>
                  <a:cubicBezTo>
                    <a:pt x="17" y="191"/>
                    <a:pt x="7" y="207"/>
                    <a:pt x="5" y="224"/>
                  </a:cubicBezTo>
                  <a:cubicBezTo>
                    <a:pt x="0" y="263"/>
                    <a:pt x="27" y="302"/>
                    <a:pt x="52" y="322"/>
                  </a:cubicBezTo>
                  <a:cubicBezTo>
                    <a:pt x="108" y="365"/>
                    <a:pt x="201" y="346"/>
                    <a:pt x="249" y="286"/>
                  </a:cubicBezTo>
                  <a:cubicBezTo>
                    <a:pt x="287" y="240"/>
                    <a:pt x="287" y="184"/>
                    <a:pt x="287" y="173"/>
                  </a:cubicBezTo>
                  <a:cubicBezTo>
                    <a:pt x="287" y="127"/>
                    <a:pt x="269" y="97"/>
                    <a:pt x="244" y="54"/>
                  </a:cubicBezTo>
                  <a:cubicBezTo>
                    <a:pt x="227" y="25"/>
                    <a:pt x="217" y="16"/>
                    <a:pt x="208" y="11"/>
                  </a:cubicBezTo>
                  <a:cubicBezTo>
                    <a:pt x="187" y="0"/>
                    <a:pt x="158" y="0"/>
                    <a:pt x="139" y="15"/>
                  </a:cubicBezTo>
                </a:path>
              </a:pathLst>
            </a:custGeom>
            <a:solidFill>
              <a:srgbClr val="2B2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0">
              <a:extLst>
                <a:ext uri="{FF2B5EF4-FFF2-40B4-BE49-F238E27FC236}">
                  <a16:creationId xmlns:a16="http://schemas.microsoft.com/office/drawing/2014/main" id="{19153C02-B701-434E-A5F6-617918456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8975" y="3890963"/>
              <a:ext cx="441325" cy="755650"/>
            </a:xfrm>
            <a:custGeom>
              <a:avLst/>
              <a:gdLst>
                <a:gd name="T0" fmla="*/ 3 w 106"/>
                <a:gd name="T1" fmla="*/ 31 h 181"/>
                <a:gd name="T2" fmla="*/ 6 w 106"/>
                <a:gd name="T3" fmla="*/ 9 h 181"/>
                <a:gd name="T4" fmla="*/ 39 w 106"/>
                <a:gd name="T5" fmla="*/ 3 h 181"/>
                <a:gd name="T6" fmla="*/ 67 w 106"/>
                <a:gd name="T7" fmla="*/ 44 h 181"/>
                <a:gd name="T8" fmla="*/ 106 w 106"/>
                <a:gd name="T9" fmla="*/ 145 h 181"/>
                <a:gd name="T10" fmla="*/ 80 w 106"/>
                <a:gd name="T11" fmla="*/ 181 h 181"/>
                <a:gd name="T12" fmla="*/ 3 w 106"/>
                <a:gd name="T13" fmla="*/ 3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" h="181">
                  <a:moveTo>
                    <a:pt x="3" y="31"/>
                  </a:moveTo>
                  <a:cubicBezTo>
                    <a:pt x="0" y="17"/>
                    <a:pt x="5" y="11"/>
                    <a:pt x="6" y="9"/>
                  </a:cubicBezTo>
                  <a:cubicBezTo>
                    <a:pt x="13" y="1"/>
                    <a:pt x="28" y="0"/>
                    <a:pt x="39" y="3"/>
                  </a:cubicBezTo>
                  <a:cubicBezTo>
                    <a:pt x="57" y="9"/>
                    <a:pt x="62" y="30"/>
                    <a:pt x="67" y="44"/>
                  </a:cubicBezTo>
                  <a:cubicBezTo>
                    <a:pt x="74" y="69"/>
                    <a:pt x="86" y="102"/>
                    <a:pt x="106" y="145"/>
                  </a:cubicBezTo>
                  <a:cubicBezTo>
                    <a:pt x="97" y="157"/>
                    <a:pt x="88" y="169"/>
                    <a:pt x="80" y="181"/>
                  </a:cubicBezTo>
                  <a:cubicBezTo>
                    <a:pt x="70" y="165"/>
                    <a:pt x="10" y="68"/>
                    <a:pt x="3" y="31"/>
                  </a:cubicBezTo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1">
              <a:extLst>
                <a:ext uri="{FF2B5EF4-FFF2-40B4-BE49-F238E27FC236}">
                  <a16:creationId xmlns:a16="http://schemas.microsoft.com/office/drawing/2014/main" id="{7AC4D42F-8225-47D8-9A5C-14D7C7085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2188" y="4362451"/>
              <a:ext cx="584200" cy="347663"/>
            </a:xfrm>
            <a:custGeom>
              <a:avLst/>
              <a:gdLst>
                <a:gd name="T0" fmla="*/ 140 w 140"/>
                <a:gd name="T1" fmla="*/ 0 h 83"/>
                <a:gd name="T2" fmla="*/ 37 w 140"/>
                <a:gd name="T3" fmla="*/ 25 h 83"/>
                <a:gd name="T4" fmla="*/ 1 w 140"/>
                <a:gd name="T5" fmla="*/ 52 h 83"/>
                <a:gd name="T6" fmla="*/ 6 w 140"/>
                <a:gd name="T7" fmla="*/ 66 h 83"/>
                <a:gd name="T8" fmla="*/ 138 w 140"/>
                <a:gd name="T9" fmla="*/ 21 h 83"/>
                <a:gd name="T10" fmla="*/ 140 w 140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" h="83">
                  <a:moveTo>
                    <a:pt x="140" y="0"/>
                  </a:moveTo>
                  <a:cubicBezTo>
                    <a:pt x="93" y="7"/>
                    <a:pt x="59" y="17"/>
                    <a:pt x="37" y="25"/>
                  </a:cubicBezTo>
                  <a:cubicBezTo>
                    <a:pt x="20" y="31"/>
                    <a:pt x="2" y="39"/>
                    <a:pt x="1" y="52"/>
                  </a:cubicBezTo>
                  <a:cubicBezTo>
                    <a:pt x="0" y="58"/>
                    <a:pt x="3" y="64"/>
                    <a:pt x="6" y="66"/>
                  </a:cubicBezTo>
                  <a:cubicBezTo>
                    <a:pt x="22" y="83"/>
                    <a:pt x="91" y="48"/>
                    <a:pt x="138" y="21"/>
                  </a:cubicBezTo>
                  <a:cubicBezTo>
                    <a:pt x="139" y="14"/>
                    <a:pt x="139" y="7"/>
                    <a:pt x="140" y="0"/>
                  </a:cubicBezTo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22">
              <a:extLst>
                <a:ext uri="{FF2B5EF4-FFF2-40B4-BE49-F238E27FC236}">
                  <a16:creationId xmlns:a16="http://schemas.microsoft.com/office/drawing/2014/main" id="{45B062DA-71AE-4246-AFF3-51F4022A1C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8788" y="4792663"/>
              <a:ext cx="1068388" cy="538163"/>
            </a:xfrm>
            <a:custGeom>
              <a:avLst/>
              <a:gdLst>
                <a:gd name="T0" fmla="*/ 218 w 256"/>
                <a:gd name="T1" fmla="*/ 66 h 129"/>
                <a:gd name="T2" fmla="*/ 82 w 256"/>
                <a:gd name="T3" fmla="*/ 128 h 129"/>
                <a:gd name="T4" fmla="*/ 6 w 256"/>
                <a:gd name="T5" fmla="*/ 97 h 129"/>
                <a:gd name="T6" fmla="*/ 27 w 256"/>
                <a:gd name="T7" fmla="*/ 46 h 129"/>
                <a:gd name="T8" fmla="*/ 145 w 256"/>
                <a:gd name="T9" fmla="*/ 2 h 129"/>
                <a:gd name="T10" fmla="*/ 256 w 256"/>
                <a:gd name="T11" fmla="*/ 9 h 129"/>
                <a:gd name="T12" fmla="*/ 218 w 256"/>
                <a:gd name="T13" fmla="*/ 6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6" h="129">
                  <a:moveTo>
                    <a:pt x="218" y="66"/>
                  </a:moveTo>
                  <a:cubicBezTo>
                    <a:pt x="193" y="90"/>
                    <a:pt x="145" y="129"/>
                    <a:pt x="82" y="128"/>
                  </a:cubicBezTo>
                  <a:cubicBezTo>
                    <a:pt x="74" y="128"/>
                    <a:pt x="15" y="127"/>
                    <a:pt x="6" y="97"/>
                  </a:cubicBezTo>
                  <a:cubicBezTo>
                    <a:pt x="0" y="76"/>
                    <a:pt x="21" y="53"/>
                    <a:pt x="27" y="46"/>
                  </a:cubicBezTo>
                  <a:cubicBezTo>
                    <a:pt x="56" y="11"/>
                    <a:pt x="99" y="6"/>
                    <a:pt x="145" y="2"/>
                  </a:cubicBezTo>
                  <a:cubicBezTo>
                    <a:pt x="171" y="0"/>
                    <a:pt x="210" y="0"/>
                    <a:pt x="256" y="9"/>
                  </a:cubicBezTo>
                  <a:cubicBezTo>
                    <a:pt x="243" y="28"/>
                    <a:pt x="231" y="47"/>
                    <a:pt x="218" y="66"/>
                  </a:cubicBezTo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23">
              <a:extLst>
                <a:ext uri="{FF2B5EF4-FFF2-40B4-BE49-F238E27FC236}">
                  <a16:creationId xmlns:a16="http://schemas.microsoft.com/office/drawing/2014/main" id="{B26A3390-3C2F-4455-9229-07D4459F6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150" y="4830763"/>
              <a:ext cx="554038" cy="1038225"/>
            </a:xfrm>
            <a:custGeom>
              <a:avLst/>
              <a:gdLst>
                <a:gd name="T0" fmla="*/ 7 w 133"/>
                <a:gd name="T1" fmla="*/ 37 h 249"/>
                <a:gd name="T2" fmla="*/ 13 w 133"/>
                <a:gd name="T3" fmla="*/ 98 h 249"/>
                <a:gd name="T4" fmla="*/ 105 w 133"/>
                <a:gd name="T5" fmla="*/ 242 h 249"/>
                <a:gd name="T6" fmla="*/ 112 w 133"/>
                <a:gd name="T7" fmla="*/ 249 h 249"/>
                <a:gd name="T8" fmla="*/ 133 w 133"/>
                <a:gd name="T9" fmla="*/ 241 h 249"/>
                <a:gd name="T10" fmla="*/ 48 w 133"/>
                <a:gd name="T11" fmla="*/ 0 h 249"/>
                <a:gd name="T12" fmla="*/ 7 w 133"/>
                <a:gd name="T13" fmla="*/ 37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49">
                  <a:moveTo>
                    <a:pt x="7" y="37"/>
                  </a:moveTo>
                  <a:cubicBezTo>
                    <a:pt x="0" y="56"/>
                    <a:pt x="6" y="74"/>
                    <a:pt x="13" y="98"/>
                  </a:cubicBezTo>
                  <a:cubicBezTo>
                    <a:pt x="33" y="159"/>
                    <a:pt x="71" y="203"/>
                    <a:pt x="105" y="242"/>
                  </a:cubicBezTo>
                  <a:cubicBezTo>
                    <a:pt x="108" y="245"/>
                    <a:pt x="110" y="248"/>
                    <a:pt x="112" y="249"/>
                  </a:cubicBezTo>
                  <a:cubicBezTo>
                    <a:pt x="119" y="247"/>
                    <a:pt x="126" y="244"/>
                    <a:pt x="133" y="241"/>
                  </a:cubicBezTo>
                  <a:cubicBezTo>
                    <a:pt x="104" y="161"/>
                    <a:pt x="76" y="80"/>
                    <a:pt x="48" y="0"/>
                  </a:cubicBezTo>
                  <a:cubicBezTo>
                    <a:pt x="39" y="3"/>
                    <a:pt x="16" y="13"/>
                    <a:pt x="7" y="37"/>
                  </a:cubicBezTo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24">
              <a:extLst>
                <a:ext uri="{FF2B5EF4-FFF2-40B4-BE49-F238E27FC236}">
                  <a16:creationId xmlns:a16="http://schemas.microsoft.com/office/drawing/2014/main" id="{1A0B68AC-A794-49F9-BB3C-23340B8E8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0538" y="5748338"/>
              <a:ext cx="441325" cy="371475"/>
            </a:xfrm>
            <a:custGeom>
              <a:avLst/>
              <a:gdLst>
                <a:gd name="T0" fmla="*/ 2 w 106"/>
                <a:gd name="T1" fmla="*/ 23 h 89"/>
                <a:gd name="T2" fmla="*/ 3 w 106"/>
                <a:gd name="T3" fmla="*/ 31 h 89"/>
                <a:gd name="T4" fmla="*/ 1 w 106"/>
                <a:gd name="T5" fmla="*/ 47 h 89"/>
                <a:gd name="T6" fmla="*/ 8 w 106"/>
                <a:gd name="T7" fmla="*/ 60 h 89"/>
                <a:gd name="T8" fmla="*/ 27 w 106"/>
                <a:gd name="T9" fmla="*/ 64 h 89"/>
                <a:gd name="T10" fmla="*/ 45 w 106"/>
                <a:gd name="T11" fmla="*/ 66 h 89"/>
                <a:gd name="T12" fmla="*/ 67 w 106"/>
                <a:gd name="T13" fmla="*/ 80 h 89"/>
                <a:gd name="T14" fmla="*/ 97 w 106"/>
                <a:gd name="T15" fmla="*/ 84 h 89"/>
                <a:gd name="T16" fmla="*/ 106 w 106"/>
                <a:gd name="T17" fmla="*/ 73 h 89"/>
                <a:gd name="T18" fmla="*/ 67 w 106"/>
                <a:gd name="T19" fmla="*/ 47 h 89"/>
                <a:gd name="T20" fmla="*/ 20 w 106"/>
                <a:gd name="T21" fmla="*/ 0 h 89"/>
                <a:gd name="T22" fmla="*/ 2 w 106"/>
                <a:gd name="T23" fmla="*/ 2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89">
                  <a:moveTo>
                    <a:pt x="2" y="23"/>
                  </a:moveTo>
                  <a:cubicBezTo>
                    <a:pt x="2" y="25"/>
                    <a:pt x="3" y="28"/>
                    <a:pt x="3" y="31"/>
                  </a:cubicBezTo>
                  <a:cubicBezTo>
                    <a:pt x="3" y="39"/>
                    <a:pt x="0" y="41"/>
                    <a:pt x="1" y="47"/>
                  </a:cubicBezTo>
                  <a:cubicBezTo>
                    <a:pt x="1" y="54"/>
                    <a:pt x="7" y="59"/>
                    <a:pt x="8" y="60"/>
                  </a:cubicBezTo>
                  <a:cubicBezTo>
                    <a:pt x="11" y="62"/>
                    <a:pt x="14" y="63"/>
                    <a:pt x="27" y="64"/>
                  </a:cubicBezTo>
                  <a:cubicBezTo>
                    <a:pt x="42" y="66"/>
                    <a:pt x="42" y="65"/>
                    <a:pt x="45" y="66"/>
                  </a:cubicBezTo>
                  <a:cubicBezTo>
                    <a:pt x="55" y="69"/>
                    <a:pt x="55" y="74"/>
                    <a:pt x="67" y="80"/>
                  </a:cubicBezTo>
                  <a:cubicBezTo>
                    <a:pt x="75" y="84"/>
                    <a:pt x="88" y="89"/>
                    <a:pt x="97" y="84"/>
                  </a:cubicBezTo>
                  <a:cubicBezTo>
                    <a:pt x="102" y="81"/>
                    <a:pt x="104" y="76"/>
                    <a:pt x="106" y="73"/>
                  </a:cubicBezTo>
                  <a:cubicBezTo>
                    <a:pt x="94" y="67"/>
                    <a:pt x="81" y="58"/>
                    <a:pt x="67" y="47"/>
                  </a:cubicBezTo>
                  <a:cubicBezTo>
                    <a:pt x="47" y="31"/>
                    <a:pt x="32" y="14"/>
                    <a:pt x="20" y="0"/>
                  </a:cubicBezTo>
                  <a:cubicBezTo>
                    <a:pt x="14" y="8"/>
                    <a:pt x="8" y="15"/>
                    <a:pt x="2" y="23"/>
                  </a:cubicBezTo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25">
              <a:extLst>
                <a:ext uri="{FF2B5EF4-FFF2-40B4-BE49-F238E27FC236}">
                  <a16:creationId xmlns:a16="http://schemas.microsoft.com/office/drawing/2014/main" id="{0253FE5A-7BAC-4500-A069-0733574EA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3713" y="5940426"/>
              <a:ext cx="388938" cy="171450"/>
            </a:xfrm>
            <a:custGeom>
              <a:avLst/>
              <a:gdLst>
                <a:gd name="T0" fmla="*/ 87 w 93"/>
                <a:gd name="T1" fmla="*/ 41 h 41"/>
                <a:gd name="T2" fmla="*/ 66 w 93"/>
                <a:gd name="T3" fmla="*/ 34 h 41"/>
                <a:gd name="T4" fmla="*/ 44 w 93"/>
                <a:gd name="T5" fmla="*/ 21 h 41"/>
                <a:gd name="T6" fmla="*/ 26 w 93"/>
                <a:gd name="T7" fmla="*/ 19 h 41"/>
                <a:gd name="T8" fmla="*/ 7 w 93"/>
                <a:gd name="T9" fmla="*/ 15 h 41"/>
                <a:gd name="T10" fmla="*/ 0 w 93"/>
                <a:gd name="T11" fmla="*/ 1 h 41"/>
                <a:gd name="T12" fmla="*/ 0 w 93"/>
                <a:gd name="T13" fmla="*/ 0 h 41"/>
                <a:gd name="T14" fmla="*/ 0 w 93"/>
                <a:gd name="T15" fmla="*/ 1 h 41"/>
                <a:gd name="T16" fmla="*/ 7 w 93"/>
                <a:gd name="T17" fmla="*/ 14 h 41"/>
                <a:gd name="T18" fmla="*/ 26 w 93"/>
                <a:gd name="T19" fmla="*/ 18 h 41"/>
                <a:gd name="T20" fmla="*/ 44 w 93"/>
                <a:gd name="T21" fmla="*/ 20 h 41"/>
                <a:gd name="T22" fmla="*/ 66 w 93"/>
                <a:gd name="T23" fmla="*/ 34 h 41"/>
                <a:gd name="T24" fmla="*/ 87 w 93"/>
                <a:gd name="T25" fmla="*/ 40 h 41"/>
                <a:gd name="T26" fmla="*/ 92 w 93"/>
                <a:gd name="T27" fmla="*/ 39 h 41"/>
                <a:gd name="T28" fmla="*/ 93 w 93"/>
                <a:gd name="T29" fmla="*/ 40 h 41"/>
                <a:gd name="T30" fmla="*/ 87 w 93"/>
                <a:gd name="T31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3" h="41">
                  <a:moveTo>
                    <a:pt x="87" y="41"/>
                  </a:moveTo>
                  <a:cubicBezTo>
                    <a:pt x="79" y="41"/>
                    <a:pt x="72" y="37"/>
                    <a:pt x="66" y="34"/>
                  </a:cubicBezTo>
                  <a:cubicBezTo>
                    <a:pt x="54" y="28"/>
                    <a:pt x="54" y="24"/>
                    <a:pt x="44" y="21"/>
                  </a:cubicBezTo>
                  <a:cubicBezTo>
                    <a:pt x="41" y="20"/>
                    <a:pt x="41" y="21"/>
                    <a:pt x="26" y="19"/>
                  </a:cubicBezTo>
                  <a:cubicBezTo>
                    <a:pt x="13" y="18"/>
                    <a:pt x="10" y="17"/>
                    <a:pt x="7" y="15"/>
                  </a:cubicBezTo>
                  <a:cubicBezTo>
                    <a:pt x="6" y="14"/>
                    <a:pt x="0" y="9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8"/>
                    <a:pt x="6" y="13"/>
                    <a:pt x="7" y="14"/>
                  </a:cubicBezTo>
                  <a:cubicBezTo>
                    <a:pt x="10" y="16"/>
                    <a:pt x="13" y="17"/>
                    <a:pt x="26" y="18"/>
                  </a:cubicBezTo>
                  <a:cubicBezTo>
                    <a:pt x="41" y="20"/>
                    <a:pt x="41" y="19"/>
                    <a:pt x="44" y="20"/>
                  </a:cubicBezTo>
                  <a:cubicBezTo>
                    <a:pt x="54" y="23"/>
                    <a:pt x="54" y="28"/>
                    <a:pt x="66" y="34"/>
                  </a:cubicBezTo>
                  <a:cubicBezTo>
                    <a:pt x="72" y="37"/>
                    <a:pt x="79" y="40"/>
                    <a:pt x="87" y="40"/>
                  </a:cubicBezTo>
                  <a:cubicBezTo>
                    <a:pt x="88" y="40"/>
                    <a:pt x="90" y="40"/>
                    <a:pt x="92" y="39"/>
                  </a:cubicBezTo>
                  <a:cubicBezTo>
                    <a:pt x="92" y="40"/>
                    <a:pt x="92" y="40"/>
                    <a:pt x="93" y="40"/>
                  </a:cubicBezTo>
                  <a:cubicBezTo>
                    <a:pt x="91" y="41"/>
                    <a:pt x="89" y="41"/>
                    <a:pt x="87" y="41"/>
                  </a:cubicBezTo>
                </a:path>
              </a:pathLst>
            </a:custGeom>
            <a:solidFill>
              <a:srgbClr val="E9C1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26">
              <a:extLst>
                <a:ext uri="{FF2B5EF4-FFF2-40B4-BE49-F238E27FC236}">
                  <a16:creationId xmlns:a16="http://schemas.microsoft.com/office/drawing/2014/main" id="{3A2C47A8-F748-4EFF-80B2-0830711F0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7788" y="5118101"/>
              <a:ext cx="82550" cy="246063"/>
            </a:xfrm>
            <a:custGeom>
              <a:avLst/>
              <a:gdLst>
                <a:gd name="T0" fmla="*/ 20 w 20"/>
                <a:gd name="T1" fmla="*/ 59 h 59"/>
                <a:gd name="T2" fmla="*/ 19 w 20"/>
                <a:gd name="T3" fmla="*/ 59 h 59"/>
                <a:gd name="T4" fmla="*/ 8 w 20"/>
                <a:gd name="T5" fmla="*/ 30 h 59"/>
                <a:gd name="T6" fmla="*/ 0 w 20"/>
                <a:gd name="T7" fmla="*/ 0 h 59"/>
                <a:gd name="T8" fmla="*/ 8 w 20"/>
                <a:gd name="T9" fmla="*/ 29 h 59"/>
                <a:gd name="T10" fmla="*/ 20 w 20"/>
                <a:gd name="T11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59">
                  <a:moveTo>
                    <a:pt x="20" y="59"/>
                  </a:moveTo>
                  <a:cubicBezTo>
                    <a:pt x="20" y="59"/>
                    <a:pt x="20" y="59"/>
                    <a:pt x="19" y="59"/>
                  </a:cubicBezTo>
                  <a:cubicBezTo>
                    <a:pt x="15" y="50"/>
                    <a:pt x="12" y="40"/>
                    <a:pt x="8" y="30"/>
                  </a:cubicBezTo>
                  <a:cubicBezTo>
                    <a:pt x="5" y="19"/>
                    <a:pt x="2" y="9"/>
                    <a:pt x="0" y="0"/>
                  </a:cubicBezTo>
                  <a:cubicBezTo>
                    <a:pt x="2" y="9"/>
                    <a:pt x="5" y="18"/>
                    <a:pt x="8" y="29"/>
                  </a:cubicBezTo>
                  <a:cubicBezTo>
                    <a:pt x="12" y="40"/>
                    <a:pt x="16" y="50"/>
                    <a:pt x="20" y="59"/>
                  </a:cubicBezTo>
                </a:path>
              </a:pathLst>
            </a:custGeom>
            <a:solidFill>
              <a:srgbClr val="76B4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27">
              <a:extLst>
                <a:ext uri="{FF2B5EF4-FFF2-40B4-BE49-F238E27FC236}">
                  <a16:creationId xmlns:a16="http://schemas.microsoft.com/office/drawing/2014/main" id="{0E211DBB-782A-44F1-85F8-3247B2FCE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7163" y="5364163"/>
              <a:ext cx="20638" cy="33338"/>
            </a:xfrm>
            <a:custGeom>
              <a:avLst/>
              <a:gdLst>
                <a:gd name="T0" fmla="*/ 5 w 5"/>
                <a:gd name="T1" fmla="*/ 8 h 8"/>
                <a:gd name="T2" fmla="*/ 4 w 5"/>
                <a:gd name="T3" fmla="*/ 8 h 8"/>
                <a:gd name="T4" fmla="*/ 0 w 5"/>
                <a:gd name="T5" fmla="*/ 0 h 8"/>
                <a:gd name="T6" fmla="*/ 1 w 5"/>
                <a:gd name="T7" fmla="*/ 0 h 8"/>
                <a:gd name="T8" fmla="*/ 5 w 5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8"/>
                  </a:moveTo>
                  <a:cubicBezTo>
                    <a:pt x="5" y="8"/>
                    <a:pt x="4" y="8"/>
                    <a:pt x="4" y="8"/>
                  </a:cubicBezTo>
                  <a:cubicBezTo>
                    <a:pt x="3" y="6"/>
                    <a:pt x="2" y="3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3"/>
                    <a:pt x="3" y="6"/>
                    <a:pt x="5" y="8"/>
                  </a:cubicBezTo>
                </a:path>
              </a:pathLst>
            </a:custGeom>
            <a:solidFill>
              <a:srgbClr val="548D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28">
              <a:extLst>
                <a:ext uri="{FF2B5EF4-FFF2-40B4-BE49-F238E27FC236}">
                  <a16:creationId xmlns:a16="http://schemas.microsoft.com/office/drawing/2014/main" id="{399E83DA-D977-40B5-8EEE-023089312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3038" y="5397501"/>
              <a:ext cx="330200" cy="479425"/>
            </a:xfrm>
            <a:custGeom>
              <a:avLst/>
              <a:gdLst>
                <a:gd name="T0" fmla="*/ 79 w 79"/>
                <a:gd name="T1" fmla="*/ 115 h 115"/>
                <a:gd name="T2" fmla="*/ 78 w 79"/>
                <a:gd name="T3" fmla="*/ 108 h 115"/>
                <a:gd name="T4" fmla="*/ 77 w 79"/>
                <a:gd name="T5" fmla="*/ 106 h 115"/>
                <a:gd name="T6" fmla="*/ 0 w 79"/>
                <a:gd name="T7" fmla="*/ 0 h 115"/>
                <a:gd name="T8" fmla="*/ 1 w 79"/>
                <a:gd name="T9" fmla="*/ 0 h 115"/>
                <a:gd name="T10" fmla="*/ 77 w 79"/>
                <a:gd name="T11" fmla="*/ 106 h 115"/>
                <a:gd name="T12" fmla="*/ 78 w 79"/>
                <a:gd name="T13" fmla="*/ 107 h 115"/>
                <a:gd name="T14" fmla="*/ 79 w 79"/>
                <a:gd name="T15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9" h="115">
                  <a:moveTo>
                    <a:pt x="79" y="115"/>
                  </a:moveTo>
                  <a:cubicBezTo>
                    <a:pt x="79" y="112"/>
                    <a:pt x="78" y="110"/>
                    <a:pt x="78" y="108"/>
                  </a:cubicBezTo>
                  <a:cubicBezTo>
                    <a:pt x="78" y="107"/>
                    <a:pt x="77" y="107"/>
                    <a:pt x="77" y="106"/>
                  </a:cubicBezTo>
                  <a:cubicBezTo>
                    <a:pt x="50" y="76"/>
                    <a:pt x="21" y="42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1" y="42"/>
                    <a:pt x="50" y="76"/>
                    <a:pt x="77" y="106"/>
                  </a:cubicBezTo>
                  <a:cubicBezTo>
                    <a:pt x="77" y="106"/>
                    <a:pt x="78" y="107"/>
                    <a:pt x="78" y="107"/>
                  </a:cubicBezTo>
                  <a:cubicBezTo>
                    <a:pt x="78" y="109"/>
                    <a:pt x="79" y="112"/>
                    <a:pt x="79" y="115"/>
                  </a:cubicBezTo>
                </a:path>
              </a:pathLst>
            </a:custGeom>
            <a:solidFill>
              <a:srgbClr val="F9D0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29">
              <a:extLst>
                <a:ext uri="{FF2B5EF4-FFF2-40B4-BE49-F238E27FC236}">
                  <a16:creationId xmlns:a16="http://schemas.microsoft.com/office/drawing/2014/main" id="{A50DAEB3-170B-47E8-B14A-CC79D5DE94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6263" y="5281613"/>
              <a:ext cx="474663" cy="49213"/>
            </a:xfrm>
            <a:custGeom>
              <a:avLst/>
              <a:gdLst>
                <a:gd name="T0" fmla="*/ 57 w 114"/>
                <a:gd name="T1" fmla="*/ 12 h 12"/>
                <a:gd name="T2" fmla="*/ 54 w 114"/>
                <a:gd name="T3" fmla="*/ 12 h 12"/>
                <a:gd name="T4" fmla="*/ 0 w 114"/>
                <a:gd name="T5" fmla="*/ 2 h 12"/>
                <a:gd name="T6" fmla="*/ 0 w 114"/>
                <a:gd name="T7" fmla="*/ 1 h 12"/>
                <a:gd name="T8" fmla="*/ 54 w 114"/>
                <a:gd name="T9" fmla="*/ 11 h 12"/>
                <a:gd name="T10" fmla="*/ 57 w 114"/>
                <a:gd name="T11" fmla="*/ 11 h 12"/>
                <a:gd name="T12" fmla="*/ 114 w 114"/>
                <a:gd name="T13" fmla="*/ 0 h 12"/>
                <a:gd name="T14" fmla="*/ 114 w 114"/>
                <a:gd name="T15" fmla="*/ 0 h 12"/>
                <a:gd name="T16" fmla="*/ 57 w 114"/>
                <a:gd name="T1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2">
                  <a:moveTo>
                    <a:pt x="57" y="12"/>
                  </a:moveTo>
                  <a:cubicBezTo>
                    <a:pt x="56" y="12"/>
                    <a:pt x="55" y="12"/>
                    <a:pt x="54" y="12"/>
                  </a:cubicBezTo>
                  <a:cubicBezTo>
                    <a:pt x="48" y="12"/>
                    <a:pt x="20" y="11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21" y="10"/>
                    <a:pt x="48" y="11"/>
                    <a:pt x="54" y="11"/>
                  </a:cubicBezTo>
                  <a:cubicBezTo>
                    <a:pt x="55" y="11"/>
                    <a:pt x="56" y="11"/>
                    <a:pt x="57" y="11"/>
                  </a:cubicBezTo>
                  <a:cubicBezTo>
                    <a:pt x="78" y="11"/>
                    <a:pt x="97" y="7"/>
                    <a:pt x="114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97" y="7"/>
                    <a:pt x="78" y="12"/>
                    <a:pt x="57" y="12"/>
                  </a:cubicBezTo>
                </a:path>
              </a:pathLst>
            </a:custGeom>
            <a:solidFill>
              <a:srgbClr val="EFEB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0">
              <a:extLst>
                <a:ext uri="{FF2B5EF4-FFF2-40B4-BE49-F238E27FC236}">
                  <a16:creationId xmlns:a16="http://schemas.microsoft.com/office/drawing/2014/main" id="{E6605E34-7607-4DB8-B440-1D1C4BBB6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5700" y="5089526"/>
              <a:ext cx="187325" cy="141288"/>
            </a:xfrm>
            <a:custGeom>
              <a:avLst/>
              <a:gdLst>
                <a:gd name="T0" fmla="*/ 1 w 45"/>
                <a:gd name="T1" fmla="*/ 34 h 34"/>
                <a:gd name="T2" fmla="*/ 0 w 45"/>
                <a:gd name="T3" fmla="*/ 34 h 34"/>
                <a:gd name="T4" fmla="*/ 45 w 45"/>
                <a:gd name="T5" fmla="*/ 0 h 34"/>
                <a:gd name="T6" fmla="*/ 45 w 45"/>
                <a:gd name="T7" fmla="*/ 1 h 34"/>
                <a:gd name="T8" fmla="*/ 1 w 45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34">
                  <a:moveTo>
                    <a:pt x="1" y="34"/>
                  </a:moveTo>
                  <a:cubicBezTo>
                    <a:pt x="1" y="34"/>
                    <a:pt x="1" y="34"/>
                    <a:pt x="0" y="34"/>
                  </a:cubicBezTo>
                  <a:cubicBezTo>
                    <a:pt x="19" y="23"/>
                    <a:pt x="34" y="11"/>
                    <a:pt x="45" y="0"/>
                  </a:cubicBezTo>
                  <a:cubicBezTo>
                    <a:pt x="45" y="0"/>
                    <a:pt x="45" y="1"/>
                    <a:pt x="45" y="1"/>
                  </a:cubicBezTo>
                  <a:cubicBezTo>
                    <a:pt x="34" y="11"/>
                    <a:pt x="19" y="24"/>
                    <a:pt x="1" y="34"/>
                  </a:cubicBezTo>
                </a:path>
              </a:pathLst>
            </a:custGeom>
            <a:solidFill>
              <a:srgbClr val="76B4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1">
              <a:extLst>
                <a:ext uri="{FF2B5EF4-FFF2-40B4-BE49-F238E27FC236}">
                  <a16:creationId xmlns:a16="http://schemas.microsoft.com/office/drawing/2014/main" id="{2C3C221E-1320-48B1-9E53-BFA3430AD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0925" y="5230813"/>
              <a:ext cx="109538" cy="50800"/>
            </a:xfrm>
            <a:custGeom>
              <a:avLst/>
              <a:gdLst>
                <a:gd name="T0" fmla="*/ 0 w 26"/>
                <a:gd name="T1" fmla="*/ 12 h 12"/>
                <a:gd name="T2" fmla="*/ 0 w 26"/>
                <a:gd name="T3" fmla="*/ 12 h 12"/>
                <a:gd name="T4" fmla="*/ 25 w 26"/>
                <a:gd name="T5" fmla="*/ 0 h 12"/>
                <a:gd name="T6" fmla="*/ 26 w 26"/>
                <a:gd name="T7" fmla="*/ 0 h 12"/>
                <a:gd name="T8" fmla="*/ 0 w 26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2"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9" y="8"/>
                    <a:pt x="17" y="4"/>
                    <a:pt x="25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8" y="5"/>
                    <a:pt x="10" y="9"/>
                    <a:pt x="0" y="12"/>
                  </a:cubicBezTo>
                </a:path>
              </a:pathLst>
            </a:custGeom>
            <a:solidFill>
              <a:srgbClr val="C941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32">
              <a:extLst>
                <a:ext uri="{FF2B5EF4-FFF2-40B4-BE49-F238E27FC236}">
                  <a16:creationId xmlns:a16="http://schemas.microsoft.com/office/drawing/2014/main" id="{0DB7241C-FB99-48C3-B6EA-16948757AF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6263" y="4872038"/>
              <a:ext cx="808038" cy="455613"/>
            </a:xfrm>
            <a:custGeom>
              <a:avLst/>
              <a:gdLst>
                <a:gd name="T0" fmla="*/ 57 w 194"/>
                <a:gd name="T1" fmla="*/ 109 h 109"/>
                <a:gd name="T2" fmla="*/ 54 w 194"/>
                <a:gd name="T3" fmla="*/ 109 h 109"/>
                <a:gd name="T4" fmla="*/ 0 w 194"/>
                <a:gd name="T5" fmla="*/ 99 h 109"/>
                <a:gd name="T6" fmla="*/ 3 w 194"/>
                <a:gd name="T7" fmla="*/ 97 h 109"/>
                <a:gd name="T8" fmla="*/ 101 w 194"/>
                <a:gd name="T9" fmla="*/ 35 h 109"/>
                <a:gd name="T10" fmla="*/ 91 w 194"/>
                <a:gd name="T11" fmla="*/ 19 h 109"/>
                <a:gd name="T12" fmla="*/ 94 w 194"/>
                <a:gd name="T13" fmla="*/ 16 h 109"/>
                <a:gd name="T14" fmla="*/ 83 w 194"/>
                <a:gd name="T15" fmla="*/ 0 h 109"/>
                <a:gd name="T16" fmla="*/ 108 w 194"/>
                <a:gd name="T17" fmla="*/ 0 h 109"/>
                <a:gd name="T18" fmla="*/ 116 w 194"/>
                <a:gd name="T19" fmla="*/ 0 h 109"/>
                <a:gd name="T20" fmla="*/ 119 w 194"/>
                <a:gd name="T21" fmla="*/ 0 h 109"/>
                <a:gd name="T22" fmla="*/ 194 w 194"/>
                <a:gd name="T23" fmla="*/ 14 h 109"/>
                <a:gd name="T24" fmla="*/ 194 w 194"/>
                <a:gd name="T25" fmla="*/ 14 h 109"/>
                <a:gd name="T26" fmla="*/ 187 w 194"/>
                <a:gd name="T27" fmla="*/ 27 h 109"/>
                <a:gd name="T28" fmla="*/ 184 w 194"/>
                <a:gd name="T29" fmla="*/ 52 h 109"/>
                <a:gd name="T30" fmla="*/ 139 w 194"/>
                <a:gd name="T31" fmla="*/ 86 h 109"/>
                <a:gd name="T32" fmla="*/ 114 w 194"/>
                <a:gd name="T33" fmla="*/ 98 h 109"/>
                <a:gd name="T34" fmla="*/ 57 w 194"/>
                <a:gd name="T35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09">
                  <a:moveTo>
                    <a:pt x="57" y="109"/>
                  </a:moveTo>
                  <a:cubicBezTo>
                    <a:pt x="56" y="109"/>
                    <a:pt x="55" y="109"/>
                    <a:pt x="54" y="109"/>
                  </a:cubicBezTo>
                  <a:cubicBezTo>
                    <a:pt x="48" y="109"/>
                    <a:pt x="21" y="108"/>
                    <a:pt x="0" y="99"/>
                  </a:cubicBezTo>
                  <a:cubicBezTo>
                    <a:pt x="1" y="98"/>
                    <a:pt x="2" y="98"/>
                    <a:pt x="3" y="97"/>
                  </a:cubicBezTo>
                  <a:cubicBezTo>
                    <a:pt x="49" y="82"/>
                    <a:pt x="82" y="54"/>
                    <a:pt x="101" y="35"/>
                  </a:cubicBezTo>
                  <a:cubicBezTo>
                    <a:pt x="98" y="31"/>
                    <a:pt x="95" y="25"/>
                    <a:pt x="91" y="19"/>
                  </a:cubicBezTo>
                  <a:cubicBezTo>
                    <a:pt x="92" y="18"/>
                    <a:pt x="93" y="17"/>
                    <a:pt x="94" y="16"/>
                  </a:cubicBezTo>
                  <a:cubicBezTo>
                    <a:pt x="90" y="10"/>
                    <a:pt x="86" y="5"/>
                    <a:pt x="83" y="0"/>
                  </a:cubicBezTo>
                  <a:cubicBezTo>
                    <a:pt x="93" y="0"/>
                    <a:pt x="101" y="0"/>
                    <a:pt x="108" y="0"/>
                  </a:cubicBezTo>
                  <a:cubicBezTo>
                    <a:pt x="111" y="0"/>
                    <a:pt x="114" y="0"/>
                    <a:pt x="116" y="0"/>
                  </a:cubicBezTo>
                  <a:cubicBezTo>
                    <a:pt x="116" y="0"/>
                    <a:pt x="117" y="0"/>
                    <a:pt x="119" y="0"/>
                  </a:cubicBezTo>
                  <a:cubicBezTo>
                    <a:pt x="133" y="0"/>
                    <a:pt x="189" y="1"/>
                    <a:pt x="194" y="14"/>
                  </a:cubicBezTo>
                  <a:cubicBezTo>
                    <a:pt x="194" y="14"/>
                    <a:pt x="194" y="14"/>
                    <a:pt x="194" y="14"/>
                  </a:cubicBezTo>
                  <a:cubicBezTo>
                    <a:pt x="191" y="18"/>
                    <a:pt x="189" y="22"/>
                    <a:pt x="187" y="27"/>
                  </a:cubicBezTo>
                  <a:cubicBezTo>
                    <a:pt x="184" y="35"/>
                    <a:pt x="183" y="43"/>
                    <a:pt x="184" y="52"/>
                  </a:cubicBezTo>
                  <a:cubicBezTo>
                    <a:pt x="173" y="63"/>
                    <a:pt x="158" y="75"/>
                    <a:pt x="139" y="86"/>
                  </a:cubicBezTo>
                  <a:cubicBezTo>
                    <a:pt x="131" y="90"/>
                    <a:pt x="123" y="94"/>
                    <a:pt x="114" y="98"/>
                  </a:cubicBezTo>
                  <a:cubicBezTo>
                    <a:pt x="97" y="105"/>
                    <a:pt x="78" y="109"/>
                    <a:pt x="57" y="109"/>
                  </a:cubicBezTo>
                </a:path>
              </a:pathLst>
            </a:custGeom>
            <a:solidFill>
              <a:srgbClr val="F18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33">
              <a:extLst>
                <a:ext uri="{FF2B5EF4-FFF2-40B4-BE49-F238E27FC236}">
                  <a16:creationId xmlns:a16="http://schemas.microsoft.com/office/drawing/2014/main" id="{BF5B1809-4952-4021-8B15-73EF66EB2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8263" y="4930776"/>
              <a:ext cx="468313" cy="912813"/>
            </a:xfrm>
            <a:custGeom>
              <a:avLst/>
              <a:gdLst>
                <a:gd name="T0" fmla="*/ 103 w 112"/>
                <a:gd name="T1" fmla="*/ 219 h 219"/>
                <a:gd name="T2" fmla="*/ 102 w 112"/>
                <a:gd name="T3" fmla="*/ 218 h 219"/>
                <a:gd name="T4" fmla="*/ 26 w 112"/>
                <a:gd name="T5" fmla="*/ 112 h 219"/>
                <a:gd name="T6" fmla="*/ 22 w 112"/>
                <a:gd name="T7" fmla="*/ 104 h 219"/>
                <a:gd name="T8" fmla="*/ 10 w 112"/>
                <a:gd name="T9" fmla="*/ 74 h 219"/>
                <a:gd name="T10" fmla="*/ 2 w 112"/>
                <a:gd name="T11" fmla="*/ 45 h 219"/>
                <a:gd name="T12" fmla="*/ 1 w 112"/>
                <a:gd name="T13" fmla="*/ 39 h 219"/>
                <a:gd name="T14" fmla="*/ 1 w 112"/>
                <a:gd name="T15" fmla="*/ 39 h 219"/>
                <a:gd name="T16" fmla="*/ 1 w 112"/>
                <a:gd name="T17" fmla="*/ 38 h 219"/>
                <a:gd name="T18" fmla="*/ 4 w 112"/>
                <a:gd name="T19" fmla="*/ 13 h 219"/>
                <a:gd name="T20" fmla="*/ 11 w 112"/>
                <a:gd name="T21" fmla="*/ 0 h 219"/>
                <a:gd name="T22" fmla="*/ 16 w 112"/>
                <a:gd name="T23" fmla="*/ 15 h 219"/>
                <a:gd name="T24" fmla="*/ 17 w 112"/>
                <a:gd name="T25" fmla="*/ 18 h 219"/>
                <a:gd name="T26" fmla="*/ 97 w 112"/>
                <a:gd name="T27" fmla="*/ 185 h 219"/>
                <a:gd name="T28" fmla="*/ 112 w 112"/>
                <a:gd name="T29" fmla="*/ 207 h 219"/>
                <a:gd name="T30" fmla="*/ 103 w 112"/>
                <a:gd name="T31" fmla="*/ 219 h 219"/>
                <a:gd name="T32" fmla="*/ 103 w 112"/>
                <a:gd name="T33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2" h="219">
                  <a:moveTo>
                    <a:pt x="103" y="219"/>
                  </a:moveTo>
                  <a:cubicBezTo>
                    <a:pt x="103" y="219"/>
                    <a:pt x="102" y="218"/>
                    <a:pt x="102" y="218"/>
                  </a:cubicBezTo>
                  <a:cubicBezTo>
                    <a:pt x="75" y="188"/>
                    <a:pt x="46" y="154"/>
                    <a:pt x="26" y="112"/>
                  </a:cubicBezTo>
                  <a:cubicBezTo>
                    <a:pt x="24" y="110"/>
                    <a:pt x="23" y="107"/>
                    <a:pt x="22" y="104"/>
                  </a:cubicBezTo>
                  <a:cubicBezTo>
                    <a:pt x="18" y="95"/>
                    <a:pt x="14" y="85"/>
                    <a:pt x="10" y="74"/>
                  </a:cubicBezTo>
                  <a:cubicBezTo>
                    <a:pt x="7" y="63"/>
                    <a:pt x="4" y="54"/>
                    <a:pt x="2" y="45"/>
                  </a:cubicBezTo>
                  <a:cubicBezTo>
                    <a:pt x="2" y="43"/>
                    <a:pt x="2" y="41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8"/>
                    <a:pt x="1" y="38"/>
                  </a:cubicBezTo>
                  <a:cubicBezTo>
                    <a:pt x="0" y="29"/>
                    <a:pt x="1" y="21"/>
                    <a:pt x="4" y="13"/>
                  </a:cubicBezTo>
                  <a:cubicBezTo>
                    <a:pt x="6" y="8"/>
                    <a:pt x="8" y="4"/>
                    <a:pt x="11" y="0"/>
                  </a:cubicBezTo>
                  <a:cubicBezTo>
                    <a:pt x="12" y="2"/>
                    <a:pt x="13" y="7"/>
                    <a:pt x="16" y="15"/>
                  </a:cubicBezTo>
                  <a:cubicBezTo>
                    <a:pt x="16" y="15"/>
                    <a:pt x="17" y="17"/>
                    <a:pt x="17" y="18"/>
                  </a:cubicBezTo>
                  <a:cubicBezTo>
                    <a:pt x="25" y="40"/>
                    <a:pt x="64" y="134"/>
                    <a:pt x="97" y="185"/>
                  </a:cubicBezTo>
                  <a:cubicBezTo>
                    <a:pt x="100" y="191"/>
                    <a:pt x="105" y="198"/>
                    <a:pt x="112" y="207"/>
                  </a:cubicBezTo>
                  <a:cubicBezTo>
                    <a:pt x="109" y="211"/>
                    <a:pt x="106" y="215"/>
                    <a:pt x="103" y="219"/>
                  </a:cubicBezTo>
                  <a:cubicBezTo>
                    <a:pt x="103" y="219"/>
                    <a:pt x="103" y="219"/>
                    <a:pt x="103" y="219"/>
                  </a:cubicBezTo>
                </a:path>
              </a:pathLst>
            </a:custGeom>
            <a:solidFill>
              <a:srgbClr val="F18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34">
              <a:extLst>
                <a:ext uri="{FF2B5EF4-FFF2-40B4-BE49-F238E27FC236}">
                  <a16:creationId xmlns:a16="http://schemas.microsoft.com/office/drawing/2014/main" id="{19317EF0-8F6D-4843-BF7F-8423F706D13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3713" y="5794376"/>
              <a:ext cx="384175" cy="312738"/>
            </a:xfrm>
            <a:custGeom>
              <a:avLst/>
              <a:gdLst>
                <a:gd name="T0" fmla="*/ 87 w 92"/>
                <a:gd name="T1" fmla="*/ 75 h 75"/>
                <a:gd name="T2" fmla="*/ 66 w 92"/>
                <a:gd name="T3" fmla="*/ 69 h 75"/>
                <a:gd name="T4" fmla="*/ 44 w 92"/>
                <a:gd name="T5" fmla="*/ 55 h 75"/>
                <a:gd name="T6" fmla="*/ 26 w 92"/>
                <a:gd name="T7" fmla="*/ 53 h 75"/>
                <a:gd name="T8" fmla="*/ 7 w 92"/>
                <a:gd name="T9" fmla="*/ 49 h 75"/>
                <a:gd name="T10" fmla="*/ 0 w 92"/>
                <a:gd name="T11" fmla="*/ 36 h 75"/>
                <a:gd name="T12" fmla="*/ 0 w 92"/>
                <a:gd name="T13" fmla="*/ 35 h 75"/>
                <a:gd name="T14" fmla="*/ 2 w 92"/>
                <a:gd name="T15" fmla="*/ 21 h 75"/>
                <a:gd name="T16" fmla="*/ 2 w 92"/>
                <a:gd name="T17" fmla="*/ 20 h 75"/>
                <a:gd name="T18" fmla="*/ 1 w 92"/>
                <a:gd name="T19" fmla="*/ 12 h 75"/>
                <a:gd name="T20" fmla="*/ 1 w 92"/>
                <a:gd name="T21" fmla="*/ 12 h 75"/>
                <a:gd name="T22" fmla="*/ 10 w 92"/>
                <a:gd name="T23" fmla="*/ 0 h 75"/>
                <a:gd name="T24" fmla="*/ 11 w 92"/>
                <a:gd name="T25" fmla="*/ 1 h 75"/>
                <a:gd name="T26" fmla="*/ 21 w 92"/>
                <a:gd name="T27" fmla="*/ 14 h 75"/>
                <a:gd name="T28" fmla="*/ 50 w 92"/>
                <a:gd name="T29" fmla="*/ 44 h 75"/>
                <a:gd name="T30" fmla="*/ 92 w 92"/>
                <a:gd name="T31" fmla="*/ 74 h 75"/>
                <a:gd name="T32" fmla="*/ 87 w 92"/>
                <a:gd name="T33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2" h="75">
                  <a:moveTo>
                    <a:pt x="87" y="75"/>
                  </a:moveTo>
                  <a:cubicBezTo>
                    <a:pt x="79" y="75"/>
                    <a:pt x="72" y="72"/>
                    <a:pt x="66" y="69"/>
                  </a:cubicBezTo>
                  <a:cubicBezTo>
                    <a:pt x="54" y="63"/>
                    <a:pt x="54" y="58"/>
                    <a:pt x="44" y="55"/>
                  </a:cubicBezTo>
                  <a:cubicBezTo>
                    <a:pt x="41" y="54"/>
                    <a:pt x="41" y="55"/>
                    <a:pt x="26" y="53"/>
                  </a:cubicBezTo>
                  <a:cubicBezTo>
                    <a:pt x="13" y="52"/>
                    <a:pt x="10" y="51"/>
                    <a:pt x="7" y="49"/>
                  </a:cubicBezTo>
                  <a:cubicBezTo>
                    <a:pt x="6" y="48"/>
                    <a:pt x="0" y="43"/>
                    <a:pt x="0" y="36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1"/>
                    <a:pt x="2" y="28"/>
                    <a:pt x="2" y="21"/>
                  </a:cubicBezTo>
                  <a:cubicBezTo>
                    <a:pt x="2" y="21"/>
                    <a:pt x="2" y="20"/>
                    <a:pt x="2" y="20"/>
                  </a:cubicBezTo>
                  <a:cubicBezTo>
                    <a:pt x="2" y="17"/>
                    <a:pt x="1" y="14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4" y="8"/>
                    <a:pt x="7" y="4"/>
                    <a:pt x="10" y="0"/>
                  </a:cubicBezTo>
                  <a:cubicBezTo>
                    <a:pt x="10" y="1"/>
                    <a:pt x="10" y="1"/>
                    <a:pt x="11" y="1"/>
                  </a:cubicBezTo>
                  <a:cubicBezTo>
                    <a:pt x="14" y="5"/>
                    <a:pt x="17" y="9"/>
                    <a:pt x="21" y="14"/>
                  </a:cubicBezTo>
                  <a:cubicBezTo>
                    <a:pt x="29" y="23"/>
                    <a:pt x="39" y="33"/>
                    <a:pt x="50" y="44"/>
                  </a:cubicBezTo>
                  <a:cubicBezTo>
                    <a:pt x="65" y="57"/>
                    <a:pt x="80" y="67"/>
                    <a:pt x="92" y="74"/>
                  </a:cubicBezTo>
                  <a:cubicBezTo>
                    <a:pt x="90" y="75"/>
                    <a:pt x="88" y="75"/>
                    <a:pt x="87" y="75"/>
                  </a:cubicBezTo>
                </a:path>
              </a:pathLst>
            </a:custGeom>
            <a:solidFill>
              <a:srgbClr val="F18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35">
              <a:extLst>
                <a:ext uri="{FF2B5EF4-FFF2-40B4-BE49-F238E27FC236}">
                  <a16:creationId xmlns:a16="http://schemas.microsoft.com/office/drawing/2014/main" id="{4B54D160-0EAE-4D25-B705-36FF0F3272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8763" y="3875088"/>
              <a:ext cx="738188" cy="1443038"/>
            </a:xfrm>
            <a:custGeom>
              <a:avLst/>
              <a:gdLst>
                <a:gd name="T0" fmla="*/ 6 w 177"/>
                <a:gd name="T1" fmla="*/ 44 h 346"/>
                <a:gd name="T2" fmla="*/ 50 w 177"/>
                <a:gd name="T3" fmla="*/ 13 h 346"/>
                <a:gd name="T4" fmla="*/ 146 w 177"/>
                <a:gd name="T5" fmla="*/ 13 h 346"/>
                <a:gd name="T6" fmla="*/ 142 w 177"/>
                <a:gd name="T7" fmla="*/ 39 h 346"/>
                <a:gd name="T8" fmla="*/ 168 w 177"/>
                <a:gd name="T9" fmla="*/ 79 h 346"/>
                <a:gd name="T10" fmla="*/ 155 w 177"/>
                <a:gd name="T11" fmla="*/ 123 h 346"/>
                <a:gd name="T12" fmla="*/ 155 w 177"/>
                <a:gd name="T13" fmla="*/ 143 h 346"/>
                <a:gd name="T14" fmla="*/ 146 w 177"/>
                <a:gd name="T15" fmla="*/ 195 h 346"/>
                <a:gd name="T16" fmla="*/ 160 w 177"/>
                <a:gd name="T17" fmla="*/ 242 h 346"/>
                <a:gd name="T18" fmla="*/ 177 w 177"/>
                <a:gd name="T19" fmla="*/ 274 h 346"/>
                <a:gd name="T20" fmla="*/ 63 w 177"/>
                <a:gd name="T21" fmla="*/ 340 h 346"/>
                <a:gd name="T22" fmla="*/ 14 w 177"/>
                <a:gd name="T23" fmla="*/ 346 h 346"/>
                <a:gd name="T24" fmla="*/ 13 w 177"/>
                <a:gd name="T25" fmla="*/ 285 h 346"/>
                <a:gd name="T26" fmla="*/ 43 w 177"/>
                <a:gd name="T27" fmla="*/ 196 h 346"/>
                <a:gd name="T28" fmla="*/ 12 w 177"/>
                <a:gd name="T29" fmla="*/ 98 h 346"/>
                <a:gd name="T30" fmla="*/ 6 w 177"/>
                <a:gd name="T31" fmla="*/ 44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7" h="346">
                  <a:moveTo>
                    <a:pt x="6" y="44"/>
                  </a:moveTo>
                  <a:cubicBezTo>
                    <a:pt x="14" y="26"/>
                    <a:pt x="33" y="19"/>
                    <a:pt x="50" y="13"/>
                  </a:cubicBezTo>
                  <a:cubicBezTo>
                    <a:pt x="67" y="8"/>
                    <a:pt x="101" y="0"/>
                    <a:pt x="146" y="13"/>
                  </a:cubicBezTo>
                  <a:cubicBezTo>
                    <a:pt x="144" y="19"/>
                    <a:pt x="140" y="29"/>
                    <a:pt x="142" y="39"/>
                  </a:cubicBezTo>
                  <a:cubicBezTo>
                    <a:pt x="146" y="58"/>
                    <a:pt x="163" y="62"/>
                    <a:pt x="168" y="79"/>
                  </a:cubicBezTo>
                  <a:cubicBezTo>
                    <a:pt x="171" y="87"/>
                    <a:pt x="170" y="101"/>
                    <a:pt x="155" y="123"/>
                  </a:cubicBezTo>
                  <a:cubicBezTo>
                    <a:pt x="155" y="128"/>
                    <a:pt x="155" y="134"/>
                    <a:pt x="155" y="143"/>
                  </a:cubicBezTo>
                  <a:cubicBezTo>
                    <a:pt x="152" y="173"/>
                    <a:pt x="146" y="177"/>
                    <a:pt x="146" y="195"/>
                  </a:cubicBezTo>
                  <a:cubicBezTo>
                    <a:pt x="147" y="211"/>
                    <a:pt x="151" y="222"/>
                    <a:pt x="160" y="242"/>
                  </a:cubicBezTo>
                  <a:cubicBezTo>
                    <a:pt x="166" y="256"/>
                    <a:pt x="172" y="267"/>
                    <a:pt x="177" y="274"/>
                  </a:cubicBezTo>
                  <a:cubicBezTo>
                    <a:pt x="156" y="295"/>
                    <a:pt x="118" y="327"/>
                    <a:pt x="63" y="340"/>
                  </a:cubicBezTo>
                  <a:cubicBezTo>
                    <a:pt x="45" y="345"/>
                    <a:pt x="28" y="346"/>
                    <a:pt x="14" y="346"/>
                  </a:cubicBezTo>
                  <a:cubicBezTo>
                    <a:pt x="11" y="330"/>
                    <a:pt x="10" y="309"/>
                    <a:pt x="13" y="285"/>
                  </a:cubicBezTo>
                  <a:cubicBezTo>
                    <a:pt x="18" y="244"/>
                    <a:pt x="33" y="213"/>
                    <a:pt x="43" y="196"/>
                  </a:cubicBezTo>
                  <a:cubicBezTo>
                    <a:pt x="35" y="170"/>
                    <a:pt x="24" y="137"/>
                    <a:pt x="12" y="98"/>
                  </a:cubicBezTo>
                  <a:cubicBezTo>
                    <a:pt x="4" y="73"/>
                    <a:pt x="0" y="59"/>
                    <a:pt x="6" y="44"/>
                  </a:cubicBezTo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36">
              <a:extLst>
                <a:ext uri="{FF2B5EF4-FFF2-40B4-BE49-F238E27FC236}">
                  <a16:creationId xmlns:a16="http://schemas.microsoft.com/office/drawing/2014/main" id="{C1CEA5FD-BA7D-44D6-BB03-ABD14F3CF0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4950" y="4075113"/>
              <a:ext cx="746125" cy="1355725"/>
            </a:xfrm>
            <a:custGeom>
              <a:avLst/>
              <a:gdLst>
                <a:gd name="T0" fmla="*/ 33 w 179"/>
                <a:gd name="T1" fmla="*/ 95 h 325"/>
                <a:gd name="T2" fmla="*/ 79 w 179"/>
                <a:gd name="T3" fmla="*/ 36 h 325"/>
                <a:gd name="T4" fmla="*/ 138 w 179"/>
                <a:gd name="T5" fmla="*/ 47 h 325"/>
                <a:gd name="T6" fmla="*/ 152 w 179"/>
                <a:gd name="T7" fmla="*/ 0 h 325"/>
                <a:gd name="T8" fmla="*/ 163 w 179"/>
                <a:gd name="T9" fmla="*/ 13 h 325"/>
                <a:gd name="T10" fmla="*/ 173 w 179"/>
                <a:gd name="T11" fmla="*/ 25 h 325"/>
                <a:gd name="T12" fmla="*/ 170 w 179"/>
                <a:gd name="T13" fmla="*/ 60 h 325"/>
                <a:gd name="T14" fmla="*/ 162 w 179"/>
                <a:gd name="T15" fmla="*/ 75 h 325"/>
                <a:gd name="T16" fmla="*/ 165 w 179"/>
                <a:gd name="T17" fmla="*/ 95 h 325"/>
                <a:gd name="T18" fmla="*/ 153 w 179"/>
                <a:gd name="T19" fmla="*/ 139 h 325"/>
                <a:gd name="T20" fmla="*/ 176 w 179"/>
                <a:gd name="T21" fmla="*/ 207 h 325"/>
                <a:gd name="T22" fmla="*/ 42 w 179"/>
                <a:gd name="T23" fmla="*/ 325 h 325"/>
                <a:gd name="T24" fmla="*/ 20 w 179"/>
                <a:gd name="T25" fmla="*/ 298 h 325"/>
                <a:gd name="T26" fmla="*/ 48 w 179"/>
                <a:gd name="T27" fmla="*/ 151 h 325"/>
                <a:gd name="T28" fmla="*/ 33 w 179"/>
                <a:gd name="T29" fmla="*/ 9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9" h="325">
                  <a:moveTo>
                    <a:pt x="33" y="95"/>
                  </a:moveTo>
                  <a:cubicBezTo>
                    <a:pt x="37" y="67"/>
                    <a:pt x="55" y="44"/>
                    <a:pt x="79" y="36"/>
                  </a:cubicBezTo>
                  <a:cubicBezTo>
                    <a:pt x="110" y="26"/>
                    <a:pt x="135" y="45"/>
                    <a:pt x="138" y="47"/>
                  </a:cubicBezTo>
                  <a:cubicBezTo>
                    <a:pt x="143" y="32"/>
                    <a:pt x="147" y="16"/>
                    <a:pt x="152" y="0"/>
                  </a:cubicBezTo>
                  <a:cubicBezTo>
                    <a:pt x="155" y="3"/>
                    <a:pt x="159" y="8"/>
                    <a:pt x="163" y="13"/>
                  </a:cubicBezTo>
                  <a:cubicBezTo>
                    <a:pt x="169" y="20"/>
                    <a:pt x="172" y="24"/>
                    <a:pt x="173" y="25"/>
                  </a:cubicBezTo>
                  <a:cubicBezTo>
                    <a:pt x="179" y="38"/>
                    <a:pt x="172" y="55"/>
                    <a:pt x="170" y="60"/>
                  </a:cubicBezTo>
                  <a:cubicBezTo>
                    <a:pt x="167" y="67"/>
                    <a:pt x="164" y="71"/>
                    <a:pt x="162" y="75"/>
                  </a:cubicBezTo>
                  <a:cubicBezTo>
                    <a:pt x="163" y="79"/>
                    <a:pt x="165" y="87"/>
                    <a:pt x="165" y="95"/>
                  </a:cubicBezTo>
                  <a:cubicBezTo>
                    <a:pt x="164" y="116"/>
                    <a:pt x="156" y="128"/>
                    <a:pt x="153" y="139"/>
                  </a:cubicBezTo>
                  <a:cubicBezTo>
                    <a:pt x="150" y="152"/>
                    <a:pt x="151" y="173"/>
                    <a:pt x="176" y="207"/>
                  </a:cubicBezTo>
                  <a:cubicBezTo>
                    <a:pt x="132" y="246"/>
                    <a:pt x="87" y="286"/>
                    <a:pt x="42" y="325"/>
                  </a:cubicBezTo>
                  <a:cubicBezTo>
                    <a:pt x="31" y="316"/>
                    <a:pt x="24" y="306"/>
                    <a:pt x="20" y="298"/>
                  </a:cubicBezTo>
                  <a:cubicBezTo>
                    <a:pt x="0" y="258"/>
                    <a:pt x="12" y="200"/>
                    <a:pt x="48" y="151"/>
                  </a:cubicBezTo>
                  <a:cubicBezTo>
                    <a:pt x="43" y="132"/>
                    <a:pt x="38" y="114"/>
                    <a:pt x="33" y="95"/>
                  </a:cubicBezTo>
                </a:path>
              </a:pathLst>
            </a:custGeom>
            <a:solidFill>
              <a:srgbClr val="F04C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37">
              <a:extLst>
                <a:ext uri="{FF2B5EF4-FFF2-40B4-BE49-F238E27FC236}">
                  <a16:creationId xmlns:a16="http://schemas.microsoft.com/office/drawing/2014/main" id="{895298E2-51CC-40FD-81B8-2A3EC89D9F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5588" y="4913313"/>
              <a:ext cx="1071563" cy="555625"/>
            </a:xfrm>
            <a:custGeom>
              <a:avLst/>
              <a:gdLst>
                <a:gd name="T0" fmla="*/ 222 w 257"/>
                <a:gd name="T1" fmla="*/ 60 h 133"/>
                <a:gd name="T2" fmla="*/ 90 w 257"/>
                <a:gd name="T3" fmla="*/ 131 h 133"/>
                <a:gd name="T4" fmla="*/ 13 w 257"/>
                <a:gd name="T5" fmla="*/ 104 h 133"/>
                <a:gd name="T6" fmla="*/ 20 w 257"/>
                <a:gd name="T7" fmla="*/ 29 h 133"/>
                <a:gd name="T8" fmla="*/ 146 w 257"/>
                <a:gd name="T9" fmla="*/ 2 h 133"/>
                <a:gd name="T10" fmla="*/ 257 w 257"/>
                <a:gd name="T11" fmla="*/ 2 h 133"/>
                <a:gd name="T12" fmla="*/ 222 w 257"/>
                <a:gd name="T13" fmla="*/ 6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7" h="133">
                  <a:moveTo>
                    <a:pt x="222" y="60"/>
                  </a:moveTo>
                  <a:cubicBezTo>
                    <a:pt x="199" y="86"/>
                    <a:pt x="152" y="128"/>
                    <a:pt x="90" y="131"/>
                  </a:cubicBezTo>
                  <a:cubicBezTo>
                    <a:pt x="70" y="132"/>
                    <a:pt x="29" y="133"/>
                    <a:pt x="13" y="104"/>
                  </a:cubicBezTo>
                  <a:cubicBezTo>
                    <a:pt x="0" y="83"/>
                    <a:pt x="5" y="49"/>
                    <a:pt x="20" y="29"/>
                  </a:cubicBezTo>
                  <a:cubicBezTo>
                    <a:pt x="34" y="10"/>
                    <a:pt x="55" y="4"/>
                    <a:pt x="146" y="2"/>
                  </a:cubicBezTo>
                  <a:cubicBezTo>
                    <a:pt x="192" y="0"/>
                    <a:pt x="230" y="1"/>
                    <a:pt x="257" y="2"/>
                  </a:cubicBezTo>
                  <a:cubicBezTo>
                    <a:pt x="245" y="21"/>
                    <a:pt x="234" y="41"/>
                    <a:pt x="222" y="60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38">
              <a:extLst>
                <a:ext uri="{FF2B5EF4-FFF2-40B4-BE49-F238E27FC236}">
                  <a16:creationId xmlns:a16="http://schemas.microsoft.com/office/drawing/2014/main" id="{359A10B5-D07E-476B-8651-476B69D7B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2363" y="4922838"/>
              <a:ext cx="508000" cy="1066800"/>
            </a:xfrm>
            <a:custGeom>
              <a:avLst/>
              <a:gdLst>
                <a:gd name="T0" fmla="*/ 8 w 122"/>
                <a:gd name="T1" fmla="*/ 37 h 256"/>
                <a:gd name="T2" fmla="*/ 11 w 122"/>
                <a:gd name="T3" fmla="*/ 98 h 256"/>
                <a:gd name="T4" fmla="*/ 94 w 122"/>
                <a:gd name="T5" fmla="*/ 248 h 256"/>
                <a:gd name="T6" fmla="*/ 100 w 122"/>
                <a:gd name="T7" fmla="*/ 256 h 256"/>
                <a:gd name="T8" fmla="*/ 122 w 122"/>
                <a:gd name="T9" fmla="*/ 249 h 256"/>
                <a:gd name="T10" fmla="*/ 49 w 122"/>
                <a:gd name="T11" fmla="*/ 0 h 256"/>
                <a:gd name="T12" fmla="*/ 8 w 122"/>
                <a:gd name="T13" fmla="*/ 37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" h="256">
                  <a:moveTo>
                    <a:pt x="8" y="37"/>
                  </a:moveTo>
                  <a:cubicBezTo>
                    <a:pt x="0" y="56"/>
                    <a:pt x="4" y="74"/>
                    <a:pt x="11" y="98"/>
                  </a:cubicBezTo>
                  <a:cubicBezTo>
                    <a:pt x="26" y="160"/>
                    <a:pt x="62" y="207"/>
                    <a:pt x="94" y="248"/>
                  </a:cubicBezTo>
                  <a:cubicBezTo>
                    <a:pt x="97" y="251"/>
                    <a:pt x="99" y="254"/>
                    <a:pt x="100" y="256"/>
                  </a:cubicBezTo>
                  <a:cubicBezTo>
                    <a:pt x="108" y="254"/>
                    <a:pt x="115" y="251"/>
                    <a:pt x="122" y="249"/>
                  </a:cubicBezTo>
                  <a:cubicBezTo>
                    <a:pt x="97" y="166"/>
                    <a:pt x="73" y="83"/>
                    <a:pt x="49" y="0"/>
                  </a:cubicBezTo>
                  <a:cubicBezTo>
                    <a:pt x="40" y="3"/>
                    <a:pt x="18" y="13"/>
                    <a:pt x="8" y="37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39">
              <a:extLst>
                <a:ext uri="{FF2B5EF4-FFF2-40B4-BE49-F238E27FC236}">
                  <a16:creationId xmlns:a16="http://schemas.microsoft.com/office/drawing/2014/main" id="{CD7C59D3-5CE9-483F-A656-0368C883C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6538" y="5868988"/>
              <a:ext cx="433388" cy="392113"/>
            </a:xfrm>
            <a:custGeom>
              <a:avLst/>
              <a:gdLst>
                <a:gd name="T0" fmla="*/ 3 w 104"/>
                <a:gd name="T1" fmla="*/ 22 h 94"/>
                <a:gd name="T2" fmla="*/ 3 w 104"/>
                <a:gd name="T3" fmla="*/ 31 h 94"/>
                <a:gd name="T4" fmla="*/ 0 w 104"/>
                <a:gd name="T5" fmla="*/ 46 h 94"/>
                <a:gd name="T6" fmla="*/ 7 w 104"/>
                <a:gd name="T7" fmla="*/ 59 h 94"/>
                <a:gd name="T8" fmla="*/ 25 w 104"/>
                <a:gd name="T9" fmla="*/ 65 h 94"/>
                <a:gd name="T10" fmla="*/ 43 w 104"/>
                <a:gd name="T11" fmla="*/ 68 h 94"/>
                <a:gd name="T12" fmla="*/ 65 w 104"/>
                <a:gd name="T13" fmla="*/ 83 h 94"/>
                <a:gd name="T14" fmla="*/ 95 w 104"/>
                <a:gd name="T15" fmla="*/ 89 h 94"/>
                <a:gd name="T16" fmla="*/ 104 w 104"/>
                <a:gd name="T17" fmla="*/ 79 h 94"/>
                <a:gd name="T18" fmla="*/ 67 w 104"/>
                <a:gd name="T19" fmla="*/ 51 h 94"/>
                <a:gd name="T20" fmla="*/ 23 w 104"/>
                <a:gd name="T21" fmla="*/ 0 h 94"/>
                <a:gd name="T22" fmla="*/ 3 w 104"/>
                <a:gd name="T23" fmla="*/ 2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4" h="94">
                  <a:moveTo>
                    <a:pt x="3" y="22"/>
                  </a:moveTo>
                  <a:cubicBezTo>
                    <a:pt x="3" y="24"/>
                    <a:pt x="4" y="27"/>
                    <a:pt x="3" y="31"/>
                  </a:cubicBezTo>
                  <a:cubicBezTo>
                    <a:pt x="3" y="38"/>
                    <a:pt x="0" y="40"/>
                    <a:pt x="0" y="46"/>
                  </a:cubicBezTo>
                  <a:cubicBezTo>
                    <a:pt x="1" y="53"/>
                    <a:pt x="6" y="59"/>
                    <a:pt x="7" y="59"/>
                  </a:cubicBezTo>
                  <a:cubicBezTo>
                    <a:pt x="10" y="62"/>
                    <a:pt x="12" y="63"/>
                    <a:pt x="25" y="65"/>
                  </a:cubicBezTo>
                  <a:cubicBezTo>
                    <a:pt x="41" y="68"/>
                    <a:pt x="40" y="67"/>
                    <a:pt x="43" y="68"/>
                  </a:cubicBezTo>
                  <a:cubicBezTo>
                    <a:pt x="53" y="71"/>
                    <a:pt x="53" y="76"/>
                    <a:pt x="65" y="83"/>
                  </a:cubicBezTo>
                  <a:cubicBezTo>
                    <a:pt x="73" y="88"/>
                    <a:pt x="85" y="94"/>
                    <a:pt x="95" y="89"/>
                  </a:cubicBezTo>
                  <a:cubicBezTo>
                    <a:pt x="100" y="87"/>
                    <a:pt x="102" y="82"/>
                    <a:pt x="104" y="79"/>
                  </a:cubicBezTo>
                  <a:cubicBezTo>
                    <a:pt x="93" y="72"/>
                    <a:pt x="80" y="62"/>
                    <a:pt x="67" y="51"/>
                  </a:cubicBezTo>
                  <a:cubicBezTo>
                    <a:pt x="48" y="33"/>
                    <a:pt x="34" y="15"/>
                    <a:pt x="23" y="0"/>
                  </a:cubicBezTo>
                  <a:cubicBezTo>
                    <a:pt x="16" y="8"/>
                    <a:pt x="10" y="15"/>
                    <a:pt x="3" y="22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0">
              <a:extLst>
                <a:ext uri="{FF2B5EF4-FFF2-40B4-BE49-F238E27FC236}">
                  <a16:creationId xmlns:a16="http://schemas.microsoft.com/office/drawing/2014/main" id="{FD68743F-8591-41E2-96BA-1416A7AD32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813" y="3979863"/>
              <a:ext cx="361950" cy="887413"/>
            </a:xfrm>
            <a:custGeom>
              <a:avLst/>
              <a:gdLst>
                <a:gd name="T0" fmla="*/ 30 w 87"/>
                <a:gd name="T1" fmla="*/ 22 h 213"/>
                <a:gd name="T2" fmla="*/ 46 w 87"/>
                <a:gd name="T3" fmla="*/ 3 h 213"/>
                <a:gd name="T4" fmla="*/ 76 w 87"/>
                <a:gd name="T5" fmla="*/ 19 h 213"/>
                <a:gd name="T6" fmla="*/ 74 w 87"/>
                <a:gd name="T7" fmla="*/ 75 h 213"/>
                <a:gd name="T8" fmla="*/ 44 w 87"/>
                <a:gd name="T9" fmla="*/ 196 h 213"/>
                <a:gd name="T10" fmla="*/ 0 w 87"/>
                <a:gd name="T11" fmla="*/ 213 h 213"/>
                <a:gd name="T12" fmla="*/ 30 w 87"/>
                <a:gd name="T13" fmla="*/ 2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213">
                  <a:moveTo>
                    <a:pt x="30" y="22"/>
                  </a:moveTo>
                  <a:cubicBezTo>
                    <a:pt x="36" y="6"/>
                    <a:pt x="44" y="4"/>
                    <a:pt x="46" y="3"/>
                  </a:cubicBezTo>
                  <a:cubicBezTo>
                    <a:pt x="57" y="0"/>
                    <a:pt x="70" y="9"/>
                    <a:pt x="76" y="19"/>
                  </a:cubicBezTo>
                  <a:cubicBezTo>
                    <a:pt x="87" y="36"/>
                    <a:pt x="79" y="59"/>
                    <a:pt x="74" y="75"/>
                  </a:cubicBezTo>
                  <a:cubicBezTo>
                    <a:pt x="65" y="103"/>
                    <a:pt x="54" y="143"/>
                    <a:pt x="44" y="196"/>
                  </a:cubicBezTo>
                  <a:cubicBezTo>
                    <a:pt x="29" y="202"/>
                    <a:pt x="15" y="207"/>
                    <a:pt x="0" y="213"/>
                  </a:cubicBezTo>
                  <a:cubicBezTo>
                    <a:pt x="2" y="192"/>
                    <a:pt x="13" y="62"/>
                    <a:pt x="30" y="22"/>
                  </a:cubicBezTo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1">
              <a:extLst>
                <a:ext uri="{FF2B5EF4-FFF2-40B4-BE49-F238E27FC236}">
                  <a16:creationId xmlns:a16="http://schemas.microsoft.com/office/drawing/2014/main" id="{E93E2220-7DB1-4875-A81E-A0108B00E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813" y="4587876"/>
              <a:ext cx="625475" cy="396875"/>
            </a:xfrm>
            <a:custGeom>
              <a:avLst/>
              <a:gdLst>
                <a:gd name="T0" fmla="*/ 150 w 150"/>
                <a:gd name="T1" fmla="*/ 0 h 95"/>
                <a:gd name="T2" fmla="*/ 40 w 150"/>
                <a:gd name="T3" fmla="*/ 28 h 95"/>
                <a:gd name="T4" fmla="*/ 0 w 150"/>
                <a:gd name="T5" fmla="*/ 59 h 95"/>
                <a:gd name="T6" fmla="*/ 6 w 150"/>
                <a:gd name="T7" fmla="*/ 76 h 95"/>
                <a:gd name="T8" fmla="*/ 148 w 150"/>
                <a:gd name="T9" fmla="*/ 24 h 95"/>
                <a:gd name="T10" fmla="*/ 150 w 150"/>
                <a:gd name="T1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0" h="95">
                  <a:moveTo>
                    <a:pt x="150" y="0"/>
                  </a:moveTo>
                  <a:cubicBezTo>
                    <a:pt x="100" y="7"/>
                    <a:pt x="63" y="19"/>
                    <a:pt x="40" y="28"/>
                  </a:cubicBezTo>
                  <a:cubicBezTo>
                    <a:pt x="21" y="35"/>
                    <a:pt x="2" y="44"/>
                    <a:pt x="0" y="59"/>
                  </a:cubicBezTo>
                  <a:cubicBezTo>
                    <a:pt x="0" y="66"/>
                    <a:pt x="3" y="73"/>
                    <a:pt x="6" y="76"/>
                  </a:cubicBezTo>
                  <a:cubicBezTo>
                    <a:pt x="23" y="95"/>
                    <a:pt x="98" y="55"/>
                    <a:pt x="148" y="24"/>
                  </a:cubicBezTo>
                  <a:cubicBezTo>
                    <a:pt x="149" y="16"/>
                    <a:pt x="150" y="8"/>
                    <a:pt x="150" y="0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42">
              <a:extLst>
                <a:ext uri="{FF2B5EF4-FFF2-40B4-BE49-F238E27FC236}">
                  <a16:creationId xmlns:a16="http://schemas.microsoft.com/office/drawing/2014/main" id="{A7692C67-EB9E-46A3-AD5E-F890631A8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3550" y="3608388"/>
              <a:ext cx="300038" cy="379413"/>
            </a:xfrm>
            <a:custGeom>
              <a:avLst/>
              <a:gdLst>
                <a:gd name="T0" fmla="*/ 24 w 72"/>
                <a:gd name="T1" fmla="*/ 0 h 91"/>
                <a:gd name="T2" fmla="*/ 19 w 72"/>
                <a:gd name="T3" fmla="*/ 35 h 91"/>
                <a:gd name="T4" fmla="*/ 0 w 72"/>
                <a:gd name="T5" fmla="*/ 91 h 91"/>
                <a:gd name="T6" fmla="*/ 67 w 72"/>
                <a:gd name="T7" fmla="*/ 89 h 91"/>
                <a:gd name="T8" fmla="*/ 59 w 72"/>
                <a:gd name="T9" fmla="*/ 48 h 91"/>
                <a:gd name="T10" fmla="*/ 72 w 72"/>
                <a:gd name="T11" fmla="*/ 18 h 91"/>
                <a:gd name="T12" fmla="*/ 24 w 72"/>
                <a:gd name="T13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91">
                  <a:moveTo>
                    <a:pt x="24" y="0"/>
                  </a:moveTo>
                  <a:cubicBezTo>
                    <a:pt x="23" y="10"/>
                    <a:pt x="22" y="22"/>
                    <a:pt x="19" y="35"/>
                  </a:cubicBezTo>
                  <a:cubicBezTo>
                    <a:pt x="14" y="58"/>
                    <a:pt x="7" y="77"/>
                    <a:pt x="0" y="91"/>
                  </a:cubicBezTo>
                  <a:cubicBezTo>
                    <a:pt x="23" y="90"/>
                    <a:pt x="45" y="89"/>
                    <a:pt x="67" y="89"/>
                  </a:cubicBezTo>
                  <a:cubicBezTo>
                    <a:pt x="64" y="84"/>
                    <a:pt x="55" y="68"/>
                    <a:pt x="59" y="48"/>
                  </a:cubicBezTo>
                  <a:cubicBezTo>
                    <a:pt x="61" y="33"/>
                    <a:pt x="68" y="23"/>
                    <a:pt x="72" y="18"/>
                  </a:cubicBezTo>
                  <a:cubicBezTo>
                    <a:pt x="56" y="12"/>
                    <a:pt x="40" y="6"/>
                    <a:pt x="24" y="0"/>
                  </a:cubicBezTo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43">
              <a:extLst>
                <a:ext uri="{FF2B5EF4-FFF2-40B4-BE49-F238E27FC236}">
                  <a16:creationId xmlns:a16="http://schemas.microsoft.com/office/drawing/2014/main" id="{29EFF2D7-166E-4D30-BF38-64F7BAB26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4850" y="3816351"/>
              <a:ext cx="4763" cy="41275"/>
            </a:xfrm>
            <a:custGeom>
              <a:avLst/>
              <a:gdLst>
                <a:gd name="T0" fmla="*/ 0 w 1"/>
                <a:gd name="T1" fmla="*/ 10 h 10"/>
                <a:gd name="T2" fmla="*/ 0 w 1"/>
                <a:gd name="T3" fmla="*/ 0 h 10"/>
                <a:gd name="T4" fmla="*/ 1 w 1"/>
                <a:gd name="T5" fmla="*/ 0 h 10"/>
                <a:gd name="T6" fmla="*/ 1 w 1"/>
                <a:gd name="T7" fmla="*/ 0 h 10"/>
                <a:gd name="T8" fmla="*/ 1 w 1"/>
                <a:gd name="T9" fmla="*/ 10 h 10"/>
                <a:gd name="T10" fmla="*/ 0 w 1"/>
                <a:gd name="T1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0">
                  <a:moveTo>
                    <a:pt x="0" y="10"/>
                  </a:moveTo>
                  <a:cubicBezTo>
                    <a:pt x="0" y="7"/>
                    <a:pt x="0" y="4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4"/>
                    <a:pt x="1" y="7"/>
                    <a:pt x="1" y="10"/>
                  </a:cubicBezTo>
                  <a:cubicBezTo>
                    <a:pt x="1" y="10"/>
                    <a:pt x="0" y="10"/>
                    <a:pt x="0" y="10"/>
                  </a:cubicBezTo>
                </a:path>
              </a:pathLst>
            </a:custGeom>
            <a:solidFill>
              <a:srgbClr val="2928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44">
              <a:extLst>
                <a:ext uri="{FF2B5EF4-FFF2-40B4-BE49-F238E27FC236}">
                  <a16:creationId xmlns:a16="http://schemas.microsoft.com/office/drawing/2014/main" id="{31BE10C4-69A7-4053-A03C-412129FAF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4988" y="3716338"/>
              <a:ext cx="169863" cy="146050"/>
            </a:xfrm>
            <a:custGeom>
              <a:avLst/>
              <a:gdLst>
                <a:gd name="T0" fmla="*/ 35 w 41"/>
                <a:gd name="T1" fmla="*/ 35 h 35"/>
                <a:gd name="T2" fmla="*/ 0 w 41"/>
                <a:gd name="T3" fmla="*/ 22 h 35"/>
                <a:gd name="T4" fmla="*/ 3 w 41"/>
                <a:gd name="T5" fmla="*/ 8 h 35"/>
                <a:gd name="T6" fmla="*/ 5 w 41"/>
                <a:gd name="T7" fmla="*/ 0 h 35"/>
                <a:gd name="T8" fmla="*/ 17 w 41"/>
                <a:gd name="T9" fmla="*/ 11 h 35"/>
                <a:gd name="T10" fmla="*/ 41 w 41"/>
                <a:gd name="T11" fmla="*/ 24 h 35"/>
                <a:gd name="T12" fmla="*/ 41 w 41"/>
                <a:gd name="T13" fmla="*/ 34 h 35"/>
                <a:gd name="T14" fmla="*/ 35 w 41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35">
                  <a:moveTo>
                    <a:pt x="35" y="35"/>
                  </a:moveTo>
                  <a:cubicBezTo>
                    <a:pt x="22" y="35"/>
                    <a:pt x="10" y="30"/>
                    <a:pt x="0" y="22"/>
                  </a:cubicBezTo>
                  <a:cubicBezTo>
                    <a:pt x="1" y="18"/>
                    <a:pt x="2" y="13"/>
                    <a:pt x="3" y="8"/>
                  </a:cubicBezTo>
                  <a:cubicBezTo>
                    <a:pt x="4" y="6"/>
                    <a:pt x="4" y="3"/>
                    <a:pt x="5" y="0"/>
                  </a:cubicBezTo>
                  <a:cubicBezTo>
                    <a:pt x="9" y="5"/>
                    <a:pt x="14" y="8"/>
                    <a:pt x="17" y="11"/>
                  </a:cubicBezTo>
                  <a:cubicBezTo>
                    <a:pt x="25" y="17"/>
                    <a:pt x="33" y="23"/>
                    <a:pt x="41" y="24"/>
                  </a:cubicBezTo>
                  <a:cubicBezTo>
                    <a:pt x="41" y="28"/>
                    <a:pt x="41" y="31"/>
                    <a:pt x="41" y="34"/>
                  </a:cubicBezTo>
                  <a:cubicBezTo>
                    <a:pt x="39" y="35"/>
                    <a:pt x="37" y="35"/>
                    <a:pt x="35" y="35"/>
                  </a:cubicBezTo>
                </a:path>
              </a:pathLst>
            </a:custGeom>
            <a:solidFill>
              <a:srgbClr val="EA8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45">
              <a:extLst>
                <a:ext uri="{FF2B5EF4-FFF2-40B4-BE49-F238E27FC236}">
                  <a16:creationId xmlns:a16="http://schemas.microsoft.com/office/drawing/2014/main" id="{4536E8E1-F895-4AAC-BCB1-E4D94FA34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5450" y="3195638"/>
              <a:ext cx="476250" cy="628650"/>
            </a:xfrm>
            <a:custGeom>
              <a:avLst/>
              <a:gdLst>
                <a:gd name="T0" fmla="*/ 11 w 114"/>
                <a:gd name="T1" fmla="*/ 34 h 151"/>
                <a:gd name="T2" fmla="*/ 9 w 114"/>
                <a:gd name="T3" fmla="*/ 88 h 151"/>
                <a:gd name="T4" fmla="*/ 43 w 114"/>
                <a:gd name="T5" fmla="*/ 136 h 151"/>
                <a:gd name="T6" fmla="*/ 73 w 114"/>
                <a:gd name="T7" fmla="*/ 148 h 151"/>
                <a:gd name="T8" fmla="*/ 93 w 114"/>
                <a:gd name="T9" fmla="*/ 129 h 151"/>
                <a:gd name="T10" fmla="*/ 111 w 114"/>
                <a:gd name="T11" fmla="*/ 60 h 151"/>
                <a:gd name="T12" fmla="*/ 97 w 114"/>
                <a:gd name="T13" fmla="*/ 20 h 151"/>
                <a:gd name="T14" fmla="*/ 61 w 114"/>
                <a:gd name="T15" fmla="*/ 1 h 151"/>
                <a:gd name="T16" fmla="*/ 11 w 114"/>
                <a:gd name="T17" fmla="*/ 3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51">
                  <a:moveTo>
                    <a:pt x="11" y="34"/>
                  </a:moveTo>
                  <a:cubicBezTo>
                    <a:pt x="0" y="56"/>
                    <a:pt x="6" y="79"/>
                    <a:pt x="9" y="88"/>
                  </a:cubicBezTo>
                  <a:cubicBezTo>
                    <a:pt x="17" y="115"/>
                    <a:pt x="34" y="129"/>
                    <a:pt x="43" y="136"/>
                  </a:cubicBezTo>
                  <a:cubicBezTo>
                    <a:pt x="52" y="143"/>
                    <a:pt x="62" y="151"/>
                    <a:pt x="73" y="148"/>
                  </a:cubicBezTo>
                  <a:cubicBezTo>
                    <a:pt x="81" y="146"/>
                    <a:pt x="87" y="138"/>
                    <a:pt x="93" y="129"/>
                  </a:cubicBezTo>
                  <a:cubicBezTo>
                    <a:pt x="99" y="119"/>
                    <a:pt x="114" y="95"/>
                    <a:pt x="111" y="60"/>
                  </a:cubicBezTo>
                  <a:cubicBezTo>
                    <a:pt x="110" y="49"/>
                    <a:pt x="109" y="34"/>
                    <a:pt x="97" y="20"/>
                  </a:cubicBezTo>
                  <a:cubicBezTo>
                    <a:pt x="83" y="2"/>
                    <a:pt x="63" y="1"/>
                    <a:pt x="61" y="1"/>
                  </a:cubicBezTo>
                  <a:cubicBezTo>
                    <a:pt x="39" y="0"/>
                    <a:pt x="20" y="15"/>
                    <a:pt x="11" y="34"/>
                  </a:cubicBezTo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46">
              <a:extLst>
                <a:ext uri="{FF2B5EF4-FFF2-40B4-BE49-F238E27FC236}">
                  <a16:creationId xmlns:a16="http://schemas.microsoft.com/office/drawing/2014/main" id="{E2E0D9B1-44F3-4EAF-9B04-23FAC8644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9575" y="3003551"/>
              <a:ext cx="600075" cy="292100"/>
            </a:xfrm>
            <a:custGeom>
              <a:avLst/>
              <a:gdLst>
                <a:gd name="T0" fmla="*/ 1 w 144"/>
                <a:gd name="T1" fmla="*/ 70 h 70"/>
                <a:gd name="T2" fmla="*/ 11 w 144"/>
                <a:gd name="T3" fmla="*/ 29 h 70"/>
                <a:gd name="T4" fmla="*/ 65 w 144"/>
                <a:gd name="T5" fmla="*/ 3 h 70"/>
                <a:gd name="T6" fmla="*/ 123 w 144"/>
                <a:gd name="T7" fmla="*/ 20 h 70"/>
                <a:gd name="T8" fmla="*/ 144 w 144"/>
                <a:gd name="T9" fmla="*/ 54 h 70"/>
                <a:gd name="T10" fmla="*/ 1 w 144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70">
                  <a:moveTo>
                    <a:pt x="1" y="70"/>
                  </a:moveTo>
                  <a:cubicBezTo>
                    <a:pt x="0" y="62"/>
                    <a:pt x="1" y="45"/>
                    <a:pt x="11" y="29"/>
                  </a:cubicBezTo>
                  <a:cubicBezTo>
                    <a:pt x="26" y="6"/>
                    <a:pt x="53" y="4"/>
                    <a:pt x="65" y="3"/>
                  </a:cubicBezTo>
                  <a:cubicBezTo>
                    <a:pt x="75" y="2"/>
                    <a:pt x="101" y="0"/>
                    <a:pt x="123" y="20"/>
                  </a:cubicBezTo>
                  <a:cubicBezTo>
                    <a:pt x="136" y="32"/>
                    <a:pt x="141" y="46"/>
                    <a:pt x="144" y="54"/>
                  </a:cubicBezTo>
                  <a:cubicBezTo>
                    <a:pt x="96" y="59"/>
                    <a:pt x="49" y="65"/>
                    <a:pt x="1" y="70"/>
                  </a:cubicBezTo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47">
              <a:extLst>
                <a:ext uri="{FF2B5EF4-FFF2-40B4-BE49-F238E27FC236}">
                  <a16:creationId xmlns:a16="http://schemas.microsoft.com/office/drawing/2014/main" id="{5D75DBFA-B6EF-4964-9002-9159E50F7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2063" y="3319463"/>
              <a:ext cx="4763" cy="476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0 h 1"/>
                <a:gd name="T4" fmla="*/ 1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</a:path>
              </a:pathLst>
            </a:custGeom>
            <a:solidFill>
              <a:srgbClr val="77B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48">
              <a:extLst>
                <a:ext uri="{FF2B5EF4-FFF2-40B4-BE49-F238E27FC236}">
                  <a16:creationId xmlns:a16="http://schemas.microsoft.com/office/drawing/2014/main" id="{2AAD1656-119A-494A-99E7-19EF0029E3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2063" y="3319463"/>
              <a:ext cx="284163" cy="284163"/>
            </a:xfrm>
            <a:custGeom>
              <a:avLst/>
              <a:gdLst>
                <a:gd name="T0" fmla="*/ 60 w 68"/>
                <a:gd name="T1" fmla="*/ 68 h 68"/>
                <a:gd name="T2" fmla="*/ 54 w 68"/>
                <a:gd name="T3" fmla="*/ 65 h 68"/>
                <a:gd name="T4" fmla="*/ 0 w 68"/>
                <a:gd name="T5" fmla="*/ 1 h 68"/>
                <a:gd name="T6" fmla="*/ 1 w 68"/>
                <a:gd name="T7" fmla="*/ 0 h 68"/>
                <a:gd name="T8" fmla="*/ 2 w 68"/>
                <a:gd name="T9" fmla="*/ 0 h 68"/>
                <a:gd name="T10" fmla="*/ 58 w 68"/>
                <a:gd name="T11" fmla="*/ 56 h 68"/>
                <a:gd name="T12" fmla="*/ 68 w 68"/>
                <a:gd name="T13" fmla="*/ 60 h 68"/>
                <a:gd name="T14" fmla="*/ 60 w 68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68">
                  <a:moveTo>
                    <a:pt x="60" y="68"/>
                  </a:moveTo>
                  <a:cubicBezTo>
                    <a:pt x="58" y="67"/>
                    <a:pt x="56" y="66"/>
                    <a:pt x="54" y="65"/>
                  </a:cubicBezTo>
                  <a:cubicBezTo>
                    <a:pt x="25" y="48"/>
                    <a:pt x="9" y="20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2" y="16"/>
                    <a:pt x="30" y="40"/>
                    <a:pt x="58" y="56"/>
                  </a:cubicBezTo>
                  <a:cubicBezTo>
                    <a:pt x="61" y="57"/>
                    <a:pt x="64" y="59"/>
                    <a:pt x="68" y="60"/>
                  </a:cubicBezTo>
                  <a:cubicBezTo>
                    <a:pt x="65" y="63"/>
                    <a:pt x="63" y="65"/>
                    <a:pt x="60" y="68"/>
                  </a:cubicBezTo>
                </a:path>
              </a:pathLst>
            </a:custGeom>
            <a:solidFill>
              <a:srgbClr val="E0B9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49">
              <a:extLst>
                <a:ext uri="{FF2B5EF4-FFF2-40B4-BE49-F238E27FC236}">
                  <a16:creationId xmlns:a16="http://schemas.microsoft.com/office/drawing/2014/main" id="{ECCF8E9C-984E-4486-9A9D-BAA391A191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2888" y="3570288"/>
              <a:ext cx="254000" cy="74613"/>
            </a:xfrm>
            <a:custGeom>
              <a:avLst/>
              <a:gdLst>
                <a:gd name="T0" fmla="*/ 50 w 61"/>
                <a:gd name="T1" fmla="*/ 18 h 18"/>
                <a:gd name="T2" fmla="*/ 0 w 61"/>
                <a:gd name="T3" fmla="*/ 8 h 18"/>
                <a:gd name="T4" fmla="*/ 8 w 61"/>
                <a:gd name="T5" fmla="*/ 0 h 18"/>
                <a:gd name="T6" fmla="*/ 56 w 61"/>
                <a:gd name="T7" fmla="*/ 9 h 18"/>
                <a:gd name="T8" fmla="*/ 57 w 61"/>
                <a:gd name="T9" fmla="*/ 9 h 18"/>
                <a:gd name="T10" fmla="*/ 61 w 61"/>
                <a:gd name="T11" fmla="*/ 17 h 18"/>
                <a:gd name="T12" fmla="*/ 50 w 61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18">
                  <a:moveTo>
                    <a:pt x="50" y="18"/>
                  </a:moveTo>
                  <a:cubicBezTo>
                    <a:pt x="30" y="18"/>
                    <a:pt x="14" y="15"/>
                    <a:pt x="0" y="8"/>
                  </a:cubicBezTo>
                  <a:cubicBezTo>
                    <a:pt x="3" y="5"/>
                    <a:pt x="5" y="3"/>
                    <a:pt x="8" y="0"/>
                  </a:cubicBezTo>
                  <a:cubicBezTo>
                    <a:pt x="23" y="7"/>
                    <a:pt x="37" y="9"/>
                    <a:pt x="56" y="9"/>
                  </a:cubicBezTo>
                  <a:cubicBezTo>
                    <a:pt x="56" y="9"/>
                    <a:pt x="56" y="9"/>
                    <a:pt x="57" y="9"/>
                  </a:cubicBezTo>
                  <a:cubicBezTo>
                    <a:pt x="58" y="12"/>
                    <a:pt x="60" y="15"/>
                    <a:pt x="61" y="17"/>
                  </a:cubicBezTo>
                  <a:cubicBezTo>
                    <a:pt x="57" y="18"/>
                    <a:pt x="54" y="18"/>
                    <a:pt x="50" y="18"/>
                  </a:cubicBezTo>
                </a:path>
              </a:pathLst>
            </a:custGeom>
            <a:solidFill>
              <a:srgbClr val="2A2A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50">
              <a:extLst>
                <a:ext uri="{FF2B5EF4-FFF2-40B4-BE49-F238E27FC236}">
                  <a16:creationId xmlns:a16="http://schemas.microsoft.com/office/drawing/2014/main" id="{CFDA1632-3603-497B-BD95-E01E5EA0A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3788" y="3508376"/>
              <a:ext cx="423863" cy="66675"/>
            </a:xfrm>
            <a:custGeom>
              <a:avLst/>
              <a:gdLst>
                <a:gd name="T0" fmla="*/ 4 w 102"/>
                <a:gd name="T1" fmla="*/ 16 h 16"/>
                <a:gd name="T2" fmla="*/ 0 w 102"/>
                <a:gd name="T3" fmla="*/ 5 h 16"/>
                <a:gd name="T4" fmla="*/ 53 w 102"/>
                <a:gd name="T5" fmla="*/ 0 h 16"/>
                <a:gd name="T6" fmla="*/ 72 w 102"/>
                <a:gd name="T7" fmla="*/ 0 h 16"/>
                <a:gd name="T8" fmla="*/ 100 w 102"/>
                <a:gd name="T9" fmla="*/ 1 h 16"/>
                <a:gd name="T10" fmla="*/ 102 w 102"/>
                <a:gd name="T11" fmla="*/ 3 h 16"/>
                <a:gd name="T12" fmla="*/ 49 w 102"/>
                <a:gd name="T13" fmla="*/ 9 h 16"/>
                <a:gd name="T14" fmla="*/ 4 w 102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6">
                  <a:moveTo>
                    <a:pt x="4" y="16"/>
                  </a:moveTo>
                  <a:cubicBezTo>
                    <a:pt x="3" y="12"/>
                    <a:pt x="2" y="9"/>
                    <a:pt x="0" y="5"/>
                  </a:cubicBezTo>
                  <a:cubicBezTo>
                    <a:pt x="15" y="3"/>
                    <a:pt x="31" y="1"/>
                    <a:pt x="53" y="0"/>
                  </a:cubicBezTo>
                  <a:cubicBezTo>
                    <a:pt x="60" y="0"/>
                    <a:pt x="66" y="0"/>
                    <a:pt x="72" y="0"/>
                  </a:cubicBezTo>
                  <a:cubicBezTo>
                    <a:pt x="84" y="0"/>
                    <a:pt x="93" y="0"/>
                    <a:pt x="100" y="1"/>
                  </a:cubicBezTo>
                  <a:cubicBezTo>
                    <a:pt x="101" y="1"/>
                    <a:pt x="101" y="2"/>
                    <a:pt x="102" y="3"/>
                  </a:cubicBezTo>
                  <a:cubicBezTo>
                    <a:pt x="90" y="4"/>
                    <a:pt x="71" y="6"/>
                    <a:pt x="49" y="9"/>
                  </a:cubicBezTo>
                  <a:cubicBezTo>
                    <a:pt x="31" y="12"/>
                    <a:pt x="17" y="14"/>
                    <a:pt x="4" y="16"/>
                  </a:cubicBezTo>
                </a:path>
              </a:pathLst>
            </a:custGeom>
            <a:solidFill>
              <a:srgbClr val="E0B9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51">
              <a:extLst>
                <a:ext uri="{FF2B5EF4-FFF2-40B4-BE49-F238E27FC236}">
                  <a16:creationId xmlns:a16="http://schemas.microsoft.com/office/drawing/2014/main" id="{70F44E15-4966-4F40-94F5-8DC7B8B5A8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1538" y="3529013"/>
              <a:ext cx="238125" cy="82550"/>
            </a:xfrm>
            <a:custGeom>
              <a:avLst/>
              <a:gdLst>
                <a:gd name="T0" fmla="*/ 0 w 57"/>
                <a:gd name="T1" fmla="*/ 20 h 20"/>
                <a:gd name="T2" fmla="*/ 2 w 57"/>
                <a:gd name="T3" fmla="*/ 10 h 20"/>
                <a:gd name="T4" fmla="*/ 53 w 57"/>
                <a:gd name="T5" fmla="*/ 0 h 20"/>
                <a:gd name="T6" fmla="*/ 57 w 57"/>
                <a:gd name="T7" fmla="*/ 11 h 20"/>
                <a:gd name="T8" fmla="*/ 0 w 57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20">
                  <a:moveTo>
                    <a:pt x="0" y="20"/>
                  </a:moveTo>
                  <a:cubicBezTo>
                    <a:pt x="1" y="17"/>
                    <a:pt x="2" y="13"/>
                    <a:pt x="2" y="10"/>
                  </a:cubicBezTo>
                  <a:cubicBezTo>
                    <a:pt x="21" y="7"/>
                    <a:pt x="36" y="3"/>
                    <a:pt x="53" y="0"/>
                  </a:cubicBezTo>
                  <a:cubicBezTo>
                    <a:pt x="55" y="4"/>
                    <a:pt x="56" y="7"/>
                    <a:pt x="57" y="11"/>
                  </a:cubicBezTo>
                  <a:cubicBezTo>
                    <a:pt x="33" y="14"/>
                    <a:pt x="16" y="17"/>
                    <a:pt x="0" y="20"/>
                  </a:cubicBezTo>
                </a:path>
              </a:pathLst>
            </a:custGeom>
            <a:solidFill>
              <a:srgbClr val="2A2A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52">
              <a:extLst>
                <a:ext uri="{FF2B5EF4-FFF2-40B4-BE49-F238E27FC236}">
                  <a16:creationId xmlns:a16="http://schemas.microsoft.com/office/drawing/2014/main" id="{DE08E3A9-7C65-4637-B5F1-A5090E86FB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9425" y="3570288"/>
              <a:ext cx="401638" cy="71438"/>
            </a:xfrm>
            <a:custGeom>
              <a:avLst/>
              <a:gdLst>
                <a:gd name="T0" fmla="*/ 4 w 96"/>
                <a:gd name="T1" fmla="*/ 17 h 17"/>
                <a:gd name="T2" fmla="*/ 0 w 96"/>
                <a:gd name="T3" fmla="*/ 9 h 17"/>
                <a:gd name="T4" fmla="*/ 53 w 96"/>
                <a:gd name="T5" fmla="*/ 6 h 17"/>
                <a:gd name="T6" fmla="*/ 96 w 96"/>
                <a:gd name="T7" fmla="*/ 0 h 17"/>
                <a:gd name="T8" fmla="*/ 94 w 96"/>
                <a:gd name="T9" fmla="*/ 10 h 17"/>
                <a:gd name="T10" fmla="*/ 49 w 96"/>
                <a:gd name="T11" fmla="*/ 15 h 17"/>
                <a:gd name="T12" fmla="*/ 4 w 96"/>
                <a:gd name="T1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17">
                  <a:moveTo>
                    <a:pt x="4" y="17"/>
                  </a:moveTo>
                  <a:cubicBezTo>
                    <a:pt x="3" y="15"/>
                    <a:pt x="1" y="12"/>
                    <a:pt x="0" y="9"/>
                  </a:cubicBezTo>
                  <a:cubicBezTo>
                    <a:pt x="15" y="9"/>
                    <a:pt x="32" y="7"/>
                    <a:pt x="53" y="6"/>
                  </a:cubicBezTo>
                  <a:cubicBezTo>
                    <a:pt x="70" y="4"/>
                    <a:pt x="84" y="2"/>
                    <a:pt x="96" y="0"/>
                  </a:cubicBezTo>
                  <a:cubicBezTo>
                    <a:pt x="96" y="3"/>
                    <a:pt x="95" y="7"/>
                    <a:pt x="94" y="10"/>
                  </a:cubicBezTo>
                  <a:cubicBezTo>
                    <a:pt x="80" y="12"/>
                    <a:pt x="66" y="13"/>
                    <a:pt x="49" y="15"/>
                  </a:cubicBezTo>
                  <a:cubicBezTo>
                    <a:pt x="31" y="16"/>
                    <a:pt x="17" y="17"/>
                    <a:pt x="4" y="17"/>
                  </a:cubicBezTo>
                </a:path>
              </a:pathLst>
            </a:custGeom>
            <a:solidFill>
              <a:srgbClr val="F58B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53">
              <a:extLst>
                <a:ext uri="{FF2B5EF4-FFF2-40B4-BE49-F238E27FC236}">
                  <a16:creationId xmlns:a16="http://schemas.microsoft.com/office/drawing/2014/main" id="{1CBA0168-CD42-46C9-B933-A6EF60432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000" y="3211513"/>
              <a:ext cx="1517650" cy="409575"/>
            </a:xfrm>
            <a:custGeom>
              <a:avLst/>
              <a:gdLst>
                <a:gd name="T0" fmla="*/ 0 w 364"/>
                <a:gd name="T1" fmla="*/ 26 h 98"/>
                <a:gd name="T2" fmla="*/ 101 w 364"/>
                <a:gd name="T3" fmla="*/ 10 h 98"/>
                <a:gd name="T4" fmla="*/ 238 w 364"/>
                <a:gd name="T5" fmla="*/ 1 h 98"/>
                <a:gd name="T6" fmla="*/ 292 w 364"/>
                <a:gd name="T7" fmla="*/ 9 h 98"/>
                <a:gd name="T8" fmla="*/ 345 w 364"/>
                <a:gd name="T9" fmla="*/ 38 h 98"/>
                <a:gd name="T10" fmla="*/ 364 w 364"/>
                <a:gd name="T11" fmla="*/ 72 h 98"/>
                <a:gd name="T12" fmla="*/ 315 w 364"/>
                <a:gd name="T13" fmla="*/ 71 h 98"/>
                <a:gd name="T14" fmla="*/ 168 w 364"/>
                <a:gd name="T15" fmla="*/ 92 h 98"/>
                <a:gd name="T16" fmla="*/ 56 w 364"/>
                <a:gd name="T17" fmla="*/ 82 h 98"/>
                <a:gd name="T18" fmla="*/ 0 w 364"/>
                <a:gd name="T19" fmla="*/ 2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4" h="98">
                  <a:moveTo>
                    <a:pt x="0" y="26"/>
                  </a:moveTo>
                  <a:cubicBezTo>
                    <a:pt x="33" y="20"/>
                    <a:pt x="67" y="15"/>
                    <a:pt x="101" y="10"/>
                  </a:cubicBezTo>
                  <a:cubicBezTo>
                    <a:pt x="129" y="6"/>
                    <a:pt x="179" y="0"/>
                    <a:pt x="238" y="1"/>
                  </a:cubicBezTo>
                  <a:cubicBezTo>
                    <a:pt x="246" y="1"/>
                    <a:pt x="267" y="2"/>
                    <a:pt x="292" y="9"/>
                  </a:cubicBezTo>
                  <a:cubicBezTo>
                    <a:pt x="311" y="15"/>
                    <a:pt x="329" y="21"/>
                    <a:pt x="345" y="38"/>
                  </a:cubicBezTo>
                  <a:cubicBezTo>
                    <a:pt x="355" y="50"/>
                    <a:pt x="361" y="63"/>
                    <a:pt x="364" y="72"/>
                  </a:cubicBezTo>
                  <a:cubicBezTo>
                    <a:pt x="353" y="71"/>
                    <a:pt x="336" y="71"/>
                    <a:pt x="315" y="71"/>
                  </a:cubicBezTo>
                  <a:cubicBezTo>
                    <a:pt x="249" y="74"/>
                    <a:pt x="232" y="86"/>
                    <a:pt x="168" y="92"/>
                  </a:cubicBezTo>
                  <a:cubicBezTo>
                    <a:pt x="115" y="96"/>
                    <a:pt x="87" y="98"/>
                    <a:pt x="56" y="82"/>
                  </a:cubicBezTo>
                  <a:cubicBezTo>
                    <a:pt x="28" y="66"/>
                    <a:pt x="10" y="42"/>
                    <a:pt x="0" y="26"/>
                  </a:cubicBezTo>
                </a:path>
              </a:pathLst>
            </a:custGeom>
            <a:solidFill>
              <a:srgbClr val="FFD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54">
              <a:extLst>
                <a:ext uri="{FF2B5EF4-FFF2-40B4-BE49-F238E27FC236}">
                  <a16:creationId xmlns:a16="http://schemas.microsoft.com/office/drawing/2014/main" id="{42E2AC73-27BE-4FD6-AAC2-B57D25610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1650" y="3078163"/>
              <a:ext cx="111125" cy="87313"/>
            </a:xfrm>
            <a:custGeom>
              <a:avLst/>
              <a:gdLst>
                <a:gd name="T0" fmla="*/ 2 w 27"/>
                <a:gd name="T1" fmla="*/ 21 h 21"/>
                <a:gd name="T2" fmla="*/ 1 w 27"/>
                <a:gd name="T3" fmla="*/ 21 h 21"/>
                <a:gd name="T4" fmla="*/ 0 w 27"/>
                <a:gd name="T5" fmla="*/ 19 h 21"/>
                <a:gd name="T6" fmla="*/ 1 w 27"/>
                <a:gd name="T7" fmla="*/ 16 h 21"/>
                <a:gd name="T8" fmla="*/ 17 w 27"/>
                <a:gd name="T9" fmla="*/ 1 h 21"/>
                <a:gd name="T10" fmla="*/ 20 w 27"/>
                <a:gd name="T11" fmla="*/ 0 h 21"/>
                <a:gd name="T12" fmla="*/ 20 w 27"/>
                <a:gd name="T13" fmla="*/ 0 h 21"/>
                <a:gd name="T14" fmla="*/ 25 w 27"/>
                <a:gd name="T15" fmla="*/ 2 h 21"/>
                <a:gd name="T16" fmla="*/ 27 w 27"/>
                <a:gd name="T17" fmla="*/ 7 h 21"/>
                <a:gd name="T18" fmla="*/ 21 w 27"/>
                <a:gd name="T19" fmla="*/ 11 h 21"/>
                <a:gd name="T20" fmla="*/ 3 w 27"/>
                <a:gd name="T21" fmla="*/ 21 h 21"/>
                <a:gd name="T22" fmla="*/ 2 w 27"/>
                <a:gd name="T2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21">
                  <a:moveTo>
                    <a:pt x="2" y="21"/>
                  </a:moveTo>
                  <a:cubicBezTo>
                    <a:pt x="2" y="21"/>
                    <a:pt x="2" y="21"/>
                    <a:pt x="1" y="21"/>
                  </a:cubicBezTo>
                  <a:cubicBezTo>
                    <a:pt x="0" y="21"/>
                    <a:pt x="0" y="20"/>
                    <a:pt x="0" y="19"/>
                  </a:cubicBezTo>
                  <a:cubicBezTo>
                    <a:pt x="0" y="18"/>
                    <a:pt x="1" y="16"/>
                    <a:pt x="1" y="16"/>
                  </a:cubicBezTo>
                  <a:cubicBezTo>
                    <a:pt x="3" y="13"/>
                    <a:pt x="10" y="4"/>
                    <a:pt x="17" y="1"/>
                  </a:cubicBezTo>
                  <a:cubicBezTo>
                    <a:pt x="18" y="0"/>
                    <a:pt x="19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1" y="0"/>
                    <a:pt x="23" y="0"/>
                    <a:pt x="25" y="2"/>
                  </a:cubicBezTo>
                  <a:cubicBezTo>
                    <a:pt x="26" y="3"/>
                    <a:pt x="27" y="6"/>
                    <a:pt x="27" y="7"/>
                  </a:cubicBezTo>
                  <a:cubicBezTo>
                    <a:pt x="26" y="10"/>
                    <a:pt x="23" y="10"/>
                    <a:pt x="21" y="11"/>
                  </a:cubicBezTo>
                  <a:cubicBezTo>
                    <a:pt x="14" y="12"/>
                    <a:pt x="9" y="18"/>
                    <a:pt x="3" y="21"/>
                  </a:cubicBezTo>
                  <a:cubicBezTo>
                    <a:pt x="3" y="21"/>
                    <a:pt x="2" y="21"/>
                    <a:pt x="2" y="21"/>
                  </a:cubicBezTo>
                </a:path>
              </a:pathLst>
            </a:custGeom>
            <a:solidFill>
              <a:srgbClr val="FFE5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55">
              <a:extLst>
                <a:ext uri="{FF2B5EF4-FFF2-40B4-BE49-F238E27FC236}">
                  <a16:creationId xmlns:a16="http://schemas.microsoft.com/office/drawing/2014/main" id="{357BC8F2-ABCF-4377-8EE7-6436DD373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7538" y="3057526"/>
              <a:ext cx="41275" cy="41275"/>
            </a:xfrm>
            <a:custGeom>
              <a:avLst/>
              <a:gdLst>
                <a:gd name="T0" fmla="*/ 4 w 10"/>
                <a:gd name="T1" fmla="*/ 10 h 10"/>
                <a:gd name="T2" fmla="*/ 3 w 10"/>
                <a:gd name="T3" fmla="*/ 9 h 10"/>
                <a:gd name="T4" fmla="*/ 1 w 10"/>
                <a:gd name="T5" fmla="*/ 2 h 10"/>
                <a:gd name="T6" fmla="*/ 5 w 10"/>
                <a:gd name="T7" fmla="*/ 0 h 10"/>
                <a:gd name="T8" fmla="*/ 5 w 10"/>
                <a:gd name="T9" fmla="*/ 0 h 10"/>
                <a:gd name="T10" fmla="*/ 8 w 10"/>
                <a:gd name="T11" fmla="*/ 1 h 10"/>
                <a:gd name="T12" fmla="*/ 9 w 10"/>
                <a:gd name="T13" fmla="*/ 5 h 10"/>
                <a:gd name="T14" fmla="*/ 4 w 10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0">
                  <a:moveTo>
                    <a:pt x="4" y="10"/>
                  </a:moveTo>
                  <a:cubicBezTo>
                    <a:pt x="4" y="10"/>
                    <a:pt x="3" y="10"/>
                    <a:pt x="3" y="9"/>
                  </a:cubicBezTo>
                  <a:cubicBezTo>
                    <a:pt x="0" y="8"/>
                    <a:pt x="0" y="4"/>
                    <a:pt x="1" y="2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9" y="2"/>
                    <a:pt x="10" y="4"/>
                    <a:pt x="9" y="5"/>
                  </a:cubicBezTo>
                  <a:cubicBezTo>
                    <a:pt x="9" y="8"/>
                    <a:pt x="7" y="10"/>
                    <a:pt x="4" y="10"/>
                  </a:cubicBezTo>
                </a:path>
              </a:pathLst>
            </a:custGeom>
            <a:solidFill>
              <a:srgbClr val="FFE5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56">
              <a:extLst>
                <a:ext uri="{FF2B5EF4-FFF2-40B4-BE49-F238E27FC236}">
                  <a16:creationId xmlns:a16="http://schemas.microsoft.com/office/drawing/2014/main" id="{50DAC5FB-A93E-4A11-B197-873943AC1EE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3813" y="3316288"/>
              <a:ext cx="111125" cy="92075"/>
            </a:xfrm>
            <a:custGeom>
              <a:avLst/>
              <a:gdLst>
                <a:gd name="T0" fmla="*/ 26 w 27"/>
                <a:gd name="T1" fmla="*/ 22 h 22"/>
                <a:gd name="T2" fmla="*/ 24 w 27"/>
                <a:gd name="T3" fmla="*/ 21 h 22"/>
                <a:gd name="T4" fmla="*/ 7 w 27"/>
                <a:gd name="T5" fmla="*/ 11 h 22"/>
                <a:gd name="T6" fmla="*/ 1 w 27"/>
                <a:gd name="T7" fmla="*/ 8 h 22"/>
                <a:gd name="T8" fmla="*/ 2 w 27"/>
                <a:gd name="T9" fmla="*/ 2 h 22"/>
                <a:gd name="T10" fmla="*/ 7 w 27"/>
                <a:gd name="T11" fmla="*/ 0 h 22"/>
                <a:gd name="T12" fmla="*/ 7 w 27"/>
                <a:gd name="T13" fmla="*/ 0 h 22"/>
                <a:gd name="T14" fmla="*/ 10 w 27"/>
                <a:gd name="T15" fmla="*/ 1 h 22"/>
                <a:gd name="T16" fmla="*/ 26 w 27"/>
                <a:gd name="T17" fmla="*/ 16 h 22"/>
                <a:gd name="T18" fmla="*/ 27 w 27"/>
                <a:gd name="T19" fmla="*/ 19 h 22"/>
                <a:gd name="T20" fmla="*/ 26 w 27"/>
                <a:gd name="T21" fmla="*/ 22 h 22"/>
                <a:gd name="T22" fmla="*/ 26 w 27"/>
                <a:gd name="T2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22">
                  <a:moveTo>
                    <a:pt x="26" y="22"/>
                  </a:moveTo>
                  <a:cubicBezTo>
                    <a:pt x="25" y="22"/>
                    <a:pt x="25" y="21"/>
                    <a:pt x="24" y="21"/>
                  </a:cubicBezTo>
                  <a:cubicBezTo>
                    <a:pt x="18" y="18"/>
                    <a:pt x="13" y="13"/>
                    <a:pt x="7" y="11"/>
                  </a:cubicBezTo>
                  <a:cubicBezTo>
                    <a:pt x="4" y="10"/>
                    <a:pt x="2" y="10"/>
                    <a:pt x="1" y="8"/>
                  </a:cubicBezTo>
                  <a:cubicBezTo>
                    <a:pt x="0" y="6"/>
                    <a:pt x="1" y="4"/>
                    <a:pt x="2" y="2"/>
                  </a:cubicBezTo>
                  <a:cubicBezTo>
                    <a:pt x="4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0"/>
                    <a:pt x="10" y="1"/>
                    <a:pt x="10" y="1"/>
                  </a:cubicBezTo>
                  <a:cubicBezTo>
                    <a:pt x="18" y="4"/>
                    <a:pt x="24" y="13"/>
                    <a:pt x="26" y="16"/>
                  </a:cubicBezTo>
                  <a:cubicBezTo>
                    <a:pt x="27" y="17"/>
                    <a:pt x="27" y="18"/>
                    <a:pt x="27" y="19"/>
                  </a:cubicBezTo>
                  <a:cubicBezTo>
                    <a:pt x="27" y="20"/>
                    <a:pt x="27" y="21"/>
                    <a:pt x="26" y="22"/>
                  </a:cubicBezTo>
                  <a:cubicBezTo>
                    <a:pt x="26" y="22"/>
                    <a:pt x="26" y="22"/>
                    <a:pt x="26" y="22"/>
                  </a:cubicBezTo>
                </a:path>
              </a:pathLst>
            </a:custGeom>
            <a:solidFill>
              <a:srgbClr val="FFE5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57">
              <a:extLst>
                <a:ext uri="{FF2B5EF4-FFF2-40B4-BE49-F238E27FC236}">
                  <a16:creationId xmlns:a16="http://schemas.microsoft.com/office/drawing/2014/main" id="{7E12F95E-3A32-46B8-A5BC-E7A9C5265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0950" y="3295651"/>
              <a:ext cx="42863" cy="41275"/>
            </a:xfrm>
            <a:custGeom>
              <a:avLst/>
              <a:gdLst>
                <a:gd name="T0" fmla="*/ 5 w 10"/>
                <a:gd name="T1" fmla="*/ 10 h 10"/>
                <a:gd name="T2" fmla="*/ 0 w 10"/>
                <a:gd name="T3" fmla="*/ 6 h 10"/>
                <a:gd name="T4" fmla="*/ 1 w 10"/>
                <a:gd name="T5" fmla="*/ 1 h 10"/>
                <a:gd name="T6" fmla="*/ 4 w 10"/>
                <a:gd name="T7" fmla="*/ 0 h 10"/>
                <a:gd name="T8" fmla="*/ 4 w 10"/>
                <a:gd name="T9" fmla="*/ 0 h 10"/>
                <a:gd name="T10" fmla="*/ 8 w 10"/>
                <a:gd name="T11" fmla="*/ 2 h 10"/>
                <a:gd name="T12" fmla="*/ 6 w 10"/>
                <a:gd name="T13" fmla="*/ 10 h 10"/>
                <a:gd name="T14" fmla="*/ 5 w 10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0">
                  <a:moveTo>
                    <a:pt x="5" y="10"/>
                  </a:moveTo>
                  <a:cubicBezTo>
                    <a:pt x="3" y="10"/>
                    <a:pt x="1" y="8"/>
                    <a:pt x="0" y="6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0"/>
                    <a:pt x="7" y="1"/>
                    <a:pt x="8" y="2"/>
                  </a:cubicBezTo>
                  <a:cubicBezTo>
                    <a:pt x="10" y="4"/>
                    <a:pt x="9" y="8"/>
                    <a:pt x="6" y="10"/>
                  </a:cubicBezTo>
                  <a:cubicBezTo>
                    <a:pt x="6" y="10"/>
                    <a:pt x="5" y="10"/>
                    <a:pt x="5" y="10"/>
                  </a:cubicBezTo>
                </a:path>
              </a:pathLst>
            </a:custGeom>
            <a:solidFill>
              <a:srgbClr val="FFE5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58">
              <a:extLst>
                <a:ext uri="{FF2B5EF4-FFF2-40B4-BE49-F238E27FC236}">
                  <a16:creationId xmlns:a16="http://schemas.microsoft.com/office/drawing/2014/main" id="{941EEAC9-50DF-4A2F-B7A1-028B9F0A3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4313" y="4271963"/>
              <a:ext cx="212725" cy="220663"/>
            </a:xfrm>
            <a:custGeom>
              <a:avLst/>
              <a:gdLst>
                <a:gd name="T0" fmla="*/ 51 w 51"/>
                <a:gd name="T1" fmla="*/ 44 h 53"/>
                <a:gd name="T2" fmla="*/ 30 w 51"/>
                <a:gd name="T3" fmla="*/ 0 h 53"/>
                <a:gd name="T4" fmla="*/ 1 w 51"/>
                <a:gd name="T5" fmla="*/ 26 h 53"/>
                <a:gd name="T6" fmla="*/ 0 w 51"/>
                <a:gd name="T7" fmla="*/ 53 h 53"/>
                <a:gd name="T8" fmla="*/ 51 w 51"/>
                <a:gd name="T9" fmla="*/ 4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3">
                  <a:moveTo>
                    <a:pt x="51" y="44"/>
                  </a:moveTo>
                  <a:cubicBezTo>
                    <a:pt x="44" y="29"/>
                    <a:pt x="37" y="15"/>
                    <a:pt x="30" y="0"/>
                  </a:cubicBezTo>
                  <a:cubicBezTo>
                    <a:pt x="21" y="9"/>
                    <a:pt x="11" y="17"/>
                    <a:pt x="1" y="26"/>
                  </a:cubicBezTo>
                  <a:cubicBezTo>
                    <a:pt x="1" y="35"/>
                    <a:pt x="0" y="44"/>
                    <a:pt x="0" y="53"/>
                  </a:cubicBezTo>
                  <a:cubicBezTo>
                    <a:pt x="17" y="50"/>
                    <a:pt x="34" y="47"/>
                    <a:pt x="51" y="44"/>
                  </a:cubicBezTo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59">
              <a:extLst>
                <a:ext uri="{FF2B5EF4-FFF2-40B4-BE49-F238E27FC236}">
                  <a16:creationId xmlns:a16="http://schemas.microsoft.com/office/drawing/2014/main" id="{910B590E-752C-4B51-B4BE-5D07C8FF55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5750" y="4187826"/>
              <a:ext cx="195263" cy="342900"/>
            </a:xfrm>
            <a:custGeom>
              <a:avLst/>
              <a:gdLst>
                <a:gd name="T0" fmla="*/ 23 w 47"/>
                <a:gd name="T1" fmla="*/ 2 h 82"/>
                <a:gd name="T2" fmla="*/ 1 w 47"/>
                <a:gd name="T3" fmla="*/ 4 h 82"/>
                <a:gd name="T4" fmla="*/ 0 w 47"/>
                <a:gd name="T5" fmla="*/ 6 h 82"/>
                <a:gd name="T6" fmla="*/ 15 w 47"/>
                <a:gd name="T7" fmla="*/ 45 h 82"/>
                <a:gd name="T8" fmla="*/ 29 w 47"/>
                <a:gd name="T9" fmla="*/ 81 h 82"/>
                <a:gd name="T10" fmla="*/ 31 w 47"/>
                <a:gd name="T11" fmla="*/ 80 h 82"/>
                <a:gd name="T12" fmla="*/ 39 w 47"/>
                <a:gd name="T13" fmla="*/ 42 h 82"/>
                <a:gd name="T14" fmla="*/ 47 w 47"/>
                <a:gd name="T15" fmla="*/ 1 h 82"/>
                <a:gd name="T16" fmla="*/ 45 w 47"/>
                <a:gd name="T17" fmla="*/ 0 h 82"/>
                <a:gd name="T18" fmla="*/ 23 w 47"/>
                <a:gd name="T19" fmla="*/ 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82">
                  <a:moveTo>
                    <a:pt x="23" y="2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29" y="81"/>
                    <a:pt x="29" y="81"/>
                    <a:pt x="29" y="81"/>
                  </a:cubicBezTo>
                  <a:cubicBezTo>
                    <a:pt x="29" y="82"/>
                    <a:pt x="31" y="81"/>
                    <a:pt x="31" y="80"/>
                  </a:cubicBezTo>
                  <a:cubicBezTo>
                    <a:pt x="39" y="42"/>
                    <a:pt x="39" y="42"/>
                    <a:pt x="39" y="42"/>
                  </a:cubicBezTo>
                  <a:cubicBezTo>
                    <a:pt x="47" y="1"/>
                    <a:pt x="47" y="1"/>
                    <a:pt x="47" y="1"/>
                  </a:cubicBezTo>
                  <a:cubicBezTo>
                    <a:pt x="47" y="0"/>
                    <a:pt x="46" y="0"/>
                    <a:pt x="45" y="0"/>
                  </a:cubicBezTo>
                  <a:cubicBezTo>
                    <a:pt x="23" y="2"/>
                    <a:pt x="23" y="2"/>
                    <a:pt x="23" y="2"/>
                  </a:cubicBezTo>
                </a:path>
              </a:pathLst>
            </a:custGeom>
            <a:solidFill>
              <a:srgbClr val="D64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60">
              <a:extLst>
                <a:ext uri="{FF2B5EF4-FFF2-40B4-BE49-F238E27FC236}">
                  <a16:creationId xmlns:a16="http://schemas.microsoft.com/office/drawing/2014/main" id="{C176E27B-D1F2-4726-BE9E-CAF1BC8B67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53213" y="4205288"/>
              <a:ext cx="161925" cy="74613"/>
            </a:xfrm>
            <a:custGeom>
              <a:avLst/>
              <a:gdLst>
                <a:gd name="T0" fmla="*/ 39 w 39"/>
                <a:gd name="T1" fmla="*/ 18 h 18"/>
                <a:gd name="T2" fmla="*/ 37 w 39"/>
                <a:gd name="T3" fmla="*/ 18 h 18"/>
                <a:gd name="T4" fmla="*/ 39 w 39"/>
                <a:gd name="T5" fmla="*/ 15 h 18"/>
                <a:gd name="T6" fmla="*/ 39 w 39"/>
                <a:gd name="T7" fmla="*/ 15 h 18"/>
                <a:gd name="T8" fmla="*/ 39 w 39"/>
                <a:gd name="T9" fmla="*/ 18 h 18"/>
                <a:gd name="T10" fmla="*/ 34 w 39"/>
                <a:gd name="T11" fmla="*/ 17 h 18"/>
                <a:gd name="T12" fmla="*/ 24 w 39"/>
                <a:gd name="T13" fmla="*/ 14 h 18"/>
                <a:gd name="T14" fmla="*/ 25 w 39"/>
                <a:gd name="T15" fmla="*/ 12 h 18"/>
                <a:gd name="T16" fmla="*/ 36 w 39"/>
                <a:gd name="T17" fmla="*/ 15 h 18"/>
                <a:gd name="T18" fmla="*/ 34 w 39"/>
                <a:gd name="T19" fmla="*/ 17 h 18"/>
                <a:gd name="T20" fmla="*/ 21 w 39"/>
                <a:gd name="T21" fmla="*/ 13 h 18"/>
                <a:gd name="T22" fmla="*/ 15 w 39"/>
                <a:gd name="T23" fmla="*/ 10 h 18"/>
                <a:gd name="T24" fmla="*/ 17 w 39"/>
                <a:gd name="T25" fmla="*/ 8 h 18"/>
                <a:gd name="T26" fmla="*/ 23 w 39"/>
                <a:gd name="T27" fmla="*/ 11 h 18"/>
                <a:gd name="T28" fmla="*/ 21 w 39"/>
                <a:gd name="T29" fmla="*/ 13 h 18"/>
                <a:gd name="T30" fmla="*/ 12 w 39"/>
                <a:gd name="T31" fmla="*/ 9 h 18"/>
                <a:gd name="T32" fmla="*/ 5 w 39"/>
                <a:gd name="T33" fmla="*/ 4 h 18"/>
                <a:gd name="T34" fmla="*/ 7 w 39"/>
                <a:gd name="T35" fmla="*/ 2 h 18"/>
                <a:gd name="T36" fmla="*/ 14 w 39"/>
                <a:gd name="T37" fmla="*/ 7 h 18"/>
                <a:gd name="T38" fmla="*/ 12 w 39"/>
                <a:gd name="T39" fmla="*/ 9 h 18"/>
                <a:gd name="T40" fmla="*/ 3 w 39"/>
                <a:gd name="T41" fmla="*/ 3 h 18"/>
                <a:gd name="T42" fmla="*/ 0 w 39"/>
                <a:gd name="T43" fmla="*/ 0 h 18"/>
                <a:gd name="T44" fmla="*/ 4 w 39"/>
                <a:gd name="T45" fmla="*/ 0 h 18"/>
                <a:gd name="T46" fmla="*/ 5 w 39"/>
                <a:gd name="T47" fmla="*/ 1 h 18"/>
                <a:gd name="T48" fmla="*/ 3 w 39"/>
                <a:gd name="T49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18">
                  <a:moveTo>
                    <a:pt x="39" y="18"/>
                  </a:moveTo>
                  <a:cubicBezTo>
                    <a:pt x="38" y="18"/>
                    <a:pt x="37" y="18"/>
                    <a:pt x="37" y="18"/>
                  </a:cubicBezTo>
                  <a:cubicBezTo>
                    <a:pt x="38" y="17"/>
                    <a:pt x="38" y="16"/>
                    <a:pt x="39" y="15"/>
                  </a:cubicBezTo>
                  <a:cubicBezTo>
                    <a:pt x="39" y="15"/>
                    <a:pt x="39" y="15"/>
                    <a:pt x="39" y="15"/>
                  </a:cubicBezTo>
                  <a:cubicBezTo>
                    <a:pt x="39" y="18"/>
                    <a:pt x="39" y="18"/>
                    <a:pt x="39" y="18"/>
                  </a:cubicBezTo>
                  <a:moveTo>
                    <a:pt x="34" y="17"/>
                  </a:moveTo>
                  <a:cubicBezTo>
                    <a:pt x="30" y="16"/>
                    <a:pt x="27" y="15"/>
                    <a:pt x="24" y="14"/>
                  </a:cubicBezTo>
                  <a:cubicBezTo>
                    <a:pt x="24" y="14"/>
                    <a:pt x="25" y="13"/>
                    <a:pt x="25" y="12"/>
                  </a:cubicBezTo>
                  <a:cubicBezTo>
                    <a:pt x="29" y="13"/>
                    <a:pt x="32" y="14"/>
                    <a:pt x="36" y="15"/>
                  </a:cubicBezTo>
                  <a:cubicBezTo>
                    <a:pt x="35" y="16"/>
                    <a:pt x="35" y="16"/>
                    <a:pt x="34" y="17"/>
                  </a:cubicBezTo>
                  <a:moveTo>
                    <a:pt x="21" y="13"/>
                  </a:moveTo>
                  <a:cubicBezTo>
                    <a:pt x="19" y="12"/>
                    <a:pt x="17" y="11"/>
                    <a:pt x="15" y="10"/>
                  </a:cubicBezTo>
                  <a:cubicBezTo>
                    <a:pt x="15" y="10"/>
                    <a:pt x="16" y="9"/>
                    <a:pt x="17" y="8"/>
                  </a:cubicBezTo>
                  <a:cubicBezTo>
                    <a:pt x="19" y="9"/>
                    <a:pt x="21" y="10"/>
                    <a:pt x="23" y="11"/>
                  </a:cubicBezTo>
                  <a:cubicBezTo>
                    <a:pt x="22" y="12"/>
                    <a:pt x="22" y="12"/>
                    <a:pt x="21" y="13"/>
                  </a:cubicBezTo>
                  <a:moveTo>
                    <a:pt x="12" y="9"/>
                  </a:moveTo>
                  <a:cubicBezTo>
                    <a:pt x="10" y="8"/>
                    <a:pt x="7" y="6"/>
                    <a:pt x="5" y="4"/>
                  </a:cubicBezTo>
                  <a:cubicBezTo>
                    <a:pt x="6" y="4"/>
                    <a:pt x="6" y="3"/>
                    <a:pt x="7" y="2"/>
                  </a:cubicBezTo>
                  <a:cubicBezTo>
                    <a:pt x="9" y="4"/>
                    <a:pt x="12" y="6"/>
                    <a:pt x="14" y="7"/>
                  </a:cubicBezTo>
                  <a:cubicBezTo>
                    <a:pt x="14" y="8"/>
                    <a:pt x="13" y="8"/>
                    <a:pt x="12" y="9"/>
                  </a:cubicBezTo>
                  <a:moveTo>
                    <a:pt x="3" y="3"/>
                  </a:moveTo>
                  <a:cubicBezTo>
                    <a:pt x="2" y="2"/>
                    <a:pt x="1" y="1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5" y="1"/>
                  </a:cubicBezTo>
                  <a:cubicBezTo>
                    <a:pt x="4" y="1"/>
                    <a:pt x="4" y="2"/>
                    <a:pt x="3" y="3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61">
              <a:extLst>
                <a:ext uri="{FF2B5EF4-FFF2-40B4-BE49-F238E27FC236}">
                  <a16:creationId xmlns:a16="http://schemas.microsoft.com/office/drawing/2014/main" id="{665D9AFD-30D5-4031-8C28-9127058609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6550" y="4267201"/>
              <a:ext cx="120650" cy="50800"/>
            </a:xfrm>
            <a:custGeom>
              <a:avLst/>
              <a:gdLst>
                <a:gd name="T0" fmla="*/ 29 w 29"/>
                <a:gd name="T1" fmla="*/ 12 h 12"/>
                <a:gd name="T2" fmla="*/ 21 w 29"/>
                <a:gd name="T3" fmla="*/ 10 h 12"/>
                <a:gd name="T4" fmla="*/ 23 w 29"/>
                <a:gd name="T5" fmla="*/ 8 h 12"/>
                <a:gd name="T6" fmla="*/ 29 w 29"/>
                <a:gd name="T7" fmla="*/ 10 h 12"/>
                <a:gd name="T8" fmla="*/ 29 w 29"/>
                <a:gd name="T9" fmla="*/ 12 h 12"/>
                <a:gd name="T10" fmla="*/ 18 w 29"/>
                <a:gd name="T11" fmla="*/ 9 h 12"/>
                <a:gd name="T12" fmla="*/ 10 w 29"/>
                <a:gd name="T13" fmla="*/ 6 h 12"/>
                <a:gd name="T14" fmla="*/ 12 w 29"/>
                <a:gd name="T15" fmla="*/ 4 h 12"/>
                <a:gd name="T16" fmla="*/ 20 w 29"/>
                <a:gd name="T17" fmla="*/ 7 h 12"/>
                <a:gd name="T18" fmla="*/ 18 w 29"/>
                <a:gd name="T19" fmla="*/ 9 h 12"/>
                <a:gd name="T20" fmla="*/ 7 w 29"/>
                <a:gd name="T21" fmla="*/ 5 h 12"/>
                <a:gd name="T22" fmla="*/ 0 w 29"/>
                <a:gd name="T23" fmla="*/ 1 h 12"/>
                <a:gd name="T24" fmla="*/ 2 w 29"/>
                <a:gd name="T25" fmla="*/ 0 h 12"/>
                <a:gd name="T26" fmla="*/ 9 w 29"/>
                <a:gd name="T27" fmla="*/ 3 h 12"/>
                <a:gd name="T28" fmla="*/ 7 w 29"/>
                <a:gd name="T2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" h="12">
                  <a:moveTo>
                    <a:pt x="29" y="12"/>
                  </a:moveTo>
                  <a:cubicBezTo>
                    <a:pt x="26" y="12"/>
                    <a:pt x="24" y="11"/>
                    <a:pt x="21" y="10"/>
                  </a:cubicBezTo>
                  <a:cubicBezTo>
                    <a:pt x="22" y="10"/>
                    <a:pt x="23" y="9"/>
                    <a:pt x="23" y="8"/>
                  </a:cubicBezTo>
                  <a:cubicBezTo>
                    <a:pt x="25" y="9"/>
                    <a:pt x="27" y="9"/>
                    <a:pt x="29" y="10"/>
                  </a:cubicBezTo>
                  <a:cubicBezTo>
                    <a:pt x="29" y="12"/>
                    <a:pt x="29" y="12"/>
                    <a:pt x="29" y="12"/>
                  </a:cubicBezTo>
                  <a:moveTo>
                    <a:pt x="18" y="9"/>
                  </a:moveTo>
                  <a:cubicBezTo>
                    <a:pt x="15" y="9"/>
                    <a:pt x="12" y="8"/>
                    <a:pt x="10" y="6"/>
                  </a:cubicBezTo>
                  <a:cubicBezTo>
                    <a:pt x="10" y="6"/>
                    <a:pt x="11" y="5"/>
                    <a:pt x="12" y="4"/>
                  </a:cubicBezTo>
                  <a:cubicBezTo>
                    <a:pt x="14" y="5"/>
                    <a:pt x="17" y="7"/>
                    <a:pt x="20" y="7"/>
                  </a:cubicBezTo>
                  <a:cubicBezTo>
                    <a:pt x="20" y="8"/>
                    <a:pt x="19" y="9"/>
                    <a:pt x="18" y="9"/>
                  </a:cubicBezTo>
                  <a:moveTo>
                    <a:pt x="7" y="5"/>
                  </a:moveTo>
                  <a:cubicBezTo>
                    <a:pt x="5" y="4"/>
                    <a:pt x="2" y="3"/>
                    <a:pt x="0" y="1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4" y="1"/>
                    <a:pt x="7" y="2"/>
                    <a:pt x="9" y="3"/>
                  </a:cubicBezTo>
                  <a:cubicBezTo>
                    <a:pt x="8" y="4"/>
                    <a:pt x="8" y="4"/>
                    <a:pt x="7" y="5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62">
              <a:extLst>
                <a:ext uri="{FF2B5EF4-FFF2-40B4-BE49-F238E27FC236}">
                  <a16:creationId xmlns:a16="http://schemas.microsoft.com/office/drawing/2014/main" id="{6201AA0B-CA8A-4001-B85E-87198A90C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8450" y="4238626"/>
              <a:ext cx="38100" cy="28575"/>
            </a:xfrm>
            <a:custGeom>
              <a:avLst/>
              <a:gdLst>
                <a:gd name="T0" fmla="*/ 7 w 9"/>
                <a:gd name="T1" fmla="*/ 7 h 7"/>
                <a:gd name="T2" fmla="*/ 0 w 9"/>
                <a:gd name="T3" fmla="*/ 2 h 7"/>
                <a:gd name="T4" fmla="*/ 0 w 9"/>
                <a:gd name="T5" fmla="*/ 1 h 7"/>
                <a:gd name="T6" fmla="*/ 2 w 9"/>
                <a:gd name="T7" fmla="*/ 0 h 7"/>
                <a:gd name="T8" fmla="*/ 9 w 9"/>
                <a:gd name="T9" fmla="*/ 5 h 7"/>
                <a:gd name="T10" fmla="*/ 7 w 9"/>
                <a:gd name="T1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7"/>
                  </a:moveTo>
                  <a:cubicBezTo>
                    <a:pt x="4" y="6"/>
                    <a:pt x="2" y="4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2"/>
                    <a:pt x="6" y="4"/>
                    <a:pt x="9" y="5"/>
                  </a:cubicBezTo>
                  <a:cubicBezTo>
                    <a:pt x="8" y="6"/>
                    <a:pt x="7" y="6"/>
                    <a:pt x="7" y="7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63">
              <a:extLst>
                <a:ext uri="{FF2B5EF4-FFF2-40B4-BE49-F238E27FC236}">
                  <a16:creationId xmlns:a16="http://schemas.microsoft.com/office/drawing/2014/main" id="{A05F29BC-DA28-4B65-8585-C88868C0A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0513" y="4225926"/>
              <a:ext cx="3175" cy="7938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0 h 2"/>
                <a:gd name="T4" fmla="*/ 1 w 1"/>
                <a:gd name="T5" fmla="*/ 1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64">
              <a:extLst>
                <a:ext uri="{FF2B5EF4-FFF2-40B4-BE49-F238E27FC236}">
                  <a16:creationId xmlns:a16="http://schemas.microsoft.com/office/drawing/2014/main" id="{2155B06D-D642-47B9-AD33-749C0B28BE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23063" y="4195763"/>
              <a:ext cx="100013" cy="46038"/>
            </a:xfrm>
            <a:custGeom>
              <a:avLst/>
              <a:gdLst>
                <a:gd name="T0" fmla="*/ 23 w 24"/>
                <a:gd name="T1" fmla="*/ 11 h 11"/>
                <a:gd name="T2" fmla="*/ 13 w 24"/>
                <a:gd name="T3" fmla="*/ 8 h 11"/>
                <a:gd name="T4" fmla="*/ 14 w 24"/>
                <a:gd name="T5" fmla="*/ 5 h 11"/>
                <a:gd name="T6" fmla="*/ 24 w 24"/>
                <a:gd name="T7" fmla="*/ 9 h 11"/>
                <a:gd name="T8" fmla="*/ 23 w 24"/>
                <a:gd name="T9" fmla="*/ 11 h 11"/>
                <a:gd name="T10" fmla="*/ 10 w 24"/>
                <a:gd name="T11" fmla="*/ 7 h 11"/>
                <a:gd name="T12" fmla="*/ 5 w 24"/>
                <a:gd name="T13" fmla="*/ 3 h 11"/>
                <a:gd name="T14" fmla="*/ 6 w 24"/>
                <a:gd name="T15" fmla="*/ 1 h 11"/>
                <a:gd name="T16" fmla="*/ 12 w 24"/>
                <a:gd name="T17" fmla="*/ 4 h 11"/>
                <a:gd name="T18" fmla="*/ 10 w 24"/>
                <a:gd name="T19" fmla="*/ 7 h 11"/>
                <a:gd name="T20" fmla="*/ 3 w 24"/>
                <a:gd name="T21" fmla="*/ 2 h 11"/>
                <a:gd name="T22" fmla="*/ 0 w 24"/>
                <a:gd name="T23" fmla="*/ 0 h 11"/>
                <a:gd name="T24" fmla="*/ 2 w 24"/>
                <a:gd name="T25" fmla="*/ 0 h 11"/>
                <a:gd name="T26" fmla="*/ 4 w 24"/>
                <a:gd name="T27" fmla="*/ 0 h 11"/>
                <a:gd name="T28" fmla="*/ 3 w 24"/>
                <a:gd name="T29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" h="11">
                  <a:moveTo>
                    <a:pt x="23" y="11"/>
                  </a:moveTo>
                  <a:cubicBezTo>
                    <a:pt x="20" y="10"/>
                    <a:pt x="16" y="9"/>
                    <a:pt x="13" y="8"/>
                  </a:cubicBezTo>
                  <a:cubicBezTo>
                    <a:pt x="13" y="7"/>
                    <a:pt x="14" y="6"/>
                    <a:pt x="14" y="5"/>
                  </a:cubicBezTo>
                  <a:cubicBezTo>
                    <a:pt x="17" y="7"/>
                    <a:pt x="21" y="8"/>
                    <a:pt x="24" y="9"/>
                  </a:cubicBezTo>
                  <a:cubicBezTo>
                    <a:pt x="23" y="11"/>
                    <a:pt x="23" y="11"/>
                    <a:pt x="23" y="11"/>
                  </a:cubicBezTo>
                  <a:moveTo>
                    <a:pt x="10" y="7"/>
                  </a:moveTo>
                  <a:cubicBezTo>
                    <a:pt x="8" y="6"/>
                    <a:pt x="7" y="5"/>
                    <a:pt x="5" y="3"/>
                  </a:cubicBezTo>
                  <a:cubicBezTo>
                    <a:pt x="5" y="3"/>
                    <a:pt x="6" y="2"/>
                    <a:pt x="6" y="1"/>
                  </a:cubicBezTo>
                  <a:cubicBezTo>
                    <a:pt x="8" y="2"/>
                    <a:pt x="10" y="3"/>
                    <a:pt x="12" y="4"/>
                  </a:cubicBezTo>
                  <a:cubicBezTo>
                    <a:pt x="11" y="5"/>
                    <a:pt x="11" y="6"/>
                    <a:pt x="10" y="7"/>
                  </a:cubicBezTo>
                  <a:moveTo>
                    <a:pt x="3" y="2"/>
                  </a:moveTo>
                  <a:cubicBezTo>
                    <a:pt x="2" y="1"/>
                    <a:pt x="1" y="1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1"/>
                    <a:pt x="3" y="1"/>
                    <a:pt x="3" y="2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65">
              <a:extLst>
                <a:ext uri="{FF2B5EF4-FFF2-40B4-BE49-F238E27FC236}">
                  <a16:creationId xmlns:a16="http://schemas.microsoft.com/office/drawing/2014/main" id="{D9DDA537-200D-4025-801B-C3CDA0630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7675" y="4187826"/>
              <a:ext cx="30163" cy="20638"/>
            </a:xfrm>
            <a:custGeom>
              <a:avLst/>
              <a:gdLst>
                <a:gd name="T0" fmla="*/ 7 w 7"/>
                <a:gd name="T1" fmla="*/ 5 h 5"/>
                <a:gd name="T2" fmla="*/ 1 w 7"/>
                <a:gd name="T3" fmla="*/ 2 h 5"/>
                <a:gd name="T4" fmla="*/ 0 w 7"/>
                <a:gd name="T5" fmla="*/ 1 h 5"/>
                <a:gd name="T6" fmla="*/ 0 w 7"/>
                <a:gd name="T7" fmla="*/ 0 h 5"/>
                <a:gd name="T8" fmla="*/ 2 w 7"/>
                <a:gd name="T9" fmla="*/ 0 h 5"/>
                <a:gd name="T10" fmla="*/ 7 w 7"/>
                <a:gd name="T11" fmla="*/ 3 h 5"/>
                <a:gd name="T12" fmla="*/ 7 w 7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">
                  <a:moveTo>
                    <a:pt x="7" y="5"/>
                  </a:moveTo>
                  <a:cubicBezTo>
                    <a:pt x="5" y="4"/>
                    <a:pt x="3" y="3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1"/>
                    <a:pt x="6" y="2"/>
                    <a:pt x="7" y="3"/>
                  </a:cubicBezTo>
                  <a:cubicBezTo>
                    <a:pt x="7" y="5"/>
                    <a:pt x="7" y="5"/>
                    <a:pt x="7" y="5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66">
              <a:extLst>
                <a:ext uri="{FF2B5EF4-FFF2-40B4-BE49-F238E27FC236}">
                  <a16:creationId xmlns:a16="http://schemas.microsoft.com/office/drawing/2014/main" id="{620B241E-5117-4472-9C10-01CAC9CFC5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9725" y="4318001"/>
              <a:ext cx="107950" cy="44450"/>
            </a:xfrm>
            <a:custGeom>
              <a:avLst/>
              <a:gdLst>
                <a:gd name="T0" fmla="*/ 26 w 26"/>
                <a:gd name="T1" fmla="*/ 11 h 11"/>
                <a:gd name="T2" fmla="*/ 25 w 26"/>
                <a:gd name="T3" fmla="*/ 11 h 11"/>
                <a:gd name="T4" fmla="*/ 26 w 26"/>
                <a:gd name="T5" fmla="*/ 10 h 11"/>
                <a:gd name="T6" fmla="*/ 26 w 26"/>
                <a:gd name="T7" fmla="*/ 11 h 11"/>
                <a:gd name="T8" fmla="*/ 21 w 26"/>
                <a:gd name="T9" fmla="*/ 10 h 11"/>
                <a:gd name="T10" fmla="*/ 9 w 26"/>
                <a:gd name="T11" fmla="*/ 7 h 11"/>
                <a:gd name="T12" fmla="*/ 12 w 26"/>
                <a:gd name="T13" fmla="*/ 5 h 11"/>
                <a:gd name="T14" fmla="*/ 24 w 26"/>
                <a:gd name="T15" fmla="*/ 8 h 11"/>
                <a:gd name="T16" fmla="*/ 21 w 26"/>
                <a:gd name="T17" fmla="*/ 10 h 11"/>
                <a:gd name="T18" fmla="*/ 6 w 26"/>
                <a:gd name="T19" fmla="*/ 5 h 11"/>
                <a:gd name="T20" fmla="*/ 0 w 26"/>
                <a:gd name="T21" fmla="*/ 2 h 11"/>
                <a:gd name="T22" fmla="*/ 2 w 26"/>
                <a:gd name="T23" fmla="*/ 0 h 11"/>
                <a:gd name="T24" fmla="*/ 9 w 26"/>
                <a:gd name="T25" fmla="*/ 4 h 11"/>
                <a:gd name="T26" fmla="*/ 6 w 26"/>
                <a:gd name="T27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11">
                  <a:moveTo>
                    <a:pt x="26" y="11"/>
                  </a:moveTo>
                  <a:cubicBezTo>
                    <a:pt x="25" y="11"/>
                    <a:pt x="25" y="11"/>
                    <a:pt x="25" y="11"/>
                  </a:cubicBezTo>
                  <a:cubicBezTo>
                    <a:pt x="25" y="10"/>
                    <a:pt x="25" y="10"/>
                    <a:pt x="26" y="10"/>
                  </a:cubicBezTo>
                  <a:cubicBezTo>
                    <a:pt x="26" y="11"/>
                    <a:pt x="26" y="11"/>
                    <a:pt x="26" y="11"/>
                  </a:cubicBezTo>
                  <a:moveTo>
                    <a:pt x="21" y="10"/>
                  </a:moveTo>
                  <a:cubicBezTo>
                    <a:pt x="17" y="9"/>
                    <a:pt x="13" y="8"/>
                    <a:pt x="9" y="7"/>
                  </a:cubicBezTo>
                  <a:cubicBezTo>
                    <a:pt x="10" y="6"/>
                    <a:pt x="11" y="5"/>
                    <a:pt x="12" y="5"/>
                  </a:cubicBezTo>
                  <a:cubicBezTo>
                    <a:pt x="16" y="6"/>
                    <a:pt x="20" y="7"/>
                    <a:pt x="24" y="8"/>
                  </a:cubicBezTo>
                  <a:cubicBezTo>
                    <a:pt x="23" y="9"/>
                    <a:pt x="22" y="9"/>
                    <a:pt x="21" y="10"/>
                  </a:cubicBezTo>
                  <a:moveTo>
                    <a:pt x="6" y="5"/>
                  </a:moveTo>
                  <a:cubicBezTo>
                    <a:pt x="4" y="4"/>
                    <a:pt x="2" y="3"/>
                    <a:pt x="0" y="2"/>
                  </a:cubicBezTo>
                  <a:cubicBezTo>
                    <a:pt x="1" y="2"/>
                    <a:pt x="1" y="1"/>
                    <a:pt x="2" y="0"/>
                  </a:cubicBezTo>
                  <a:cubicBezTo>
                    <a:pt x="4" y="2"/>
                    <a:pt x="7" y="3"/>
                    <a:pt x="9" y="4"/>
                  </a:cubicBezTo>
                  <a:cubicBezTo>
                    <a:pt x="8" y="4"/>
                    <a:pt x="7" y="5"/>
                    <a:pt x="6" y="5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67">
              <a:extLst>
                <a:ext uri="{FF2B5EF4-FFF2-40B4-BE49-F238E27FC236}">
                  <a16:creationId xmlns:a16="http://schemas.microsoft.com/office/drawing/2014/main" id="{C5E8212D-BCA7-4483-8BA9-4BACFF39F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9088" y="4300538"/>
              <a:ext cx="20638" cy="20638"/>
            </a:xfrm>
            <a:custGeom>
              <a:avLst/>
              <a:gdLst>
                <a:gd name="T0" fmla="*/ 2 w 5"/>
                <a:gd name="T1" fmla="*/ 5 h 5"/>
                <a:gd name="T2" fmla="*/ 1 w 5"/>
                <a:gd name="T3" fmla="*/ 3 h 5"/>
                <a:gd name="T4" fmla="*/ 0 w 5"/>
                <a:gd name="T5" fmla="*/ 0 h 5"/>
                <a:gd name="T6" fmla="*/ 5 w 5"/>
                <a:gd name="T7" fmla="*/ 3 h 5"/>
                <a:gd name="T8" fmla="*/ 2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2" y="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3" y="2"/>
                    <a:pt x="5" y="3"/>
                  </a:cubicBezTo>
                  <a:cubicBezTo>
                    <a:pt x="4" y="4"/>
                    <a:pt x="3" y="4"/>
                    <a:pt x="2" y="5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68">
              <a:extLst>
                <a:ext uri="{FF2B5EF4-FFF2-40B4-BE49-F238E27FC236}">
                  <a16:creationId xmlns:a16="http://schemas.microsoft.com/office/drawing/2014/main" id="{F2694E09-9311-4E62-A77B-D7C74F0298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3700" y="4387851"/>
              <a:ext cx="46038" cy="12700"/>
            </a:xfrm>
            <a:custGeom>
              <a:avLst/>
              <a:gdLst>
                <a:gd name="T0" fmla="*/ 8 w 11"/>
                <a:gd name="T1" fmla="*/ 3 h 3"/>
                <a:gd name="T2" fmla="*/ 0 w 11"/>
                <a:gd name="T3" fmla="*/ 1 h 3"/>
                <a:gd name="T4" fmla="*/ 4 w 11"/>
                <a:gd name="T5" fmla="*/ 0 h 3"/>
                <a:gd name="T6" fmla="*/ 11 w 11"/>
                <a:gd name="T7" fmla="*/ 1 h 3"/>
                <a:gd name="T8" fmla="*/ 11 w 11"/>
                <a:gd name="T9" fmla="*/ 1 h 3"/>
                <a:gd name="T10" fmla="*/ 8 w 11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8" y="3"/>
                  </a:moveTo>
                  <a:cubicBezTo>
                    <a:pt x="6" y="3"/>
                    <a:pt x="3" y="2"/>
                    <a:pt x="0" y="1"/>
                  </a:cubicBezTo>
                  <a:cubicBezTo>
                    <a:pt x="1" y="1"/>
                    <a:pt x="3" y="0"/>
                    <a:pt x="4" y="0"/>
                  </a:cubicBezTo>
                  <a:cubicBezTo>
                    <a:pt x="6" y="0"/>
                    <a:pt x="9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2"/>
                    <a:pt x="9" y="3"/>
                    <a:pt x="8" y="3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69">
              <a:extLst>
                <a:ext uri="{FF2B5EF4-FFF2-40B4-BE49-F238E27FC236}">
                  <a16:creationId xmlns:a16="http://schemas.microsoft.com/office/drawing/2014/main" id="{B5E97D0A-2839-49E1-B7EF-325A05538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4488" y="4362451"/>
              <a:ext cx="49213" cy="25400"/>
            </a:xfrm>
            <a:custGeom>
              <a:avLst/>
              <a:gdLst>
                <a:gd name="T0" fmla="*/ 9 w 12"/>
                <a:gd name="T1" fmla="*/ 6 h 6"/>
                <a:gd name="T2" fmla="*/ 1 w 12"/>
                <a:gd name="T3" fmla="*/ 3 h 6"/>
                <a:gd name="T4" fmla="*/ 1 w 12"/>
                <a:gd name="T5" fmla="*/ 3 h 6"/>
                <a:gd name="T6" fmla="*/ 0 w 12"/>
                <a:gd name="T7" fmla="*/ 1 h 6"/>
                <a:gd name="T8" fmla="*/ 1 w 12"/>
                <a:gd name="T9" fmla="*/ 0 h 6"/>
                <a:gd name="T10" fmla="*/ 12 w 12"/>
                <a:gd name="T11" fmla="*/ 4 h 6"/>
                <a:gd name="T12" fmla="*/ 9 w 12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6">
                  <a:moveTo>
                    <a:pt x="9" y="6"/>
                  </a:moveTo>
                  <a:cubicBezTo>
                    <a:pt x="6" y="5"/>
                    <a:pt x="3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5" y="2"/>
                    <a:pt x="8" y="3"/>
                    <a:pt x="12" y="4"/>
                  </a:cubicBezTo>
                  <a:cubicBezTo>
                    <a:pt x="11" y="5"/>
                    <a:pt x="10" y="6"/>
                    <a:pt x="9" y="6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70">
              <a:extLst>
                <a:ext uri="{FF2B5EF4-FFF2-40B4-BE49-F238E27FC236}">
                  <a16:creationId xmlns:a16="http://schemas.microsoft.com/office/drawing/2014/main" id="{A00B8B08-3980-4C99-98A6-E8BFD9860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0525" y="4429126"/>
              <a:ext cx="41275" cy="12700"/>
            </a:xfrm>
            <a:custGeom>
              <a:avLst/>
              <a:gdLst>
                <a:gd name="T0" fmla="*/ 10 w 10"/>
                <a:gd name="T1" fmla="*/ 3 h 3"/>
                <a:gd name="T2" fmla="*/ 0 w 10"/>
                <a:gd name="T3" fmla="*/ 2 h 3"/>
                <a:gd name="T4" fmla="*/ 3 w 10"/>
                <a:gd name="T5" fmla="*/ 0 h 3"/>
                <a:gd name="T6" fmla="*/ 10 w 10"/>
                <a:gd name="T7" fmla="*/ 1 h 3"/>
                <a:gd name="T8" fmla="*/ 10 w 10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">
                  <a:moveTo>
                    <a:pt x="10" y="3"/>
                  </a:moveTo>
                  <a:cubicBezTo>
                    <a:pt x="6" y="3"/>
                    <a:pt x="3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6" y="0"/>
                    <a:pt x="8" y="1"/>
                    <a:pt x="10" y="1"/>
                  </a:cubicBezTo>
                  <a:cubicBezTo>
                    <a:pt x="10" y="3"/>
                    <a:pt x="10" y="3"/>
                    <a:pt x="10" y="3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71">
              <a:extLst>
                <a:ext uri="{FF2B5EF4-FFF2-40B4-BE49-F238E27FC236}">
                  <a16:creationId xmlns:a16="http://schemas.microsoft.com/office/drawing/2014/main" id="{8F4BB36C-1C18-4B02-8288-AA690C828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0363" y="4413251"/>
              <a:ext cx="30163" cy="15875"/>
            </a:xfrm>
            <a:custGeom>
              <a:avLst/>
              <a:gdLst>
                <a:gd name="T0" fmla="*/ 3 w 7"/>
                <a:gd name="T1" fmla="*/ 4 h 4"/>
                <a:gd name="T2" fmla="*/ 2 w 7"/>
                <a:gd name="T3" fmla="*/ 4 h 4"/>
                <a:gd name="T4" fmla="*/ 0 w 7"/>
                <a:gd name="T5" fmla="*/ 0 h 4"/>
                <a:gd name="T6" fmla="*/ 7 w 7"/>
                <a:gd name="T7" fmla="*/ 3 h 4"/>
                <a:gd name="T8" fmla="*/ 3 w 7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3" y="4"/>
                  </a:moveTo>
                  <a:cubicBezTo>
                    <a:pt x="3" y="4"/>
                    <a:pt x="2" y="4"/>
                    <a:pt x="2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5" y="2"/>
                    <a:pt x="7" y="3"/>
                  </a:cubicBezTo>
                  <a:cubicBezTo>
                    <a:pt x="6" y="3"/>
                    <a:pt x="4" y="4"/>
                    <a:pt x="3" y="4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72">
              <a:extLst>
                <a:ext uri="{FF2B5EF4-FFF2-40B4-BE49-F238E27FC236}">
                  <a16:creationId xmlns:a16="http://schemas.microsoft.com/office/drawing/2014/main" id="{54C94029-0485-4695-84F1-66D9286459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1163" y="4475163"/>
              <a:ext cx="12700" cy="12700"/>
            </a:xfrm>
            <a:custGeom>
              <a:avLst/>
              <a:gdLst>
                <a:gd name="T0" fmla="*/ 3 w 3"/>
                <a:gd name="T1" fmla="*/ 3 h 3"/>
                <a:gd name="T2" fmla="*/ 0 w 3"/>
                <a:gd name="T3" fmla="*/ 2 h 3"/>
                <a:gd name="T4" fmla="*/ 2 w 3"/>
                <a:gd name="T5" fmla="*/ 0 h 3"/>
                <a:gd name="T6" fmla="*/ 3 w 3"/>
                <a:gd name="T7" fmla="*/ 0 h 3"/>
                <a:gd name="T8" fmla="*/ 3 w 3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cubicBezTo>
                    <a:pt x="2" y="3"/>
                    <a:pt x="1" y="2"/>
                    <a:pt x="0" y="2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3"/>
                    <a:pt x="3" y="3"/>
                    <a:pt x="3" y="3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73">
              <a:extLst>
                <a:ext uri="{FF2B5EF4-FFF2-40B4-BE49-F238E27FC236}">
                  <a16:creationId xmlns:a16="http://schemas.microsoft.com/office/drawing/2014/main" id="{1EDA3661-A9BA-4F4F-B491-48EC07412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1000" y="4464051"/>
              <a:ext cx="25400" cy="15875"/>
            </a:xfrm>
            <a:custGeom>
              <a:avLst/>
              <a:gdLst>
                <a:gd name="T0" fmla="*/ 3 w 6"/>
                <a:gd name="T1" fmla="*/ 4 h 4"/>
                <a:gd name="T2" fmla="*/ 1 w 6"/>
                <a:gd name="T3" fmla="*/ 3 h 4"/>
                <a:gd name="T4" fmla="*/ 0 w 6"/>
                <a:gd name="T5" fmla="*/ 0 h 4"/>
                <a:gd name="T6" fmla="*/ 0 w 6"/>
                <a:gd name="T7" fmla="*/ 0 h 4"/>
                <a:gd name="T8" fmla="*/ 6 w 6"/>
                <a:gd name="T9" fmla="*/ 2 h 4"/>
                <a:gd name="T10" fmla="*/ 3 w 6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cubicBezTo>
                    <a:pt x="3" y="4"/>
                    <a:pt x="2" y="4"/>
                    <a:pt x="1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5" y="3"/>
                    <a:pt x="4" y="4"/>
                    <a:pt x="3" y="4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74">
              <a:extLst>
                <a:ext uri="{FF2B5EF4-FFF2-40B4-BE49-F238E27FC236}">
                  <a16:creationId xmlns:a16="http://schemas.microsoft.com/office/drawing/2014/main" id="{C769FFBF-3AF2-4CD8-AC73-789C95176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3688" y="4200526"/>
              <a:ext cx="50800" cy="41275"/>
            </a:xfrm>
            <a:custGeom>
              <a:avLst/>
              <a:gdLst>
                <a:gd name="T0" fmla="*/ 1 w 12"/>
                <a:gd name="T1" fmla="*/ 10 h 10"/>
                <a:gd name="T2" fmla="*/ 0 w 12"/>
                <a:gd name="T3" fmla="*/ 8 h 10"/>
                <a:gd name="T4" fmla="*/ 0 w 12"/>
                <a:gd name="T5" fmla="*/ 7 h 10"/>
                <a:gd name="T6" fmla="*/ 5 w 12"/>
                <a:gd name="T7" fmla="*/ 4 h 10"/>
                <a:gd name="T8" fmla="*/ 7 w 12"/>
                <a:gd name="T9" fmla="*/ 2 h 10"/>
                <a:gd name="T10" fmla="*/ 8 w 12"/>
                <a:gd name="T11" fmla="*/ 0 h 10"/>
                <a:gd name="T12" fmla="*/ 12 w 12"/>
                <a:gd name="T13" fmla="*/ 0 h 10"/>
                <a:gd name="T14" fmla="*/ 9 w 12"/>
                <a:gd name="T15" fmla="*/ 3 h 10"/>
                <a:gd name="T16" fmla="*/ 7 w 12"/>
                <a:gd name="T17" fmla="*/ 5 h 10"/>
                <a:gd name="T18" fmla="*/ 3 w 12"/>
                <a:gd name="T19" fmla="*/ 9 h 10"/>
                <a:gd name="T20" fmla="*/ 1 w 12"/>
                <a:gd name="T2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" h="10">
                  <a:moveTo>
                    <a:pt x="1" y="1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7"/>
                    <a:pt x="0" y="7"/>
                  </a:cubicBezTo>
                  <a:cubicBezTo>
                    <a:pt x="2" y="6"/>
                    <a:pt x="4" y="5"/>
                    <a:pt x="5" y="4"/>
                  </a:cubicBezTo>
                  <a:cubicBezTo>
                    <a:pt x="6" y="3"/>
                    <a:pt x="6" y="2"/>
                    <a:pt x="7" y="2"/>
                  </a:cubicBezTo>
                  <a:cubicBezTo>
                    <a:pt x="7" y="1"/>
                    <a:pt x="8" y="1"/>
                    <a:pt x="8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1"/>
                    <a:pt x="10" y="2"/>
                    <a:pt x="9" y="3"/>
                  </a:cubicBezTo>
                  <a:cubicBezTo>
                    <a:pt x="8" y="4"/>
                    <a:pt x="8" y="5"/>
                    <a:pt x="7" y="5"/>
                  </a:cubicBezTo>
                  <a:cubicBezTo>
                    <a:pt x="6" y="7"/>
                    <a:pt x="4" y="8"/>
                    <a:pt x="3" y="9"/>
                  </a:cubicBezTo>
                  <a:cubicBezTo>
                    <a:pt x="2" y="9"/>
                    <a:pt x="1" y="10"/>
                    <a:pt x="1" y="10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75">
              <a:extLst>
                <a:ext uri="{FF2B5EF4-FFF2-40B4-BE49-F238E27FC236}">
                  <a16:creationId xmlns:a16="http://schemas.microsoft.com/office/drawing/2014/main" id="{F8E747AF-52BE-4D37-B725-85870AC1D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1150" y="4195763"/>
              <a:ext cx="92075" cy="96838"/>
            </a:xfrm>
            <a:custGeom>
              <a:avLst/>
              <a:gdLst>
                <a:gd name="T0" fmla="*/ 1 w 22"/>
                <a:gd name="T1" fmla="*/ 23 h 23"/>
                <a:gd name="T2" fmla="*/ 0 w 22"/>
                <a:gd name="T3" fmla="*/ 20 h 23"/>
                <a:gd name="T4" fmla="*/ 4 w 22"/>
                <a:gd name="T5" fmla="*/ 17 h 23"/>
                <a:gd name="T6" fmla="*/ 6 w 22"/>
                <a:gd name="T7" fmla="*/ 15 h 23"/>
                <a:gd name="T8" fmla="*/ 10 w 22"/>
                <a:gd name="T9" fmla="*/ 11 h 23"/>
                <a:gd name="T10" fmla="*/ 12 w 22"/>
                <a:gd name="T11" fmla="*/ 9 h 23"/>
                <a:gd name="T12" fmla="*/ 18 w 22"/>
                <a:gd name="T13" fmla="*/ 2 h 23"/>
                <a:gd name="T14" fmla="*/ 19 w 22"/>
                <a:gd name="T15" fmla="*/ 0 h 23"/>
                <a:gd name="T16" fmla="*/ 22 w 22"/>
                <a:gd name="T17" fmla="*/ 0 h 23"/>
                <a:gd name="T18" fmla="*/ 21 w 22"/>
                <a:gd name="T19" fmla="*/ 1 h 23"/>
                <a:gd name="T20" fmla="*/ 20 w 22"/>
                <a:gd name="T21" fmla="*/ 3 h 23"/>
                <a:gd name="T22" fmla="*/ 15 w 22"/>
                <a:gd name="T23" fmla="*/ 10 h 23"/>
                <a:gd name="T24" fmla="*/ 13 w 22"/>
                <a:gd name="T25" fmla="*/ 12 h 23"/>
                <a:gd name="T26" fmla="*/ 8 w 22"/>
                <a:gd name="T27" fmla="*/ 17 h 23"/>
                <a:gd name="T28" fmla="*/ 6 w 22"/>
                <a:gd name="T29" fmla="*/ 18 h 23"/>
                <a:gd name="T30" fmla="*/ 1 w 22"/>
                <a:gd name="T31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" h="23">
                  <a:moveTo>
                    <a:pt x="1" y="23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1" y="19"/>
                    <a:pt x="3" y="18"/>
                    <a:pt x="4" y="17"/>
                  </a:cubicBezTo>
                  <a:cubicBezTo>
                    <a:pt x="4" y="16"/>
                    <a:pt x="5" y="16"/>
                    <a:pt x="6" y="15"/>
                  </a:cubicBezTo>
                  <a:cubicBezTo>
                    <a:pt x="7" y="14"/>
                    <a:pt x="9" y="12"/>
                    <a:pt x="10" y="11"/>
                  </a:cubicBezTo>
                  <a:cubicBezTo>
                    <a:pt x="11" y="10"/>
                    <a:pt x="12" y="10"/>
                    <a:pt x="12" y="9"/>
                  </a:cubicBezTo>
                  <a:cubicBezTo>
                    <a:pt x="14" y="7"/>
                    <a:pt x="16" y="4"/>
                    <a:pt x="18" y="2"/>
                  </a:cubicBezTo>
                  <a:cubicBezTo>
                    <a:pt x="18" y="1"/>
                    <a:pt x="18" y="1"/>
                    <a:pt x="19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1" y="1"/>
                    <a:pt x="21" y="1"/>
                  </a:cubicBezTo>
                  <a:cubicBezTo>
                    <a:pt x="21" y="2"/>
                    <a:pt x="20" y="3"/>
                    <a:pt x="20" y="3"/>
                  </a:cubicBezTo>
                  <a:cubicBezTo>
                    <a:pt x="18" y="6"/>
                    <a:pt x="16" y="8"/>
                    <a:pt x="15" y="10"/>
                  </a:cubicBezTo>
                  <a:cubicBezTo>
                    <a:pt x="14" y="11"/>
                    <a:pt x="13" y="12"/>
                    <a:pt x="13" y="12"/>
                  </a:cubicBezTo>
                  <a:cubicBezTo>
                    <a:pt x="11" y="14"/>
                    <a:pt x="10" y="15"/>
                    <a:pt x="8" y="17"/>
                  </a:cubicBezTo>
                  <a:cubicBezTo>
                    <a:pt x="8" y="17"/>
                    <a:pt x="7" y="18"/>
                    <a:pt x="6" y="18"/>
                  </a:cubicBezTo>
                  <a:cubicBezTo>
                    <a:pt x="5" y="20"/>
                    <a:pt x="3" y="21"/>
                    <a:pt x="1" y="23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76">
              <a:extLst>
                <a:ext uri="{FF2B5EF4-FFF2-40B4-BE49-F238E27FC236}">
                  <a16:creationId xmlns:a16="http://schemas.microsoft.com/office/drawing/2014/main" id="{5F427401-9F02-49E3-A4F1-B4159AE53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7025" y="4187826"/>
              <a:ext cx="120650" cy="141288"/>
            </a:xfrm>
            <a:custGeom>
              <a:avLst/>
              <a:gdLst>
                <a:gd name="T0" fmla="*/ 2 w 29"/>
                <a:gd name="T1" fmla="*/ 34 h 34"/>
                <a:gd name="T2" fmla="*/ 0 w 29"/>
                <a:gd name="T3" fmla="*/ 32 h 34"/>
                <a:gd name="T4" fmla="*/ 3 w 29"/>
                <a:gd name="T5" fmla="*/ 30 h 34"/>
                <a:gd name="T6" fmla="*/ 9 w 29"/>
                <a:gd name="T7" fmla="*/ 24 h 34"/>
                <a:gd name="T8" fmla="*/ 11 w 29"/>
                <a:gd name="T9" fmla="*/ 22 h 34"/>
                <a:gd name="T10" fmla="*/ 15 w 29"/>
                <a:gd name="T11" fmla="*/ 17 h 34"/>
                <a:gd name="T12" fmla="*/ 17 w 29"/>
                <a:gd name="T13" fmla="*/ 15 h 34"/>
                <a:gd name="T14" fmla="*/ 21 w 29"/>
                <a:gd name="T15" fmla="*/ 9 h 34"/>
                <a:gd name="T16" fmla="*/ 23 w 29"/>
                <a:gd name="T17" fmla="*/ 6 h 34"/>
                <a:gd name="T18" fmla="*/ 26 w 29"/>
                <a:gd name="T19" fmla="*/ 1 h 34"/>
                <a:gd name="T20" fmla="*/ 29 w 29"/>
                <a:gd name="T21" fmla="*/ 0 h 34"/>
                <a:gd name="T22" fmla="*/ 29 w 29"/>
                <a:gd name="T23" fmla="*/ 1 h 34"/>
                <a:gd name="T24" fmla="*/ 25 w 29"/>
                <a:gd name="T25" fmla="*/ 7 h 34"/>
                <a:gd name="T26" fmla="*/ 24 w 29"/>
                <a:gd name="T27" fmla="*/ 10 h 34"/>
                <a:gd name="T28" fmla="*/ 19 w 29"/>
                <a:gd name="T29" fmla="*/ 16 h 34"/>
                <a:gd name="T30" fmla="*/ 18 w 29"/>
                <a:gd name="T31" fmla="*/ 18 h 34"/>
                <a:gd name="T32" fmla="*/ 14 w 29"/>
                <a:gd name="T33" fmla="*/ 23 h 34"/>
                <a:gd name="T34" fmla="*/ 12 w 29"/>
                <a:gd name="T35" fmla="*/ 25 h 34"/>
                <a:gd name="T36" fmla="*/ 5 w 29"/>
                <a:gd name="T37" fmla="*/ 31 h 34"/>
                <a:gd name="T38" fmla="*/ 3 w 29"/>
                <a:gd name="T39" fmla="*/ 33 h 34"/>
                <a:gd name="T40" fmla="*/ 2 w 29"/>
                <a:gd name="T4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9" h="34">
                  <a:moveTo>
                    <a:pt x="2" y="34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1" y="31"/>
                    <a:pt x="2" y="31"/>
                    <a:pt x="3" y="30"/>
                  </a:cubicBezTo>
                  <a:cubicBezTo>
                    <a:pt x="5" y="28"/>
                    <a:pt x="7" y="26"/>
                    <a:pt x="9" y="24"/>
                  </a:cubicBezTo>
                  <a:cubicBezTo>
                    <a:pt x="10" y="23"/>
                    <a:pt x="10" y="23"/>
                    <a:pt x="11" y="22"/>
                  </a:cubicBezTo>
                  <a:cubicBezTo>
                    <a:pt x="12" y="21"/>
                    <a:pt x="14" y="19"/>
                    <a:pt x="15" y="17"/>
                  </a:cubicBezTo>
                  <a:cubicBezTo>
                    <a:pt x="16" y="16"/>
                    <a:pt x="16" y="16"/>
                    <a:pt x="17" y="15"/>
                  </a:cubicBezTo>
                  <a:cubicBezTo>
                    <a:pt x="18" y="13"/>
                    <a:pt x="20" y="11"/>
                    <a:pt x="21" y="9"/>
                  </a:cubicBezTo>
                  <a:cubicBezTo>
                    <a:pt x="22" y="8"/>
                    <a:pt x="22" y="7"/>
                    <a:pt x="23" y="6"/>
                  </a:cubicBezTo>
                  <a:cubicBezTo>
                    <a:pt x="24" y="5"/>
                    <a:pt x="25" y="3"/>
                    <a:pt x="26" y="1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8" y="3"/>
                    <a:pt x="26" y="5"/>
                    <a:pt x="25" y="7"/>
                  </a:cubicBezTo>
                  <a:cubicBezTo>
                    <a:pt x="25" y="8"/>
                    <a:pt x="24" y="9"/>
                    <a:pt x="24" y="10"/>
                  </a:cubicBezTo>
                  <a:cubicBezTo>
                    <a:pt x="22" y="12"/>
                    <a:pt x="21" y="14"/>
                    <a:pt x="19" y="16"/>
                  </a:cubicBezTo>
                  <a:cubicBezTo>
                    <a:pt x="19" y="17"/>
                    <a:pt x="18" y="18"/>
                    <a:pt x="18" y="18"/>
                  </a:cubicBezTo>
                  <a:cubicBezTo>
                    <a:pt x="16" y="20"/>
                    <a:pt x="15" y="22"/>
                    <a:pt x="14" y="23"/>
                  </a:cubicBezTo>
                  <a:cubicBezTo>
                    <a:pt x="13" y="24"/>
                    <a:pt x="12" y="25"/>
                    <a:pt x="12" y="25"/>
                  </a:cubicBezTo>
                  <a:cubicBezTo>
                    <a:pt x="10" y="27"/>
                    <a:pt x="7" y="30"/>
                    <a:pt x="5" y="31"/>
                  </a:cubicBezTo>
                  <a:cubicBezTo>
                    <a:pt x="4" y="32"/>
                    <a:pt x="4" y="33"/>
                    <a:pt x="3" y="33"/>
                  </a:cubicBezTo>
                  <a:cubicBezTo>
                    <a:pt x="3" y="34"/>
                    <a:pt x="2" y="34"/>
                    <a:pt x="2" y="34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77">
              <a:extLst>
                <a:ext uri="{FF2B5EF4-FFF2-40B4-BE49-F238E27FC236}">
                  <a16:creationId xmlns:a16="http://schemas.microsoft.com/office/drawing/2014/main" id="{F2BC591C-409C-4283-ABED-B7BFA7F7CF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9725" y="4246563"/>
              <a:ext cx="130175" cy="120650"/>
            </a:xfrm>
            <a:custGeom>
              <a:avLst/>
              <a:gdLst>
                <a:gd name="T0" fmla="*/ 1 w 31"/>
                <a:gd name="T1" fmla="*/ 29 h 29"/>
                <a:gd name="T2" fmla="*/ 0 w 31"/>
                <a:gd name="T3" fmla="*/ 26 h 29"/>
                <a:gd name="T4" fmla="*/ 6 w 31"/>
                <a:gd name="T5" fmla="*/ 22 h 29"/>
                <a:gd name="T6" fmla="*/ 9 w 31"/>
                <a:gd name="T7" fmla="*/ 21 h 29"/>
                <a:gd name="T8" fmla="*/ 17 w 31"/>
                <a:gd name="T9" fmla="*/ 14 h 29"/>
                <a:gd name="T10" fmla="*/ 19 w 31"/>
                <a:gd name="T11" fmla="*/ 12 h 29"/>
                <a:gd name="T12" fmla="*/ 25 w 31"/>
                <a:gd name="T13" fmla="*/ 7 h 29"/>
                <a:gd name="T14" fmla="*/ 27 w 31"/>
                <a:gd name="T15" fmla="*/ 5 h 29"/>
                <a:gd name="T16" fmla="*/ 31 w 31"/>
                <a:gd name="T17" fmla="*/ 0 h 29"/>
                <a:gd name="T18" fmla="*/ 30 w 31"/>
                <a:gd name="T19" fmla="*/ 5 h 29"/>
                <a:gd name="T20" fmla="*/ 30 w 31"/>
                <a:gd name="T21" fmla="*/ 5 h 29"/>
                <a:gd name="T22" fmla="*/ 28 w 31"/>
                <a:gd name="T23" fmla="*/ 8 h 29"/>
                <a:gd name="T24" fmla="*/ 22 w 31"/>
                <a:gd name="T25" fmla="*/ 13 h 29"/>
                <a:gd name="T26" fmla="*/ 20 w 31"/>
                <a:gd name="T27" fmla="*/ 15 h 29"/>
                <a:gd name="T28" fmla="*/ 12 w 31"/>
                <a:gd name="T29" fmla="*/ 22 h 29"/>
                <a:gd name="T30" fmla="*/ 9 w 31"/>
                <a:gd name="T31" fmla="*/ 24 h 29"/>
                <a:gd name="T32" fmla="*/ 2 w 31"/>
                <a:gd name="T33" fmla="*/ 28 h 29"/>
                <a:gd name="T34" fmla="*/ 1 w 31"/>
                <a:gd name="T3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" h="29">
                  <a:moveTo>
                    <a:pt x="1" y="29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2" y="25"/>
                    <a:pt x="4" y="24"/>
                    <a:pt x="6" y="22"/>
                  </a:cubicBezTo>
                  <a:cubicBezTo>
                    <a:pt x="7" y="22"/>
                    <a:pt x="8" y="21"/>
                    <a:pt x="9" y="21"/>
                  </a:cubicBezTo>
                  <a:cubicBezTo>
                    <a:pt x="12" y="19"/>
                    <a:pt x="14" y="17"/>
                    <a:pt x="17" y="14"/>
                  </a:cubicBezTo>
                  <a:cubicBezTo>
                    <a:pt x="18" y="14"/>
                    <a:pt x="19" y="13"/>
                    <a:pt x="19" y="12"/>
                  </a:cubicBezTo>
                  <a:cubicBezTo>
                    <a:pt x="21" y="11"/>
                    <a:pt x="23" y="9"/>
                    <a:pt x="25" y="7"/>
                  </a:cubicBezTo>
                  <a:cubicBezTo>
                    <a:pt x="26" y="6"/>
                    <a:pt x="26" y="6"/>
                    <a:pt x="27" y="5"/>
                  </a:cubicBezTo>
                  <a:cubicBezTo>
                    <a:pt x="28" y="3"/>
                    <a:pt x="30" y="1"/>
                    <a:pt x="31" y="0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29" y="6"/>
                    <a:pt x="29" y="7"/>
                    <a:pt x="28" y="8"/>
                  </a:cubicBezTo>
                  <a:cubicBezTo>
                    <a:pt x="26" y="10"/>
                    <a:pt x="24" y="12"/>
                    <a:pt x="22" y="13"/>
                  </a:cubicBezTo>
                  <a:cubicBezTo>
                    <a:pt x="22" y="14"/>
                    <a:pt x="21" y="15"/>
                    <a:pt x="20" y="15"/>
                  </a:cubicBezTo>
                  <a:cubicBezTo>
                    <a:pt x="18" y="18"/>
                    <a:pt x="15" y="20"/>
                    <a:pt x="12" y="22"/>
                  </a:cubicBezTo>
                  <a:cubicBezTo>
                    <a:pt x="11" y="22"/>
                    <a:pt x="10" y="23"/>
                    <a:pt x="9" y="24"/>
                  </a:cubicBezTo>
                  <a:cubicBezTo>
                    <a:pt x="7" y="25"/>
                    <a:pt x="5" y="27"/>
                    <a:pt x="2" y="28"/>
                  </a:cubicBezTo>
                  <a:cubicBezTo>
                    <a:pt x="2" y="28"/>
                    <a:pt x="1" y="28"/>
                    <a:pt x="1" y="29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78">
              <a:extLst>
                <a:ext uri="{FF2B5EF4-FFF2-40B4-BE49-F238E27FC236}">
                  <a16:creationId xmlns:a16="http://schemas.microsoft.com/office/drawing/2014/main" id="{4A85E679-CB5F-4F94-AF06-561D9D0952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7188" y="4338638"/>
              <a:ext cx="95250" cy="69850"/>
            </a:xfrm>
            <a:custGeom>
              <a:avLst/>
              <a:gdLst>
                <a:gd name="T0" fmla="*/ 1 w 23"/>
                <a:gd name="T1" fmla="*/ 17 h 17"/>
                <a:gd name="T2" fmla="*/ 0 w 23"/>
                <a:gd name="T3" fmla="*/ 15 h 17"/>
                <a:gd name="T4" fmla="*/ 6 w 23"/>
                <a:gd name="T5" fmla="*/ 12 h 17"/>
                <a:gd name="T6" fmla="*/ 9 w 23"/>
                <a:gd name="T7" fmla="*/ 10 h 17"/>
                <a:gd name="T8" fmla="*/ 17 w 23"/>
                <a:gd name="T9" fmla="*/ 5 h 17"/>
                <a:gd name="T10" fmla="*/ 20 w 23"/>
                <a:gd name="T11" fmla="*/ 3 h 17"/>
                <a:gd name="T12" fmla="*/ 23 w 23"/>
                <a:gd name="T13" fmla="*/ 0 h 17"/>
                <a:gd name="T14" fmla="*/ 22 w 23"/>
                <a:gd name="T15" fmla="*/ 5 h 17"/>
                <a:gd name="T16" fmla="*/ 21 w 23"/>
                <a:gd name="T17" fmla="*/ 6 h 17"/>
                <a:gd name="T18" fmla="*/ 13 w 23"/>
                <a:gd name="T19" fmla="*/ 12 h 17"/>
                <a:gd name="T20" fmla="*/ 9 w 23"/>
                <a:gd name="T21" fmla="*/ 13 h 17"/>
                <a:gd name="T22" fmla="*/ 1 w 23"/>
                <a:gd name="T2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17">
                  <a:moveTo>
                    <a:pt x="1" y="17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2" y="14"/>
                    <a:pt x="4" y="13"/>
                    <a:pt x="6" y="12"/>
                  </a:cubicBezTo>
                  <a:cubicBezTo>
                    <a:pt x="7" y="12"/>
                    <a:pt x="8" y="11"/>
                    <a:pt x="9" y="10"/>
                  </a:cubicBezTo>
                  <a:cubicBezTo>
                    <a:pt x="12" y="9"/>
                    <a:pt x="15" y="7"/>
                    <a:pt x="17" y="5"/>
                  </a:cubicBezTo>
                  <a:cubicBezTo>
                    <a:pt x="18" y="4"/>
                    <a:pt x="19" y="4"/>
                    <a:pt x="20" y="3"/>
                  </a:cubicBezTo>
                  <a:cubicBezTo>
                    <a:pt x="21" y="2"/>
                    <a:pt x="22" y="1"/>
                    <a:pt x="23" y="0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1" y="5"/>
                    <a:pt x="21" y="5"/>
                    <a:pt x="21" y="6"/>
                  </a:cubicBezTo>
                  <a:cubicBezTo>
                    <a:pt x="18" y="8"/>
                    <a:pt x="16" y="10"/>
                    <a:pt x="13" y="12"/>
                  </a:cubicBezTo>
                  <a:cubicBezTo>
                    <a:pt x="12" y="12"/>
                    <a:pt x="10" y="13"/>
                    <a:pt x="9" y="13"/>
                  </a:cubicBezTo>
                  <a:cubicBezTo>
                    <a:pt x="7" y="15"/>
                    <a:pt x="4" y="16"/>
                    <a:pt x="1" y="17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79">
              <a:extLst>
                <a:ext uri="{FF2B5EF4-FFF2-40B4-BE49-F238E27FC236}">
                  <a16:creationId xmlns:a16="http://schemas.microsoft.com/office/drawing/2014/main" id="{F7797547-E301-4683-9746-5855173FDE0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9888" y="4392613"/>
              <a:ext cx="69850" cy="49213"/>
            </a:xfrm>
            <a:custGeom>
              <a:avLst/>
              <a:gdLst>
                <a:gd name="T0" fmla="*/ 1 w 17"/>
                <a:gd name="T1" fmla="*/ 12 h 12"/>
                <a:gd name="T2" fmla="*/ 0 w 17"/>
                <a:gd name="T3" fmla="*/ 10 h 12"/>
                <a:gd name="T4" fmla="*/ 1 w 17"/>
                <a:gd name="T5" fmla="*/ 9 h 12"/>
                <a:gd name="T6" fmla="*/ 5 w 17"/>
                <a:gd name="T7" fmla="*/ 8 h 12"/>
                <a:gd name="T8" fmla="*/ 14 w 17"/>
                <a:gd name="T9" fmla="*/ 2 h 12"/>
                <a:gd name="T10" fmla="*/ 17 w 17"/>
                <a:gd name="T11" fmla="*/ 0 h 12"/>
                <a:gd name="T12" fmla="*/ 16 w 17"/>
                <a:gd name="T13" fmla="*/ 4 h 12"/>
                <a:gd name="T14" fmla="*/ 8 w 17"/>
                <a:gd name="T15" fmla="*/ 9 h 12"/>
                <a:gd name="T16" fmla="*/ 5 w 17"/>
                <a:gd name="T17" fmla="*/ 11 h 12"/>
                <a:gd name="T18" fmla="*/ 1 w 17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2">
                  <a:moveTo>
                    <a:pt x="1" y="12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1" y="9"/>
                    <a:pt x="1" y="9"/>
                  </a:cubicBezTo>
                  <a:cubicBezTo>
                    <a:pt x="2" y="9"/>
                    <a:pt x="4" y="8"/>
                    <a:pt x="5" y="8"/>
                  </a:cubicBezTo>
                  <a:cubicBezTo>
                    <a:pt x="8" y="6"/>
                    <a:pt x="11" y="4"/>
                    <a:pt x="14" y="2"/>
                  </a:cubicBezTo>
                  <a:cubicBezTo>
                    <a:pt x="15" y="2"/>
                    <a:pt x="16" y="1"/>
                    <a:pt x="17" y="0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4" y="6"/>
                    <a:pt x="11" y="7"/>
                    <a:pt x="8" y="9"/>
                  </a:cubicBezTo>
                  <a:cubicBezTo>
                    <a:pt x="7" y="9"/>
                    <a:pt x="6" y="10"/>
                    <a:pt x="5" y="11"/>
                  </a:cubicBezTo>
                  <a:cubicBezTo>
                    <a:pt x="4" y="11"/>
                    <a:pt x="2" y="12"/>
                    <a:pt x="1" y="12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80">
              <a:extLst>
                <a:ext uri="{FF2B5EF4-FFF2-40B4-BE49-F238E27FC236}">
                  <a16:creationId xmlns:a16="http://schemas.microsoft.com/office/drawing/2014/main" id="{D5B73AC7-56CC-40AF-846D-34D8AA0AC89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0525" y="4454526"/>
              <a:ext cx="36513" cy="42863"/>
            </a:xfrm>
            <a:custGeom>
              <a:avLst/>
              <a:gdLst>
                <a:gd name="T0" fmla="*/ 1 w 9"/>
                <a:gd name="T1" fmla="*/ 10 h 10"/>
                <a:gd name="T2" fmla="*/ 0 w 9"/>
                <a:gd name="T3" fmla="*/ 7 h 10"/>
                <a:gd name="T4" fmla="*/ 1 w 9"/>
                <a:gd name="T5" fmla="*/ 6 h 10"/>
                <a:gd name="T6" fmla="*/ 4 w 9"/>
                <a:gd name="T7" fmla="*/ 4 h 10"/>
                <a:gd name="T8" fmla="*/ 9 w 9"/>
                <a:gd name="T9" fmla="*/ 0 h 10"/>
                <a:gd name="T10" fmla="*/ 9 w 9"/>
                <a:gd name="T11" fmla="*/ 0 h 10"/>
                <a:gd name="T12" fmla="*/ 8 w 9"/>
                <a:gd name="T13" fmla="*/ 4 h 10"/>
                <a:gd name="T14" fmla="*/ 7 w 9"/>
                <a:gd name="T15" fmla="*/ 5 h 10"/>
                <a:gd name="T16" fmla="*/ 5 w 9"/>
                <a:gd name="T17" fmla="*/ 7 h 10"/>
                <a:gd name="T18" fmla="*/ 1 w 9"/>
                <a:gd name="T1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1" y="1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1" y="6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ubicBezTo>
                    <a:pt x="6" y="3"/>
                    <a:pt x="8" y="1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5"/>
                    <a:pt x="7" y="5"/>
                  </a:cubicBezTo>
                  <a:cubicBezTo>
                    <a:pt x="6" y="6"/>
                    <a:pt x="6" y="6"/>
                    <a:pt x="5" y="7"/>
                  </a:cubicBezTo>
                  <a:cubicBezTo>
                    <a:pt x="3" y="8"/>
                    <a:pt x="2" y="9"/>
                    <a:pt x="1" y="10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81">
              <a:extLst>
                <a:ext uri="{FF2B5EF4-FFF2-40B4-BE49-F238E27FC236}">
                  <a16:creationId xmlns:a16="http://schemas.microsoft.com/office/drawing/2014/main" id="{F9C9ADF2-829C-4709-A67E-C4DB19553A4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8463" y="4500563"/>
              <a:ext cx="20638" cy="20638"/>
            </a:xfrm>
            <a:custGeom>
              <a:avLst/>
              <a:gdLst>
                <a:gd name="T0" fmla="*/ 1 w 5"/>
                <a:gd name="T1" fmla="*/ 5 h 5"/>
                <a:gd name="T2" fmla="*/ 0 w 5"/>
                <a:gd name="T3" fmla="*/ 2 h 5"/>
                <a:gd name="T4" fmla="*/ 5 w 5"/>
                <a:gd name="T5" fmla="*/ 0 h 5"/>
                <a:gd name="T6" fmla="*/ 4 w 5"/>
                <a:gd name="T7" fmla="*/ 3 h 5"/>
                <a:gd name="T8" fmla="*/ 1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1" y="5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2" y="1"/>
                    <a:pt x="3" y="1"/>
                    <a:pt x="5" y="0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4"/>
                    <a:pt x="2" y="4"/>
                    <a:pt x="1" y="5"/>
                  </a:cubicBezTo>
                </a:path>
              </a:pathLst>
            </a:custGeom>
            <a:solidFill>
              <a:srgbClr val="BF3C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82">
              <a:extLst>
                <a:ext uri="{FF2B5EF4-FFF2-40B4-BE49-F238E27FC236}">
                  <a16:creationId xmlns:a16="http://schemas.microsoft.com/office/drawing/2014/main" id="{465E551F-E0DC-4A7C-BF51-29530D749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5113" y="4037013"/>
              <a:ext cx="225425" cy="250825"/>
            </a:xfrm>
            <a:custGeom>
              <a:avLst/>
              <a:gdLst>
                <a:gd name="T0" fmla="*/ 49 w 54"/>
                <a:gd name="T1" fmla="*/ 39 h 60"/>
                <a:gd name="T2" fmla="*/ 53 w 54"/>
                <a:gd name="T3" fmla="*/ 22 h 60"/>
                <a:gd name="T4" fmla="*/ 40 w 54"/>
                <a:gd name="T5" fmla="*/ 5 h 60"/>
                <a:gd name="T6" fmla="*/ 5 w 54"/>
                <a:gd name="T7" fmla="*/ 12 h 60"/>
                <a:gd name="T8" fmla="*/ 0 w 54"/>
                <a:gd name="T9" fmla="*/ 28 h 60"/>
                <a:gd name="T10" fmla="*/ 3 w 54"/>
                <a:gd name="T11" fmla="*/ 39 h 60"/>
                <a:gd name="T12" fmla="*/ 6 w 54"/>
                <a:gd name="T13" fmla="*/ 46 h 60"/>
                <a:gd name="T14" fmla="*/ 7 w 54"/>
                <a:gd name="T15" fmla="*/ 49 h 60"/>
                <a:gd name="T16" fmla="*/ 11 w 54"/>
                <a:gd name="T17" fmla="*/ 46 h 60"/>
                <a:gd name="T18" fmla="*/ 14 w 54"/>
                <a:gd name="T19" fmla="*/ 40 h 60"/>
                <a:gd name="T20" fmla="*/ 16 w 54"/>
                <a:gd name="T21" fmla="*/ 48 h 60"/>
                <a:gd name="T22" fmla="*/ 18 w 54"/>
                <a:gd name="T23" fmla="*/ 52 h 60"/>
                <a:gd name="T24" fmla="*/ 23 w 54"/>
                <a:gd name="T25" fmla="*/ 48 h 60"/>
                <a:gd name="T26" fmla="*/ 25 w 54"/>
                <a:gd name="T27" fmla="*/ 41 h 60"/>
                <a:gd name="T28" fmla="*/ 27 w 54"/>
                <a:gd name="T29" fmla="*/ 41 h 60"/>
                <a:gd name="T30" fmla="*/ 28 w 54"/>
                <a:gd name="T31" fmla="*/ 44 h 60"/>
                <a:gd name="T32" fmla="*/ 31 w 54"/>
                <a:gd name="T33" fmla="*/ 57 h 60"/>
                <a:gd name="T34" fmla="*/ 33 w 54"/>
                <a:gd name="T35" fmla="*/ 59 h 60"/>
                <a:gd name="T36" fmla="*/ 36 w 54"/>
                <a:gd name="T37" fmla="*/ 58 h 60"/>
                <a:gd name="T38" fmla="*/ 39 w 54"/>
                <a:gd name="T39" fmla="*/ 43 h 60"/>
                <a:gd name="T40" fmla="*/ 43 w 54"/>
                <a:gd name="T41" fmla="*/ 49 h 60"/>
                <a:gd name="T42" fmla="*/ 46 w 54"/>
                <a:gd name="T43" fmla="*/ 47 h 60"/>
                <a:gd name="T44" fmla="*/ 47 w 54"/>
                <a:gd name="T45" fmla="*/ 42 h 60"/>
                <a:gd name="T46" fmla="*/ 49 w 54"/>
                <a:gd name="T47" fmla="*/ 3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60">
                  <a:moveTo>
                    <a:pt x="49" y="39"/>
                  </a:moveTo>
                  <a:cubicBezTo>
                    <a:pt x="52" y="37"/>
                    <a:pt x="54" y="29"/>
                    <a:pt x="53" y="22"/>
                  </a:cubicBezTo>
                  <a:cubicBezTo>
                    <a:pt x="51" y="11"/>
                    <a:pt x="42" y="6"/>
                    <a:pt x="40" y="5"/>
                  </a:cubicBezTo>
                  <a:cubicBezTo>
                    <a:pt x="29" y="0"/>
                    <a:pt x="13" y="2"/>
                    <a:pt x="5" y="12"/>
                  </a:cubicBezTo>
                  <a:cubicBezTo>
                    <a:pt x="4" y="13"/>
                    <a:pt x="0" y="19"/>
                    <a:pt x="0" y="28"/>
                  </a:cubicBezTo>
                  <a:cubicBezTo>
                    <a:pt x="0" y="33"/>
                    <a:pt x="2" y="37"/>
                    <a:pt x="3" y="39"/>
                  </a:cubicBezTo>
                  <a:cubicBezTo>
                    <a:pt x="4" y="42"/>
                    <a:pt x="5" y="45"/>
                    <a:pt x="6" y="46"/>
                  </a:cubicBezTo>
                  <a:cubicBezTo>
                    <a:pt x="6" y="47"/>
                    <a:pt x="6" y="48"/>
                    <a:pt x="7" y="49"/>
                  </a:cubicBezTo>
                  <a:cubicBezTo>
                    <a:pt x="8" y="50"/>
                    <a:pt x="11" y="48"/>
                    <a:pt x="11" y="46"/>
                  </a:cubicBezTo>
                  <a:cubicBezTo>
                    <a:pt x="12" y="44"/>
                    <a:pt x="12" y="42"/>
                    <a:pt x="14" y="40"/>
                  </a:cubicBezTo>
                  <a:cubicBezTo>
                    <a:pt x="15" y="43"/>
                    <a:pt x="15" y="45"/>
                    <a:pt x="16" y="48"/>
                  </a:cubicBezTo>
                  <a:cubicBezTo>
                    <a:pt x="16" y="49"/>
                    <a:pt x="17" y="51"/>
                    <a:pt x="18" y="52"/>
                  </a:cubicBezTo>
                  <a:cubicBezTo>
                    <a:pt x="21" y="52"/>
                    <a:pt x="22" y="50"/>
                    <a:pt x="23" y="48"/>
                  </a:cubicBezTo>
                  <a:cubicBezTo>
                    <a:pt x="24" y="46"/>
                    <a:pt x="24" y="43"/>
                    <a:pt x="25" y="41"/>
                  </a:cubicBezTo>
                  <a:cubicBezTo>
                    <a:pt x="26" y="41"/>
                    <a:pt x="26" y="41"/>
                    <a:pt x="27" y="41"/>
                  </a:cubicBezTo>
                  <a:cubicBezTo>
                    <a:pt x="28" y="41"/>
                    <a:pt x="28" y="43"/>
                    <a:pt x="28" y="44"/>
                  </a:cubicBezTo>
                  <a:cubicBezTo>
                    <a:pt x="28" y="48"/>
                    <a:pt x="29" y="53"/>
                    <a:pt x="31" y="57"/>
                  </a:cubicBezTo>
                  <a:cubicBezTo>
                    <a:pt x="31" y="58"/>
                    <a:pt x="32" y="59"/>
                    <a:pt x="33" y="59"/>
                  </a:cubicBezTo>
                  <a:cubicBezTo>
                    <a:pt x="34" y="60"/>
                    <a:pt x="35" y="59"/>
                    <a:pt x="36" y="58"/>
                  </a:cubicBezTo>
                  <a:cubicBezTo>
                    <a:pt x="39" y="55"/>
                    <a:pt x="37" y="48"/>
                    <a:pt x="39" y="43"/>
                  </a:cubicBezTo>
                  <a:cubicBezTo>
                    <a:pt x="41" y="43"/>
                    <a:pt x="40" y="48"/>
                    <a:pt x="43" y="49"/>
                  </a:cubicBezTo>
                  <a:cubicBezTo>
                    <a:pt x="44" y="49"/>
                    <a:pt x="45" y="48"/>
                    <a:pt x="46" y="47"/>
                  </a:cubicBezTo>
                  <a:cubicBezTo>
                    <a:pt x="47" y="45"/>
                    <a:pt x="46" y="44"/>
                    <a:pt x="47" y="42"/>
                  </a:cubicBezTo>
                  <a:cubicBezTo>
                    <a:pt x="48" y="40"/>
                    <a:pt x="49" y="40"/>
                    <a:pt x="49" y="39"/>
                  </a:cubicBezTo>
                  <a:close/>
                </a:path>
              </a:pathLst>
            </a:custGeom>
            <a:solidFill>
              <a:srgbClr val="FFFC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83">
              <a:extLst>
                <a:ext uri="{FF2B5EF4-FFF2-40B4-BE49-F238E27FC236}">
                  <a16:creationId xmlns:a16="http://schemas.microsoft.com/office/drawing/2014/main" id="{9932D9B2-3A79-4E69-9789-0A765D2B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5113" y="4300538"/>
              <a:ext cx="79375" cy="84138"/>
            </a:xfrm>
            <a:custGeom>
              <a:avLst/>
              <a:gdLst>
                <a:gd name="T0" fmla="*/ 21 w 50"/>
                <a:gd name="T1" fmla="*/ 53 h 53"/>
                <a:gd name="T2" fmla="*/ 0 w 50"/>
                <a:gd name="T3" fmla="*/ 26 h 53"/>
                <a:gd name="T4" fmla="*/ 31 w 50"/>
                <a:gd name="T5" fmla="*/ 0 h 53"/>
                <a:gd name="T6" fmla="*/ 50 w 50"/>
                <a:gd name="T7" fmla="*/ 26 h 53"/>
                <a:gd name="T8" fmla="*/ 21 w 50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21" y="53"/>
                  </a:moveTo>
                  <a:lnTo>
                    <a:pt x="0" y="26"/>
                  </a:lnTo>
                  <a:lnTo>
                    <a:pt x="31" y="0"/>
                  </a:lnTo>
                  <a:lnTo>
                    <a:pt x="50" y="26"/>
                  </a:lnTo>
                  <a:lnTo>
                    <a:pt x="21" y="53"/>
                  </a:ln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84">
              <a:extLst>
                <a:ext uri="{FF2B5EF4-FFF2-40B4-BE49-F238E27FC236}">
                  <a16:creationId xmlns:a16="http://schemas.microsoft.com/office/drawing/2014/main" id="{146FE664-2DA1-4D14-A457-5885FFEAB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5113" y="4300538"/>
              <a:ext cx="79375" cy="84138"/>
            </a:xfrm>
            <a:custGeom>
              <a:avLst/>
              <a:gdLst>
                <a:gd name="T0" fmla="*/ 21 w 50"/>
                <a:gd name="T1" fmla="*/ 53 h 53"/>
                <a:gd name="T2" fmla="*/ 0 w 50"/>
                <a:gd name="T3" fmla="*/ 26 h 53"/>
                <a:gd name="T4" fmla="*/ 31 w 50"/>
                <a:gd name="T5" fmla="*/ 0 h 53"/>
                <a:gd name="T6" fmla="*/ 50 w 50"/>
                <a:gd name="T7" fmla="*/ 26 h 53"/>
                <a:gd name="T8" fmla="*/ 21 w 50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21" y="53"/>
                  </a:moveTo>
                  <a:lnTo>
                    <a:pt x="0" y="26"/>
                  </a:lnTo>
                  <a:lnTo>
                    <a:pt x="31" y="0"/>
                  </a:lnTo>
                  <a:lnTo>
                    <a:pt x="50" y="26"/>
                  </a:lnTo>
                  <a:lnTo>
                    <a:pt x="21" y="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185">
              <a:extLst>
                <a:ext uri="{FF2B5EF4-FFF2-40B4-BE49-F238E27FC236}">
                  <a16:creationId xmlns:a16="http://schemas.microsoft.com/office/drawing/2014/main" id="{34A9859C-C382-4F69-AE62-81A14555F9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4325" y="4241801"/>
              <a:ext cx="76200" cy="100013"/>
            </a:xfrm>
            <a:custGeom>
              <a:avLst/>
              <a:gdLst>
                <a:gd name="T0" fmla="*/ 7 w 18"/>
                <a:gd name="T1" fmla="*/ 24 h 24"/>
                <a:gd name="T2" fmla="*/ 0 w 18"/>
                <a:gd name="T3" fmla="*/ 14 h 24"/>
                <a:gd name="T4" fmla="*/ 14 w 18"/>
                <a:gd name="T5" fmla="*/ 1 h 24"/>
                <a:gd name="T6" fmla="*/ 18 w 18"/>
                <a:gd name="T7" fmla="*/ 3 h 24"/>
                <a:gd name="T8" fmla="*/ 18 w 18"/>
                <a:gd name="T9" fmla="*/ 5 h 24"/>
                <a:gd name="T10" fmla="*/ 7 w 18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24">
                  <a:moveTo>
                    <a:pt x="7" y="2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0"/>
                    <a:pt x="17" y="1"/>
                    <a:pt x="18" y="3"/>
                  </a:cubicBezTo>
                  <a:cubicBezTo>
                    <a:pt x="18" y="4"/>
                    <a:pt x="18" y="4"/>
                    <a:pt x="18" y="5"/>
                  </a:cubicBezTo>
                  <a:cubicBezTo>
                    <a:pt x="18" y="16"/>
                    <a:pt x="9" y="23"/>
                    <a:pt x="7" y="24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86">
              <a:extLst>
                <a:ext uri="{FF2B5EF4-FFF2-40B4-BE49-F238E27FC236}">
                  <a16:creationId xmlns:a16="http://schemas.microsoft.com/office/drawing/2014/main" id="{CF975A59-B70B-436C-9532-E246A36841B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3225" y="4338638"/>
              <a:ext cx="87313" cy="66675"/>
            </a:xfrm>
            <a:custGeom>
              <a:avLst/>
              <a:gdLst>
                <a:gd name="T0" fmla="*/ 16 w 21"/>
                <a:gd name="T1" fmla="*/ 0 h 16"/>
                <a:gd name="T2" fmla="*/ 19 w 21"/>
                <a:gd name="T3" fmla="*/ 3 h 16"/>
                <a:gd name="T4" fmla="*/ 20 w 21"/>
                <a:gd name="T5" fmla="*/ 9 h 16"/>
                <a:gd name="T6" fmla="*/ 5 w 21"/>
                <a:gd name="T7" fmla="*/ 16 h 16"/>
                <a:gd name="T8" fmla="*/ 1 w 21"/>
                <a:gd name="T9" fmla="*/ 15 h 16"/>
                <a:gd name="T10" fmla="*/ 1 w 21"/>
                <a:gd name="T11" fmla="*/ 11 h 16"/>
                <a:gd name="T12" fmla="*/ 16 w 21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6">
                  <a:moveTo>
                    <a:pt x="16" y="0"/>
                  </a:moveTo>
                  <a:cubicBezTo>
                    <a:pt x="16" y="0"/>
                    <a:pt x="18" y="0"/>
                    <a:pt x="19" y="3"/>
                  </a:cubicBezTo>
                  <a:cubicBezTo>
                    <a:pt x="21" y="5"/>
                    <a:pt x="20" y="8"/>
                    <a:pt x="20" y="9"/>
                  </a:cubicBezTo>
                  <a:cubicBezTo>
                    <a:pt x="17" y="11"/>
                    <a:pt x="10" y="15"/>
                    <a:pt x="5" y="16"/>
                  </a:cubicBezTo>
                  <a:cubicBezTo>
                    <a:pt x="4" y="16"/>
                    <a:pt x="2" y="16"/>
                    <a:pt x="1" y="15"/>
                  </a:cubicBezTo>
                  <a:cubicBezTo>
                    <a:pt x="0" y="14"/>
                    <a:pt x="1" y="12"/>
                    <a:pt x="1" y="11"/>
                  </a:cubicBezTo>
                  <a:cubicBezTo>
                    <a:pt x="3" y="5"/>
                    <a:pt x="13" y="1"/>
                    <a:pt x="16" y="0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187">
              <a:extLst>
                <a:ext uri="{FF2B5EF4-FFF2-40B4-BE49-F238E27FC236}">
                  <a16:creationId xmlns:a16="http://schemas.microsoft.com/office/drawing/2014/main" id="{C0C6DF6A-524F-47A0-BB19-8ECF298FA2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9100" y="4379913"/>
              <a:ext cx="58738" cy="61913"/>
            </a:xfrm>
            <a:custGeom>
              <a:avLst/>
              <a:gdLst>
                <a:gd name="T0" fmla="*/ 9 w 14"/>
                <a:gd name="T1" fmla="*/ 1 h 15"/>
                <a:gd name="T2" fmla="*/ 13 w 14"/>
                <a:gd name="T3" fmla="*/ 3 h 15"/>
                <a:gd name="T4" fmla="*/ 13 w 14"/>
                <a:gd name="T5" fmla="*/ 8 h 15"/>
                <a:gd name="T6" fmla="*/ 2 w 14"/>
                <a:gd name="T7" fmla="*/ 15 h 15"/>
                <a:gd name="T8" fmla="*/ 0 w 14"/>
                <a:gd name="T9" fmla="*/ 14 h 15"/>
                <a:gd name="T10" fmla="*/ 0 w 14"/>
                <a:gd name="T11" fmla="*/ 12 h 15"/>
                <a:gd name="T12" fmla="*/ 9 w 14"/>
                <a:gd name="T13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5">
                  <a:moveTo>
                    <a:pt x="9" y="1"/>
                  </a:moveTo>
                  <a:cubicBezTo>
                    <a:pt x="11" y="0"/>
                    <a:pt x="12" y="1"/>
                    <a:pt x="13" y="3"/>
                  </a:cubicBezTo>
                  <a:cubicBezTo>
                    <a:pt x="14" y="4"/>
                    <a:pt x="14" y="6"/>
                    <a:pt x="13" y="8"/>
                  </a:cubicBezTo>
                  <a:cubicBezTo>
                    <a:pt x="9" y="10"/>
                    <a:pt x="5" y="12"/>
                    <a:pt x="2" y="15"/>
                  </a:cubicBezTo>
                  <a:cubicBezTo>
                    <a:pt x="1" y="15"/>
                    <a:pt x="0" y="15"/>
                    <a:pt x="0" y="14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1" y="5"/>
                    <a:pt x="8" y="1"/>
                    <a:pt x="9" y="1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88">
              <a:extLst>
                <a:ext uri="{FF2B5EF4-FFF2-40B4-BE49-F238E27FC236}">
                  <a16:creationId xmlns:a16="http://schemas.microsoft.com/office/drawing/2014/main" id="{CD3F8D9B-FC7E-4B2F-830D-9F3B3F505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3225" y="4283076"/>
              <a:ext cx="103188" cy="79375"/>
            </a:xfrm>
            <a:custGeom>
              <a:avLst/>
              <a:gdLst>
                <a:gd name="T0" fmla="*/ 19 w 25"/>
                <a:gd name="T1" fmla="*/ 0 h 19"/>
                <a:gd name="T2" fmla="*/ 23 w 25"/>
                <a:gd name="T3" fmla="*/ 2 h 19"/>
                <a:gd name="T4" fmla="*/ 24 w 25"/>
                <a:gd name="T5" fmla="*/ 9 h 19"/>
                <a:gd name="T6" fmla="*/ 5 w 25"/>
                <a:gd name="T7" fmla="*/ 18 h 19"/>
                <a:gd name="T8" fmla="*/ 1 w 25"/>
                <a:gd name="T9" fmla="*/ 18 h 19"/>
                <a:gd name="T10" fmla="*/ 1 w 25"/>
                <a:gd name="T11" fmla="*/ 13 h 19"/>
                <a:gd name="T12" fmla="*/ 19 w 25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19">
                  <a:moveTo>
                    <a:pt x="19" y="0"/>
                  </a:moveTo>
                  <a:cubicBezTo>
                    <a:pt x="20" y="0"/>
                    <a:pt x="22" y="0"/>
                    <a:pt x="23" y="2"/>
                  </a:cubicBezTo>
                  <a:cubicBezTo>
                    <a:pt x="25" y="5"/>
                    <a:pt x="24" y="8"/>
                    <a:pt x="24" y="9"/>
                  </a:cubicBezTo>
                  <a:cubicBezTo>
                    <a:pt x="20" y="11"/>
                    <a:pt x="11" y="16"/>
                    <a:pt x="5" y="18"/>
                  </a:cubicBezTo>
                  <a:cubicBezTo>
                    <a:pt x="4" y="18"/>
                    <a:pt x="2" y="19"/>
                    <a:pt x="1" y="18"/>
                  </a:cubicBezTo>
                  <a:cubicBezTo>
                    <a:pt x="0" y="16"/>
                    <a:pt x="1" y="14"/>
                    <a:pt x="1" y="13"/>
                  </a:cubicBezTo>
                  <a:cubicBezTo>
                    <a:pt x="4" y="6"/>
                    <a:pt x="16" y="1"/>
                    <a:pt x="19" y="0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189">
              <a:extLst>
                <a:ext uri="{FF2B5EF4-FFF2-40B4-BE49-F238E27FC236}">
                  <a16:creationId xmlns:a16="http://schemas.microsoft.com/office/drawing/2014/main" id="{4B8186E8-8343-430F-83F3-911527923347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3225" y="4238626"/>
              <a:ext cx="90488" cy="74613"/>
            </a:xfrm>
            <a:custGeom>
              <a:avLst/>
              <a:gdLst>
                <a:gd name="T0" fmla="*/ 16 w 22"/>
                <a:gd name="T1" fmla="*/ 0 h 18"/>
                <a:gd name="T2" fmla="*/ 20 w 22"/>
                <a:gd name="T3" fmla="*/ 3 h 18"/>
                <a:gd name="T4" fmla="*/ 21 w 22"/>
                <a:gd name="T5" fmla="*/ 10 h 18"/>
                <a:gd name="T6" fmla="*/ 4 w 22"/>
                <a:gd name="T7" fmla="*/ 17 h 18"/>
                <a:gd name="T8" fmla="*/ 1 w 22"/>
                <a:gd name="T9" fmla="*/ 17 h 18"/>
                <a:gd name="T10" fmla="*/ 1 w 22"/>
                <a:gd name="T11" fmla="*/ 12 h 18"/>
                <a:gd name="T12" fmla="*/ 16 w 22"/>
                <a:gd name="T1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8">
                  <a:moveTo>
                    <a:pt x="16" y="0"/>
                  </a:moveTo>
                  <a:cubicBezTo>
                    <a:pt x="17" y="1"/>
                    <a:pt x="19" y="1"/>
                    <a:pt x="20" y="3"/>
                  </a:cubicBezTo>
                  <a:cubicBezTo>
                    <a:pt x="22" y="6"/>
                    <a:pt x="21" y="9"/>
                    <a:pt x="21" y="10"/>
                  </a:cubicBezTo>
                  <a:cubicBezTo>
                    <a:pt x="17" y="12"/>
                    <a:pt x="10" y="16"/>
                    <a:pt x="4" y="17"/>
                  </a:cubicBezTo>
                  <a:cubicBezTo>
                    <a:pt x="3" y="18"/>
                    <a:pt x="1" y="18"/>
                    <a:pt x="1" y="17"/>
                  </a:cubicBezTo>
                  <a:cubicBezTo>
                    <a:pt x="0" y="16"/>
                    <a:pt x="1" y="13"/>
                    <a:pt x="1" y="12"/>
                  </a:cubicBezTo>
                  <a:cubicBezTo>
                    <a:pt x="3" y="6"/>
                    <a:pt x="13" y="2"/>
                    <a:pt x="16" y="0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190">
              <a:extLst>
                <a:ext uri="{FF2B5EF4-FFF2-40B4-BE49-F238E27FC236}">
                  <a16:creationId xmlns:a16="http://schemas.microsoft.com/office/drawing/2014/main" id="{81D605A6-5778-4D4F-BD3D-144240EB8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3213" y="4359276"/>
              <a:ext cx="36513" cy="87313"/>
            </a:xfrm>
            <a:custGeom>
              <a:avLst/>
              <a:gdLst>
                <a:gd name="T0" fmla="*/ 0 w 9"/>
                <a:gd name="T1" fmla="*/ 21 h 21"/>
                <a:gd name="T2" fmla="*/ 5 w 9"/>
                <a:gd name="T3" fmla="*/ 11 h 21"/>
                <a:gd name="T4" fmla="*/ 8 w 9"/>
                <a:gd name="T5" fmla="*/ 0 h 21"/>
                <a:gd name="T6" fmla="*/ 7 w 9"/>
                <a:gd name="T7" fmla="*/ 12 h 21"/>
                <a:gd name="T8" fmla="*/ 0 w 9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1">
                  <a:moveTo>
                    <a:pt x="0" y="21"/>
                  </a:moveTo>
                  <a:cubicBezTo>
                    <a:pt x="2" y="17"/>
                    <a:pt x="4" y="14"/>
                    <a:pt x="5" y="11"/>
                  </a:cubicBezTo>
                  <a:cubicBezTo>
                    <a:pt x="6" y="7"/>
                    <a:pt x="7" y="4"/>
                    <a:pt x="8" y="0"/>
                  </a:cubicBezTo>
                  <a:cubicBezTo>
                    <a:pt x="9" y="4"/>
                    <a:pt x="9" y="8"/>
                    <a:pt x="7" y="12"/>
                  </a:cubicBezTo>
                  <a:cubicBezTo>
                    <a:pt x="6" y="15"/>
                    <a:pt x="3" y="19"/>
                    <a:pt x="0" y="21"/>
                  </a:cubicBezTo>
                </a:path>
              </a:pathLst>
            </a:custGeom>
            <a:solidFill>
              <a:srgbClr val="CA70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191">
              <a:extLst>
                <a:ext uri="{FF2B5EF4-FFF2-40B4-BE49-F238E27FC236}">
                  <a16:creationId xmlns:a16="http://schemas.microsoft.com/office/drawing/2014/main" id="{D73869C3-D7C9-47B8-A7A9-2D0FB41DA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8175" y="4179888"/>
              <a:ext cx="309563" cy="533400"/>
            </a:xfrm>
            <a:custGeom>
              <a:avLst/>
              <a:gdLst>
                <a:gd name="T0" fmla="*/ 0 w 74"/>
                <a:gd name="T1" fmla="*/ 0 h 128"/>
                <a:gd name="T2" fmla="*/ 74 w 74"/>
                <a:gd name="T3" fmla="*/ 21 h 128"/>
                <a:gd name="T4" fmla="*/ 67 w 74"/>
                <a:gd name="T5" fmla="*/ 128 h 128"/>
                <a:gd name="T6" fmla="*/ 0 w 74"/>
                <a:gd name="T7" fmla="*/ 105 h 128"/>
                <a:gd name="T8" fmla="*/ 0 w 74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128">
                  <a:moveTo>
                    <a:pt x="0" y="0"/>
                  </a:moveTo>
                  <a:cubicBezTo>
                    <a:pt x="25" y="7"/>
                    <a:pt x="50" y="14"/>
                    <a:pt x="74" y="21"/>
                  </a:cubicBezTo>
                  <a:cubicBezTo>
                    <a:pt x="72" y="57"/>
                    <a:pt x="69" y="93"/>
                    <a:pt x="67" y="128"/>
                  </a:cubicBezTo>
                  <a:cubicBezTo>
                    <a:pt x="45" y="120"/>
                    <a:pt x="23" y="112"/>
                    <a:pt x="0" y="105"/>
                  </a:cubicBezTo>
                  <a:cubicBezTo>
                    <a:pt x="0" y="70"/>
                    <a:pt x="0" y="35"/>
                    <a:pt x="0" y="0"/>
                  </a:cubicBezTo>
                </a:path>
              </a:pathLst>
            </a:custGeom>
            <a:solidFill>
              <a:srgbClr val="FFFC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192">
              <a:extLst>
                <a:ext uri="{FF2B5EF4-FFF2-40B4-BE49-F238E27FC236}">
                  <a16:creationId xmlns:a16="http://schemas.microsoft.com/office/drawing/2014/main" id="{9901EC23-F098-4F81-B6DF-8119D17B3F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7575" y="4129088"/>
              <a:ext cx="153988" cy="584200"/>
            </a:xfrm>
            <a:custGeom>
              <a:avLst/>
              <a:gdLst>
                <a:gd name="T0" fmla="*/ 37 w 37"/>
                <a:gd name="T1" fmla="*/ 0 h 140"/>
                <a:gd name="T2" fmla="*/ 29 w 37"/>
                <a:gd name="T3" fmla="*/ 107 h 140"/>
                <a:gd name="T4" fmla="*/ 0 w 37"/>
                <a:gd name="T5" fmla="*/ 140 h 140"/>
                <a:gd name="T6" fmla="*/ 6 w 37"/>
                <a:gd name="T7" fmla="*/ 34 h 140"/>
                <a:gd name="T8" fmla="*/ 37 w 37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40">
                  <a:moveTo>
                    <a:pt x="37" y="0"/>
                  </a:moveTo>
                  <a:cubicBezTo>
                    <a:pt x="35" y="36"/>
                    <a:pt x="32" y="71"/>
                    <a:pt x="29" y="107"/>
                  </a:cubicBezTo>
                  <a:cubicBezTo>
                    <a:pt x="20" y="118"/>
                    <a:pt x="10" y="129"/>
                    <a:pt x="0" y="140"/>
                  </a:cubicBezTo>
                  <a:cubicBezTo>
                    <a:pt x="2" y="105"/>
                    <a:pt x="4" y="70"/>
                    <a:pt x="6" y="34"/>
                  </a:cubicBezTo>
                  <a:cubicBezTo>
                    <a:pt x="17" y="23"/>
                    <a:pt x="27" y="12"/>
                    <a:pt x="37" y="0"/>
                  </a:cubicBezTo>
                </a:path>
              </a:pathLst>
            </a:custGeom>
            <a:solidFill>
              <a:srgbClr val="FFFC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193">
              <a:extLst>
                <a:ext uri="{FF2B5EF4-FFF2-40B4-BE49-F238E27FC236}">
                  <a16:creationId xmlns:a16="http://schemas.microsoft.com/office/drawing/2014/main" id="{0B0BB284-2DC6-488B-889D-6A703EDBF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5038" y="4279901"/>
              <a:ext cx="7938" cy="161925"/>
            </a:xfrm>
            <a:custGeom>
              <a:avLst/>
              <a:gdLst>
                <a:gd name="T0" fmla="*/ 0 w 2"/>
                <a:gd name="T1" fmla="*/ 39 h 39"/>
                <a:gd name="T2" fmla="*/ 2 w 2"/>
                <a:gd name="T3" fmla="*/ 0 h 39"/>
                <a:gd name="T4" fmla="*/ 2 w 2"/>
                <a:gd name="T5" fmla="*/ 0 h 39"/>
                <a:gd name="T6" fmla="*/ 0 w 2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9">
                  <a:moveTo>
                    <a:pt x="0" y="39"/>
                  </a:moveTo>
                  <a:cubicBezTo>
                    <a:pt x="0" y="26"/>
                    <a:pt x="1" y="13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3"/>
                    <a:pt x="1" y="26"/>
                    <a:pt x="0" y="39"/>
                  </a:cubicBezTo>
                </a:path>
              </a:pathLst>
            </a:custGeom>
            <a:solidFill>
              <a:srgbClr val="D6D1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194">
              <a:extLst>
                <a:ext uri="{FF2B5EF4-FFF2-40B4-BE49-F238E27FC236}">
                  <a16:creationId xmlns:a16="http://schemas.microsoft.com/office/drawing/2014/main" id="{CFD29263-32DB-4699-9458-C0DC2F6BE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5513" y="4279901"/>
              <a:ext cx="17463" cy="412750"/>
            </a:xfrm>
            <a:custGeom>
              <a:avLst/>
              <a:gdLst>
                <a:gd name="T0" fmla="*/ 1 w 4"/>
                <a:gd name="T1" fmla="*/ 99 h 99"/>
                <a:gd name="T2" fmla="*/ 1 w 4"/>
                <a:gd name="T3" fmla="*/ 49 h 99"/>
                <a:gd name="T4" fmla="*/ 2 w 4"/>
                <a:gd name="T5" fmla="*/ 39 h 99"/>
                <a:gd name="T6" fmla="*/ 4 w 4"/>
                <a:gd name="T7" fmla="*/ 0 h 99"/>
                <a:gd name="T8" fmla="*/ 3 w 4"/>
                <a:gd name="T9" fmla="*/ 49 h 99"/>
                <a:gd name="T10" fmla="*/ 1 w 4"/>
                <a:gd name="T11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99">
                  <a:moveTo>
                    <a:pt x="1" y="99"/>
                  </a:moveTo>
                  <a:cubicBezTo>
                    <a:pt x="0" y="83"/>
                    <a:pt x="1" y="66"/>
                    <a:pt x="1" y="49"/>
                  </a:cubicBezTo>
                  <a:cubicBezTo>
                    <a:pt x="2" y="46"/>
                    <a:pt x="2" y="43"/>
                    <a:pt x="2" y="39"/>
                  </a:cubicBezTo>
                  <a:cubicBezTo>
                    <a:pt x="3" y="26"/>
                    <a:pt x="3" y="13"/>
                    <a:pt x="4" y="0"/>
                  </a:cubicBezTo>
                  <a:cubicBezTo>
                    <a:pt x="4" y="16"/>
                    <a:pt x="4" y="33"/>
                    <a:pt x="3" y="49"/>
                  </a:cubicBezTo>
                  <a:cubicBezTo>
                    <a:pt x="3" y="66"/>
                    <a:pt x="2" y="83"/>
                    <a:pt x="1" y="99"/>
                  </a:cubicBezTo>
                </a:path>
              </a:pathLst>
            </a:custGeom>
            <a:solidFill>
              <a:srgbClr val="D6D1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195">
              <a:extLst>
                <a:ext uri="{FF2B5EF4-FFF2-40B4-BE49-F238E27FC236}">
                  <a16:creationId xmlns:a16="http://schemas.microsoft.com/office/drawing/2014/main" id="{E67BA007-CF7E-4EC9-9099-78045A801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8813" y="4487863"/>
              <a:ext cx="233363" cy="255588"/>
            </a:xfrm>
            <a:custGeom>
              <a:avLst/>
              <a:gdLst>
                <a:gd name="T0" fmla="*/ 56 w 56"/>
                <a:gd name="T1" fmla="*/ 26 h 61"/>
                <a:gd name="T2" fmla="*/ 18 w 56"/>
                <a:gd name="T3" fmla="*/ 0 h 61"/>
                <a:gd name="T4" fmla="*/ 0 w 56"/>
                <a:gd name="T5" fmla="*/ 38 h 61"/>
                <a:gd name="T6" fmla="*/ 8 w 56"/>
                <a:gd name="T7" fmla="*/ 61 h 61"/>
                <a:gd name="T8" fmla="*/ 56 w 56"/>
                <a:gd name="T9" fmla="*/ 26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61">
                  <a:moveTo>
                    <a:pt x="56" y="26"/>
                  </a:moveTo>
                  <a:cubicBezTo>
                    <a:pt x="43" y="18"/>
                    <a:pt x="31" y="9"/>
                    <a:pt x="18" y="0"/>
                  </a:cubicBezTo>
                  <a:cubicBezTo>
                    <a:pt x="12" y="13"/>
                    <a:pt x="6" y="25"/>
                    <a:pt x="0" y="38"/>
                  </a:cubicBezTo>
                  <a:cubicBezTo>
                    <a:pt x="3" y="46"/>
                    <a:pt x="6" y="53"/>
                    <a:pt x="8" y="61"/>
                  </a:cubicBezTo>
                  <a:cubicBezTo>
                    <a:pt x="24" y="49"/>
                    <a:pt x="40" y="38"/>
                    <a:pt x="56" y="26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196">
              <a:extLst>
                <a:ext uri="{FF2B5EF4-FFF2-40B4-BE49-F238E27FC236}">
                  <a16:creationId xmlns:a16="http://schemas.microsoft.com/office/drawing/2014/main" id="{3C74ADFD-8E6C-4C7B-B064-12970BF98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6913" y="4497388"/>
              <a:ext cx="53975" cy="69850"/>
            </a:xfrm>
            <a:custGeom>
              <a:avLst/>
              <a:gdLst>
                <a:gd name="T0" fmla="*/ 34 w 34"/>
                <a:gd name="T1" fmla="*/ 44 h 44"/>
                <a:gd name="T2" fmla="*/ 3 w 34"/>
                <a:gd name="T3" fmla="*/ 44 h 44"/>
                <a:gd name="T4" fmla="*/ 0 w 34"/>
                <a:gd name="T5" fmla="*/ 2 h 44"/>
                <a:gd name="T6" fmla="*/ 32 w 34"/>
                <a:gd name="T7" fmla="*/ 0 h 44"/>
                <a:gd name="T8" fmla="*/ 34 w 34"/>
                <a:gd name="T9" fmla="*/ 44 h 44"/>
                <a:gd name="T10" fmla="*/ 34 w 34"/>
                <a:gd name="T1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44">
                  <a:moveTo>
                    <a:pt x="34" y="44"/>
                  </a:moveTo>
                  <a:lnTo>
                    <a:pt x="3" y="44"/>
                  </a:lnTo>
                  <a:lnTo>
                    <a:pt x="0" y="2"/>
                  </a:lnTo>
                  <a:lnTo>
                    <a:pt x="32" y="0"/>
                  </a:lnTo>
                  <a:lnTo>
                    <a:pt x="34" y="44"/>
                  </a:lnTo>
                  <a:lnTo>
                    <a:pt x="34" y="44"/>
                  </a:ln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197">
              <a:extLst>
                <a:ext uri="{FF2B5EF4-FFF2-40B4-BE49-F238E27FC236}">
                  <a16:creationId xmlns:a16="http://schemas.microsoft.com/office/drawing/2014/main" id="{B3AABE35-7DE8-4E5A-ACDF-268BD1B5E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6913" y="4400551"/>
              <a:ext cx="53975" cy="100013"/>
            </a:xfrm>
            <a:custGeom>
              <a:avLst/>
              <a:gdLst>
                <a:gd name="T0" fmla="*/ 12 w 13"/>
                <a:gd name="T1" fmla="*/ 23 h 24"/>
                <a:gd name="T2" fmla="*/ 0 w 13"/>
                <a:gd name="T3" fmla="*/ 24 h 24"/>
                <a:gd name="T4" fmla="*/ 0 w 13"/>
                <a:gd name="T5" fmla="*/ 3 h 24"/>
                <a:gd name="T6" fmla="*/ 3 w 13"/>
                <a:gd name="T7" fmla="*/ 1 h 24"/>
                <a:gd name="T8" fmla="*/ 5 w 13"/>
                <a:gd name="T9" fmla="*/ 3 h 24"/>
                <a:gd name="T10" fmla="*/ 12 w 13"/>
                <a:gd name="T1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24">
                  <a:moveTo>
                    <a:pt x="12" y="23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2" y="0"/>
                    <a:pt x="3" y="1"/>
                  </a:cubicBezTo>
                  <a:cubicBezTo>
                    <a:pt x="4" y="2"/>
                    <a:pt x="4" y="2"/>
                    <a:pt x="5" y="3"/>
                  </a:cubicBezTo>
                  <a:cubicBezTo>
                    <a:pt x="13" y="9"/>
                    <a:pt x="13" y="21"/>
                    <a:pt x="12" y="23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198">
              <a:extLst>
                <a:ext uri="{FF2B5EF4-FFF2-40B4-BE49-F238E27FC236}">
                  <a16:creationId xmlns:a16="http://schemas.microsoft.com/office/drawing/2014/main" id="{2A37BC05-E07C-49E0-BC37-82DFA10CE9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6925" y="4454526"/>
              <a:ext cx="117475" cy="130175"/>
            </a:xfrm>
            <a:custGeom>
              <a:avLst/>
              <a:gdLst>
                <a:gd name="T0" fmla="*/ 0 w 74"/>
                <a:gd name="T1" fmla="*/ 61 h 82"/>
                <a:gd name="T2" fmla="*/ 21 w 74"/>
                <a:gd name="T3" fmla="*/ 82 h 82"/>
                <a:gd name="T4" fmla="*/ 74 w 74"/>
                <a:gd name="T5" fmla="*/ 21 h 82"/>
                <a:gd name="T6" fmla="*/ 55 w 74"/>
                <a:gd name="T7" fmla="*/ 0 h 82"/>
                <a:gd name="T8" fmla="*/ 0 w 74"/>
                <a:gd name="T9" fmla="*/ 61 h 82"/>
                <a:gd name="T10" fmla="*/ 0 w 74"/>
                <a:gd name="T11" fmla="*/ 6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82">
                  <a:moveTo>
                    <a:pt x="0" y="61"/>
                  </a:moveTo>
                  <a:lnTo>
                    <a:pt x="21" y="82"/>
                  </a:lnTo>
                  <a:lnTo>
                    <a:pt x="74" y="21"/>
                  </a:lnTo>
                  <a:lnTo>
                    <a:pt x="55" y="0"/>
                  </a:lnTo>
                  <a:lnTo>
                    <a:pt x="0" y="61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199">
              <a:extLst>
                <a:ext uri="{FF2B5EF4-FFF2-40B4-BE49-F238E27FC236}">
                  <a16:creationId xmlns:a16="http://schemas.microsoft.com/office/drawing/2014/main" id="{98988E3F-03AE-4EF5-9300-841B3BD1C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4238" y="4400551"/>
              <a:ext cx="100013" cy="87313"/>
            </a:xfrm>
            <a:custGeom>
              <a:avLst/>
              <a:gdLst>
                <a:gd name="T0" fmla="*/ 0 w 24"/>
                <a:gd name="T1" fmla="*/ 13 h 21"/>
                <a:gd name="T2" fmla="*/ 7 w 24"/>
                <a:gd name="T3" fmla="*/ 21 h 21"/>
                <a:gd name="T4" fmla="*/ 22 w 24"/>
                <a:gd name="T5" fmla="*/ 4 h 21"/>
                <a:gd name="T6" fmla="*/ 22 w 24"/>
                <a:gd name="T7" fmla="*/ 0 h 21"/>
                <a:gd name="T8" fmla="*/ 20 w 24"/>
                <a:gd name="T9" fmla="*/ 0 h 21"/>
                <a:gd name="T10" fmla="*/ 0 w 24"/>
                <a:gd name="T11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1">
                  <a:moveTo>
                    <a:pt x="0" y="13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4" y="3"/>
                    <a:pt x="23" y="1"/>
                    <a:pt x="22" y="0"/>
                  </a:cubicBezTo>
                  <a:cubicBezTo>
                    <a:pt x="21" y="0"/>
                    <a:pt x="20" y="0"/>
                    <a:pt x="20" y="0"/>
                  </a:cubicBezTo>
                  <a:cubicBezTo>
                    <a:pt x="10" y="1"/>
                    <a:pt x="1" y="12"/>
                    <a:pt x="0" y="13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200">
              <a:extLst>
                <a:ext uri="{FF2B5EF4-FFF2-40B4-BE49-F238E27FC236}">
                  <a16:creationId xmlns:a16="http://schemas.microsoft.com/office/drawing/2014/main" id="{A6458D16-A097-45A5-B90F-1408B1660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3588" y="4433888"/>
              <a:ext cx="100013" cy="120650"/>
            </a:xfrm>
            <a:custGeom>
              <a:avLst/>
              <a:gdLst>
                <a:gd name="T0" fmla="*/ 0 w 63"/>
                <a:gd name="T1" fmla="*/ 58 h 76"/>
                <a:gd name="T2" fmla="*/ 21 w 63"/>
                <a:gd name="T3" fmla="*/ 76 h 76"/>
                <a:gd name="T4" fmla="*/ 63 w 63"/>
                <a:gd name="T5" fmla="*/ 19 h 76"/>
                <a:gd name="T6" fmla="*/ 42 w 63"/>
                <a:gd name="T7" fmla="*/ 0 h 76"/>
                <a:gd name="T8" fmla="*/ 0 w 63"/>
                <a:gd name="T9" fmla="*/ 58 h 76"/>
                <a:gd name="T10" fmla="*/ 0 w 63"/>
                <a:gd name="T11" fmla="*/ 5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76">
                  <a:moveTo>
                    <a:pt x="0" y="58"/>
                  </a:moveTo>
                  <a:lnTo>
                    <a:pt x="21" y="76"/>
                  </a:lnTo>
                  <a:lnTo>
                    <a:pt x="63" y="19"/>
                  </a:lnTo>
                  <a:lnTo>
                    <a:pt x="42" y="0"/>
                  </a:lnTo>
                  <a:lnTo>
                    <a:pt x="0" y="58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201">
              <a:extLst>
                <a:ext uri="{FF2B5EF4-FFF2-40B4-BE49-F238E27FC236}">
                  <a16:creationId xmlns:a16="http://schemas.microsoft.com/office/drawing/2014/main" id="{4143AB46-FD39-4913-B8F6-E88B783F2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0263" y="4379913"/>
              <a:ext cx="87313" cy="84138"/>
            </a:xfrm>
            <a:custGeom>
              <a:avLst/>
              <a:gdLst>
                <a:gd name="T0" fmla="*/ 0 w 21"/>
                <a:gd name="T1" fmla="*/ 13 h 20"/>
                <a:gd name="T2" fmla="*/ 8 w 21"/>
                <a:gd name="T3" fmla="*/ 20 h 20"/>
                <a:gd name="T4" fmla="*/ 19 w 21"/>
                <a:gd name="T5" fmla="*/ 4 h 20"/>
                <a:gd name="T6" fmla="*/ 18 w 21"/>
                <a:gd name="T7" fmla="*/ 0 h 20"/>
                <a:gd name="T8" fmla="*/ 17 w 21"/>
                <a:gd name="T9" fmla="*/ 0 h 20"/>
                <a:gd name="T10" fmla="*/ 0 w 21"/>
                <a:gd name="T11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20">
                  <a:moveTo>
                    <a:pt x="0" y="13"/>
                  </a:moveTo>
                  <a:cubicBezTo>
                    <a:pt x="8" y="20"/>
                    <a:pt x="8" y="20"/>
                    <a:pt x="8" y="2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1" y="2"/>
                    <a:pt x="20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8" y="2"/>
                    <a:pt x="1" y="11"/>
                    <a:pt x="0" y="13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202">
              <a:extLst>
                <a:ext uri="{FF2B5EF4-FFF2-40B4-BE49-F238E27FC236}">
                  <a16:creationId xmlns:a16="http://schemas.microsoft.com/office/drawing/2014/main" id="{4E3441A0-A917-4B93-9134-59EFDD5EE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5500" y="4513263"/>
              <a:ext cx="109538" cy="104775"/>
            </a:xfrm>
            <a:custGeom>
              <a:avLst/>
              <a:gdLst>
                <a:gd name="T0" fmla="*/ 0 w 69"/>
                <a:gd name="T1" fmla="*/ 45 h 66"/>
                <a:gd name="T2" fmla="*/ 14 w 69"/>
                <a:gd name="T3" fmla="*/ 66 h 66"/>
                <a:gd name="T4" fmla="*/ 69 w 69"/>
                <a:gd name="T5" fmla="*/ 24 h 66"/>
                <a:gd name="T6" fmla="*/ 56 w 69"/>
                <a:gd name="T7" fmla="*/ 0 h 66"/>
                <a:gd name="T8" fmla="*/ 0 w 69"/>
                <a:gd name="T9" fmla="*/ 45 h 66"/>
                <a:gd name="T10" fmla="*/ 0 w 69"/>
                <a:gd name="T11" fmla="*/ 4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66">
                  <a:moveTo>
                    <a:pt x="0" y="45"/>
                  </a:moveTo>
                  <a:lnTo>
                    <a:pt x="14" y="66"/>
                  </a:lnTo>
                  <a:lnTo>
                    <a:pt x="69" y="24"/>
                  </a:lnTo>
                  <a:lnTo>
                    <a:pt x="56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203">
              <a:extLst>
                <a:ext uri="{FF2B5EF4-FFF2-40B4-BE49-F238E27FC236}">
                  <a16:creationId xmlns:a16="http://schemas.microsoft.com/office/drawing/2014/main" id="{671920C8-7062-484E-99B3-E4B219E49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4400" y="4479926"/>
              <a:ext cx="90488" cy="71438"/>
            </a:xfrm>
            <a:custGeom>
              <a:avLst/>
              <a:gdLst>
                <a:gd name="T0" fmla="*/ 0 w 22"/>
                <a:gd name="T1" fmla="*/ 8 h 17"/>
                <a:gd name="T2" fmla="*/ 5 w 22"/>
                <a:gd name="T3" fmla="*/ 17 h 17"/>
                <a:gd name="T4" fmla="*/ 20 w 22"/>
                <a:gd name="T5" fmla="*/ 5 h 17"/>
                <a:gd name="T6" fmla="*/ 20 w 22"/>
                <a:gd name="T7" fmla="*/ 1 h 17"/>
                <a:gd name="T8" fmla="*/ 18 w 22"/>
                <a:gd name="T9" fmla="*/ 1 h 17"/>
                <a:gd name="T10" fmla="*/ 0 w 22"/>
                <a:gd name="T11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7">
                  <a:moveTo>
                    <a:pt x="0" y="8"/>
                  </a:moveTo>
                  <a:cubicBezTo>
                    <a:pt x="5" y="17"/>
                    <a:pt x="5" y="17"/>
                    <a:pt x="5" y="17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2" y="4"/>
                    <a:pt x="22" y="2"/>
                    <a:pt x="20" y="1"/>
                  </a:cubicBezTo>
                  <a:cubicBezTo>
                    <a:pt x="20" y="1"/>
                    <a:pt x="19" y="1"/>
                    <a:pt x="18" y="1"/>
                  </a:cubicBezTo>
                  <a:cubicBezTo>
                    <a:pt x="10" y="0"/>
                    <a:pt x="1" y="7"/>
                    <a:pt x="0" y="8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204">
              <a:extLst>
                <a:ext uri="{FF2B5EF4-FFF2-40B4-BE49-F238E27FC236}">
                  <a16:creationId xmlns:a16="http://schemas.microsoft.com/office/drawing/2014/main" id="{3FB12064-3072-4FF4-B9CF-5C649B62A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5025" y="4575176"/>
              <a:ext cx="79375" cy="55563"/>
            </a:xfrm>
            <a:custGeom>
              <a:avLst/>
              <a:gdLst>
                <a:gd name="T0" fmla="*/ 0 w 50"/>
                <a:gd name="T1" fmla="*/ 14 h 35"/>
                <a:gd name="T2" fmla="*/ 5 w 50"/>
                <a:gd name="T3" fmla="*/ 35 h 35"/>
                <a:gd name="T4" fmla="*/ 50 w 50"/>
                <a:gd name="T5" fmla="*/ 21 h 35"/>
                <a:gd name="T6" fmla="*/ 47 w 50"/>
                <a:gd name="T7" fmla="*/ 0 h 35"/>
                <a:gd name="T8" fmla="*/ 0 w 50"/>
                <a:gd name="T9" fmla="*/ 14 h 35"/>
                <a:gd name="T10" fmla="*/ 0 w 50"/>
                <a:gd name="T11" fmla="*/ 1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35">
                  <a:moveTo>
                    <a:pt x="0" y="14"/>
                  </a:moveTo>
                  <a:lnTo>
                    <a:pt x="5" y="35"/>
                  </a:lnTo>
                  <a:lnTo>
                    <a:pt x="50" y="21"/>
                  </a:lnTo>
                  <a:lnTo>
                    <a:pt x="47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06">
              <a:extLst>
                <a:ext uri="{FF2B5EF4-FFF2-40B4-BE49-F238E27FC236}">
                  <a16:creationId xmlns:a16="http://schemas.microsoft.com/office/drawing/2014/main" id="{A2C1394B-294E-45D0-A40D-0ECEAF501A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9638" y="4564063"/>
              <a:ext cx="61913" cy="44450"/>
            </a:xfrm>
            <a:custGeom>
              <a:avLst/>
              <a:gdLst>
                <a:gd name="T0" fmla="*/ 0 w 15"/>
                <a:gd name="T1" fmla="*/ 3 h 11"/>
                <a:gd name="T2" fmla="*/ 1 w 15"/>
                <a:gd name="T3" fmla="*/ 11 h 11"/>
                <a:gd name="T4" fmla="*/ 14 w 15"/>
                <a:gd name="T5" fmla="*/ 7 h 11"/>
                <a:gd name="T6" fmla="*/ 15 w 15"/>
                <a:gd name="T7" fmla="*/ 5 h 11"/>
                <a:gd name="T8" fmla="*/ 14 w 15"/>
                <a:gd name="T9" fmla="*/ 4 h 11"/>
                <a:gd name="T10" fmla="*/ 0 w 15"/>
                <a:gd name="T11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1">
                  <a:moveTo>
                    <a:pt x="0" y="3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5" y="7"/>
                    <a:pt x="15" y="6"/>
                    <a:pt x="15" y="5"/>
                  </a:cubicBezTo>
                  <a:cubicBezTo>
                    <a:pt x="14" y="5"/>
                    <a:pt x="14" y="4"/>
                    <a:pt x="14" y="4"/>
                  </a:cubicBezTo>
                  <a:cubicBezTo>
                    <a:pt x="8" y="0"/>
                    <a:pt x="1" y="3"/>
                    <a:pt x="0" y="3"/>
                  </a:cubicBezTo>
                  <a:close/>
                </a:path>
              </a:pathLst>
            </a:custGeom>
            <a:solidFill>
              <a:srgbClr val="F69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07">
              <a:extLst>
                <a:ext uri="{FF2B5EF4-FFF2-40B4-BE49-F238E27FC236}">
                  <a16:creationId xmlns:a16="http://schemas.microsoft.com/office/drawing/2014/main" id="{6EF943D8-EB82-49BE-AB1A-91B1A7AEF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8788" y="4195763"/>
              <a:ext cx="25400" cy="96838"/>
            </a:xfrm>
            <a:custGeom>
              <a:avLst/>
              <a:gdLst>
                <a:gd name="T0" fmla="*/ 0 w 6"/>
                <a:gd name="T1" fmla="*/ 23 h 23"/>
                <a:gd name="T2" fmla="*/ 6 w 6"/>
                <a:gd name="T3" fmla="*/ 0 h 23"/>
                <a:gd name="T4" fmla="*/ 4 w 6"/>
                <a:gd name="T5" fmla="*/ 14 h 23"/>
                <a:gd name="T6" fmla="*/ 3 w 6"/>
                <a:gd name="T7" fmla="*/ 20 h 23"/>
                <a:gd name="T8" fmla="*/ 0 w 6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23">
                  <a:moveTo>
                    <a:pt x="0" y="23"/>
                  </a:moveTo>
                  <a:cubicBezTo>
                    <a:pt x="2" y="16"/>
                    <a:pt x="5" y="8"/>
                    <a:pt x="6" y="0"/>
                  </a:cubicBezTo>
                  <a:cubicBezTo>
                    <a:pt x="6" y="5"/>
                    <a:pt x="5" y="10"/>
                    <a:pt x="4" y="14"/>
                  </a:cubicBezTo>
                  <a:cubicBezTo>
                    <a:pt x="3" y="16"/>
                    <a:pt x="3" y="18"/>
                    <a:pt x="3" y="20"/>
                  </a:cubicBezTo>
                  <a:cubicBezTo>
                    <a:pt x="2" y="21"/>
                    <a:pt x="1" y="22"/>
                    <a:pt x="0" y="23"/>
                  </a:cubicBezTo>
                </a:path>
              </a:pathLst>
            </a:custGeom>
            <a:solidFill>
              <a:srgbClr val="DA7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8">
              <a:extLst>
                <a:ext uri="{FF2B5EF4-FFF2-40B4-BE49-F238E27FC236}">
                  <a16:creationId xmlns:a16="http://schemas.microsoft.com/office/drawing/2014/main" id="{C38DCB9A-D2AD-41ED-AFDF-503483F22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6875" y="4279900"/>
              <a:ext cx="74613" cy="220663"/>
            </a:xfrm>
            <a:custGeom>
              <a:avLst/>
              <a:gdLst>
                <a:gd name="T0" fmla="*/ 0 w 18"/>
                <a:gd name="T1" fmla="*/ 53 h 53"/>
                <a:gd name="T2" fmla="*/ 15 w 18"/>
                <a:gd name="T3" fmla="*/ 3 h 53"/>
                <a:gd name="T4" fmla="*/ 15 w 18"/>
                <a:gd name="T5" fmla="*/ 3 h 53"/>
                <a:gd name="T6" fmla="*/ 18 w 18"/>
                <a:gd name="T7" fmla="*/ 0 h 53"/>
                <a:gd name="T8" fmla="*/ 13 w 18"/>
                <a:gd name="T9" fmla="*/ 17 h 53"/>
                <a:gd name="T10" fmla="*/ 6 w 18"/>
                <a:gd name="T11" fmla="*/ 39 h 53"/>
                <a:gd name="T12" fmla="*/ 0 w 18"/>
                <a:gd name="T1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53">
                  <a:moveTo>
                    <a:pt x="0" y="53"/>
                  </a:moveTo>
                  <a:cubicBezTo>
                    <a:pt x="5" y="33"/>
                    <a:pt x="10" y="17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6" y="2"/>
                    <a:pt x="17" y="1"/>
                    <a:pt x="18" y="0"/>
                  </a:cubicBezTo>
                  <a:cubicBezTo>
                    <a:pt x="16" y="6"/>
                    <a:pt x="15" y="11"/>
                    <a:pt x="13" y="17"/>
                  </a:cubicBezTo>
                  <a:cubicBezTo>
                    <a:pt x="11" y="24"/>
                    <a:pt x="9" y="32"/>
                    <a:pt x="6" y="39"/>
                  </a:cubicBezTo>
                  <a:cubicBezTo>
                    <a:pt x="4" y="44"/>
                    <a:pt x="2" y="48"/>
                    <a:pt x="0" y="53"/>
                  </a:cubicBezTo>
                </a:path>
              </a:pathLst>
            </a:custGeom>
            <a:solidFill>
              <a:srgbClr val="EF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09">
              <a:extLst>
                <a:ext uri="{FF2B5EF4-FFF2-40B4-BE49-F238E27FC236}">
                  <a16:creationId xmlns:a16="http://schemas.microsoft.com/office/drawing/2014/main" id="{FDFF4B6C-EED0-46A9-B24E-4B22BBAFC0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4175" y="4159250"/>
              <a:ext cx="104775" cy="371475"/>
            </a:xfrm>
            <a:custGeom>
              <a:avLst/>
              <a:gdLst>
                <a:gd name="T0" fmla="*/ 0 w 25"/>
                <a:gd name="T1" fmla="*/ 89 h 89"/>
                <a:gd name="T2" fmla="*/ 5 w 25"/>
                <a:gd name="T3" fmla="*/ 67 h 89"/>
                <a:gd name="T4" fmla="*/ 11 w 25"/>
                <a:gd name="T5" fmla="*/ 44 h 89"/>
                <a:gd name="T6" fmla="*/ 18 w 25"/>
                <a:gd name="T7" fmla="*/ 22 h 89"/>
                <a:gd name="T8" fmla="*/ 25 w 25"/>
                <a:gd name="T9" fmla="*/ 0 h 89"/>
                <a:gd name="T10" fmla="*/ 24 w 25"/>
                <a:gd name="T11" fmla="*/ 9 h 89"/>
                <a:gd name="T12" fmla="*/ 18 w 25"/>
                <a:gd name="T13" fmla="*/ 32 h 89"/>
                <a:gd name="T14" fmla="*/ 18 w 25"/>
                <a:gd name="T15" fmla="*/ 32 h 89"/>
                <a:gd name="T16" fmla="*/ 3 w 25"/>
                <a:gd name="T17" fmla="*/ 82 h 89"/>
                <a:gd name="T18" fmla="*/ 0 w 25"/>
                <a:gd name="T19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89">
                  <a:moveTo>
                    <a:pt x="0" y="89"/>
                  </a:moveTo>
                  <a:cubicBezTo>
                    <a:pt x="1" y="82"/>
                    <a:pt x="3" y="74"/>
                    <a:pt x="5" y="67"/>
                  </a:cubicBezTo>
                  <a:cubicBezTo>
                    <a:pt x="7" y="59"/>
                    <a:pt x="9" y="52"/>
                    <a:pt x="11" y="44"/>
                  </a:cubicBezTo>
                  <a:cubicBezTo>
                    <a:pt x="13" y="37"/>
                    <a:pt x="15" y="29"/>
                    <a:pt x="18" y="22"/>
                  </a:cubicBezTo>
                  <a:cubicBezTo>
                    <a:pt x="20" y="15"/>
                    <a:pt x="22" y="7"/>
                    <a:pt x="25" y="0"/>
                  </a:cubicBezTo>
                  <a:cubicBezTo>
                    <a:pt x="25" y="3"/>
                    <a:pt x="25" y="6"/>
                    <a:pt x="24" y="9"/>
                  </a:cubicBezTo>
                  <a:cubicBezTo>
                    <a:pt x="23" y="17"/>
                    <a:pt x="20" y="25"/>
                    <a:pt x="18" y="32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46"/>
                    <a:pt x="8" y="62"/>
                    <a:pt x="3" y="82"/>
                  </a:cubicBezTo>
                  <a:cubicBezTo>
                    <a:pt x="2" y="84"/>
                    <a:pt x="1" y="87"/>
                    <a:pt x="0" y="89"/>
                  </a:cubicBezTo>
                </a:path>
              </a:pathLst>
            </a:custGeom>
            <a:solidFill>
              <a:srgbClr val="DA7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10">
              <a:extLst>
                <a:ext uri="{FF2B5EF4-FFF2-40B4-BE49-F238E27FC236}">
                  <a16:creationId xmlns:a16="http://schemas.microsoft.com/office/drawing/2014/main" id="{641765D7-FFF9-4293-965F-9AE244ACC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788" y="1905000"/>
              <a:ext cx="958850" cy="417513"/>
            </a:xfrm>
            <a:custGeom>
              <a:avLst/>
              <a:gdLst>
                <a:gd name="T0" fmla="*/ 216 w 230"/>
                <a:gd name="T1" fmla="*/ 100 h 100"/>
                <a:gd name="T2" fmla="*/ 228 w 230"/>
                <a:gd name="T3" fmla="*/ 90 h 100"/>
                <a:gd name="T4" fmla="*/ 230 w 230"/>
                <a:gd name="T5" fmla="*/ 72 h 100"/>
                <a:gd name="T6" fmla="*/ 208 w 230"/>
                <a:gd name="T7" fmla="*/ 37 h 100"/>
                <a:gd name="T8" fmla="*/ 172 w 230"/>
                <a:gd name="T9" fmla="*/ 30 h 100"/>
                <a:gd name="T10" fmla="*/ 167 w 230"/>
                <a:gd name="T11" fmla="*/ 32 h 100"/>
                <a:gd name="T12" fmla="*/ 151 w 230"/>
                <a:gd name="T13" fmla="*/ 26 h 100"/>
                <a:gd name="T14" fmla="*/ 116 w 230"/>
                <a:gd name="T15" fmla="*/ 1 h 100"/>
                <a:gd name="T16" fmla="*/ 78 w 230"/>
                <a:gd name="T17" fmla="*/ 25 h 100"/>
                <a:gd name="T18" fmla="*/ 78 w 230"/>
                <a:gd name="T19" fmla="*/ 25 h 100"/>
                <a:gd name="T20" fmla="*/ 61 w 230"/>
                <a:gd name="T21" fmla="*/ 30 h 100"/>
                <a:gd name="T22" fmla="*/ 61 w 230"/>
                <a:gd name="T23" fmla="*/ 30 h 100"/>
                <a:gd name="T24" fmla="*/ 13 w 230"/>
                <a:gd name="T25" fmla="*/ 42 h 100"/>
                <a:gd name="T26" fmla="*/ 3 w 230"/>
                <a:gd name="T27" fmla="*/ 88 h 100"/>
                <a:gd name="T28" fmla="*/ 16 w 230"/>
                <a:gd name="T29" fmla="*/ 99 h 100"/>
                <a:gd name="T30" fmla="*/ 216 w 230"/>
                <a:gd name="T31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" h="100">
                  <a:moveTo>
                    <a:pt x="216" y="100"/>
                  </a:moveTo>
                  <a:cubicBezTo>
                    <a:pt x="221" y="100"/>
                    <a:pt x="227" y="96"/>
                    <a:pt x="228" y="90"/>
                  </a:cubicBezTo>
                  <a:cubicBezTo>
                    <a:pt x="229" y="85"/>
                    <a:pt x="230" y="79"/>
                    <a:pt x="230" y="72"/>
                  </a:cubicBezTo>
                  <a:cubicBezTo>
                    <a:pt x="227" y="50"/>
                    <a:pt x="211" y="40"/>
                    <a:pt x="208" y="37"/>
                  </a:cubicBezTo>
                  <a:cubicBezTo>
                    <a:pt x="205" y="34"/>
                    <a:pt x="190" y="25"/>
                    <a:pt x="172" y="30"/>
                  </a:cubicBezTo>
                  <a:cubicBezTo>
                    <a:pt x="170" y="31"/>
                    <a:pt x="168" y="31"/>
                    <a:pt x="167" y="32"/>
                  </a:cubicBezTo>
                  <a:cubicBezTo>
                    <a:pt x="161" y="35"/>
                    <a:pt x="154" y="32"/>
                    <a:pt x="151" y="26"/>
                  </a:cubicBezTo>
                  <a:cubicBezTo>
                    <a:pt x="143" y="12"/>
                    <a:pt x="130" y="2"/>
                    <a:pt x="116" y="1"/>
                  </a:cubicBezTo>
                  <a:cubicBezTo>
                    <a:pt x="94" y="0"/>
                    <a:pt x="79" y="22"/>
                    <a:pt x="78" y="25"/>
                  </a:cubicBezTo>
                  <a:cubicBezTo>
                    <a:pt x="78" y="25"/>
                    <a:pt x="78" y="25"/>
                    <a:pt x="78" y="25"/>
                  </a:cubicBezTo>
                  <a:cubicBezTo>
                    <a:pt x="74" y="31"/>
                    <a:pt x="67" y="33"/>
                    <a:pt x="61" y="30"/>
                  </a:cubicBezTo>
                  <a:cubicBezTo>
                    <a:pt x="61" y="30"/>
                    <a:pt x="61" y="30"/>
                    <a:pt x="61" y="30"/>
                  </a:cubicBezTo>
                  <a:cubicBezTo>
                    <a:pt x="45" y="22"/>
                    <a:pt x="25" y="28"/>
                    <a:pt x="13" y="42"/>
                  </a:cubicBezTo>
                  <a:cubicBezTo>
                    <a:pt x="3" y="54"/>
                    <a:pt x="0" y="72"/>
                    <a:pt x="3" y="88"/>
                  </a:cubicBezTo>
                  <a:cubicBezTo>
                    <a:pt x="5" y="94"/>
                    <a:pt x="10" y="99"/>
                    <a:pt x="16" y="99"/>
                  </a:cubicBezTo>
                  <a:cubicBezTo>
                    <a:pt x="216" y="100"/>
                    <a:pt x="216" y="100"/>
                    <a:pt x="216" y="10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11">
              <a:extLst>
                <a:ext uri="{FF2B5EF4-FFF2-40B4-BE49-F238E27FC236}">
                  <a16:creationId xmlns:a16="http://schemas.microsoft.com/office/drawing/2014/main" id="{02483CD8-62FB-4E4A-991A-AF9368218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4750" y="2160588"/>
              <a:ext cx="1417638" cy="612775"/>
            </a:xfrm>
            <a:custGeom>
              <a:avLst/>
              <a:gdLst>
                <a:gd name="T0" fmla="*/ 3 w 340"/>
                <a:gd name="T1" fmla="*/ 125 h 147"/>
                <a:gd name="T2" fmla="*/ 25 w 340"/>
                <a:gd name="T3" fmla="*/ 66 h 147"/>
                <a:gd name="T4" fmla="*/ 67 w 340"/>
                <a:gd name="T5" fmla="*/ 56 h 147"/>
                <a:gd name="T6" fmla="*/ 81 w 340"/>
                <a:gd name="T7" fmla="*/ 47 h 147"/>
                <a:gd name="T8" fmla="*/ 129 w 340"/>
                <a:gd name="T9" fmla="*/ 2 h 147"/>
                <a:gd name="T10" fmla="*/ 182 w 340"/>
                <a:gd name="T11" fmla="*/ 34 h 147"/>
                <a:gd name="T12" fmla="*/ 198 w 340"/>
                <a:gd name="T13" fmla="*/ 39 h 147"/>
                <a:gd name="T14" fmla="*/ 248 w 340"/>
                <a:gd name="T15" fmla="*/ 35 h 147"/>
                <a:gd name="T16" fmla="*/ 278 w 340"/>
                <a:gd name="T17" fmla="*/ 82 h 147"/>
                <a:gd name="T18" fmla="*/ 293 w 340"/>
                <a:gd name="T19" fmla="*/ 94 h 147"/>
                <a:gd name="T20" fmla="*/ 318 w 340"/>
                <a:gd name="T21" fmla="*/ 97 h 147"/>
                <a:gd name="T22" fmla="*/ 338 w 340"/>
                <a:gd name="T23" fmla="*/ 128 h 147"/>
                <a:gd name="T24" fmla="*/ 326 w 340"/>
                <a:gd name="T25" fmla="*/ 147 h 147"/>
                <a:gd name="T26" fmla="*/ 17 w 340"/>
                <a:gd name="T27" fmla="*/ 147 h 147"/>
                <a:gd name="T28" fmla="*/ 6 w 340"/>
                <a:gd name="T29" fmla="*/ 138 h 147"/>
                <a:gd name="T30" fmla="*/ 3 w 340"/>
                <a:gd name="T31" fmla="*/ 125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0" h="147">
                  <a:moveTo>
                    <a:pt x="3" y="125"/>
                  </a:moveTo>
                  <a:cubicBezTo>
                    <a:pt x="0" y="103"/>
                    <a:pt x="9" y="79"/>
                    <a:pt x="25" y="66"/>
                  </a:cubicBezTo>
                  <a:cubicBezTo>
                    <a:pt x="37" y="55"/>
                    <a:pt x="52" y="52"/>
                    <a:pt x="67" y="56"/>
                  </a:cubicBezTo>
                  <a:cubicBezTo>
                    <a:pt x="73" y="58"/>
                    <a:pt x="79" y="54"/>
                    <a:pt x="81" y="47"/>
                  </a:cubicBezTo>
                  <a:cubicBezTo>
                    <a:pt x="89" y="23"/>
                    <a:pt x="108" y="5"/>
                    <a:pt x="129" y="2"/>
                  </a:cubicBezTo>
                  <a:cubicBezTo>
                    <a:pt x="150" y="0"/>
                    <a:pt x="170" y="13"/>
                    <a:pt x="182" y="34"/>
                  </a:cubicBezTo>
                  <a:cubicBezTo>
                    <a:pt x="186" y="40"/>
                    <a:pt x="193" y="43"/>
                    <a:pt x="198" y="39"/>
                  </a:cubicBezTo>
                  <a:cubicBezTo>
                    <a:pt x="213" y="28"/>
                    <a:pt x="232" y="26"/>
                    <a:pt x="248" y="35"/>
                  </a:cubicBezTo>
                  <a:cubicBezTo>
                    <a:pt x="264" y="44"/>
                    <a:pt x="275" y="62"/>
                    <a:pt x="278" y="82"/>
                  </a:cubicBezTo>
                  <a:cubicBezTo>
                    <a:pt x="280" y="90"/>
                    <a:pt x="286" y="95"/>
                    <a:pt x="293" y="94"/>
                  </a:cubicBezTo>
                  <a:cubicBezTo>
                    <a:pt x="300" y="92"/>
                    <a:pt x="309" y="92"/>
                    <a:pt x="318" y="97"/>
                  </a:cubicBezTo>
                  <a:cubicBezTo>
                    <a:pt x="328" y="104"/>
                    <a:pt x="335" y="115"/>
                    <a:pt x="338" y="128"/>
                  </a:cubicBezTo>
                  <a:cubicBezTo>
                    <a:pt x="340" y="137"/>
                    <a:pt x="334" y="147"/>
                    <a:pt x="326" y="147"/>
                  </a:cubicBezTo>
                  <a:cubicBezTo>
                    <a:pt x="223" y="147"/>
                    <a:pt x="120" y="147"/>
                    <a:pt x="17" y="147"/>
                  </a:cubicBezTo>
                  <a:cubicBezTo>
                    <a:pt x="12" y="147"/>
                    <a:pt x="8" y="144"/>
                    <a:pt x="6" y="138"/>
                  </a:cubicBezTo>
                  <a:cubicBezTo>
                    <a:pt x="4" y="135"/>
                    <a:pt x="3" y="130"/>
                    <a:pt x="3" y="12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12">
              <a:extLst>
                <a:ext uri="{FF2B5EF4-FFF2-40B4-BE49-F238E27FC236}">
                  <a16:creationId xmlns:a16="http://schemas.microsoft.com/office/drawing/2014/main" id="{671F8907-6227-42BC-8A01-6AB3A49206BE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1863" y="1250950"/>
              <a:ext cx="0" cy="7938"/>
            </a:xfrm>
            <a:custGeom>
              <a:avLst/>
              <a:gdLst>
                <a:gd name="T0" fmla="*/ 2 h 2"/>
                <a:gd name="T1" fmla="*/ 0 h 2"/>
                <a:gd name="T2" fmla="*/ 0 h 2"/>
                <a:gd name="T3" fmla="*/ 0 h 2"/>
                <a:gd name="T4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E8E7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9">
              <a:extLst>
                <a:ext uri="{FF2B5EF4-FFF2-40B4-BE49-F238E27FC236}">
                  <a16:creationId xmlns:a16="http://schemas.microsoft.com/office/drawing/2014/main" id="{3FFEEFF5-3037-428D-898D-80DFF3ADAD13}"/>
                </a:ext>
              </a:extLst>
            </p:cNvPr>
            <p:cNvSpPr>
              <a:spLocks/>
            </p:cNvSpPr>
            <p:nvPr/>
          </p:nvSpPr>
          <p:spPr bwMode="auto">
            <a:xfrm>
              <a:off x="-962819" y="5276850"/>
              <a:ext cx="814388" cy="174625"/>
            </a:xfrm>
            <a:custGeom>
              <a:avLst/>
              <a:gdLst>
                <a:gd name="T0" fmla="*/ 86 w 195"/>
                <a:gd name="T1" fmla="*/ 42 h 42"/>
                <a:gd name="T2" fmla="*/ 71 w 195"/>
                <a:gd name="T3" fmla="*/ 36 h 42"/>
                <a:gd name="T4" fmla="*/ 59 w 195"/>
                <a:gd name="T5" fmla="*/ 23 h 42"/>
                <a:gd name="T6" fmla="*/ 46 w 195"/>
                <a:gd name="T7" fmla="*/ 13 h 42"/>
                <a:gd name="T8" fmla="*/ 14 w 195"/>
                <a:gd name="T9" fmla="*/ 6 h 42"/>
                <a:gd name="T10" fmla="*/ 13 w 195"/>
                <a:gd name="T11" fmla="*/ 6 h 42"/>
                <a:gd name="T12" fmla="*/ 8 w 195"/>
                <a:gd name="T13" fmla="*/ 6 h 42"/>
                <a:gd name="T14" fmla="*/ 0 w 195"/>
                <a:gd name="T15" fmla="*/ 2 h 42"/>
                <a:gd name="T16" fmla="*/ 13 w 195"/>
                <a:gd name="T17" fmla="*/ 0 h 42"/>
                <a:gd name="T18" fmla="*/ 18 w 195"/>
                <a:gd name="T19" fmla="*/ 0 h 42"/>
                <a:gd name="T20" fmla="*/ 49 w 195"/>
                <a:gd name="T21" fmla="*/ 7 h 42"/>
                <a:gd name="T22" fmla="*/ 64 w 195"/>
                <a:gd name="T23" fmla="*/ 18 h 42"/>
                <a:gd name="T24" fmla="*/ 76 w 195"/>
                <a:gd name="T25" fmla="*/ 30 h 42"/>
                <a:gd name="T26" fmla="*/ 86 w 195"/>
                <a:gd name="T27" fmla="*/ 35 h 42"/>
                <a:gd name="T28" fmla="*/ 89 w 195"/>
                <a:gd name="T29" fmla="*/ 34 h 42"/>
                <a:gd name="T30" fmla="*/ 103 w 195"/>
                <a:gd name="T31" fmla="*/ 27 h 42"/>
                <a:gd name="T32" fmla="*/ 116 w 195"/>
                <a:gd name="T33" fmla="*/ 15 h 42"/>
                <a:gd name="T34" fmla="*/ 132 w 195"/>
                <a:gd name="T35" fmla="*/ 6 h 42"/>
                <a:gd name="T36" fmla="*/ 140 w 195"/>
                <a:gd name="T37" fmla="*/ 5 h 42"/>
                <a:gd name="T38" fmla="*/ 151 w 195"/>
                <a:gd name="T39" fmla="*/ 7 h 42"/>
                <a:gd name="T40" fmla="*/ 167 w 195"/>
                <a:gd name="T41" fmla="*/ 17 h 42"/>
                <a:gd name="T42" fmla="*/ 195 w 195"/>
                <a:gd name="T43" fmla="*/ 38 h 42"/>
                <a:gd name="T44" fmla="*/ 164 w 195"/>
                <a:gd name="T45" fmla="*/ 20 h 42"/>
                <a:gd name="T46" fmla="*/ 150 w 195"/>
                <a:gd name="T47" fmla="*/ 12 h 42"/>
                <a:gd name="T48" fmla="*/ 141 w 195"/>
                <a:gd name="T49" fmla="*/ 10 h 42"/>
                <a:gd name="T50" fmla="*/ 134 w 195"/>
                <a:gd name="T51" fmla="*/ 12 h 42"/>
                <a:gd name="T52" fmla="*/ 120 w 195"/>
                <a:gd name="T53" fmla="*/ 20 h 42"/>
                <a:gd name="T54" fmla="*/ 107 w 195"/>
                <a:gd name="T55" fmla="*/ 32 h 42"/>
                <a:gd name="T56" fmla="*/ 91 w 195"/>
                <a:gd name="T57" fmla="*/ 42 h 42"/>
                <a:gd name="T58" fmla="*/ 86 w 195"/>
                <a:gd name="T5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5" h="42">
                  <a:moveTo>
                    <a:pt x="86" y="42"/>
                  </a:moveTo>
                  <a:cubicBezTo>
                    <a:pt x="81" y="42"/>
                    <a:pt x="75" y="40"/>
                    <a:pt x="71" y="36"/>
                  </a:cubicBezTo>
                  <a:cubicBezTo>
                    <a:pt x="66" y="32"/>
                    <a:pt x="63" y="28"/>
                    <a:pt x="59" y="23"/>
                  </a:cubicBezTo>
                  <a:cubicBezTo>
                    <a:pt x="55" y="19"/>
                    <a:pt x="50" y="16"/>
                    <a:pt x="46" y="13"/>
                  </a:cubicBezTo>
                  <a:cubicBezTo>
                    <a:pt x="36" y="8"/>
                    <a:pt x="25" y="6"/>
                    <a:pt x="14" y="6"/>
                  </a:cubicBezTo>
                  <a:cubicBezTo>
                    <a:pt x="14" y="6"/>
                    <a:pt x="13" y="6"/>
                    <a:pt x="13" y="6"/>
                  </a:cubicBezTo>
                  <a:cubicBezTo>
                    <a:pt x="11" y="6"/>
                    <a:pt x="10" y="6"/>
                    <a:pt x="8" y="6"/>
                  </a:cubicBezTo>
                  <a:cubicBezTo>
                    <a:pt x="5" y="5"/>
                    <a:pt x="2" y="3"/>
                    <a:pt x="0" y="2"/>
                  </a:cubicBezTo>
                  <a:cubicBezTo>
                    <a:pt x="4" y="1"/>
                    <a:pt x="9" y="0"/>
                    <a:pt x="13" y="0"/>
                  </a:cubicBezTo>
                  <a:cubicBezTo>
                    <a:pt x="15" y="0"/>
                    <a:pt x="16" y="0"/>
                    <a:pt x="18" y="0"/>
                  </a:cubicBezTo>
                  <a:cubicBezTo>
                    <a:pt x="28" y="0"/>
                    <a:pt x="39" y="2"/>
                    <a:pt x="49" y="7"/>
                  </a:cubicBezTo>
                  <a:cubicBezTo>
                    <a:pt x="55" y="10"/>
                    <a:pt x="60" y="14"/>
                    <a:pt x="64" y="18"/>
                  </a:cubicBezTo>
                  <a:cubicBezTo>
                    <a:pt x="68" y="23"/>
                    <a:pt x="72" y="27"/>
                    <a:pt x="76" y="30"/>
                  </a:cubicBezTo>
                  <a:cubicBezTo>
                    <a:pt x="79" y="33"/>
                    <a:pt x="83" y="35"/>
                    <a:pt x="86" y="35"/>
                  </a:cubicBezTo>
                  <a:cubicBezTo>
                    <a:pt x="87" y="35"/>
                    <a:pt x="88" y="35"/>
                    <a:pt x="89" y="34"/>
                  </a:cubicBezTo>
                  <a:cubicBezTo>
                    <a:pt x="94" y="33"/>
                    <a:pt x="99" y="30"/>
                    <a:pt x="103" y="27"/>
                  </a:cubicBezTo>
                  <a:cubicBezTo>
                    <a:pt x="107" y="23"/>
                    <a:pt x="112" y="19"/>
                    <a:pt x="116" y="15"/>
                  </a:cubicBezTo>
                  <a:cubicBezTo>
                    <a:pt x="121" y="11"/>
                    <a:pt x="126" y="8"/>
                    <a:pt x="132" y="6"/>
                  </a:cubicBezTo>
                  <a:cubicBezTo>
                    <a:pt x="135" y="5"/>
                    <a:pt x="137" y="5"/>
                    <a:pt x="140" y="5"/>
                  </a:cubicBezTo>
                  <a:cubicBezTo>
                    <a:pt x="144" y="5"/>
                    <a:pt x="148" y="6"/>
                    <a:pt x="151" y="7"/>
                  </a:cubicBezTo>
                  <a:cubicBezTo>
                    <a:pt x="157" y="10"/>
                    <a:pt x="162" y="13"/>
                    <a:pt x="167" y="17"/>
                  </a:cubicBezTo>
                  <a:cubicBezTo>
                    <a:pt x="176" y="24"/>
                    <a:pt x="184" y="33"/>
                    <a:pt x="195" y="38"/>
                  </a:cubicBezTo>
                  <a:cubicBezTo>
                    <a:pt x="183" y="34"/>
                    <a:pt x="174" y="26"/>
                    <a:pt x="164" y="20"/>
                  </a:cubicBezTo>
                  <a:cubicBezTo>
                    <a:pt x="160" y="17"/>
                    <a:pt x="155" y="14"/>
                    <a:pt x="150" y="12"/>
                  </a:cubicBezTo>
                  <a:cubicBezTo>
                    <a:pt x="147" y="11"/>
                    <a:pt x="144" y="10"/>
                    <a:pt x="141" y="10"/>
                  </a:cubicBezTo>
                  <a:cubicBezTo>
                    <a:pt x="139" y="10"/>
                    <a:pt x="136" y="11"/>
                    <a:pt x="134" y="12"/>
                  </a:cubicBezTo>
                  <a:cubicBezTo>
                    <a:pt x="129" y="13"/>
                    <a:pt x="125" y="17"/>
                    <a:pt x="120" y="20"/>
                  </a:cubicBezTo>
                  <a:cubicBezTo>
                    <a:pt x="116" y="24"/>
                    <a:pt x="112" y="28"/>
                    <a:pt x="107" y="32"/>
                  </a:cubicBezTo>
                  <a:cubicBezTo>
                    <a:pt x="103" y="36"/>
                    <a:pt x="98" y="40"/>
                    <a:pt x="91" y="42"/>
                  </a:cubicBezTo>
                  <a:cubicBezTo>
                    <a:pt x="89" y="42"/>
                    <a:pt x="88" y="42"/>
                    <a:pt x="86" y="42"/>
                  </a:cubicBezTo>
                </a:path>
              </a:pathLst>
            </a:custGeom>
            <a:solidFill>
              <a:srgbClr val="83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4" name="Freeform 8">
              <a:extLst>
                <a:ext uri="{FF2B5EF4-FFF2-40B4-BE49-F238E27FC236}">
                  <a16:creationId xmlns:a16="http://schemas.microsoft.com/office/drawing/2014/main" id="{599138C5-6696-4A57-B3A0-40DFBDD0E28E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72085" y="6032501"/>
              <a:ext cx="874713" cy="238125"/>
            </a:xfrm>
            <a:custGeom>
              <a:avLst/>
              <a:gdLst>
                <a:gd name="T0" fmla="*/ 105 w 210"/>
                <a:gd name="T1" fmla="*/ 57 h 57"/>
                <a:gd name="T2" fmla="*/ 92 w 210"/>
                <a:gd name="T3" fmla="*/ 53 h 57"/>
                <a:gd name="T4" fmla="*/ 67 w 210"/>
                <a:gd name="T5" fmla="*/ 35 h 57"/>
                <a:gd name="T6" fmla="*/ 46 w 210"/>
                <a:gd name="T7" fmla="*/ 15 h 57"/>
                <a:gd name="T8" fmla="*/ 33 w 210"/>
                <a:gd name="T9" fmla="*/ 8 h 57"/>
                <a:gd name="T10" fmla="*/ 20 w 210"/>
                <a:gd name="T11" fmla="*/ 3 h 57"/>
                <a:gd name="T12" fmla="*/ 12 w 210"/>
                <a:gd name="T13" fmla="*/ 3 h 57"/>
                <a:gd name="T14" fmla="*/ 0 w 210"/>
                <a:gd name="T15" fmla="*/ 4 h 57"/>
                <a:gd name="T16" fmla="*/ 0 w 210"/>
                <a:gd name="T17" fmla="*/ 2 h 57"/>
                <a:gd name="T18" fmla="*/ 15 w 210"/>
                <a:gd name="T19" fmla="*/ 0 h 57"/>
                <a:gd name="T20" fmla="*/ 20 w 210"/>
                <a:gd name="T21" fmla="*/ 0 h 57"/>
                <a:gd name="T22" fmla="*/ 35 w 210"/>
                <a:gd name="T23" fmla="*/ 4 h 57"/>
                <a:gd name="T24" fmla="*/ 48 w 210"/>
                <a:gd name="T25" fmla="*/ 12 h 57"/>
                <a:gd name="T26" fmla="*/ 71 w 210"/>
                <a:gd name="T27" fmla="*/ 31 h 57"/>
                <a:gd name="T28" fmla="*/ 95 w 210"/>
                <a:gd name="T29" fmla="*/ 47 h 57"/>
                <a:gd name="T30" fmla="*/ 108 w 210"/>
                <a:gd name="T31" fmla="*/ 50 h 57"/>
                <a:gd name="T32" fmla="*/ 121 w 210"/>
                <a:gd name="T33" fmla="*/ 47 h 57"/>
                <a:gd name="T34" fmla="*/ 145 w 210"/>
                <a:gd name="T35" fmla="*/ 31 h 57"/>
                <a:gd name="T36" fmla="*/ 169 w 210"/>
                <a:gd name="T37" fmla="*/ 13 h 57"/>
                <a:gd name="T38" fmla="*/ 183 w 210"/>
                <a:gd name="T39" fmla="*/ 6 h 57"/>
                <a:gd name="T40" fmla="*/ 196 w 210"/>
                <a:gd name="T41" fmla="*/ 4 h 57"/>
                <a:gd name="T42" fmla="*/ 199 w 210"/>
                <a:gd name="T43" fmla="*/ 4 h 57"/>
                <a:gd name="T44" fmla="*/ 210 w 210"/>
                <a:gd name="T45" fmla="*/ 6 h 57"/>
                <a:gd name="T46" fmla="*/ 198 w 210"/>
                <a:gd name="T47" fmla="*/ 11 h 57"/>
                <a:gd name="T48" fmla="*/ 196 w 210"/>
                <a:gd name="T49" fmla="*/ 11 h 57"/>
                <a:gd name="T50" fmla="*/ 185 w 210"/>
                <a:gd name="T51" fmla="*/ 13 h 57"/>
                <a:gd name="T52" fmla="*/ 173 w 210"/>
                <a:gd name="T53" fmla="*/ 19 h 57"/>
                <a:gd name="T54" fmla="*/ 160 w 210"/>
                <a:gd name="T55" fmla="*/ 29 h 57"/>
                <a:gd name="T56" fmla="*/ 105 w 210"/>
                <a:gd name="T5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10" h="57">
                  <a:moveTo>
                    <a:pt x="105" y="57"/>
                  </a:moveTo>
                  <a:cubicBezTo>
                    <a:pt x="100" y="56"/>
                    <a:pt x="96" y="55"/>
                    <a:pt x="92" y="53"/>
                  </a:cubicBezTo>
                  <a:cubicBezTo>
                    <a:pt x="83" y="49"/>
                    <a:pt x="75" y="42"/>
                    <a:pt x="67" y="35"/>
                  </a:cubicBezTo>
                  <a:cubicBezTo>
                    <a:pt x="60" y="29"/>
                    <a:pt x="53" y="21"/>
                    <a:pt x="46" y="15"/>
                  </a:cubicBezTo>
                  <a:cubicBezTo>
                    <a:pt x="42" y="12"/>
                    <a:pt x="38" y="10"/>
                    <a:pt x="33" y="8"/>
                  </a:cubicBezTo>
                  <a:cubicBezTo>
                    <a:pt x="29" y="6"/>
                    <a:pt x="25" y="4"/>
                    <a:pt x="20" y="3"/>
                  </a:cubicBezTo>
                  <a:cubicBezTo>
                    <a:pt x="17" y="3"/>
                    <a:pt x="15" y="3"/>
                    <a:pt x="12" y="3"/>
                  </a:cubicBezTo>
                  <a:cubicBezTo>
                    <a:pt x="8" y="3"/>
                    <a:pt x="4" y="3"/>
                    <a:pt x="0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5" y="0"/>
                    <a:pt x="10" y="0"/>
                    <a:pt x="15" y="0"/>
                  </a:cubicBezTo>
                  <a:cubicBezTo>
                    <a:pt x="17" y="0"/>
                    <a:pt x="19" y="0"/>
                    <a:pt x="20" y="0"/>
                  </a:cubicBezTo>
                  <a:cubicBezTo>
                    <a:pt x="25" y="0"/>
                    <a:pt x="30" y="2"/>
                    <a:pt x="35" y="4"/>
                  </a:cubicBezTo>
                  <a:cubicBezTo>
                    <a:pt x="40" y="6"/>
                    <a:pt x="44" y="9"/>
                    <a:pt x="48" y="12"/>
                  </a:cubicBezTo>
                  <a:cubicBezTo>
                    <a:pt x="57" y="18"/>
                    <a:pt x="64" y="25"/>
                    <a:pt x="71" y="31"/>
                  </a:cubicBezTo>
                  <a:cubicBezTo>
                    <a:pt x="79" y="38"/>
                    <a:pt x="86" y="44"/>
                    <a:pt x="95" y="47"/>
                  </a:cubicBezTo>
                  <a:cubicBezTo>
                    <a:pt x="99" y="49"/>
                    <a:pt x="104" y="50"/>
                    <a:pt x="108" y="50"/>
                  </a:cubicBezTo>
                  <a:cubicBezTo>
                    <a:pt x="113" y="50"/>
                    <a:pt x="117" y="49"/>
                    <a:pt x="121" y="47"/>
                  </a:cubicBezTo>
                  <a:cubicBezTo>
                    <a:pt x="130" y="44"/>
                    <a:pt x="137" y="38"/>
                    <a:pt x="145" y="31"/>
                  </a:cubicBezTo>
                  <a:cubicBezTo>
                    <a:pt x="152" y="25"/>
                    <a:pt x="160" y="18"/>
                    <a:pt x="169" y="13"/>
                  </a:cubicBezTo>
                  <a:cubicBezTo>
                    <a:pt x="173" y="10"/>
                    <a:pt x="178" y="8"/>
                    <a:pt x="183" y="6"/>
                  </a:cubicBezTo>
                  <a:cubicBezTo>
                    <a:pt x="187" y="5"/>
                    <a:pt x="192" y="4"/>
                    <a:pt x="196" y="4"/>
                  </a:cubicBezTo>
                  <a:cubicBezTo>
                    <a:pt x="197" y="4"/>
                    <a:pt x="198" y="4"/>
                    <a:pt x="199" y="4"/>
                  </a:cubicBezTo>
                  <a:cubicBezTo>
                    <a:pt x="203" y="4"/>
                    <a:pt x="207" y="5"/>
                    <a:pt x="210" y="6"/>
                  </a:cubicBezTo>
                  <a:cubicBezTo>
                    <a:pt x="206" y="8"/>
                    <a:pt x="202" y="9"/>
                    <a:pt x="198" y="11"/>
                  </a:cubicBezTo>
                  <a:cubicBezTo>
                    <a:pt x="197" y="11"/>
                    <a:pt x="197" y="11"/>
                    <a:pt x="196" y="11"/>
                  </a:cubicBezTo>
                  <a:cubicBezTo>
                    <a:pt x="192" y="11"/>
                    <a:pt x="189" y="12"/>
                    <a:pt x="185" y="13"/>
                  </a:cubicBezTo>
                  <a:cubicBezTo>
                    <a:pt x="181" y="14"/>
                    <a:pt x="177" y="16"/>
                    <a:pt x="173" y="19"/>
                  </a:cubicBezTo>
                  <a:cubicBezTo>
                    <a:pt x="168" y="22"/>
                    <a:pt x="164" y="25"/>
                    <a:pt x="160" y="29"/>
                  </a:cubicBezTo>
                  <a:cubicBezTo>
                    <a:pt x="141" y="38"/>
                    <a:pt x="122" y="47"/>
                    <a:pt x="105" y="57"/>
                  </a:cubicBezTo>
                </a:path>
              </a:pathLst>
            </a:custGeom>
            <a:solidFill>
              <a:srgbClr val="83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6" name="Freeform 9">
              <a:extLst>
                <a:ext uri="{FF2B5EF4-FFF2-40B4-BE49-F238E27FC236}">
                  <a16:creationId xmlns:a16="http://schemas.microsoft.com/office/drawing/2014/main" id="{75922B4D-508C-4D34-B1F4-D3ADE446C8A2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663" y="6234113"/>
              <a:ext cx="814388" cy="174625"/>
            </a:xfrm>
            <a:custGeom>
              <a:avLst/>
              <a:gdLst>
                <a:gd name="T0" fmla="*/ 86 w 195"/>
                <a:gd name="T1" fmla="*/ 42 h 42"/>
                <a:gd name="T2" fmla="*/ 71 w 195"/>
                <a:gd name="T3" fmla="*/ 36 h 42"/>
                <a:gd name="T4" fmla="*/ 59 w 195"/>
                <a:gd name="T5" fmla="*/ 23 h 42"/>
                <a:gd name="T6" fmla="*/ 46 w 195"/>
                <a:gd name="T7" fmla="*/ 13 h 42"/>
                <a:gd name="T8" fmla="*/ 14 w 195"/>
                <a:gd name="T9" fmla="*/ 6 h 42"/>
                <a:gd name="T10" fmla="*/ 13 w 195"/>
                <a:gd name="T11" fmla="*/ 6 h 42"/>
                <a:gd name="T12" fmla="*/ 8 w 195"/>
                <a:gd name="T13" fmla="*/ 6 h 42"/>
                <a:gd name="T14" fmla="*/ 0 w 195"/>
                <a:gd name="T15" fmla="*/ 2 h 42"/>
                <a:gd name="T16" fmla="*/ 13 w 195"/>
                <a:gd name="T17" fmla="*/ 0 h 42"/>
                <a:gd name="T18" fmla="*/ 18 w 195"/>
                <a:gd name="T19" fmla="*/ 0 h 42"/>
                <a:gd name="T20" fmla="*/ 49 w 195"/>
                <a:gd name="T21" fmla="*/ 7 h 42"/>
                <a:gd name="T22" fmla="*/ 64 w 195"/>
                <a:gd name="T23" fmla="*/ 18 h 42"/>
                <a:gd name="T24" fmla="*/ 76 w 195"/>
                <a:gd name="T25" fmla="*/ 30 h 42"/>
                <a:gd name="T26" fmla="*/ 86 w 195"/>
                <a:gd name="T27" fmla="*/ 35 h 42"/>
                <a:gd name="T28" fmla="*/ 89 w 195"/>
                <a:gd name="T29" fmla="*/ 34 h 42"/>
                <a:gd name="T30" fmla="*/ 103 w 195"/>
                <a:gd name="T31" fmla="*/ 27 h 42"/>
                <a:gd name="T32" fmla="*/ 116 w 195"/>
                <a:gd name="T33" fmla="*/ 15 h 42"/>
                <a:gd name="T34" fmla="*/ 132 w 195"/>
                <a:gd name="T35" fmla="*/ 6 h 42"/>
                <a:gd name="T36" fmla="*/ 140 w 195"/>
                <a:gd name="T37" fmla="*/ 5 h 42"/>
                <a:gd name="T38" fmla="*/ 151 w 195"/>
                <a:gd name="T39" fmla="*/ 7 h 42"/>
                <a:gd name="T40" fmla="*/ 167 w 195"/>
                <a:gd name="T41" fmla="*/ 17 h 42"/>
                <a:gd name="T42" fmla="*/ 195 w 195"/>
                <a:gd name="T43" fmla="*/ 38 h 42"/>
                <a:gd name="T44" fmla="*/ 164 w 195"/>
                <a:gd name="T45" fmla="*/ 20 h 42"/>
                <a:gd name="T46" fmla="*/ 150 w 195"/>
                <a:gd name="T47" fmla="*/ 12 h 42"/>
                <a:gd name="T48" fmla="*/ 141 w 195"/>
                <a:gd name="T49" fmla="*/ 10 h 42"/>
                <a:gd name="T50" fmla="*/ 134 w 195"/>
                <a:gd name="T51" fmla="*/ 12 h 42"/>
                <a:gd name="T52" fmla="*/ 120 w 195"/>
                <a:gd name="T53" fmla="*/ 20 h 42"/>
                <a:gd name="T54" fmla="*/ 107 w 195"/>
                <a:gd name="T55" fmla="*/ 32 h 42"/>
                <a:gd name="T56" fmla="*/ 91 w 195"/>
                <a:gd name="T57" fmla="*/ 42 h 42"/>
                <a:gd name="T58" fmla="*/ 86 w 195"/>
                <a:gd name="T5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5" h="42">
                  <a:moveTo>
                    <a:pt x="86" y="42"/>
                  </a:moveTo>
                  <a:cubicBezTo>
                    <a:pt x="81" y="42"/>
                    <a:pt x="75" y="40"/>
                    <a:pt x="71" y="36"/>
                  </a:cubicBezTo>
                  <a:cubicBezTo>
                    <a:pt x="66" y="32"/>
                    <a:pt x="63" y="28"/>
                    <a:pt x="59" y="23"/>
                  </a:cubicBezTo>
                  <a:cubicBezTo>
                    <a:pt x="55" y="19"/>
                    <a:pt x="50" y="16"/>
                    <a:pt x="46" y="13"/>
                  </a:cubicBezTo>
                  <a:cubicBezTo>
                    <a:pt x="36" y="8"/>
                    <a:pt x="25" y="6"/>
                    <a:pt x="14" y="6"/>
                  </a:cubicBezTo>
                  <a:cubicBezTo>
                    <a:pt x="14" y="6"/>
                    <a:pt x="13" y="6"/>
                    <a:pt x="13" y="6"/>
                  </a:cubicBezTo>
                  <a:cubicBezTo>
                    <a:pt x="11" y="6"/>
                    <a:pt x="10" y="6"/>
                    <a:pt x="8" y="6"/>
                  </a:cubicBezTo>
                  <a:cubicBezTo>
                    <a:pt x="5" y="5"/>
                    <a:pt x="2" y="3"/>
                    <a:pt x="0" y="2"/>
                  </a:cubicBezTo>
                  <a:cubicBezTo>
                    <a:pt x="4" y="1"/>
                    <a:pt x="9" y="0"/>
                    <a:pt x="13" y="0"/>
                  </a:cubicBezTo>
                  <a:cubicBezTo>
                    <a:pt x="15" y="0"/>
                    <a:pt x="16" y="0"/>
                    <a:pt x="18" y="0"/>
                  </a:cubicBezTo>
                  <a:cubicBezTo>
                    <a:pt x="28" y="0"/>
                    <a:pt x="39" y="2"/>
                    <a:pt x="49" y="7"/>
                  </a:cubicBezTo>
                  <a:cubicBezTo>
                    <a:pt x="55" y="10"/>
                    <a:pt x="60" y="14"/>
                    <a:pt x="64" y="18"/>
                  </a:cubicBezTo>
                  <a:cubicBezTo>
                    <a:pt x="68" y="23"/>
                    <a:pt x="72" y="27"/>
                    <a:pt x="76" y="30"/>
                  </a:cubicBezTo>
                  <a:cubicBezTo>
                    <a:pt x="79" y="33"/>
                    <a:pt x="83" y="35"/>
                    <a:pt x="86" y="35"/>
                  </a:cubicBezTo>
                  <a:cubicBezTo>
                    <a:pt x="87" y="35"/>
                    <a:pt x="88" y="35"/>
                    <a:pt x="89" y="34"/>
                  </a:cubicBezTo>
                  <a:cubicBezTo>
                    <a:pt x="94" y="33"/>
                    <a:pt x="99" y="30"/>
                    <a:pt x="103" y="27"/>
                  </a:cubicBezTo>
                  <a:cubicBezTo>
                    <a:pt x="107" y="23"/>
                    <a:pt x="112" y="19"/>
                    <a:pt x="116" y="15"/>
                  </a:cubicBezTo>
                  <a:cubicBezTo>
                    <a:pt x="121" y="11"/>
                    <a:pt x="126" y="8"/>
                    <a:pt x="132" y="6"/>
                  </a:cubicBezTo>
                  <a:cubicBezTo>
                    <a:pt x="135" y="5"/>
                    <a:pt x="137" y="5"/>
                    <a:pt x="140" y="5"/>
                  </a:cubicBezTo>
                  <a:cubicBezTo>
                    <a:pt x="144" y="5"/>
                    <a:pt x="148" y="6"/>
                    <a:pt x="151" y="7"/>
                  </a:cubicBezTo>
                  <a:cubicBezTo>
                    <a:pt x="157" y="10"/>
                    <a:pt x="162" y="13"/>
                    <a:pt x="167" y="17"/>
                  </a:cubicBezTo>
                  <a:cubicBezTo>
                    <a:pt x="176" y="24"/>
                    <a:pt x="184" y="33"/>
                    <a:pt x="195" y="38"/>
                  </a:cubicBezTo>
                  <a:cubicBezTo>
                    <a:pt x="183" y="34"/>
                    <a:pt x="174" y="26"/>
                    <a:pt x="164" y="20"/>
                  </a:cubicBezTo>
                  <a:cubicBezTo>
                    <a:pt x="160" y="17"/>
                    <a:pt x="155" y="14"/>
                    <a:pt x="150" y="12"/>
                  </a:cubicBezTo>
                  <a:cubicBezTo>
                    <a:pt x="147" y="11"/>
                    <a:pt x="144" y="10"/>
                    <a:pt x="141" y="10"/>
                  </a:cubicBezTo>
                  <a:cubicBezTo>
                    <a:pt x="139" y="10"/>
                    <a:pt x="136" y="11"/>
                    <a:pt x="134" y="12"/>
                  </a:cubicBezTo>
                  <a:cubicBezTo>
                    <a:pt x="129" y="13"/>
                    <a:pt x="125" y="17"/>
                    <a:pt x="120" y="20"/>
                  </a:cubicBezTo>
                  <a:cubicBezTo>
                    <a:pt x="116" y="24"/>
                    <a:pt x="112" y="28"/>
                    <a:pt x="107" y="32"/>
                  </a:cubicBezTo>
                  <a:cubicBezTo>
                    <a:pt x="103" y="36"/>
                    <a:pt x="98" y="40"/>
                    <a:pt x="91" y="42"/>
                  </a:cubicBezTo>
                  <a:cubicBezTo>
                    <a:pt x="89" y="42"/>
                    <a:pt x="88" y="42"/>
                    <a:pt x="86" y="42"/>
                  </a:cubicBezTo>
                </a:path>
              </a:pathLst>
            </a:custGeom>
            <a:solidFill>
              <a:srgbClr val="83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0" name="TextBox 219">
            <a:extLst>
              <a:ext uri="{FF2B5EF4-FFF2-40B4-BE49-F238E27FC236}">
                <a16:creationId xmlns:a16="http://schemas.microsoft.com/office/drawing/2014/main" id="{C0AA0A05-1075-4F73-A076-45E1CC1CD08E}"/>
              </a:ext>
            </a:extLst>
          </p:cNvPr>
          <p:cNvSpPr txBox="1"/>
          <p:nvPr/>
        </p:nvSpPr>
        <p:spPr>
          <a:xfrm>
            <a:off x="637655" y="540379"/>
            <a:ext cx="4094682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0" b="1" dirty="0">
                <a:solidFill>
                  <a:srgbClr val="5998C2"/>
                </a:solidFill>
                <a:latin typeface="Century Gothic" panose="020B0502020202020204" pitchFamily="34" charset="0"/>
              </a:rPr>
              <a:t>SUMMER</a:t>
            </a:r>
          </a:p>
          <a:p>
            <a:r>
              <a:rPr lang="en-US" sz="3200" b="1" dirty="0">
                <a:solidFill>
                  <a:srgbClr val="5998C2"/>
                </a:solidFill>
                <a:latin typeface="Century Gothic" panose="020B0502020202020204" pitchFamily="34" charset="0"/>
              </a:rPr>
              <a:t>BACKGROUNDS</a:t>
            </a: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D3ABD57B-F70E-400C-BAF1-E63A7FE6ECF5}"/>
              </a:ext>
            </a:extLst>
          </p:cNvPr>
          <p:cNvSpPr/>
          <p:nvPr/>
        </p:nvSpPr>
        <p:spPr>
          <a:xfrm>
            <a:off x="637655" y="2219797"/>
            <a:ext cx="3956569" cy="129266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en-ID" sz="1400" dirty="0">
                <a:solidFill>
                  <a:srgbClr val="5998C2"/>
                </a:solidFill>
                <a:latin typeface="+mj-lt"/>
              </a:rPr>
              <a:t>Lorem ipsum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dolor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sit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amet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,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consectetur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adipiscing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elit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.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Quisque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dictum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augue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dui,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sed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euismod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tortor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molestie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rhoncus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. Maecenas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faucibus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congue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elit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accumsan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scelerisque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.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Mauris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ornare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nunc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vel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nisi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vehicula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cursus.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Suspendisse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hendrerit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est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quis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sem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eleifend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,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eu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venenatis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elit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5998C2"/>
                </a:solidFill>
                <a:latin typeface="+mj-lt"/>
              </a:rPr>
              <a:t>sollicitudin</a:t>
            </a:r>
            <a:r>
              <a:rPr lang="en-ID" sz="1400" dirty="0">
                <a:solidFill>
                  <a:srgbClr val="5998C2"/>
                </a:solidFill>
                <a:latin typeface="+mj-lt"/>
              </a:rPr>
              <a:t>. </a:t>
            </a:r>
          </a:p>
        </p:txBody>
      </p:sp>
      <p:sp>
        <p:nvSpPr>
          <p:cNvPr id="218" name="Rectangle: Rounded Corners 217">
            <a:extLst>
              <a:ext uri="{FF2B5EF4-FFF2-40B4-BE49-F238E27FC236}">
                <a16:creationId xmlns:a16="http://schemas.microsoft.com/office/drawing/2014/main" id="{84015A2D-70A2-45F4-914B-ECF1C5589622}"/>
              </a:ext>
            </a:extLst>
          </p:cNvPr>
          <p:cNvSpPr/>
          <p:nvPr/>
        </p:nvSpPr>
        <p:spPr>
          <a:xfrm>
            <a:off x="10699750" y="6356350"/>
            <a:ext cx="939800" cy="36512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24DE53-4225-4AC4-A388-593F5F58D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12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EAF6">
            <a:alpha val="6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" name="Group 357">
            <a:extLst>
              <a:ext uri="{FF2B5EF4-FFF2-40B4-BE49-F238E27FC236}">
                <a16:creationId xmlns:a16="http://schemas.microsoft.com/office/drawing/2014/main" id="{7B1C9F9F-5378-459A-B7B4-1D454AB030EC}"/>
              </a:ext>
            </a:extLst>
          </p:cNvPr>
          <p:cNvGrpSpPr/>
          <p:nvPr/>
        </p:nvGrpSpPr>
        <p:grpSpPr>
          <a:xfrm>
            <a:off x="-9527" y="0"/>
            <a:ext cx="12209461" cy="6870701"/>
            <a:chOff x="-9527" y="0"/>
            <a:chExt cx="12209461" cy="6870701"/>
          </a:xfrm>
          <a:solidFill>
            <a:srgbClr val="B0DAEF">
              <a:alpha val="15000"/>
            </a:srgbClr>
          </a:solidFill>
        </p:grpSpPr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AE579FAB-DF9E-4AE4-8B14-142998288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-9527" y="1854243"/>
              <a:ext cx="12209461" cy="5016458"/>
            </a:xfrm>
            <a:custGeom>
              <a:avLst/>
              <a:gdLst>
                <a:gd name="connsiteX0" fmla="*/ 7984480 w 12209461"/>
                <a:gd name="connsiteY0" fmla="*/ 1030 h 5016458"/>
                <a:gd name="connsiteX1" fmla="*/ 8360073 w 12209461"/>
                <a:gd name="connsiteY1" fmla="*/ 62777 h 5016458"/>
                <a:gd name="connsiteX2" fmla="*/ 9323440 w 12209461"/>
                <a:gd name="connsiteY2" fmla="*/ 661120 h 5016458"/>
                <a:gd name="connsiteX3" fmla="*/ 10413352 w 12209461"/>
                <a:gd name="connsiteY3" fmla="*/ 1035593 h 5016458"/>
                <a:gd name="connsiteX4" fmla="*/ 11650218 w 12209461"/>
                <a:gd name="connsiteY4" fmla="*/ 486094 h 5016458"/>
                <a:gd name="connsiteX5" fmla="*/ 12209461 w 12209461"/>
                <a:gd name="connsiteY5" fmla="*/ 416898 h 5016458"/>
                <a:gd name="connsiteX6" fmla="*/ 12209461 w 12209461"/>
                <a:gd name="connsiteY6" fmla="*/ 3563288 h 5016458"/>
                <a:gd name="connsiteX7" fmla="*/ 12070671 w 12209461"/>
                <a:gd name="connsiteY7" fmla="*/ 3542936 h 5016458"/>
                <a:gd name="connsiteX8" fmla="*/ 10784820 w 12209461"/>
                <a:gd name="connsiteY8" fmla="*/ 3738313 h 5016458"/>
                <a:gd name="connsiteX9" fmla="*/ 10201084 w 12209461"/>
                <a:gd name="connsiteY9" fmla="*/ 4365149 h 5016458"/>
                <a:gd name="connsiteX10" fmla="*/ 9490805 w 12209461"/>
                <a:gd name="connsiteY10" fmla="*/ 4650074 h 5016458"/>
                <a:gd name="connsiteX11" fmla="*/ 8069543 w 12209461"/>
                <a:gd name="connsiteY11" fmla="*/ 4937139 h 5016458"/>
                <a:gd name="connsiteX12" fmla="*/ 7986227 w 12209461"/>
                <a:gd name="connsiteY12" fmla="*/ 5016458 h 5016458"/>
                <a:gd name="connsiteX13" fmla="*/ 0 w 12209461"/>
                <a:gd name="connsiteY13" fmla="*/ 5016458 h 5016458"/>
                <a:gd name="connsiteX14" fmla="*/ 0 w 12209461"/>
                <a:gd name="connsiteY14" fmla="*/ 4920389 h 5016458"/>
                <a:gd name="connsiteX15" fmla="*/ 0 w 12209461"/>
                <a:gd name="connsiteY15" fmla="*/ 3852283 h 5016458"/>
                <a:gd name="connsiteX16" fmla="*/ 359222 w 12209461"/>
                <a:gd name="connsiteY16" fmla="*/ 3758665 h 5016458"/>
                <a:gd name="connsiteX17" fmla="*/ 2269629 w 12209461"/>
                <a:gd name="connsiteY17" fmla="*/ 3742383 h 5016458"/>
                <a:gd name="connsiteX18" fmla="*/ 4143298 w 12209461"/>
                <a:gd name="connsiteY18" fmla="*/ 3506303 h 5016458"/>
                <a:gd name="connsiteX19" fmla="*/ 5453641 w 12209461"/>
                <a:gd name="connsiteY19" fmla="*/ 2146802 h 5016458"/>
                <a:gd name="connsiteX20" fmla="*/ 6482322 w 12209461"/>
                <a:gd name="connsiteY20" fmla="*/ 608205 h 5016458"/>
                <a:gd name="connsiteX21" fmla="*/ 7984480 w 12209461"/>
                <a:gd name="connsiteY21" fmla="*/ 1030 h 501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209461" h="5016458">
                  <a:moveTo>
                    <a:pt x="7984480" y="1030"/>
                  </a:moveTo>
                  <a:cubicBezTo>
                    <a:pt x="8111561" y="5585"/>
                    <a:pt x="8237611" y="25380"/>
                    <a:pt x="8360073" y="62777"/>
                  </a:cubicBezTo>
                  <a:cubicBezTo>
                    <a:pt x="8739704" y="176747"/>
                    <a:pt x="9021367" y="437250"/>
                    <a:pt x="9323440" y="661120"/>
                  </a:cubicBezTo>
                  <a:cubicBezTo>
                    <a:pt x="9629595" y="880919"/>
                    <a:pt x="10009227" y="1080367"/>
                    <a:pt x="10413352" y="1035593"/>
                  </a:cubicBezTo>
                  <a:cubicBezTo>
                    <a:pt x="10878707" y="978608"/>
                    <a:pt x="11213437" y="624487"/>
                    <a:pt x="11650218" y="486094"/>
                  </a:cubicBezTo>
                  <a:cubicBezTo>
                    <a:pt x="11833911" y="429109"/>
                    <a:pt x="12021686" y="408758"/>
                    <a:pt x="12209461" y="416898"/>
                  </a:cubicBezTo>
                  <a:cubicBezTo>
                    <a:pt x="12209461" y="416898"/>
                    <a:pt x="12209461" y="416898"/>
                    <a:pt x="12209461" y="3563288"/>
                  </a:cubicBezTo>
                  <a:cubicBezTo>
                    <a:pt x="12160476" y="3555147"/>
                    <a:pt x="12115573" y="3551076"/>
                    <a:pt x="12070671" y="3542936"/>
                  </a:cubicBezTo>
                  <a:cubicBezTo>
                    <a:pt x="11625725" y="3510373"/>
                    <a:pt x="11156288" y="3518514"/>
                    <a:pt x="10784820" y="3738313"/>
                  </a:cubicBezTo>
                  <a:cubicBezTo>
                    <a:pt x="10531732" y="3884846"/>
                    <a:pt x="10339875" y="4096505"/>
                    <a:pt x="10201084" y="4365149"/>
                  </a:cubicBezTo>
                  <a:cubicBezTo>
                    <a:pt x="10086786" y="4589019"/>
                    <a:pt x="9784713" y="4739622"/>
                    <a:pt x="9490805" y="4650074"/>
                  </a:cubicBezTo>
                  <a:cubicBezTo>
                    <a:pt x="8993303" y="4491330"/>
                    <a:pt x="8447295" y="4606667"/>
                    <a:pt x="8069543" y="4937139"/>
                  </a:cubicBezTo>
                  <a:lnTo>
                    <a:pt x="7986227" y="5016458"/>
                  </a:lnTo>
                  <a:lnTo>
                    <a:pt x="0" y="5016458"/>
                  </a:lnTo>
                  <a:lnTo>
                    <a:pt x="0" y="4920389"/>
                  </a:lnTo>
                  <a:cubicBezTo>
                    <a:pt x="0" y="4635224"/>
                    <a:pt x="0" y="4284250"/>
                    <a:pt x="0" y="3852283"/>
                  </a:cubicBezTo>
                  <a:cubicBezTo>
                    <a:pt x="114298" y="3811580"/>
                    <a:pt x="236760" y="3779017"/>
                    <a:pt x="359222" y="3758665"/>
                  </a:cubicBezTo>
                  <a:cubicBezTo>
                    <a:pt x="983778" y="3640624"/>
                    <a:pt x="1632827" y="3709821"/>
                    <a:pt x="2269629" y="3742383"/>
                  </a:cubicBezTo>
                  <a:cubicBezTo>
                    <a:pt x="2906432" y="3774946"/>
                    <a:pt x="3575891" y="3766806"/>
                    <a:pt x="4143298" y="3506303"/>
                  </a:cubicBezTo>
                  <a:cubicBezTo>
                    <a:pt x="4759690" y="3217307"/>
                    <a:pt x="5151568" y="2680019"/>
                    <a:pt x="5453641" y="2146802"/>
                  </a:cubicBezTo>
                  <a:cubicBezTo>
                    <a:pt x="5755714" y="1617655"/>
                    <a:pt x="6012884" y="1051875"/>
                    <a:pt x="6482322" y="608205"/>
                  </a:cubicBezTo>
                  <a:cubicBezTo>
                    <a:pt x="6863740" y="247724"/>
                    <a:pt x="7433794" y="-18710"/>
                    <a:pt x="7984480" y="10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1" name="Freeform 94">
              <a:extLst>
                <a:ext uri="{FF2B5EF4-FFF2-40B4-BE49-F238E27FC236}">
                  <a16:creationId xmlns:a16="http://schemas.microsoft.com/office/drawing/2014/main" id="{60BA696D-E133-4194-AAA3-098C31D1D0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3725" y="3417138"/>
              <a:ext cx="2898386" cy="1832186"/>
            </a:xfrm>
            <a:custGeom>
              <a:avLst/>
              <a:gdLst>
                <a:gd name="T0" fmla="*/ 605 w 713"/>
                <a:gd name="T1" fmla="*/ 171 h 450"/>
                <a:gd name="T2" fmla="*/ 410 w 713"/>
                <a:gd name="T3" fmla="*/ 338 h 450"/>
                <a:gd name="T4" fmla="*/ 316 w 713"/>
                <a:gd name="T5" fmla="*/ 344 h 450"/>
                <a:gd name="T6" fmla="*/ 195 w 713"/>
                <a:gd name="T7" fmla="*/ 403 h 450"/>
                <a:gd name="T8" fmla="*/ 0 w 713"/>
                <a:gd name="T9" fmla="*/ 446 h 450"/>
                <a:gd name="T10" fmla="*/ 327 w 713"/>
                <a:gd name="T11" fmla="*/ 269 h 450"/>
                <a:gd name="T12" fmla="*/ 363 w 713"/>
                <a:gd name="T13" fmla="*/ 199 h 450"/>
                <a:gd name="T14" fmla="*/ 294 w 713"/>
                <a:gd name="T15" fmla="*/ 214 h 450"/>
                <a:gd name="T16" fmla="*/ 479 w 713"/>
                <a:gd name="T17" fmla="*/ 90 h 450"/>
                <a:gd name="T18" fmla="*/ 597 w 713"/>
                <a:gd name="T19" fmla="*/ 85 h 450"/>
                <a:gd name="T20" fmla="*/ 697 w 713"/>
                <a:gd name="T21" fmla="*/ 0 h 450"/>
                <a:gd name="T22" fmla="*/ 672 w 713"/>
                <a:gd name="T23" fmla="*/ 70 h 450"/>
                <a:gd name="T24" fmla="*/ 605 w 713"/>
                <a:gd name="T25" fmla="*/ 171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3" h="450">
                  <a:moveTo>
                    <a:pt x="605" y="171"/>
                  </a:moveTo>
                  <a:cubicBezTo>
                    <a:pt x="556" y="244"/>
                    <a:pt x="497" y="324"/>
                    <a:pt x="410" y="338"/>
                  </a:cubicBezTo>
                  <a:cubicBezTo>
                    <a:pt x="379" y="343"/>
                    <a:pt x="347" y="338"/>
                    <a:pt x="316" y="344"/>
                  </a:cubicBezTo>
                  <a:cubicBezTo>
                    <a:pt x="271" y="353"/>
                    <a:pt x="234" y="382"/>
                    <a:pt x="195" y="403"/>
                  </a:cubicBezTo>
                  <a:cubicBezTo>
                    <a:pt x="135" y="435"/>
                    <a:pt x="67" y="450"/>
                    <a:pt x="0" y="446"/>
                  </a:cubicBezTo>
                  <a:cubicBezTo>
                    <a:pt x="94" y="365"/>
                    <a:pt x="226" y="341"/>
                    <a:pt x="327" y="269"/>
                  </a:cubicBezTo>
                  <a:cubicBezTo>
                    <a:pt x="349" y="252"/>
                    <a:pt x="373" y="225"/>
                    <a:pt x="363" y="199"/>
                  </a:cubicBezTo>
                  <a:cubicBezTo>
                    <a:pt x="339" y="196"/>
                    <a:pt x="314" y="201"/>
                    <a:pt x="294" y="214"/>
                  </a:cubicBezTo>
                  <a:cubicBezTo>
                    <a:pt x="321" y="139"/>
                    <a:pt x="399" y="87"/>
                    <a:pt x="479" y="90"/>
                  </a:cubicBezTo>
                  <a:cubicBezTo>
                    <a:pt x="519" y="91"/>
                    <a:pt x="562" y="105"/>
                    <a:pt x="597" y="85"/>
                  </a:cubicBezTo>
                  <a:cubicBezTo>
                    <a:pt x="633" y="63"/>
                    <a:pt x="650" y="2"/>
                    <a:pt x="697" y="0"/>
                  </a:cubicBezTo>
                  <a:cubicBezTo>
                    <a:pt x="713" y="31"/>
                    <a:pt x="689" y="48"/>
                    <a:pt x="672" y="70"/>
                  </a:cubicBezTo>
                  <a:cubicBezTo>
                    <a:pt x="647" y="102"/>
                    <a:pt x="627" y="137"/>
                    <a:pt x="605" y="1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66">
              <a:extLst>
                <a:ext uri="{FF2B5EF4-FFF2-40B4-BE49-F238E27FC236}">
                  <a16:creationId xmlns:a16="http://schemas.microsoft.com/office/drawing/2014/main" id="{E65E9BDB-93E3-49C4-AF54-31CB8445B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3325" y="0"/>
              <a:ext cx="9397126" cy="1249418"/>
            </a:xfrm>
            <a:custGeom>
              <a:avLst/>
              <a:gdLst>
                <a:gd name="T0" fmla="*/ 0 w 2310"/>
                <a:gd name="T1" fmla="*/ 0 h 307"/>
                <a:gd name="T2" fmla="*/ 184 w 2310"/>
                <a:gd name="T3" fmla="*/ 33 h 307"/>
                <a:gd name="T4" fmla="*/ 326 w 2310"/>
                <a:gd name="T5" fmla="*/ 98 h 307"/>
                <a:gd name="T6" fmla="*/ 723 w 2310"/>
                <a:gd name="T7" fmla="*/ 107 h 307"/>
                <a:gd name="T8" fmla="*/ 608 w 2310"/>
                <a:gd name="T9" fmla="*/ 180 h 307"/>
                <a:gd name="T10" fmla="*/ 517 w 2310"/>
                <a:gd name="T11" fmla="*/ 273 h 307"/>
                <a:gd name="T12" fmla="*/ 1142 w 2310"/>
                <a:gd name="T13" fmla="*/ 75 h 307"/>
                <a:gd name="T14" fmla="*/ 1298 w 2310"/>
                <a:gd name="T15" fmla="*/ 89 h 307"/>
                <a:gd name="T16" fmla="*/ 1432 w 2310"/>
                <a:gd name="T17" fmla="*/ 56 h 307"/>
                <a:gd name="T18" fmla="*/ 1964 w 2310"/>
                <a:gd name="T19" fmla="*/ 98 h 307"/>
                <a:gd name="T20" fmla="*/ 2137 w 2310"/>
                <a:gd name="T21" fmla="*/ 55 h 307"/>
                <a:gd name="T22" fmla="*/ 2310 w 2310"/>
                <a:gd name="T23" fmla="*/ 0 h 307"/>
                <a:gd name="T24" fmla="*/ 0 w 2310"/>
                <a:gd name="T25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10" h="307">
                  <a:moveTo>
                    <a:pt x="0" y="0"/>
                  </a:moveTo>
                  <a:cubicBezTo>
                    <a:pt x="63" y="4"/>
                    <a:pt x="126" y="10"/>
                    <a:pt x="184" y="33"/>
                  </a:cubicBezTo>
                  <a:cubicBezTo>
                    <a:pt x="233" y="53"/>
                    <a:pt x="276" y="83"/>
                    <a:pt x="326" y="98"/>
                  </a:cubicBezTo>
                  <a:cubicBezTo>
                    <a:pt x="454" y="136"/>
                    <a:pt x="597" y="62"/>
                    <a:pt x="723" y="107"/>
                  </a:cubicBezTo>
                  <a:cubicBezTo>
                    <a:pt x="712" y="154"/>
                    <a:pt x="655" y="169"/>
                    <a:pt x="608" y="180"/>
                  </a:cubicBezTo>
                  <a:cubicBezTo>
                    <a:pt x="561" y="192"/>
                    <a:pt x="505" y="226"/>
                    <a:pt x="517" y="273"/>
                  </a:cubicBezTo>
                  <a:cubicBezTo>
                    <a:pt x="737" y="307"/>
                    <a:pt x="920" y="68"/>
                    <a:pt x="1142" y="75"/>
                  </a:cubicBezTo>
                  <a:cubicBezTo>
                    <a:pt x="1194" y="77"/>
                    <a:pt x="1246" y="93"/>
                    <a:pt x="1298" y="89"/>
                  </a:cubicBezTo>
                  <a:cubicBezTo>
                    <a:pt x="1344" y="85"/>
                    <a:pt x="1387" y="66"/>
                    <a:pt x="1432" y="56"/>
                  </a:cubicBezTo>
                  <a:cubicBezTo>
                    <a:pt x="1607" y="18"/>
                    <a:pt x="1786" y="117"/>
                    <a:pt x="1964" y="98"/>
                  </a:cubicBezTo>
                  <a:cubicBezTo>
                    <a:pt x="2023" y="92"/>
                    <a:pt x="2080" y="73"/>
                    <a:pt x="2137" y="55"/>
                  </a:cubicBezTo>
                  <a:cubicBezTo>
                    <a:pt x="2155" y="48"/>
                    <a:pt x="2232" y="27"/>
                    <a:pt x="231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5ABE33BC-D997-4B08-92F5-ADA1E5D8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524" y="373060"/>
              <a:ext cx="7274296" cy="2710752"/>
            </a:xfrm>
            <a:custGeom>
              <a:avLst/>
              <a:gdLst>
                <a:gd name="connsiteX0" fmla="*/ 7274296 w 7274296"/>
                <a:gd name="connsiteY0" fmla="*/ 0 h 2710752"/>
                <a:gd name="connsiteX1" fmla="*/ 7274296 w 7274296"/>
                <a:gd name="connsiteY1" fmla="*/ 1184368 h 2710752"/>
                <a:gd name="connsiteX2" fmla="*/ 6887668 w 7274296"/>
                <a:gd name="connsiteY2" fmla="*/ 1249488 h 2710752"/>
                <a:gd name="connsiteX3" fmla="*/ 6578366 w 7274296"/>
                <a:gd name="connsiteY3" fmla="*/ 1452987 h 2710752"/>
                <a:gd name="connsiteX4" fmla="*/ 4799879 w 7274296"/>
                <a:gd name="connsiteY4" fmla="*/ 1729747 h 2710752"/>
                <a:gd name="connsiteX5" fmla="*/ 4796537 w 7274296"/>
                <a:gd name="connsiteY5" fmla="*/ 1695552 h 2710752"/>
                <a:gd name="connsiteX6" fmla="*/ 4788966 w 7274296"/>
                <a:gd name="connsiteY6" fmla="*/ 1693683 h 2710752"/>
                <a:gd name="connsiteX7" fmla="*/ 3552705 w 7274296"/>
                <a:gd name="connsiteY7" fmla="*/ 1168691 h 2710752"/>
                <a:gd name="connsiteX8" fmla="*/ 2446406 w 7274296"/>
                <a:gd name="connsiteY8" fmla="*/ 1404820 h 2710752"/>
                <a:gd name="connsiteX9" fmla="*/ 1852584 w 7274296"/>
                <a:gd name="connsiteY9" fmla="*/ 1478101 h 2710752"/>
                <a:gd name="connsiteX10" fmla="*/ 1411246 w 7274296"/>
                <a:gd name="connsiteY10" fmla="*/ 1769027 h 2710752"/>
                <a:gd name="connsiteX11" fmla="*/ 1376628 w 7274296"/>
                <a:gd name="connsiteY11" fmla="*/ 1778174 h 2710752"/>
                <a:gd name="connsiteX12" fmla="*/ 1360699 w 7274296"/>
                <a:gd name="connsiteY12" fmla="*/ 1787373 h 2710752"/>
                <a:gd name="connsiteX13" fmla="*/ 842899 w 7274296"/>
                <a:gd name="connsiteY13" fmla="*/ 2010738 h 2710752"/>
                <a:gd name="connsiteX14" fmla="*/ 468812 w 7274296"/>
                <a:gd name="connsiteY14" fmla="*/ 2425863 h 2710752"/>
                <a:gd name="connsiteX15" fmla="*/ 5270 w 7274296"/>
                <a:gd name="connsiteY15" fmla="*/ 2710752 h 2710752"/>
                <a:gd name="connsiteX16" fmla="*/ 102858 w 7274296"/>
                <a:gd name="connsiteY16" fmla="*/ 2503190 h 2710752"/>
                <a:gd name="connsiteX17" fmla="*/ 745311 w 7274296"/>
                <a:gd name="connsiteY17" fmla="*/ 1738058 h 2710752"/>
                <a:gd name="connsiteX18" fmla="*/ 912023 w 7274296"/>
                <a:gd name="connsiteY18" fmla="*/ 1322933 h 2710752"/>
                <a:gd name="connsiteX19" fmla="*/ 501341 w 7274296"/>
                <a:gd name="connsiteY19" fmla="*/ 1213047 h 2710752"/>
                <a:gd name="connsiteX20" fmla="*/ 232975 w 7274296"/>
                <a:gd name="connsiteY20" fmla="*/ 1168278 h 2710752"/>
                <a:gd name="connsiteX21" fmla="*/ 932354 w 7274296"/>
                <a:gd name="connsiteY21" fmla="*/ 879319 h 2710752"/>
                <a:gd name="connsiteX22" fmla="*/ 1310507 w 7274296"/>
                <a:gd name="connsiteY22" fmla="*/ 940367 h 2710752"/>
                <a:gd name="connsiteX23" fmla="*/ 2225393 w 7274296"/>
                <a:gd name="connsiteY23" fmla="*/ 724664 h 2710752"/>
                <a:gd name="connsiteX24" fmla="*/ 2274187 w 7274296"/>
                <a:gd name="connsiteY24" fmla="*/ 736874 h 2710752"/>
                <a:gd name="connsiteX25" fmla="*/ 2257922 w 7274296"/>
                <a:gd name="connsiteY25" fmla="*/ 891528 h 2710752"/>
                <a:gd name="connsiteX26" fmla="*/ 2087144 w 7274296"/>
                <a:gd name="connsiteY26" fmla="*/ 936297 h 2710752"/>
                <a:gd name="connsiteX27" fmla="*/ 1725255 w 7274296"/>
                <a:gd name="connsiteY27" fmla="*/ 1151999 h 2710752"/>
                <a:gd name="connsiteX28" fmla="*/ 1658672 w 7274296"/>
                <a:gd name="connsiteY28" fmla="*/ 1364140 h 2710752"/>
                <a:gd name="connsiteX29" fmla="*/ 1643467 w 7274296"/>
                <a:gd name="connsiteY29" fmla="*/ 1432923 h 2710752"/>
                <a:gd name="connsiteX30" fmla="*/ 1676928 w 7274296"/>
                <a:gd name="connsiteY30" fmla="*/ 1416588 h 2710752"/>
                <a:gd name="connsiteX31" fmla="*/ 1811911 w 7274296"/>
                <a:gd name="connsiteY31" fmla="*/ 1355965 h 2710752"/>
                <a:gd name="connsiteX32" fmla="*/ 2141360 w 7274296"/>
                <a:gd name="connsiteY32" fmla="*/ 1278613 h 2710752"/>
                <a:gd name="connsiteX33" fmla="*/ 3097170 w 7274296"/>
                <a:gd name="connsiteY33" fmla="*/ 1022128 h 2710752"/>
                <a:gd name="connsiteX34" fmla="*/ 3162246 w 7274296"/>
                <a:gd name="connsiteY34" fmla="*/ 985487 h 2710752"/>
                <a:gd name="connsiteX35" fmla="*/ 3174448 w 7274296"/>
                <a:gd name="connsiteY35" fmla="*/ 875565 h 2710752"/>
                <a:gd name="connsiteX36" fmla="*/ 3292399 w 7274296"/>
                <a:gd name="connsiteY36" fmla="*/ 769714 h 2710752"/>
                <a:gd name="connsiteX37" fmla="*/ 3463225 w 7274296"/>
                <a:gd name="connsiteY37" fmla="*/ 790070 h 2710752"/>
                <a:gd name="connsiteX38" fmla="*/ 4553254 w 7274296"/>
                <a:gd name="connsiteY38" fmla="*/ 932562 h 2710752"/>
                <a:gd name="connsiteX39" fmla="*/ 4858300 w 7274296"/>
                <a:gd name="connsiteY39" fmla="*/ 916277 h 2710752"/>
                <a:gd name="connsiteX40" fmla="*/ 5016924 w 7274296"/>
                <a:gd name="connsiteY40" fmla="*/ 1140192 h 2710752"/>
                <a:gd name="connsiteX41" fmla="*/ 4894906 w 7274296"/>
                <a:gd name="connsiteY41" fmla="*/ 1282684 h 2710752"/>
                <a:gd name="connsiteX42" fmla="*/ 4842031 w 7274296"/>
                <a:gd name="connsiteY42" fmla="*/ 1449603 h 2710752"/>
                <a:gd name="connsiteX43" fmla="*/ 4984386 w 7274296"/>
                <a:gd name="connsiteY43" fmla="*/ 1510670 h 2710752"/>
                <a:gd name="connsiteX44" fmla="*/ 5098079 w 7274296"/>
                <a:gd name="connsiteY44" fmla="*/ 1522907 h 2710752"/>
                <a:gd name="connsiteX45" fmla="*/ 5282718 w 7274296"/>
                <a:gd name="connsiteY45" fmla="*/ 1479506 h 2710752"/>
                <a:gd name="connsiteX46" fmla="*/ 6216157 w 7274296"/>
                <a:gd name="connsiteY46" fmla="*/ 1172158 h 2710752"/>
                <a:gd name="connsiteX47" fmla="*/ 6370808 w 7274296"/>
                <a:gd name="connsiteY47" fmla="*/ 1086688 h 2710752"/>
                <a:gd name="connsiteX48" fmla="*/ 6407436 w 7274296"/>
                <a:gd name="connsiteY48" fmla="*/ 923888 h 2710752"/>
                <a:gd name="connsiteX49" fmla="*/ 6020808 w 7274296"/>
                <a:gd name="connsiteY49" fmla="*/ 891328 h 2710752"/>
                <a:gd name="connsiteX50" fmla="*/ 6061506 w 7274296"/>
                <a:gd name="connsiteY50" fmla="*/ 716319 h 2710752"/>
                <a:gd name="connsiteX51" fmla="*/ 6252785 w 7274296"/>
                <a:gd name="connsiteY51" fmla="*/ 651199 h 2710752"/>
                <a:gd name="connsiteX52" fmla="*/ 6753366 w 7274296"/>
                <a:gd name="connsiteY52" fmla="*/ 419209 h 2710752"/>
                <a:gd name="connsiteX53" fmla="*/ 7034180 w 7274296"/>
                <a:gd name="connsiteY53" fmla="*/ 162800 h 2710752"/>
                <a:gd name="connsiteX54" fmla="*/ 7274296 w 7274296"/>
                <a:gd name="connsiteY54" fmla="*/ 0 h 2710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7274296" h="2710752">
                  <a:moveTo>
                    <a:pt x="7274296" y="0"/>
                  </a:moveTo>
                  <a:lnTo>
                    <a:pt x="7274296" y="1184368"/>
                  </a:lnTo>
                  <a:cubicBezTo>
                    <a:pt x="7139994" y="1180298"/>
                    <a:pt x="7009761" y="1196578"/>
                    <a:pt x="6887668" y="1249488"/>
                  </a:cubicBezTo>
                  <a:cubicBezTo>
                    <a:pt x="6773715" y="1298327"/>
                    <a:pt x="6680110" y="1379727"/>
                    <a:pt x="6578366" y="1452987"/>
                  </a:cubicBezTo>
                  <a:cubicBezTo>
                    <a:pt x="6069645" y="1811146"/>
                    <a:pt x="5381855" y="1953596"/>
                    <a:pt x="4799879" y="1729747"/>
                  </a:cubicBezTo>
                  <a:lnTo>
                    <a:pt x="4796537" y="1695552"/>
                  </a:lnTo>
                  <a:lnTo>
                    <a:pt x="4788966" y="1693683"/>
                  </a:lnTo>
                  <a:cubicBezTo>
                    <a:pt x="4362347" y="1568558"/>
                    <a:pt x="4001122" y="1197189"/>
                    <a:pt x="3552705" y="1168691"/>
                  </a:cubicBezTo>
                  <a:cubicBezTo>
                    <a:pt x="3174448" y="1144264"/>
                    <a:pt x="2824662" y="1368179"/>
                    <a:pt x="2446406" y="1404820"/>
                  </a:cubicBezTo>
                  <a:cubicBezTo>
                    <a:pt x="2247109" y="1421104"/>
                    <a:pt x="2031544" y="1388535"/>
                    <a:pt x="1852584" y="1478101"/>
                  </a:cubicBezTo>
                  <a:cubicBezTo>
                    <a:pt x="1793862" y="1508889"/>
                    <a:pt x="1567890" y="1714786"/>
                    <a:pt x="1411246" y="1769027"/>
                  </a:cubicBezTo>
                  <a:lnTo>
                    <a:pt x="1376628" y="1778174"/>
                  </a:lnTo>
                  <a:lnTo>
                    <a:pt x="1360699" y="1787373"/>
                  </a:lnTo>
                  <a:cubicBezTo>
                    <a:pt x="1197099" y="1867657"/>
                    <a:pt x="995380" y="1908991"/>
                    <a:pt x="842899" y="2010738"/>
                  </a:cubicBezTo>
                  <a:cubicBezTo>
                    <a:pt x="684318" y="2116554"/>
                    <a:pt x="586731" y="2279348"/>
                    <a:pt x="468812" y="2425863"/>
                  </a:cubicBezTo>
                  <a:cubicBezTo>
                    <a:pt x="350893" y="2572377"/>
                    <a:pt x="192313" y="2706682"/>
                    <a:pt x="5270" y="2710752"/>
                  </a:cubicBezTo>
                  <a:cubicBezTo>
                    <a:pt x="-19127" y="2633425"/>
                    <a:pt x="45931" y="2560168"/>
                    <a:pt x="102858" y="2503190"/>
                  </a:cubicBezTo>
                  <a:cubicBezTo>
                    <a:pt x="342761" y="2271208"/>
                    <a:pt x="558267" y="2014808"/>
                    <a:pt x="745311" y="1738058"/>
                  </a:cubicBezTo>
                  <a:cubicBezTo>
                    <a:pt x="830700" y="1611892"/>
                    <a:pt x="912023" y="1473517"/>
                    <a:pt x="912023" y="1322933"/>
                  </a:cubicBezTo>
                  <a:cubicBezTo>
                    <a:pt x="912023" y="1249675"/>
                    <a:pt x="550135" y="1213047"/>
                    <a:pt x="501341" y="1213047"/>
                  </a:cubicBezTo>
                  <a:cubicBezTo>
                    <a:pt x="403753" y="1213047"/>
                    <a:pt x="253305" y="1294444"/>
                    <a:pt x="232975" y="1168278"/>
                  </a:cubicBezTo>
                  <a:cubicBezTo>
                    <a:pt x="196379" y="911878"/>
                    <a:pt x="781906" y="858970"/>
                    <a:pt x="932354" y="879319"/>
                  </a:cubicBezTo>
                  <a:cubicBezTo>
                    <a:pt x="1058405" y="895598"/>
                    <a:pt x="1180390" y="940367"/>
                    <a:pt x="1310507" y="940367"/>
                  </a:cubicBezTo>
                  <a:cubicBezTo>
                    <a:pt x="1627668" y="944436"/>
                    <a:pt x="1912299" y="679896"/>
                    <a:pt x="2225393" y="724664"/>
                  </a:cubicBezTo>
                  <a:cubicBezTo>
                    <a:pt x="2241658" y="724664"/>
                    <a:pt x="2257922" y="728734"/>
                    <a:pt x="2274187" y="736874"/>
                  </a:cubicBezTo>
                  <a:cubicBezTo>
                    <a:pt x="2322981" y="769433"/>
                    <a:pt x="2306716" y="854900"/>
                    <a:pt x="2257922" y="891528"/>
                  </a:cubicBezTo>
                  <a:cubicBezTo>
                    <a:pt x="2213195" y="928157"/>
                    <a:pt x="2148136" y="928157"/>
                    <a:pt x="2087144" y="936297"/>
                  </a:cubicBezTo>
                  <a:cubicBezTo>
                    <a:pt x="1944828" y="956646"/>
                    <a:pt x="1798446" y="1025833"/>
                    <a:pt x="1725255" y="1151999"/>
                  </a:cubicBezTo>
                  <a:cubicBezTo>
                    <a:pt x="1688660" y="1217116"/>
                    <a:pt x="1673412" y="1290374"/>
                    <a:pt x="1658672" y="1364140"/>
                  </a:cubicBezTo>
                  <a:lnTo>
                    <a:pt x="1643467" y="1432923"/>
                  </a:lnTo>
                  <a:lnTo>
                    <a:pt x="1676928" y="1416588"/>
                  </a:lnTo>
                  <a:cubicBezTo>
                    <a:pt x="1735904" y="1388789"/>
                    <a:pt x="1785474" y="1367161"/>
                    <a:pt x="1811911" y="1355965"/>
                  </a:cubicBezTo>
                  <a:cubicBezTo>
                    <a:pt x="1917660" y="1315254"/>
                    <a:pt x="2031544" y="1298969"/>
                    <a:pt x="2141360" y="1278613"/>
                  </a:cubicBezTo>
                  <a:cubicBezTo>
                    <a:pt x="2466742" y="1217545"/>
                    <a:pt x="2783990" y="1119837"/>
                    <a:pt x="3097170" y="1022128"/>
                  </a:cubicBezTo>
                  <a:cubicBezTo>
                    <a:pt x="3121574" y="1013986"/>
                    <a:pt x="3145977" y="1005843"/>
                    <a:pt x="3162246" y="985487"/>
                  </a:cubicBezTo>
                  <a:cubicBezTo>
                    <a:pt x="3182583" y="956989"/>
                    <a:pt x="3166314" y="912206"/>
                    <a:pt x="3174448" y="875565"/>
                  </a:cubicBezTo>
                  <a:cubicBezTo>
                    <a:pt x="3182583" y="818569"/>
                    <a:pt x="3235457" y="777857"/>
                    <a:pt x="3292399" y="769714"/>
                  </a:cubicBezTo>
                  <a:cubicBezTo>
                    <a:pt x="3349341" y="761572"/>
                    <a:pt x="3410350" y="773786"/>
                    <a:pt x="3463225" y="790070"/>
                  </a:cubicBezTo>
                  <a:cubicBezTo>
                    <a:pt x="3821145" y="887779"/>
                    <a:pt x="4187200" y="985487"/>
                    <a:pt x="4553254" y="932562"/>
                  </a:cubicBezTo>
                  <a:cubicBezTo>
                    <a:pt x="4654936" y="916277"/>
                    <a:pt x="4760685" y="891850"/>
                    <a:pt x="4858300" y="916277"/>
                  </a:cubicBezTo>
                  <a:cubicBezTo>
                    <a:pt x="4959982" y="940704"/>
                    <a:pt x="5049462" y="1042484"/>
                    <a:pt x="5016924" y="1140192"/>
                  </a:cubicBezTo>
                  <a:cubicBezTo>
                    <a:pt x="4996587" y="1201260"/>
                    <a:pt x="4939646" y="1237901"/>
                    <a:pt x="4894906" y="1282684"/>
                  </a:cubicBezTo>
                  <a:cubicBezTo>
                    <a:pt x="4850166" y="1327467"/>
                    <a:pt x="4813560" y="1396677"/>
                    <a:pt x="4842031" y="1449603"/>
                  </a:cubicBezTo>
                  <a:cubicBezTo>
                    <a:pt x="4870502" y="1494386"/>
                    <a:pt x="4931511" y="1506599"/>
                    <a:pt x="4984386" y="1510670"/>
                  </a:cubicBezTo>
                  <a:lnTo>
                    <a:pt x="5098079" y="1522907"/>
                  </a:lnTo>
                  <a:lnTo>
                    <a:pt x="5282718" y="1479506"/>
                  </a:lnTo>
                  <a:cubicBezTo>
                    <a:pt x="5599587" y="1394227"/>
                    <a:pt x="5907873" y="1282047"/>
                    <a:pt x="6216157" y="1172158"/>
                  </a:cubicBezTo>
                  <a:cubicBezTo>
                    <a:pt x="6273134" y="1151808"/>
                    <a:pt x="6330110" y="1127388"/>
                    <a:pt x="6370808" y="1086688"/>
                  </a:cubicBezTo>
                  <a:cubicBezTo>
                    <a:pt x="6411506" y="1045988"/>
                    <a:pt x="6435924" y="976798"/>
                    <a:pt x="6407436" y="923888"/>
                  </a:cubicBezTo>
                  <a:cubicBezTo>
                    <a:pt x="6281273" y="891328"/>
                    <a:pt x="6151041" y="879118"/>
                    <a:pt x="6020808" y="891328"/>
                  </a:cubicBezTo>
                  <a:cubicBezTo>
                    <a:pt x="5976041" y="838418"/>
                    <a:pt x="6004529" y="752949"/>
                    <a:pt x="6061506" y="716319"/>
                  </a:cubicBezTo>
                  <a:cubicBezTo>
                    <a:pt x="6114413" y="675619"/>
                    <a:pt x="6187669" y="667479"/>
                    <a:pt x="6252785" y="651199"/>
                  </a:cubicBezTo>
                  <a:cubicBezTo>
                    <a:pt x="6435924" y="618639"/>
                    <a:pt x="6606854" y="537239"/>
                    <a:pt x="6753366" y="419209"/>
                  </a:cubicBezTo>
                  <a:cubicBezTo>
                    <a:pt x="6851040" y="341879"/>
                    <a:pt x="6936506" y="244200"/>
                    <a:pt x="7034180" y="162800"/>
                  </a:cubicBezTo>
                  <a:cubicBezTo>
                    <a:pt x="7107436" y="97680"/>
                    <a:pt x="7188831" y="44770"/>
                    <a:pt x="727429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8" name="Freeform 268">
              <a:extLst>
                <a:ext uri="{FF2B5EF4-FFF2-40B4-BE49-F238E27FC236}">
                  <a16:creationId xmlns:a16="http://schemas.microsoft.com/office/drawing/2014/main" id="{FFD20FC9-4DC2-4AB7-94C2-23CEC96C23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9526" y="3869665"/>
              <a:ext cx="3441419" cy="1615855"/>
            </a:xfrm>
            <a:custGeom>
              <a:avLst/>
              <a:gdLst>
                <a:gd name="T0" fmla="*/ 742 w 846"/>
                <a:gd name="T1" fmla="*/ 136 h 397"/>
                <a:gd name="T2" fmla="*/ 733 w 846"/>
                <a:gd name="T3" fmla="*/ 135 h 397"/>
                <a:gd name="T4" fmla="*/ 727 w 846"/>
                <a:gd name="T5" fmla="*/ 127 h 397"/>
                <a:gd name="T6" fmla="*/ 741 w 846"/>
                <a:gd name="T7" fmla="*/ 20 h 397"/>
                <a:gd name="T8" fmla="*/ 735 w 846"/>
                <a:gd name="T9" fmla="*/ 5 h 397"/>
                <a:gd name="T10" fmla="*/ 727 w 846"/>
                <a:gd name="T11" fmla="*/ 2 h 397"/>
                <a:gd name="T12" fmla="*/ 661 w 846"/>
                <a:gd name="T13" fmla="*/ 30 h 397"/>
                <a:gd name="T14" fmla="*/ 610 w 846"/>
                <a:gd name="T15" fmla="*/ 84 h 397"/>
                <a:gd name="T16" fmla="*/ 456 w 846"/>
                <a:gd name="T17" fmla="*/ 147 h 397"/>
                <a:gd name="T18" fmla="*/ 290 w 846"/>
                <a:gd name="T19" fmla="*/ 173 h 397"/>
                <a:gd name="T20" fmla="*/ 235 w 846"/>
                <a:gd name="T21" fmla="*/ 208 h 397"/>
                <a:gd name="T22" fmla="*/ 213 w 846"/>
                <a:gd name="T23" fmla="*/ 314 h 397"/>
                <a:gd name="T24" fmla="*/ 137 w 846"/>
                <a:gd name="T25" fmla="*/ 300 h 397"/>
                <a:gd name="T26" fmla="*/ 73 w 846"/>
                <a:gd name="T27" fmla="*/ 246 h 397"/>
                <a:gd name="T28" fmla="*/ 8 w 846"/>
                <a:gd name="T29" fmla="*/ 249 h 397"/>
                <a:gd name="T30" fmla="*/ 0 w 846"/>
                <a:gd name="T31" fmla="*/ 252 h 397"/>
                <a:gd name="T32" fmla="*/ 0 w 846"/>
                <a:gd name="T33" fmla="*/ 397 h 397"/>
                <a:gd name="T34" fmla="*/ 54 w 846"/>
                <a:gd name="T35" fmla="*/ 384 h 397"/>
                <a:gd name="T36" fmla="*/ 177 w 846"/>
                <a:gd name="T37" fmla="*/ 380 h 397"/>
                <a:gd name="T38" fmla="*/ 400 w 846"/>
                <a:gd name="T39" fmla="*/ 352 h 397"/>
                <a:gd name="T40" fmla="*/ 475 w 846"/>
                <a:gd name="T41" fmla="*/ 327 h 397"/>
                <a:gd name="T42" fmla="*/ 519 w 846"/>
                <a:gd name="T43" fmla="*/ 323 h 397"/>
                <a:gd name="T44" fmla="*/ 578 w 846"/>
                <a:gd name="T45" fmla="*/ 274 h 397"/>
                <a:gd name="T46" fmla="*/ 720 w 846"/>
                <a:gd name="T47" fmla="*/ 212 h 397"/>
                <a:gd name="T48" fmla="*/ 846 w 846"/>
                <a:gd name="T49" fmla="*/ 127 h 397"/>
                <a:gd name="T50" fmla="*/ 742 w 846"/>
                <a:gd name="T51" fmla="*/ 136 h 397"/>
                <a:gd name="T52" fmla="*/ 698 w 846"/>
                <a:gd name="T53" fmla="*/ 130 h 397"/>
                <a:gd name="T54" fmla="*/ 671 w 846"/>
                <a:gd name="T55" fmla="*/ 143 h 397"/>
                <a:gd name="T56" fmla="*/ 556 w 846"/>
                <a:gd name="T57" fmla="*/ 227 h 397"/>
                <a:gd name="T58" fmla="*/ 478 w 846"/>
                <a:gd name="T59" fmla="*/ 306 h 397"/>
                <a:gd name="T60" fmla="*/ 417 w 846"/>
                <a:gd name="T61" fmla="*/ 311 h 397"/>
                <a:gd name="T62" fmla="*/ 295 w 846"/>
                <a:gd name="T63" fmla="*/ 302 h 397"/>
                <a:gd name="T64" fmla="*/ 286 w 846"/>
                <a:gd name="T65" fmla="*/ 300 h 397"/>
                <a:gd name="T66" fmla="*/ 283 w 846"/>
                <a:gd name="T67" fmla="*/ 293 h 397"/>
                <a:gd name="T68" fmla="*/ 326 w 846"/>
                <a:gd name="T69" fmla="*/ 208 h 397"/>
                <a:gd name="T70" fmla="*/ 369 w 846"/>
                <a:gd name="T71" fmla="*/ 212 h 397"/>
                <a:gd name="T72" fmla="*/ 456 w 846"/>
                <a:gd name="T73" fmla="*/ 179 h 397"/>
                <a:gd name="T74" fmla="*/ 536 w 846"/>
                <a:gd name="T75" fmla="*/ 165 h 397"/>
                <a:gd name="T76" fmla="*/ 616 w 846"/>
                <a:gd name="T77" fmla="*/ 136 h 397"/>
                <a:gd name="T78" fmla="*/ 708 w 846"/>
                <a:gd name="T79" fmla="*/ 104 h 397"/>
                <a:gd name="T80" fmla="*/ 698 w 846"/>
                <a:gd name="T81" fmla="*/ 13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46" h="397">
                  <a:moveTo>
                    <a:pt x="742" y="136"/>
                  </a:moveTo>
                  <a:cubicBezTo>
                    <a:pt x="739" y="137"/>
                    <a:pt x="735" y="137"/>
                    <a:pt x="733" y="135"/>
                  </a:cubicBezTo>
                  <a:cubicBezTo>
                    <a:pt x="730" y="133"/>
                    <a:pt x="728" y="130"/>
                    <a:pt x="727" y="127"/>
                  </a:cubicBezTo>
                  <a:cubicBezTo>
                    <a:pt x="717" y="92"/>
                    <a:pt x="741" y="56"/>
                    <a:pt x="741" y="20"/>
                  </a:cubicBezTo>
                  <a:cubicBezTo>
                    <a:pt x="741" y="14"/>
                    <a:pt x="740" y="8"/>
                    <a:pt x="735" y="5"/>
                  </a:cubicBezTo>
                  <a:cubicBezTo>
                    <a:pt x="733" y="3"/>
                    <a:pt x="730" y="3"/>
                    <a:pt x="727" y="2"/>
                  </a:cubicBezTo>
                  <a:cubicBezTo>
                    <a:pt x="702" y="0"/>
                    <a:pt x="679" y="14"/>
                    <a:pt x="661" y="30"/>
                  </a:cubicBezTo>
                  <a:cubicBezTo>
                    <a:pt x="642" y="47"/>
                    <a:pt x="628" y="68"/>
                    <a:pt x="610" y="84"/>
                  </a:cubicBezTo>
                  <a:cubicBezTo>
                    <a:pt x="569" y="123"/>
                    <a:pt x="512" y="139"/>
                    <a:pt x="456" y="147"/>
                  </a:cubicBezTo>
                  <a:cubicBezTo>
                    <a:pt x="400" y="156"/>
                    <a:pt x="344" y="157"/>
                    <a:pt x="290" y="173"/>
                  </a:cubicBezTo>
                  <a:cubicBezTo>
                    <a:pt x="268" y="179"/>
                    <a:pt x="245" y="188"/>
                    <a:pt x="235" y="208"/>
                  </a:cubicBezTo>
                  <a:cubicBezTo>
                    <a:pt x="218" y="241"/>
                    <a:pt x="241" y="290"/>
                    <a:pt x="213" y="314"/>
                  </a:cubicBezTo>
                  <a:cubicBezTo>
                    <a:pt x="192" y="332"/>
                    <a:pt x="158" y="319"/>
                    <a:pt x="137" y="300"/>
                  </a:cubicBezTo>
                  <a:cubicBezTo>
                    <a:pt x="117" y="280"/>
                    <a:pt x="100" y="255"/>
                    <a:pt x="73" y="246"/>
                  </a:cubicBezTo>
                  <a:cubicBezTo>
                    <a:pt x="52" y="239"/>
                    <a:pt x="29" y="244"/>
                    <a:pt x="8" y="249"/>
                  </a:cubicBezTo>
                  <a:cubicBezTo>
                    <a:pt x="5" y="250"/>
                    <a:pt x="2" y="251"/>
                    <a:pt x="0" y="252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17" y="391"/>
                    <a:pt x="35" y="386"/>
                    <a:pt x="54" y="384"/>
                  </a:cubicBezTo>
                  <a:cubicBezTo>
                    <a:pt x="94" y="378"/>
                    <a:pt x="136" y="379"/>
                    <a:pt x="177" y="380"/>
                  </a:cubicBezTo>
                  <a:cubicBezTo>
                    <a:pt x="252" y="381"/>
                    <a:pt x="329" y="379"/>
                    <a:pt x="400" y="352"/>
                  </a:cubicBezTo>
                  <a:cubicBezTo>
                    <a:pt x="424" y="343"/>
                    <a:pt x="448" y="330"/>
                    <a:pt x="475" y="327"/>
                  </a:cubicBezTo>
                  <a:cubicBezTo>
                    <a:pt x="490" y="326"/>
                    <a:pt x="505" y="327"/>
                    <a:pt x="519" y="323"/>
                  </a:cubicBezTo>
                  <a:cubicBezTo>
                    <a:pt x="544" y="315"/>
                    <a:pt x="559" y="291"/>
                    <a:pt x="578" y="274"/>
                  </a:cubicBezTo>
                  <a:cubicBezTo>
                    <a:pt x="616" y="238"/>
                    <a:pt x="670" y="227"/>
                    <a:pt x="720" y="212"/>
                  </a:cubicBezTo>
                  <a:cubicBezTo>
                    <a:pt x="771" y="198"/>
                    <a:pt x="824" y="175"/>
                    <a:pt x="846" y="127"/>
                  </a:cubicBezTo>
                  <a:cubicBezTo>
                    <a:pt x="812" y="130"/>
                    <a:pt x="777" y="133"/>
                    <a:pt x="742" y="136"/>
                  </a:cubicBezTo>
                  <a:close/>
                  <a:moveTo>
                    <a:pt x="698" y="130"/>
                  </a:moveTo>
                  <a:cubicBezTo>
                    <a:pt x="690" y="137"/>
                    <a:pt x="680" y="140"/>
                    <a:pt x="671" y="143"/>
                  </a:cubicBezTo>
                  <a:cubicBezTo>
                    <a:pt x="626" y="160"/>
                    <a:pt x="586" y="189"/>
                    <a:pt x="556" y="227"/>
                  </a:cubicBezTo>
                  <a:cubicBezTo>
                    <a:pt x="533" y="256"/>
                    <a:pt x="514" y="293"/>
                    <a:pt x="478" y="306"/>
                  </a:cubicBezTo>
                  <a:cubicBezTo>
                    <a:pt x="459" y="313"/>
                    <a:pt x="437" y="312"/>
                    <a:pt x="417" y="311"/>
                  </a:cubicBezTo>
                  <a:cubicBezTo>
                    <a:pt x="376" y="308"/>
                    <a:pt x="336" y="305"/>
                    <a:pt x="295" y="302"/>
                  </a:cubicBezTo>
                  <a:cubicBezTo>
                    <a:pt x="292" y="302"/>
                    <a:pt x="289" y="302"/>
                    <a:pt x="286" y="300"/>
                  </a:cubicBezTo>
                  <a:cubicBezTo>
                    <a:pt x="284" y="298"/>
                    <a:pt x="284" y="296"/>
                    <a:pt x="283" y="293"/>
                  </a:cubicBezTo>
                  <a:cubicBezTo>
                    <a:pt x="273" y="259"/>
                    <a:pt x="283" y="208"/>
                    <a:pt x="326" y="208"/>
                  </a:cubicBezTo>
                  <a:cubicBezTo>
                    <a:pt x="341" y="208"/>
                    <a:pt x="355" y="212"/>
                    <a:pt x="369" y="212"/>
                  </a:cubicBezTo>
                  <a:cubicBezTo>
                    <a:pt x="400" y="211"/>
                    <a:pt x="426" y="189"/>
                    <a:pt x="456" y="179"/>
                  </a:cubicBezTo>
                  <a:cubicBezTo>
                    <a:pt x="481" y="170"/>
                    <a:pt x="509" y="170"/>
                    <a:pt x="536" y="165"/>
                  </a:cubicBezTo>
                  <a:cubicBezTo>
                    <a:pt x="565" y="160"/>
                    <a:pt x="592" y="150"/>
                    <a:pt x="616" y="136"/>
                  </a:cubicBezTo>
                  <a:cubicBezTo>
                    <a:pt x="645" y="119"/>
                    <a:pt x="676" y="95"/>
                    <a:pt x="708" y="104"/>
                  </a:cubicBezTo>
                  <a:cubicBezTo>
                    <a:pt x="711" y="113"/>
                    <a:pt x="706" y="124"/>
                    <a:pt x="698" y="1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69">
              <a:extLst>
                <a:ext uri="{FF2B5EF4-FFF2-40B4-BE49-F238E27FC236}">
                  <a16:creationId xmlns:a16="http://schemas.microsoft.com/office/drawing/2014/main" id="{6F1B6976-76E2-47C2-AD15-CF9001057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-9526" y="3673201"/>
              <a:ext cx="1953596" cy="867530"/>
            </a:xfrm>
            <a:custGeom>
              <a:avLst/>
              <a:gdLst>
                <a:gd name="T0" fmla="*/ 471 w 480"/>
                <a:gd name="T1" fmla="*/ 83 h 213"/>
                <a:gd name="T2" fmla="*/ 288 w 480"/>
                <a:gd name="T3" fmla="*/ 50 h 213"/>
                <a:gd name="T4" fmla="*/ 242 w 480"/>
                <a:gd name="T5" fmla="*/ 21 h 213"/>
                <a:gd name="T6" fmla="*/ 91 w 480"/>
                <a:gd name="T7" fmla="*/ 35 h 213"/>
                <a:gd name="T8" fmla="*/ 0 w 480"/>
                <a:gd name="T9" fmla="*/ 59 h 213"/>
                <a:gd name="T10" fmla="*/ 0 w 480"/>
                <a:gd name="T11" fmla="*/ 191 h 213"/>
                <a:gd name="T12" fmla="*/ 81 w 480"/>
                <a:gd name="T13" fmla="*/ 173 h 213"/>
                <a:gd name="T14" fmla="*/ 232 w 480"/>
                <a:gd name="T15" fmla="*/ 139 h 213"/>
                <a:gd name="T16" fmla="*/ 408 w 480"/>
                <a:gd name="T17" fmla="*/ 139 h 213"/>
                <a:gd name="T18" fmla="*/ 457 w 480"/>
                <a:gd name="T19" fmla="*/ 127 h 213"/>
                <a:gd name="T20" fmla="*/ 471 w 480"/>
                <a:gd name="T21" fmla="*/ 8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0" h="213">
                  <a:moveTo>
                    <a:pt x="471" y="83"/>
                  </a:moveTo>
                  <a:cubicBezTo>
                    <a:pt x="408" y="84"/>
                    <a:pt x="341" y="83"/>
                    <a:pt x="288" y="50"/>
                  </a:cubicBezTo>
                  <a:cubicBezTo>
                    <a:pt x="272" y="41"/>
                    <a:pt x="258" y="29"/>
                    <a:pt x="242" y="21"/>
                  </a:cubicBezTo>
                  <a:cubicBezTo>
                    <a:pt x="192" y="0"/>
                    <a:pt x="140" y="23"/>
                    <a:pt x="91" y="35"/>
                  </a:cubicBezTo>
                  <a:cubicBezTo>
                    <a:pt x="62" y="43"/>
                    <a:pt x="28" y="46"/>
                    <a:pt x="0" y="5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30" y="213"/>
                    <a:pt x="52" y="206"/>
                    <a:pt x="81" y="173"/>
                  </a:cubicBezTo>
                  <a:cubicBezTo>
                    <a:pt x="117" y="133"/>
                    <a:pt x="179" y="135"/>
                    <a:pt x="232" y="139"/>
                  </a:cubicBezTo>
                  <a:cubicBezTo>
                    <a:pt x="291" y="142"/>
                    <a:pt x="350" y="142"/>
                    <a:pt x="408" y="139"/>
                  </a:cubicBezTo>
                  <a:cubicBezTo>
                    <a:pt x="425" y="138"/>
                    <a:pt x="443" y="137"/>
                    <a:pt x="457" y="127"/>
                  </a:cubicBezTo>
                  <a:cubicBezTo>
                    <a:pt x="471" y="118"/>
                    <a:pt x="480" y="97"/>
                    <a:pt x="471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270">
              <a:extLst>
                <a:ext uri="{FF2B5EF4-FFF2-40B4-BE49-F238E27FC236}">
                  <a16:creationId xmlns:a16="http://schemas.microsoft.com/office/drawing/2014/main" id="{DFC04023-85BF-454D-82E6-C7F91586AC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9526" y="342156"/>
              <a:ext cx="10372820" cy="3262615"/>
            </a:xfrm>
            <a:custGeom>
              <a:avLst/>
              <a:gdLst>
                <a:gd name="T0" fmla="*/ 2282 w 2550"/>
                <a:gd name="T1" fmla="*/ 50 h 802"/>
                <a:gd name="T2" fmla="*/ 1993 w 2550"/>
                <a:gd name="T3" fmla="*/ 2 h 802"/>
                <a:gd name="T4" fmla="*/ 1604 w 2550"/>
                <a:gd name="T5" fmla="*/ 66 h 802"/>
                <a:gd name="T6" fmla="*/ 1404 w 2550"/>
                <a:gd name="T7" fmla="*/ 57 h 802"/>
                <a:gd name="T8" fmla="*/ 1179 w 2550"/>
                <a:gd name="T9" fmla="*/ 172 h 802"/>
                <a:gd name="T10" fmla="*/ 844 w 2550"/>
                <a:gd name="T11" fmla="*/ 249 h 802"/>
                <a:gd name="T12" fmla="*/ 791 w 2550"/>
                <a:gd name="T13" fmla="*/ 218 h 802"/>
                <a:gd name="T14" fmla="*/ 815 w 2550"/>
                <a:gd name="T15" fmla="*/ 175 h 802"/>
                <a:gd name="T16" fmla="*/ 920 w 2550"/>
                <a:gd name="T17" fmla="*/ 83 h 802"/>
                <a:gd name="T18" fmla="*/ 703 w 2550"/>
                <a:gd name="T19" fmla="*/ 132 h 802"/>
                <a:gd name="T20" fmla="*/ 654 w 2550"/>
                <a:gd name="T21" fmla="*/ 319 h 802"/>
                <a:gd name="T22" fmla="*/ 428 w 2550"/>
                <a:gd name="T23" fmla="*/ 415 h 802"/>
                <a:gd name="T24" fmla="*/ 185 w 2550"/>
                <a:gd name="T25" fmla="*/ 479 h 802"/>
                <a:gd name="T26" fmla="*/ 100 w 2550"/>
                <a:gd name="T27" fmla="*/ 613 h 802"/>
                <a:gd name="T28" fmla="*/ 0 w 2550"/>
                <a:gd name="T29" fmla="*/ 691 h 802"/>
                <a:gd name="T30" fmla="*/ 0 w 2550"/>
                <a:gd name="T31" fmla="*/ 802 h 802"/>
                <a:gd name="T32" fmla="*/ 7 w 2550"/>
                <a:gd name="T33" fmla="*/ 799 h 802"/>
                <a:gd name="T34" fmla="*/ 387 w 2550"/>
                <a:gd name="T35" fmla="*/ 768 h 802"/>
                <a:gd name="T36" fmla="*/ 510 w 2550"/>
                <a:gd name="T37" fmla="*/ 781 h 802"/>
                <a:gd name="T38" fmla="*/ 611 w 2550"/>
                <a:gd name="T39" fmla="*/ 718 h 802"/>
                <a:gd name="T40" fmla="*/ 631 w 2550"/>
                <a:gd name="T41" fmla="*/ 673 h 802"/>
                <a:gd name="T42" fmla="*/ 690 w 2550"/>
                <a:gd name="T43" fmla="*/ 654 h 802"/>
                <a:gd name="T44" fmla="*/ 852 w 2550"/>
                <a:gd name="T45" fmla="*/ 647 h 802"/>
                <a:gd name="T46" fmla="*/ 977 w 2550"/>
                <a:gd name="T47" fmla="*/ 593 h 802"/>
                <a:gd name="T48" fmla="*/ 994 w 2550"/>
                <a:gd name="T49" fmla="*/ 485 h 802"/>
                <a:gd name="T50" fmla="*/ 1108 w 2550"/>
                <a:gd name="T51" fmla="*/ 426 h 802"/>
                <a:gd name="T52" fmla="*/ 1204 w 2550"/>
                <a:gd name="T53" fmla="*/ 349 h 802"/>
                <a:gd name="T54" fmla="*/ 1168 w 2550"/>
                <a:gd name="T55" fmla="*/ 251 h 802"/>
                <a:gd name="T56" fmla="*/ 1251 w 2550"/>
                <a:gd name="T57" fmla="*/ 138 h 802"/>
                <a:gd name="T58" fmla="*/ 1774 w 2550"/>
                <a:gd name="T59" fmla="*/ 89 h 802"/>
                <a:gd name="T60" fmla="*/ 2206 w 2550"/>
                <a:gd name="T61" fmla="*/ 56 h 802"/>
                <a:gd name="T62" fmla="*/ 2550 w 2550"/>
                <a:gd name="T63" fmla="*/ 72 h 802"/>
                <a:gd name="T64" fmla="*/ 2282 w 2550"/>
                <a:gd name="T65" fmla="*/ 50 h 802"/>
                <a:gd name="T66" fmla="*/ 948 w 2550"/>
                <a:gd name="T67" fmla="*/ 359 h 802"/>
                <a:gd name="T68" fmla="*/ 830 w 2550"/>
                <a:gd name="T69" fmla="*/ 371 h 802"/>
                <a:gd name="T70" fmla="*/ 641 w 2550"/>
                <a:gd name="T71" fmla="*/ 481 h 802"/>
                <a:gd name="T72" fmla="*/ 511 w 2550"/>
                <a:gd name="T73" fmla="*/ 553 h 802"/>
                <a:gd name="T74" fmla="*/ 490 w 2550"/>
                <a:gd name="T75" fmla="*/ 586 h 802"/>
                <a:gd name="T76" fmla="*/ 522 w 2550"/>
                <a:gd name="T77" fmla="*/ 642 h 802"/>
                <a:gd name="T78" fmla="*/ 499 w 2550"/>
                <a:gd name="T79" fmla="*/ 699 h 802"/>
                <a:gd name="T80" fmla="*/ 410 w 2550"/>
                <a:gd name="T81" fmla="*/ 733 h 802"/>
                <a:gd name="T82" fmla="*/ 323 w 2550"/>
                <a:gd name="T83" fmla="*/ 721 h 802"/>
                <a:gd name="T84" fmla="*/ 154 w 2550"/>
                <a:gd name="T85" fmla="*/ 721 h 802"/>
                <a:gd name="T86" fmla="*/ 70 w 2550"/>
                <a:gd name="T87" fmla="*/ 736 h 802"/>
                <a:gd name="T88" fmla="*/ 32 w 2550"/>
                <a:gd name="T89" fmla="*/ 730 h 802"/>
                <a:gd name="T90" fmla="*/ 104 w 2550"/>
                <a:gd name="T91" fmla="*/ 696 h 802"/>
                <a:gd name="T92" fmla="*/ 179 w 2550"/>
                <a:gd name="T93" fmla="*/ 667 h 802"/>
                <a:gd name="T94" fmla="*/ 329 w 2550"/>
                <a:gd name="T95" fmla="*/ 628 h 802"/>
                <a:gd name="T96" fmla="*/ 367 w 2550"/>
                <a:gd name="T97" fmla="*/ 614 h 802"/>
                <a:gd name="T98" fmla="*/ 384 w 2550"/>
                <a:gd name="T99" fmla="*/ 589 h 802"/>
                <a:gd name="T100" fmla="*/ 467 w 2550"/>
                <a:gd name="T101" fmla="*/ 480 h 802"/>
                <a:gd name="T102" fmla="*/ 601 w 2550"/>
                <a:gd name="T103" fmla="*/ 422 h 802"/>
                <a:gd name="T104" fmla="*/ 709 w 2550"/>
                <a:gd name="T105" fmla="*/ 326 h 802"/>
                <a:gd name="T106" fmla="*/ 731 w 2550"/>
                <a:gd name="T107" fmla="*/ 297 h 802"/>
                <a:gd name="T108" fmla="*/ 824 w 2550"/>
                <a:gd name="T109" fmla="*/ 308 h 802"/>
                <a:gd name="T110" fmla="*/ 1080 w 2550"/>
                <a:gd name="T111" fmla="*/ 281 h 802"/>
                <a:gd name="T112" fmla="*/ 948 w 2550"/>
                <a:gd name="T113" fmla="*/ 359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50" h="802">
                  <a:moveTo>
                    <a:pt x="2282" y="50"/>
                  </a:moveTo>
                  <a:cubicBezTo>
                    <a:pt x="2186" y="31"/>
                    <a:pt x="2091" y="0"/>
                    <a:pt x="1993" y="2"/>
                  </a:cubicBezTo>
                  <a:cubicBezTo>
                    <a:pt x="1861" y="6"/>
                    <a:pt x="1736" y="68"/>
                    <a:pt x="1604" y="66"/>
                  </a:cubicBezTo>
                  <a:cubicBezTo>
                    <a:pt x="1537" y="65"/>
                    <a:pt x="1470" y="46"/>
                    <a:pt x="1404" y="57"/>
                  </a:cubicBezTo>
                  <a:cubicBezTo>
                    <a:pt x="1321" y="72"/>
                    <a:pt x="1253" y="130"/>
                    <a:pt x="1179" y="172"/>
                  </a:cubicBezTo>
                  <a:cubicBezTo>
                    <a:pt x="1078" y="229"/>
                    <a:pt x="960" y="256"/>
                    <a:pt x="844" y="249"/>
                  </a:cubicBezTo>
                  <a:cubicBezTo>
                    <a:pt x="822" y="247"/>
                    <a:pt x="794" y="240"/>
                    <a:pt x="791" y="218"/>
                  </a:cubicBezTo>
                  <a:cubicBezTo>
                    <a:pt x="789" y="201"/>
                    <a:pt x="803" y="187"/>
                    <a:pt x="815" y="175"/>
                  </a:cubicBezTo>
                  <a:cubicBezTo>
                    <a:pt x="850" y="145"/>
                    <a:pt x="885" y="114"/>
                    <a:pt x="920" y="83"/>
                  </a:cubicBezTo>
                  <a:cubicBezTo>
                    <a:pt x="844" y="57"/>
                    <a:pt x="745" y="64"/>
                    <a:pt x="703" y="132"/>
                  </a:cubicBezTo>
                  <a:cubicBezTo>
                    <a:pt x="668" y="187"/>
                    <a:pt x="684" y="262"/>
                    <a:pt x="654" y="319"/>
                  </a:cubicBezTo>
                  <a:cubicBezTo>
                    <a:pt x="615" y="396"/>
                    <a:pt x="514" y="413"/>
                    <a:pt x="428" y="415"/>
                  </a:cubicBezTo>
                  <a:cubicBezTo>
                    <a:pt x="342" y="417"/>
                    <a:pt x="245" y="417"/>
                    <a:pt x="185" y="479"/>
                  </a:cubicBezTo>
                  <a:cubicBezTo>
                    <a:pt x="148" y="517"/>
                    <a:pt x="133" y="572"/>
                    <a:pt x="100" y="613"/>
                  </a:cubicBezTo>
                  <a:cubicBezTo>
                    <a:pt x="73" y="646"/>
                    <a:pt x="37" y="669"/>
                    <a:pt x="0" y="691"/>
                  </a:cubicBezTo>
                  <a:cubicBezTo>
                    <a:pt x="0" y="802"/>
                    <a:pt x="0" y="802"/>
                    <a:pt x="0" y="802"/>
                  </a:cubicBezTo>
                  <a:cubicBezTo>
                    <a:pt x="2" y="801"/>
                    <a:pt x="5" y="800"/>
                    <a:pt x="7" y="799"/>
                  </a:cubicBezTo>
                  <a:cubicBezTo>
                    <a:pt x="128" y="759"/>
                    <a:pt x="260" y="748"/>
                    <a:pt x="387" y="768"/>
                  </a:cubicBezTo>
                  <a:cubicBezTo>
                    <a:pt x="428" y="775"/>
                    <a:pt x="469" y="785"/>
                    <a:pt x="510" y="781"/>
                  </a:cubicBezTo>
                  <a:cubicBezTo>
                    <a:pt x="552" y="777"/>
                    <a:pt x="595" y="757"/>
                    <a:pt x="611" y="718"/>
                  </a:cubicBezTo>
                  <a:cubicBezTo>
                    <a:pt x="618" y="703"/>
                    <a:pt x="620" y="685"/>
                    <a:pt x="631" y="673"/>
                  </a:cubicBezTo>
                  <a:cubicBezTo>
                    <a:pt x="646" y="657"/>
                    <a:pt x="669" y="655"/>
                    <a:pt x="690" y="654"/>
                  </a:cubicBezTo>
                  <a:cubicBezTo>
                    <a:pt x="744" y="652"/>
                    <a:pt x="798" y="649"/>
                    <a:pt x="852" y="647"/>
                  </a:cubicBezTo>
                  <a:cubicBezTo>
                    <a:pt x="900" y="645"/>
                    <a:pt x="957" y="637"/>
                    <a:pt x="977" y="593"/>
                  </a:cubicBezTo>
                  <a:cubicBezTo>
                    <a:pt x="992" y="560"/>
                    <a:pt x="978" y="518"/>
                    <a:pt x="994" y="485"/>
                  </a:cubicBezTo>
                  <a:cubicBezTo>
                    <a:pt x="1013" y="444"/>
                    <a:pt x="1065" y="435"/>
                    <a:pt x="1108" y="426"/>
                  </a:cubicBezTo>
                  <a:cubicBezTo>
                    <a:pt x="1152" y="417"/>
                    <a:pt x="1203" y="393"/>
                    <a:pt x="1204" y="349"/>
                  </a:cubicBezTo>
                  <a:cubicBezTo>
                    <a:pt x="1205" y="314"/>
                    <a:pt x="1174" y="286"/>
                    <a:pt x="1168" y="251"/>
                  </a:cubicBezTo>
                  <a:cubicBezTo>
                    <a:pt x="1159" y="202"/>
                    <a:pt x="1205" y="160"/>
                    <a:pt x="1251" y="138"/>
                  </a:cubicBezTo>
                  <a:cubicBezTo>
                    <a:pt x="1410" y="62"/>
                    <a:pt x="1597" y="98"/>
                    <a:pt x="1774" y="89"/>
                  </a:cubicBezTo>
                  <a:cubicBezTo>
                    <a:pt x="1919" y="82"/>
                    <a:pt x="2062" y="43"/>
                    <a:pt x="2206" y="56"/>
                  </a:cubicBezTo>
                  <a:cubicBezTo>
                    <a:pt x="2322" y="65"/>
                    <a:pt x="2440" y="108"/>
                    <a:pt x="2550" y="72"/>
                  </a:cubicBezTo>
                  <a:cubicBezTo>
                    <a:pt x="2460" y="75"/>
                    <a:pt x="2370" y="67"/>
                    <a:pt x="2282" y="50"/>
                  </a:cubicBezTo>
                  <a:close/>
                  <a:moveTo>
                    <a:pt x="948" y="359"/>
                  </a:moveTo>
                  <a:cubicBezTo>
                    <a:pt x="909" y="366"/>
                    <a:pt x="868" y="362"/>
                    <a:pt x="830" y="371"/>
                  </a:cubicBezTo>
                  <a:cubicBezTo>
                    <a:pt x="759" y="388"/>
                    <a:pt x="705" y="445"/>
                    <a:pt x="641" y="481"/>
                  </a:cubicBezTo>
                  <a:cubicBezTo>
                    <a:pt x="598" y="506"/>
                    <a:pt x="549" y="521"/>
                    <a:pt x="511" y="553"/>
                  </a:cubicBezTo>
                  <a:cubicBezTo>
                    <a:pt x="500" y="561"/>
                    <a:pt x="490" y="573"/>
                    <a:pt x="490" y="586"/>
                  </a:cubicBezTo>
                  <a:cubicBezTo>
                    <a:pt x="490" y="608"/>
                    <a:pt x="516" y="621"/>
                    <a:pt x="522" y="642"/>
                  </a:cubicBezTo>
                  <a:cubicBezTo>
                    <a:pt x="529" y="663"/>
                    <a:pt x="515" y="685"/>
                    <a:pt x="499" y="699"/>
                  </a:cubicBezTo>
                  <a:cubicBezTo>
                    <a:pt x="474" y="720"/>
                    <a:pt x="442" y="732"/>
                    <a:pt x="410" y="733"/>
                  </a:cubicBezTo>
                  <a:cubicBezTo>
                    <a:pt x="380" y="734"/>
                    <a:pt x="352" y="726"/>
                    <a:pt x="323" y="721"/>
                  </a:cubicBezTo>
                  <a:cubicBezTo>
                    <a:pt x="267" y="711"/>
                    <a:pt x="210" y="714"/>
                    <a:pt x="154" y="721"/>
                  </a:cubicBezTo>
                  <a:cubicBezTo>
                    <a:pt x="126" y="725"/>
                    <a:pt x="98" y="730"/>
                    <a:pt x="70" y="736"/>
                  </a:cubicBezTo>
                  <a:cubicBezTo>
                    <a:pt x="53" y="740"/>
                    <a:pt x="5" y="755"/>
                    <a:pt x="32" y="730"/>
                  </a:cubicBezTo>
                  <a:cubicBezTo>
                    <a:pt x="48" y="714"/>
                    <a:pt x="83" y="704"/>
                    <a:pt x="104" y="696"/>
                  </a:cubicBezTo>
                  <a:cubicBezTo>
                    <a:pt x="129" y="685"/>
                    <a:pt x="154" y="676"/>
                    <a:pt x="179" y="667"/>
                  </a:cubicBezTo>
                  <a:cubicBezTo>
                    <a:pt x="228" y="650"/>
                    <a:pt x="278" y="637"/>
                    <a:pt x="329" y="628"/>
                  </a:cubicBezTo>
                  <a:cubicBezTo>
                    <a:pt x="342" y="626"/>
                    <a:pt x="357" y="623"/>
                    <a:pt x="367" y="614"/>
                  </a:cubicBezTo>
                  <a:cubicBezTo>
                    <a:pt x="375" y="608"/>
                    <a:pt x="380" y="598"/>
                    <a:pt x="384" y="589"/>
                  </a:cubicBezTo>
                  <a:cubicBezTo>
                    <a:pt x="405" y="548"/>
                    <a:pt x="429" y="506"/>
                    <a:pt x="467" y="480"/>
                  </a:cubicBezTo>
                  <a:cubicBezTo>
                    <a:pt x="507" y="451"/>
                    <a:pt x="557" y="443"/>
                    <a:pt x="601" y="422"/>
                  </a:cubicBezTo>
                  <a:cubicBezTo>
                    <a:pt x="645" y="401"/>
                    <a:pt x="683" y="367"/>
                    <a:pt x="709" y="326"/>
                  </a:cubicBezTo>
                  <a:cubicBezTo>
                    <a:pt x="715" y="315"/>
                    <a:pt x="721" y="304"/>
                    <a:pt x="731" y="297"/>
                  </a:cubicBezTo>
                  <a:cubicBezTo>
                    <a:pt x="758" y="278"/>
                    <a:pt x="793" y="299"/>
                    <a:pt x="824" y="308"/>
                  </a:cubicBezTo>
                  <a:cubicBezTo>
                    <a:pt x="907" y="334"/>
                    <a:pt x="993" y="276"/>
                    <a:pt x="1080" y="281"/>
                  </a:cubicBezTo>
                  <a:cubicBezTo>
                    <a:pt x="1047" y="322"/>
                    <a:pt x="999" y="350"/>
                    <a:pt x="948" y="3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271">
              <a:extLst>
                <a:ext uri="{FF2B5EF4-FFF2-40B4-BE49-F238E27FC236}">
                  <a16:creationId xmlns:a16="http://schemas.microsoft.com/office/drawing/2014/main" id="{36592BC2-53BB-4EB2-9FAD-4019EFBC9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-9526" y="264894"/>
              <a:ext cx="1805696" cy="2443651"/>
            </a:xfrm>
            <a:custGeom>
              <a:avLst/>
              <a:gdLst>
                <a:gd name="T0" fmla="*/ 420 w 444"/>
                <a:gd name="T1" fmla="*/ 266 h 601"/>
                <a:gd name="T2" fmla="*/ 374 w 444"/>
                <a:gd name="T3" fmla="*/ 265 h 601"/>
                <a:gd name="T4" fmla="*/ 261 w 444"/>
                <a:gd name="T5" fmla="*/ 299 h 601"/>
                <a:gd name="T6" fmla="*/ 144 w 444"/>
                <a:gd name="T7" fmla="*/ 271 h 601"/>
                <a:gd name="T8" fmla="*/ 87 w 444"/>
                <a:gd name="T9" fmla="*/ 290 h 601"/>
                <a:gd name="T10" fmla="*/ 33 w 444"/>
                <a:gd name="T11" fmla="*/ 274 h 601"/>
                <a:gd name="T12" fmla="*/ 30 w 444"/>
                <a:gd name="T13" fmla="*/ 246 h 601"/>
                <a:gd name="T14" fmla="*/ 121 w 444"/>
                <a:gd name="T15" fmla="*/ 86 h 601"/>
                <a:gd name="T16" fmla="*/ 145 w 444"/>
                <a:gd name="T17" fmla="*/ 56 h 601"/>
                <a:gd name="T18" fmla="*/ 140 w 444"/>
                <a:gd name="T19" fmla="*/ 20 h 601"/>
                <a:gd name="T20" fmla="*/ 0 w 444"/>
                <a:gd name="T21" fmla="*/ 57 h 601"/>
                <a:gd name="T22" fmla="*/ 0 w 444"/>
                <a:gd name="T23" fmla="*/ 601 h 601"/>
                <a:gd name="T24" fmla="*/ 9 w 444"/>
                <a:gd name="T25" fmla="*/ 597 h 601"/>
                <a:gd name="T26" fmla="*/ 33 w 444"/>
                <a:gd name="T27" fmla="*/ 572 h 601"/>
                <a:gd name="T28" fmla="*/ 34 w 444"/>
                <a:gd name="T29" fmla="*/ 550 h 601"/>
                <a:gd name="T30" fmla="*/ 170 w 444"/>
                <a:gd name="T31" fmla="*/ 377 h 601"/>
                <a:gd name="T32" fmla="*/ 400 w 444"/>
                <a:gd name="T33" fmla="*/ 328 h 601"/>
                <a:gd name="T34" fmla="*/ 439 w 444"/>
                <a:gd name="T35" fmla="*/ 304 h 601"/>
                <a:gd name="T36" fmla="*/ 420 w 444"/>
                <a:gd name="T37" fmla="*/ 266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4" h="601">
                  <a:moveTo>
                    <a:pt x="420" y="266"/>
                  </a:moveTo>
                  <a:cubicBezTo>
                    <a:pt x="406" y="259"/>
                    <a:pt x="389" y="261"/>
                    <a:pt x="374" y="265"/>
                  </a:cubicBezTo>
                  <a:cubicBezTo>
                    <a:pt x="336" y="275"/>
                    <a:pt x="301" y="301"/>
                    <a:pt x="261" y="299"/>
                  </a:cubicBezTo>
                  <a:cubicBezTo>
                    <a:pt x="221" y="297"/>
                    <a:pt x="184" y="266"/>
                    <a:pt x="144" y="271"/>
                  </a:cubicBezTo>
                  <a:cubicBezTo>
                    <a:pt x="124" y="273"/>
                    <a:pt x="106" y="285"/>
                    <a:pt x="87" y="290"/>
                  </a:cubicBezTo>
                  <a:cubicBezTo>
                    <a:pt x="67" y="295"/>
                    <a:pt x="42" y="292"/>
                    <a:pt x="33" y="274"/>
                  </a:cubicBezTo>
                  <a:cubicBezTo>
                    <a:pt x="29" y="266"/>
                    <a:pt x="29" y="256"/>
                    <a:pt x="30" y="246"/>
                  </a:cubicBezTo>
                  <a:cubicBezTo>
                    <a:pt x="35" y="184"/>
                    <a:pt x="75" y="129"/>
                    <a:pt x="121" y="86"/>
                  </a:cubicBezTo>
                  <a:cubicBezTo>
                    <a:pt x="130" y="77"/>
                    <a:pt x="140" y="68"/>
                    <a:pt x="145" y="56"/>
                  </a:cubicBezTo>
                  <a:cubicBezTo>
                    <a:pt x="151" y="44"/>
                    <a:pt x="150" y="29"/>
                    <a:pt x="140" y="20"/>
                  </a:cubicBezTo>
                  <a:cubicBezTo>
                    <a:pt x="114" y="0"/>
                    <a:pt x="41" y="28"/>
                    <a:pt x="0" y="57"/>
                  </a:cubicBezTo>
                  <a:cubicBezTo>
                    <a:pt x="0" y="601"/>
                    <a:pt x="0" y="601"/>
                    <a:pt x="0" y="601"/>
                  </a:cubicBezTo>
                  <a:cubicBezTo>
                    <a:pt x="3" y="600"/>
                    <a:pt x="6" y="599"/>
                    <a:pt x="9" y="597"/>
                  </a:cubicBezTo>
                  <a:cubicBezTo>
                    <a:pt x="19" y="591"/>
                    <a:pt x="30" y="583"/>
                    <a:pt x="33" y="572"/>
                  </a:cubicBezTo>
                  <a:cubicBezTo>
                    <a:pt x="35" y="565"/>
                    <a:pt x="34" y="557"/>
                    <a:pt x="34" y="550"/>
                  </a:cubicBezTo>
                  <a:cubicBezTo>
                    <a:pt x="31" y="471"/>
                    <a:pt x="97" y="405"/>
                    <a:pt x="170" y="377"/>
                  </a:cubicBezTo>
                  <a:cubicBezTo>
                    <a:pt x="243" y="348"/>
                    <a:pt x="323" y="345"/>
                    <a:pt x="400" y="328"/>
                  </a:cubicBezTo>
                  <a:cubicBezTo>
                    <a:pt x="416" y="325"/>
                    <a:pt x="434" y="319"/>
                    <a:pt x="439" y="304"/>
                  </a:cubicBezTo>
                  <a:cubicBezTo>
                    <a:pt x="444" y="289"/>
                    <a:pt x="434" y="272"/>
                    <a:pt x="420" y="2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2" name="Freeform: Shape 361">
            <a:extLst>
              <a:ext uri="{FF2B5EF4-FFF2-40B4-BE49-F238E27FC236}">
                <a16:creationId xmlns:a16="http://schemas.microsoft.com/office/drawing/2014/main" id="{7A44FA3F-E561-4E97-8B46-7FE6E03E3656}"/>
              </a:ext>
            </a:extLst>
          </p:cNvPr>
          <p:cNvSpPr/>
          <p:nvPr/>
        </p:nvSpPr>
        <p:spPr>
          <a:xfrm>
            <a:off x="-17463" y="2275240"/>
            <a:ext cx="12218747" cy="4595679"/>
          </a:xfrm>
          <a:custGeom>
            <a:avLst/>
            <a:gdLst>
              <a:gd name="connsiteX0" fmla="*/ 8022989 w 12218747"/>
              <a:gd name="connsiteY0" fmla="*/ 1030 h 4595679"/>
              <a:gd name="connsiteX1" fmla="*/ 8397901 w 12218747"/>
              <a:gd name="connsiteY1" fmla="*/ 62870 h 4595679"/>
              <a:gd name="connsiteX2" fmla="*/ 9363599 w 12218747"/>
              <a:gd name="connsiteY2" fmla="*/ 662109 h 4595679"/>
              <a:gd name="connsiteX3" fmla="*/ 10447462 w 12218747"/>
              <a:gd name="connsiteY3" fmla="*/ 1037143 h 4595679"/>
              <a:gd name="connsiteX4" fmla="*/ 11682088 w 12218747"/>
              <a:gd name="connsiteY4" fmla="*/ 486821 h 4595679"/>
              <a:gd name="connsiteX5" fmla="*/ 12059695 w 12218747"/>
              <a:gd name="connsiteY5" fmla="*/ 419178 h 4595679"/>
              <a:gd name="connsiteX6" fmla="*/ 12144374 w 12218747"/>
              <a:gd name="connsiteY6" fmla="*/ 418080 h 4595679"/>
              <a:gd name="connsiteX7" fmla="*/ 12144374 w 12218747"/>
              <a:gd name="connsiteY7" fmla="*/ 416729 h 4595679"/>
              <a:gd name="connsiteX8" fmla="*/ 12218747 w 12218747"/>
              <a:gd name="connsiteY8" fmla="*/ 416729 h 4595679"/>
              <a:gd name="connsiteX9" fmla="*/ 12218747 w 12218747"/>
              <a:gd name="connsiteY9" fmla="*/ 1738635 h 4595679"/>
              <a:gd name="connsiteX10" fmla="*/ 12209462 w 12218747"/>
              <a:gd name="connsiteY10" fmla="*/ 1738635 h 4595679"/>
              <a:gd name="connsiteX11" fmla="*/ 12209462 w 12218747"/>
              <a:gd name="connsiteY11" fmla="*/ 4582761 h 4595679"/>
              <a:gd name="connsiteX12" fmla="*/ 10040390 w 12218747"/>
              <a:gd name="connsiteY12" fmla="*/ 4582761 h 4595679"/>
              <a:gd name="connsiteX13" fmla="*/ 10038467 w 12218747"/>
              <a:gd name="connsiteY13" fmla="*/ 4584363 h 4595679"/>
              <a:gd name="connsiteX14" fmla="*/ 10017308 w 12218747"/>
              <a:gd name="connsiteY14" fmla="*/ 4595679 h 4595679"/>
              <a:gd name="connsiteX15" fmla="*/ 9207360 w 12218747"/>
              <a:gd name="connsiteY15" fmla="*/ 4595679 h 4595679"/>
              <a:gd name="connsiteX16" fmla="*/ 9177709 w 12218747"/>
              <a:gd name="connsiteY16" fmla="*/ 4592289 h 4595679"/>
              <a:gd name="connsiteX17" fmla="*/ 8944408 w 12218747"/>
              <a:gd name="connsiteY17" fmla="*/ 4593380 h 4595679"/>
              <a:gd name="connsiteX18" fmla="*/ 8925687 w 12218747"/>
              <a:gd name="connsiteY18" fmla="*/ 4595679 h 4595679"/>
              <a:gd name="connsiteX19" fmla="*/ 0 w 12218747"/>
              <a:gd name="connsiteY19" fmla="*/ 4595679 h 4595679"/>
              <a:gd name="connsiteX20" fmla="*/ 0 w 12218747"/>
              <a:gd name="connsiteY20" fmla="*/ 4466337 h 4595679"/>
              <a:gd name="connsiteX21" fmla="*/ 0 w 12218747"/>
              <a:gd name="connsiteY21" fmla="*/ 3878435 h 4595679"/>
              <a:gd name="connsiteX22" fmla="*/ 411542 w 12218747"/>
              <a:gd name="connsiteY22" fmla="*/ 3764294 h 4595679"/>
              <a:gd name="connsiteX23" fmla="*/ 2318489 w 12218747"/>
              <a:gd name="connsiteY23" fmla="*/ 3747988 h 4595679"/>
              <a:gd name="connsiteX24" fmla="*/ 4188764 w 12218747"/>
              <a:gd name="connsiteY24" fmla="*/ 3511554 h 4595679"/>
              <a:gd name="connsiteX25" fmla="*/ 5496734 w 12218747"/>
              <a:gd name="connsiteY25" fmla="*/ 2154093 h 4595679"/>
              <a:gd name="connsiteX26" fmla="*/ 6523552 w 12218747"/>
              <a:gd name="connsiteY26" fmla="*/ 609115 h 4595679"/>
              <a:gd name="connsiteX27" fmla="*/ 8022989 w 12218747"/>
              <a:gd name="connsiteY27" fmla="*/ 1030 h 4595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218747" h="4595679">
                <a:moveTo>
                  <a:pt x="8022989" y="1030"/>
                </a:moveTo>
                <a:cubicBezTo>
                  <a:pt x="8149840" y="5592"/>
                  <a:pt x="8275661" y="25417"/>
                  <a:pt x="8397901" y="62870"/>
                </a:cubicBezTo>
                <a:cubicBezTo>
                  <a:pt x="8776846" y="177010"/>
                  <a:pt x="9057998" y="437904"/>
                  <a:pt x="9363599" y="662109"/>
                </a:cubicBezTo>
                <a:cubicBezTo>
                  <a:pt x="9665124" y="882238"/>
                  <a:pt x="10044069" y="1086061"/>
                  <a:pt x="10447462" y="1037143"/>
                </a:cubicBezTo>
                <a:cubicBezTo>
                  <a:pt x="10911974" y="980073"/>
                  <a:pt x="11246098" y="625421"/>
                  <a:pt x="11682088" y="486821"/>
                </a:cubicBezTo>
                <a:cubicBezTo>
                  <a:pt x="11807384" y="447076"/>
                  <a:pt x="11932680" y="425674"/>
                  <a:pt x="12059695" y="419178"/>
                </a:cubicBezTo>
                <a:lnTo>
                  <a:pt x="12144374" y="418080"/>
                </a:lnTo>
                <a:lnTo>
                  <a:pt x="12144374" y="416729"/>
                </a:lnTo>
                <a:lnTo>
                  <a:pt x="12218747" y="416729"/>
                </a:lnTo>
                <a:lnTo>
                  <a:pt x="12218747" y="1738635"/>
                </a:lnTo>
                <a:lnTo>
                  <a:pt x="12209462" y="1738635"/>
                </a:lnTo>
                <a:lnTo>
                  <a:pt x="12209462" y="4582761"/>
                </a:lnTo>
                <a:lnTo>
                  <a:pt x="10040390" y="4582761"/>
                </a:lnTo>
                <a:lnTo>
                  <a:pt x="10038467" y="4584363"/>
                </a:lnTo>
                <a:lnTo>
                  <a:pt x="10017308" y="4595679"/>
                </a:lnTo>
                <a:lnTo>
                  <a:pt x="9207360" y="4595679"/>
                </a:lnTo>
                <a:lnTo>
                  <a:pt x="9177709" y="4592289"/>
                </a:lnTo>
                <a:cubicBezTo>
                  <a:pt x="9099644" y="4586501"/>
                  <a:pt x="9021614" y="4586939"/>
                  <a:pt x="8944408" y="4593380"/>
                </a:cubicBezTo>
                <a:lnTo>
                  <a:pt x="8925687" y="4595679"/>
                </a:lnTo>
                <a:lnTo>
                  <a:pt x="0" y="4595679"/>
                </a:lnTo>
                <a:lnTo>
                  <a:pt x="0" y="4466337"/>
                </a:lnTo>
                <a:cubicBezTo>
                  <a:pt x="0" y="4289314"/>
                  <a:pt x="0" y="4093978"/>
                  <a:pt x="0" y="3878435"/>
                </a:cubicBezTo>
                <a:cubicBezTo>
                  <a:pt x="130390" y="3829517"/>
                  <a:pt x="273003" y="3788753"/>
                  <a:pt x="411542" y="3764294"/>
                </a:cubicBezTo>
                <a:cubicBezTo>
                  <a:pt x="1034967" y="3646077"/>
                  <a:pt x="1682840" y="3715377"/>
                  <a:pt x="2318489" y="3747988"/>
                </a:cubicBezTo>
                <a:cubicBezTo>
                  <a:pt x="2954138" y="3784676"/>
                  <a:pt x="3622385" y="3772447"/>
                  <a:pt x="4188764" y="3511554"/>
                </a:cubicBezTo>
                <a:cubicBezTo>
                  <a:pt x="4804040" y="3226201"/>
                  <a:pt x="5195208" y="2684032"/>
                  <a:pt x="5496734" y="2154093"/>
                </a:cubicBezTo>
                <a:cubicBezTo>
                  <a:pt x="5802335" y="1620077"/>
                  <a:pt x="6054964" y="1053449"/>
                  <a:pt x="6523552" y="609115"/>
                </a:cubicBezTo>
                <a:cubicBezTo>
                  <a:pt x="6904279" y="248094"/>
                  <a:pt x="7473301" y="-18739"/>
                  <a:pt x="8022989" y="1030"/>
                </a:cubicBezTo>
                <a:close/>
              </a:path>
            </a:pathLst>
          </a:custGeom>
          <a:solidFill>
            <a:srgbClr val="E8C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14">
            <a:extLst>
              <a:ext uri="{FF2B5EF4-FFF2-40B4-BE49-F238E27FC236}">
                <a16:creationId xmlns:a16="http://schemas.microsoft.com/office/drawing/2014/main" id="{C0D9C5B6-8704-4C32-92A3-23358F60CAF7}"/>
              </a:ext>
            </a:extLst>
          </p:cNvPr>
          <p:cNvSpPr>
            <a:spLocks/>
          </p:cNvSpPr>
          <p:nvPr/>
        </p:nvSpPr>
        <p:spPr bwMode="auto">
          <a:xfrm>
            <a:off x="10007600" y="2281239"/>
            <a:ext cx="31750" cy="22225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D2E8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15">
            <a:extLst>
              <a:ext uri="{FF2B5EF4-FFF2-40B4-BE49-F238E27FC236}">
                <a16:creationId xmlns:a16="http://schemas.microsoft.com/office/drawing/2014/main" id="{FC45DD4D-957C-4A44-B152-BBE1C8BE38C4}"/>
              </a:ext>
            </a:extLst>
          </p:cNvPr>
          <p:cNvSpPr>
            <a:spLocks/>
          </p:cNvSpPr>
          <p:nvPr/>
        </p:nvSpPr>
        <p:spPr bwMode="auto">
          <a:xfrm>
            <a:off x="10164763" y="2286001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16">
            <a:extLst>
              <a:ext uri="{FF2B5EF4-FFF2-40B4-BE49-F238E27FC236}">
                <a16:creationId xmlns:a16="http://schemas.microsoft.com/office/drawing/2014/main" id="{EF5D3729-529C-4117-957B-7767239D4026}"/>
              </a:ext>
            </a:extLst>
          </p:cNvPr>
          <p:cNvSpPr>
            <a:spLocks/>
          </p:cNvSpPr>
          <p:nvPr/>
        </p:nvSpPr>
        <p:spPr bwMode="auto">
          <a:xfrm>
            <a:off x="10101263" y="2095501"/>
            <a:ext cx="73025" cy="71438"/>
          </a:xfrm>
          <a:custGeom>
            <a:avLst/>
            <a:gdLst>
              <a:gd name="T0" fmla="*/ 12 w 25"/>
              <a:gd name="T1" fmla="*/ 24 h 24"/>
              <a:gd name="T2" fmla="*/ 25 w 25"/>
              <a:gd name="T3" fmla="*/ 13 h 24"/>
              <a:gd name="T4" fmla="*/ 14 w 25"/>
              <a:gd name="T5" fmla="*/ 0 h 24"/>
              <a:gd name="T6" fmla="*/ 1 w 25"/>
              <a:gd name="T7" fmla="*/ 11 h 24"/>
              <a:gd name="T8" fmla="*/ 12 w 25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4">
                <a:moveTo>
                  <a:pt x="12" y="24"/>
                </a:moveTo>
                <a:cubicBezTo>
                  <a:pt x="18" y="24"/>
                  <a:pt x="24" y="20"/>
                  <a:pt x="25" y="13"/>
                </a:cubicBezTo>
                <a:cubicBezTo>
                  <a:pt x="25" y="7"/>
                  <a:pt x="20" y="0"/>
                  <a:pt x="14" y="0"/>
                </a:cubicBezTo>
                <a:cubicBezTo>
                  <a:pt x="7" y="0"/>
                  <a:pt x="2" y="5"/>
                  <a:pt x="1" y="11"/>
                </a:cubicBezTo>
                <a:cubicBezTo>
                  <a:pt x="0" y="17"/>
                  <a:pt x="5" y="24"/>
                  <a:pt x="12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17">
            <a:extLst>
              <a:ext uri="{FF2B5EF4-FFF2-40B4-BE49-F238E27FC236}">
                <a16:creationId xmlns:a16="http://schemas.microsoft.com/office/drawing/2014/main" id="{B55B7316-5115-46F1-8616-00C30EA5D855}"/>
              </a:ext>
            </a:extLst>
          </p:cNvPr>
          <p:cNvSpPr>
            <a:spLocks/>
          </p:cNvSpPr>
          <p:nvPr/>
        </p:nvSpPr>
        <p:spPr bwMode="auto">
          <a:xfrm>
            <a:off x="9471025" y="2506664"/>
            <a:ext cx="73025" cy="66675"/>
          </a:xfrm>
          <a:custGeom>
            <a:avLst/>
            <a:gdLst>
              <a:gd name="T0" fmla="*/ 12 w 25"/>
              <a:gd name="T1" fmla="*/ 23 h 23"/>
              <a:gd name="T2" fmla="*/ 25 w 25"/>
              <a:gd name="T3" fmla="*/ 12 h 23"/>
              <a:gd name="T4" fmla="*/ 14 w 25"/>
              <a:gd name="T5" fmla="*/ 0 h 23"/>
              <a:gd name="T6" fmla="*/ 1 w 25"/>
              <a:gd name="T7" fmla="*/ 10 h 23"/>
              <a:gd name="T8" fmla="*/ 12 w 25"/>
              <a:gd name="T9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3">
                <a:moveTo>
                  <a:pt x="12" y="23"/>
                </a:moveTo>
                <a:cubicBezTo>
                  <a:pt x="18" y="23"/>
                  <a:pt x="24" y="19"/>
                  <a:pt x="25" y="12"/>
                </a:cubicBezTo>
                <a:cubicBezTo>
                  <a:pt x="25" y="6"/>
                  <a:pt x="20" y="0"/>
                  <a:pt x="14" y="0"/>
                </a:cubicBezTo>
                <a:cubicBezTo>
                  <a:pt x="7" y="0"/>
                  <a:pt x="1" y="4"/>
                  <a:pt x="1" y="10"/>
                </a:cubicBezTo>
                <a:cubicBezTo>
                  <a:pt x="0" y="16"/>
                  <a:pt x="5" y="23"/>
                  <a:pt x="12" y="23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18">
            <a:extLst>
              <a:ext uri="{FF2B5EF4-FFF2-40B4-BE49-F238E27FC236}">
                <a16:creationId xmlns:a16="http://schemas.microsoft.com/office/drawing/2014/main" id="{FC43A139-2EBB-4FE4-B2EE-80BBC585FB17}"/>
              </a:ext>
            </a:extLst>
          </p:cNvPr>
          <p:cNvSpPr>
            <a:spLocks/>
          </p:cNvSpPr>
          <p:nvPr/>
        </p:nvSpPr>
        <p:spPr bwMode="auto">
          <a:xfrm>
            <a:off x="9571038" y="2243139"/>
            <a:ext cx="69850" cy="69850"/>
          </a:xfrm>
          <a:custGeom>
            <a:avLst/>
            <a:gdLst>
              <a:gd name="T0" fmla="*/ 11 w 24"/>
              <a:gd name="T1" fmla="*/ 24 h 24"/>
              <a:gd name="T2" fmla="*/ 24 w 24"/>
              <a:gd name="T3" fmla="*/ 13 h 24"/>
              <a:gd name="T4" fmla="*/ 13 w 24"/>
              <a:gd name="T5" fmla="*/ 0 h 24"/>
              <a:gd name="T6" fmla="*/ 0 w 24"/>
              <a:gd name="T7" fmla="*/ 11 h 24"/>
              <a:gd name="T8" fmla="*/ 11 w 24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4">
                <a:moveTo>
                  <a:pt x="11" y="24"/>
                </a:moveTo>
                <a:cubicBezTo>
                  <a:pt x="17" y="24"/>
                  <a:pt x="23" y="20"/>
                  <a:pt x="24" y="13"/>
                </a:cubicBezTo>
                <a:cubicBezTo>
                  <a:pt x="24" y="7"/>
                  <a:pt x="20" y="0"/>
                  <a:pt x="13" y="0"/>
                </a:cubicBezTo>
                <a:cubicBezTo>
                  <a:pt x="7" y="0"/>
                  <a:pt x="1" y="4"/>
                  <a:pt x="0" y="11"/>
                </a:cubicBezTo>
                <a:cubicBezTo>
                  <a:pt x="0" y="17"/>
                  <a:pt x="5" y="24"/>
                  <a:pt x="11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19">
            <a:extLst>
              <a:ext uri="{FF2B5EF4-FFF2-40B4-BE49-F238E27FC236}">
                <a16:creationId xmlns:a16="http://schemas.microsoft.com/office/drawing/2014/main" id="{2873DE75-8AAF-4575-8A0B-7F3DC0DC8775}"/>
              </a:ext>
            </a:extLst>
          </p:cNvPr>
          <p:cNvSpPr>
            <a:spLocks/>
          </p:cNvSpPr>
          <p:nvPr/>
        </p:nvSpPr>
        <p:spPr bwMode="auto">
          <a:xfrm>
            <a:off x="8845550" y="2541589"/>
            <a:ext cx="73025" cy="69850"/>
          </a:xfrm>
          <a:custGeom>
            <a:avLst/>
            <a:gdLst>
              <a:gd name="T0" fmla="*/ 11 w 25"/>
              <a:gd name="T1" fmla="*/ 24 h 24"/>
              <a:gd name="T2" fmla="*/ 24 w 25"/>
              <a:gd name="T3" fmla="*/ 13 h 24"/>
              <a:gd name="T4" fmla="*/ 13 w 25"/>
              <a:gd name="T5" fmla="*/ 0 h 24"/>
              <a:gd name="T6" fmla="*/ 0 w 25"/>
              <a:gd name="T7" fmla="*/ 11 h 24"/>
              <a:gd name="T8" fmla="*/ 11 w 25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4">
                <a:moveTo>
                  <a:pt x="11" y="24"/>
                </a:moveTo>
                <a:cubicBezTo>
                  <a:pt x="18" y="24"/>
                  <a:pt x="24" y="20"/>
                  <a:pt x="24" y="13"/>
                </a:cubicBezTo>
                <a:cubicBezTo>
                  <a:pt x="25" y="7"/>
                  <a:pt x="20" y="0"/>
                  <a:pt x="13" y="0"/>
                </a:cubicBezTo>
                <a:cubicBezTo>
                  <a:pt x="7" y="0"/>
                  <a:pt x="1" y="4"/>
                  <a:pt x="0" y="11"/>
                </a:cubicBezTo>
                <a:cubicBezTo>
                  <a:pt x="0" y="17"/>
                  <a:pt x="5" y="24"/>
                  <a:pt x="11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20">
            <a:extLst>
              <a:ext uri="{FF2B5EF4-FFF2-40B4-BE49-F238E27FC236}">
                <a16:creationId xmlns:a16="http://schemas.microsoft.com/office/drawing/2014/main" id="{6D3D2C09-65F3-4FE5-BF7F-283AED165BB6}"/>
              </a:ext>
            </a:extLst>
          </p:cNvPr>
          <p:cNvSpPr>
            <a:spLocks/>
          </p:cNvSpPr>
          <p:nvPr/>
        </p:nvSpPr>
        <p:spPr bwMode="auto">
          <a:xfrm>
            <a:off x="7974013" y="1987551"/>
            <a:ext cx="73025" cy="69850"/>
          </a:xfrm>
          <a:custGeom>
            <a:avLst/>
            <a:gdLst>
              <a:gd name="T0" fmla="*/ 11 w 25"/>
              <a:gd name="T1" fmla="*/ 24 h 24"/>
              <a:gd name="T2" fmla="*/ 24 w 25"/>
              <a:gd name="T3" fmla="*/ 13 h 24"/>
              <a:gd name="T4" fmla="*/ 13 w 25"/>
              <a:gd name="T5" fmla="*/ 0 h 24"/>
              <a:gd name="T6" fmla="*/ 1 w 25"/>
              <a:gd name="T7" fmla="*/ 11 h 24"/>
              <a:gd name="T8" fmla="*/ 11 w 25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4">
                <a:moveTo>
                  <a:pt x="11" y="24"/>
                </a:moveTo>
                <a:cubicBezTo>
                  <a:pt x="18" y="24"/>
                  <a:pt x="24" y="20"/>
                  <a:pt x="24" y="13"/>
                </a:cubicBezTo>
                <a:cubicBezTo>
                  <a:pt x="25" y="7"/>
                  <a:pt x="20" y="0"/>
                  <a:pt x="13" y="0"/>
                </a:cubicBezTo>
                <a:cubicBezTo>
                  <a:pt x="7" y="0"/>
                  <a:pt x="1" y="4"/>
                  <a:pt x="1" y="11"/>
                </a:cubicBezTo>
                <a:cubicBezTo>
                  <a:pt x="0" y="17"/>
                  <a:pt x="5" y="24"/>
                  <a:pt x="11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21">
            <a:extLst>
              <a:ext uri="{FF2B5EF4-FFF2-40B4-BE49-F238E27FC236}">
                <a16:creationId xmlns:a16="http://schemas.microsoft.com/office/drawing/2014/main" id="{98CA8C6E-FB60-405E-A763-C813276E95E6}"/>
              </a:ext>
            </a:extLst>
          </p:cNvPr>
          <p:cNvSpPr>
            <a:spLocks/>
          </p:cNvSpPr>
          <p:nvPr/>
        </p:nvSpPr>
        <p:spPr bwMode="auto">
          <a:xfrm>
            <a:off x="7272338" y="1876426"/>
            <a:ext cx="73025" cy="69850"/>
          </a:xfrm>
          <a:custGeom>
            <a:avLst/>
            <a:gdLst>
              <a:gd name="T0" fmla="*/ 11 w 25"/>
              <a:gd name="T1" fmla="*/ 24 h 24"/>
              <a:gd name="T2" fmla="*/ 24 w 25"/>
              <a:gd name="T3" fmla="*/ 13 h 24"/>
              <a:gd name="T4" fmla="*/ 13 w 25"/>
              <a:gd name="T5" fmla="*/ 0 h 24"/>
              <a:gd name="T6" fmla="*/ 1 w 25"/>
              <a:gd name="T7" fmla="*/ 11 h 24"/>
              <a:gd name="T8" fmla="*/ 11 w 25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4">
                <a:moveTo>
                  <a:pt x="11" y="24"/>
                </a:moveTo>
                <a:cubicBezTo>
                  <a:pt x="18" y="24"/>
                  <a:pt x="24" y="20"/>
                  <a:pt x="24" y="13"/>
                </a:cubicBezTo>
                <a:cubicBezTo>
                  <a:pt x="25" y="7"/>
                  <a:pt x="20" y="0"/>
                  <a:pt x="13" y="0"/>
                </a:cubicBezTo>
                <a:cubicBezTo>
                  <a:pt x="7" y="0"/>
                  <a:pt x="1" y="4"/>
                  <a:pt x="1" y="11"/>
                </a:cubicBezTo>
                <a:cubicBezTo>
                  <a:pt x="0" y="17"/>
                  <a:pt x="5" y="24"/>
                  <a:pt x="11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22">
            <a:extLst>
              <a:ext uri="{FF2B5EF4-FFF2-40B4-BE49-F238E27FC236}">
                <a16:creationId xmlns:a16="http://schemas.microsoft.com/office/drawing/2014/main" id="{17F75CC9-6C38-4836-A9BF-A9C002263227}"/>
              </a:ext>
            </a:extLst>
          </p:cNvPr>
          <p:cNvSpPr>
            <a:spLocks/>
          </p:cNvSpPr>
          <p:nvPr/>
        </p:nvSpPr>
        <p:spPr bwMode="auto">
          <a:xfrm>
            <a:off x="6327775" y="2320926"/>
            <a:ext cx="73025" cy="71438"/>
          </a:xfrm>
          <a:custGeom>
            <a:avLst/>
            <a:gdLst>
              <a:gd name="T0" fmla="*/ 12 w 25"/>
              <a:gd name="T1" fmla="*/ 24 h 24"/>
              <a:gd name="T2" fmla="*/ 24 w 25"/>
              <a:gd name="T3" fmla="*/ 13 h 24"/>
              <a:gd name="T4" fmla="*/ 14 w 25"/>
              <a:gd name="T5" fmla="*/ 0 h 24"/>
              <a:gd name="T6" fmla="*/ 1 w 25"/>
              <a:gd name="T7" fmla="*/ 11 h 24"/>
              <a:gd name="T8" fmla="*/ 12 w 25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4">
                <a:moveTo>
                  <a:pt x="12" y="24"/>
                </a:moveTo>
                <a:cubicBezTo>
                  <a:pt x="18" y="24"/>
                  <a:pt x="24" y="20"/>
                  <a:pt x="24" y="13"/>
                </a:cubicBezTo>
                <a:cubicBezTo>
                  <a:pt x="25" y="7"/>
                  <a:pt x="20" y="0"/>
                  <a:pt x="14" y="0"/>
                </a:cubicBezTo>
                <a:cubicBezTo>
                  <a:pt x="7" y="0"/>
                  <a:pt x="1" y="4"/>
                  <a:pt x="1" y="11"/>
                </a:cubicBezTo>
                <a:cubicBezTo>
                  <a:pt x="0" y="17"/>
                  <a:pt x="5" y="24"/>
                  <a:pt x="12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23">
            <a:extLst>
              <a:ext uri="{FF2B5EF4-FFF2-40B4-BE49-F238E27FC236}">
                <a16:creationId xmlns:a16="http://schemas.microsoft.com/office/drawing/2014/main" id="{F8361176-F26B-4605-B858-BEDE9FB102F5}"/>
              </a:ext>
            </a:extLst>
          </p:cNvPr>
          <p:cNvSpPr>
            <a:spLocks/>
          </p:cNvSpPr>
          <p:nvPr/>
        </p:nvSpPr>
        <p:spPr bwMode="auto">
          <a:xfrm>
            <a:off x="6008688" y="2652714"/>
            <a:ext cx="73025" cy="69850"/>
          </a:xfrm>
          <a:custGeom>
            <a:avLst/>
            <a:gdLst>
              <a:gd name="T0" fmla="*/ 11 w 25"/>
              <a:gd name="T1" fmla="*/ 24 h 24"/>
              <a:gd name="T2" fmla="*/ 24 w 25"/>
              <a:gd name="T3" fmla="*/ 13 h 24"/>
              <a:gd name="T4" fmla="*/ 13 w 25"/>
              <a:gd name="T5" fmla="*/ 0 h 24"/>
              <a:gd name="T6" fmla="*/ 1 w 25"/>
              <a:gd name="T7" fmla="*/ 11 h 24"/>
              <a:gd name="T8" fmla="*/ 11 w 25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4">
                <a:moveTo>
                  <a:pt x="11" y="24"/>
                </a:moveTo>
                <a:cubicBezTo>
                  <a:pt x="18" y="24"/>
                  <a:pt x="24" y="20"/>
                  <a:pt x="24" y="13"/>
                </a:cubicBezTo>
                <a:cubicBezTo>
                  <a:pt x="25" y="7"/>
                  <a:pt x="20" y="0"/>
                  <a:pt x="13" y="0"/>
                </a:cubicBezTo>
                <a:cubicBezTo>
                  <a:pt x="7" y="0"/>
                  <a:pt x="1" y="4"/>
                  <a:pt x="1" y="11"/>
                </a:cubicBezTo>
                <a:cubicBezTo>
                  <a:pt x="0" y="17"/>
                  <a:pt x="5" y="24"/>
                  <a:pt x="11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24">
            <a:extLst>
              <a:ext uri="{FF2B5EF4-FFF2-40B4-BE49-F238E27FC236}">
                <a16:creationId xmlns:a16="http://schemas.microsoft.com/office/drawing/2014/main" id="{2D6F5B62-9ECC-482E-98CD-C363FBC41D67}"/>
              </a:ext>
            </a:extLst>
          </p:cNvPr>
          <p:cNvSpPr>
            <a:spLocks/>
          </p:cNvSpPr>
          <p:nvPr/>
        </p:nvSpPr>
        <p:spPr bwMode="auto">
          <a:xfrm>
            <a:off x="5276850" y="3995739"/>
            <a:ext cx="73025" cy="66675"/>
          </a:xfrm>
          <a:custGeom>
            <a:avLst/>
            <a:gdLst>
              <a:gd name="T0" fmla="*/ 11 w 25"/>
              <a:gd name="T1" fmla="*/ 23 h 23"/>
              <a:gd name="T2" fmla="*/ 24 w 25"/>
              <a:gd name="T3" fmla="*/ 13 h 23"/>
              <a:gd name="T4" fmla="*/ 13 w 25"/>
              <a:gd name="T5" fmla="*/ 0 h 23"/>
              <a:gd name="T6" fmla="*/ 1 w 25"/>
              <a:gd name="T7" fmla="*/ 10 h 23"/>
              <a:gd name="T8" fmla="*/ 11 w 25"/>
              <a:gd name="T9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3">
                <a:moveTo>
                  <a:pt x="11" y="23"/>
                </a:moveTo>
                <a:cubicBezTo>
                  <a:pt x="18" y="23"/>
                  <a:pt x="24" y="19"/>
                  <a:pt x="24" y="13"/>
                </a:cubicBezTo>
                <a:cubicBezTo>
                  <a:pt x="25" y="7"/>
                  <a:pt x="20" y="0"/>
                  <a:pt x="13" y="0"/>
                </a:cubicBezTo>
                <a:cubicBezTo>
                  <a:pt x="7" y="0"/>
                  <a:pt x="1" y="4"/>
                  <a:pt x="1" y="10"/>
                </a:cubicBezTo>
                <a:cubicBezTo>
                  <a:pt x="0" y="16"/>
                  <a:pt x="5" y="23"/>
                  <a:pt x="11" y="23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25">
            <a:extLst>
              <a:ext uri="{FF2B5EF4-FFF2-40B4-BE49-F238E27FC236}">
                <a16:creationId xmlns:a16="http://schemas.microsoft.com/office/drawing/2014/main" id="{D318BC82-3BED-4FDB-B1D9-4E1C38E97A02}"/>
              </a:ext>
            </a:extLst>
          </p:cNvPr>
          <p:cNvSpPr>
            <a:spLocks/>
          </p:cNvSpPr>
          <p:nvPr/>
        </p:nvSpPr>
        <p:spPr bwMode="auto">
          <a:xfrm>
            <a:off x="5283200" y="3708401"/>
            <a:ext cx="69850" cy="69850"/>
          </a:xfrm>
          <a:custGeom>
            <a:avLst/>
            <a:gdLst>
              <a:gd name="T0" fmla="*/ 11 w 24"/>
              <a:gd name="T1" fmla="*/ 24 h 24"/>
              <a:gd name="T2" fmla="*/ 24 w 24"/>
              <a:gd name="T3" fmla="*/ 13 h 24"/>
              <a:gd name="T4" fmla="*/ 13 w 24"/>
              <a:gd name="T5" fmla="*/ 0 h 24"/>
              <a:gd name="T6" fmla="*/ 0 w 24"/>
              <a:gd name="T7" fmla="*/ 11 h 24"/>
              <a:gd name="T8" fmla="*/ 11 w 24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4">
                <a:moveTo>
                  <a:pt x="11" y="24"/>
                </a:moveTo>
                <a:cubicBezTo>
                  <a:pt x="17" y="24"/>
                  <a:pt x="23" y="20"/>
                  <a:pt x="24" y="13"/>
                </a:cubicBezTo>
                <a:cubicBezTo>
                  <a:pt x="24" y="7"/>
                  <a:pt x="20" y="0"/>
                  <a:pt x="13" y="0"/>
                </a:cubicBezTo>
                <a:cubicBezTo>
                  <a:pt x="7" y="0"/>
                  <a:pt x="1" y="4"/>
                  <a:pt x="0" y="11"/>
                </a:cubicBezTo>
                <a:cubicBezTo>
                  <a:pt x="0" y="17"/>
                  <a:pt x="5" y="24"/>
                  <a:pt x="11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26">
            <a:extLst>
              <a:ext uri="{FF2B5EF4-FFF2-40B4-BE49-F238E27FC236}">
                <a16:creationId xmlns:a16="http://schemas.microsoft.com/office/drawing/2014/main" id="{A3DBB0AF-CBC4-4635-BCCE-92BBBCC95D1F}"/>
              </a:ext>
            </a:extLst>
          </p:cNvPr>
          <p:cNvSpPr>
            <a:spLocks/>
          </p:cNvSpPr>
          <p:nvPr/>
        </p:nvSpPr>
        <p:spPr bwMode="auto">
          <a:xfrm>
            <a:off x="5862638" y="3117851"/>
            <a:ext cx="73025" cy="69850"/>
          </a:xfrm>
          <a:custGeom>
            <a:avLst/>
            <a:gdLst>
              <a:gd name="T0" fmla="*/ 12 w 25"/>
              <a:gd name="T1" fmla="*/ 24 h 24"/>
              <a:gd name="T2" fmla="*/ 25 w 25"/>
              <a:gd name="T3" fmla="*/ 13 h 24"/>
              <a:gd name="T4" fmla="*/ 14 w 25"/>
              <a:gd name="T5" fmla="*/ 0 h 24"/>
              <a:gd name="T6" fmla="*/ 1 w 25"/>
              <a:gd name="T7" fmla="*/ 11 h 24"/>
              <a:gd name="T8" fmla="*/ 12 w 25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4">
                <a:moveTo>
                  <a:pt x="12" y="24"/>
                </a:moveTo>
                <a:cubicBezTo>
                  <a:pt x="18" y="24"/>
                  <a:pt x="24" y="20"/>
                  <a:pt x="25" y="13"/>
                </a:cubicBezTo>
                <a:cubicBezTo>
                  <a:pt x="25" y="7"/>
                  <a:pt x="20" y="0"/>
                  <a:pt x="14" y="0"/>
                </a:cubicBezTo>
                <a:cubicBezTo>
                  <a:pt x="7" y="0"/>
                  <a:pt x="1" y="4"/>
                  <a:pt x="1" y="11"/>
                </a:cubicBezTo>
                <a:cubicBezTo>
                  <a:pt x="0" y="17"/>
                  <a:pt x="5" y="24"/>
                  <a:pt x="12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27">
            <a:extLst>
              <a:ext uri="{FF2B5EF4-FFF2-40B4-BE49-F238E27FC236}">
                <a16:creationId xmlns:a16="http://schemas.microsoft.com/office/drawing/2014/main" id="{EB9F41E4-64CE-48D2-8F38-A29A083870EA}"/>
              </a:ext>
            </a:extLst>
          </p:cNvPr>
          <p:cNvSpPr>
            <a:spLocks/>
          </p:cNvSpPr>
          <p:nvPr/>
        </p:nvSpPr>
        <p:spPr bwMode="auto">
          <a:xfrm>
            <a:off x="4856163" y="4065589"/>
            <a:ext cx="69850" cy="69850"/>
          </a:xfrm>
          <a:custGeom>
            <a:avLst/>
            <a:gdLst>
              <a:gd name="T0" fmla="*/ 11 w 24"/>
              <a:gd name="T1" fmla="*/ 24 h 24"/>
              <a:gd name="T2" fmla="*/ 24 w 24"/>
              <a:gd name="T3" fmla="*/ 13 h 24"/>
              <a:gd name="T4" fmla="*/ 13 w 24"/>
              <a:gd name="T5" fmla="*/ 0 h 24"/>
              <a:gd name="T6" fmla="*/ 0 w 24"/>
              <a:gd name="T7" fmla="*/ 11 h 24"/>
              <a:gd name="T8" fmla="*/ 11 w 24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4">
                <a:moveTo>
                  <a:pt x="11" y="24"/>
                </a:moveTo>
                <a:cubicBezTo>
                  <a:pt x="17" y="24"/>
                  <a:pt x="23" y="20"/>
                  <a:pt x="24" y="13"/>
                </a:cubicBezTo>
                <a:cubicBezTo>
                  <a:pt x="24" y="7"/>
                  <a:pt x="19" y="0"/>
                  <a:pt x="13" y="0"/>
                </a:cubicBezTo>
                <a:cubicBezTo>
                  <a:pt x="7" y="0"/>
                  <a:pt x="1" y="4"/>
                  <a:pt x="0" y="11"/>
                </a:cubicBezTo>
                <a:cubicBezTo>
                  <a:pt x="0" y="17"/>
                  <a:pt x="4" y="24"/>
                  <a:pt x="11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28">
            <a:extLst>
              <a:ext uri="{FF2B5EF4-FFF2-40B4-BE49-F238E27FC236}">
                <a16:creationId xmlns:a16="http://schemas.microsoft.com/office/drawing/2014/main" id="{1E7283DE-C4EE-4B5F-9BA3-99B414BE72F0}"/>
              </a:ext>
            </a:extLst>
          </p:cNvPr>
          <p:cNvSpPr>
            <a:spLocks/>
          </p:cNvSpPr>
          <p:nvPr/>
        </p:nvSpPr>
        <p:spPr bwMode="auto">
          <a:xfrm>
            <a:off x="4183063" y="4648201"/>
            <a:ext cx="73025" cy="69850"/>
          </a:xfrm>
          <a:custGeom>
            <a:avLst/>
            <a:gdLst>
              <a:gd name="T0" fmla="*/ 11 w 25"/>
              <a:gd name="T1" fmla="*/ 24 h 24"/>
              <a:gd name="T2" fmla="*/ 24 w 25"/>
              <a:gd name="T3" fmla="*/ 13 h 24"/>
              <a:gd name="T4" fmla="*/ 13 w 25"/>
              <a:gd name="T5" fmla="*/ 0 h 24"/>
              <a:gd name="T6" fmla="*/ 1 w 25"/>
              <a:gd name="T7" fmla="*/ 11 h 24"/>
              <a:gd name="T8" fmla="*/ 11 w 25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4">
                <a:moveTo>
                  <a:pt x="11" y="24"/>
                </a:moveTo>
                <a:cubicBezTo>
                  <a:pt x="18" y="24"/>
                  <a:pt x="24" y="20"/>
                  <a:pt x="24" y="13"/>
                </a:cubicBezTo>
                <a:cubicBezTo>
                  <a:pt x="25" y="7"/>
                  <a:pt x="20" y="0"/>
                  <a:pt x="13" y="0"/>
                </a:cubicBezTo>
                <a:cubicBezTo>
                  <a:pt x="7" y="0"/>
                  <a:pt x="1" y="4"/>
                  <a:pt x="1" y="11"/>
                </a:cubicBezTo>
                <a:cubicBezTo>
                  <a:pt x="0" y="17"/>
                  <a:pt x="5" y="24"/>
                  <a:pt x="11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29">
            <a:extLst>
              <a:ext uri="{FF2B5EF4-FFF2-40B4-BE49-F238E27FC236}">
                <a16:creationId xmlns:a16="http://schemas.microsoft.com/office/drawing/2014/main" id="{75D57464-8ABA-4D9F-9964-482E8C510F08}"/>
              </a:ext>
            </a:extLst>
          </p:cNvPr>
          <p:cNvSpPr>
            <a:spLocks/>
          </p:cNvSpPr>
          <p:nvPr/>
        </p:nvSpPr>
        <p:spPr bwMode="auto">
          <a:xfrm>
            <a:off x="3717925" y="4422776"/>
            <a:ext cx="73025" cy="66675"/>
          </a:xfrm>
          <a:custGeom>
            <a:avLst/>
            <a:gdLst>
              <a:gd name="T0" fmla="*/ 11 w 25"/>
              <a:gd name="T1" fmla="*/ 23 h 23"/>
              <a:gd name="T2" fmla="*/ 24 w 25"/>
              <a:gd name="T3" fmla="*/ 13 h 23"/>
              <a:gd name="T4" fmla="*/ 14 w 25"/>
              <a:gd name="T5" fmla="*/ 0 h 23"/>
              <a:gd name="T6" fmla="*/ 1 w 25"/>
              <a:gd name="T7" fmla="*/ 11 h 23"/>
              <a:gd name="T8" fmla="*/ 11 w 25"/>
              <a:gd name="T9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3">
                <a:moveTo>
                  <a:pt x="11" y="23"/>
                </a:moveTo>
                <a:cubicBezTo>
                  <a:pt x="18" y="23"/>
                  <a:pt x="24" y="19"/>
                  <a:pt x="24" y="13"/>
                </a:cubicBezTo>
                <a:cubicBezTo>
                  <a:pt x="25" y="7"/>
                  <a:pt x="20" y="0"/>
                  <a:pt x="14" y="0"/>
                </a:cubicBezTo>
                <a:cubicBezTo>
                  <a:pt x="7" y="0"/>
                  <a:pt x="1" y="4"/>
                  <a:pt x="1" y="11"/>
                </a:cubicBezTo>
                <a:cubicBezTo>
                  <a:pt x="0" y="16"/>
                  <a:pt x="5" y="23"/>
                  <a:pt x="11" y="23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30">
            <a:extLst>
              <a:ext uri="{FF2B5EF4-FFF2-40B4-BE49-F238E27FC236}">
                <a16:creationId xmlns:a16="http://schemas.microsoft.com/office/drawing/2014/main" id="{97A96F61-93F3-4B03-8043-02052A82F203}"/>
              </a:ext>
            </a:extLst>
          </p:cNvPr>
          <p:cNvSpPr>
            <a:spLocks/>
          </p:cNvSpPr>
          <p:nvPr/>
        </p:nvSpPr>
        <p:spPr bwMode="auto">
          <a:xfrm>
            <a:off x="3375025" y="4357689"/>
            <a:ext cx="74613" cy="68263"/>
          </a:xfrm>
          <a:custGeom>
            <a:avLst/>
            <a:gdLst>
              <a:gd name="T0" fmla="*/ 11 w 25"/>
              <a:gd name="T1" fmla="*/ 23 h 23"/>
              <a:gd name="T2" fmla="*/ 24 w 25"/>
              <a:gd name="T3" fmla="*/ 13 h 23"/>
              <a:gd name="T4" fmla="*/ 14 w 25"/>
              <a:gd name="T5" fmla="*/ 0 h 23"/>
              <a:gd name="T6" fmla="*/ 1 w 25"/>
              <a:gd name="T7" fmla="*/ 10 h 23"/>
              <a:gd name="T8" fmla="*/ 11 w 25"/>
              <a:gd name="T9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3">
                <a:moveTo>
                  <a:pt x="11" y="23"/>
                </a:moveTo>
                <a:cubicBezTo>
                  <a:pt x="18" y="23"/>
                  <a:pt x="24" y="19"/>
                  <a:pt x="24" y="13"/>
                </a:cubicBezTo>
                <a:cubicBezTo>
                  <a:pt x="25" y="7"/>
                  <a:pt x="20" y="0"/>
                  <a:pt x="14" y="0"/>
                </a:cubicBezTo>
                <a:cubicBezTo>
                  <a:pt x="7" y="0"/>
                  <a:pt x="1" y="4"/>
                  <a:pt x="1" y="10"/>
                </a:cubicBezTo>
                <a:cubicBezTo>
                  <a:pt x="0" y="16"/>
                  <a:pt x="5" y="23"/>
                  <a:pt x="11" y="23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Freeform 31">
            <a:extLst>
              <a:ext uri="{FF2B5EF4-FFF2-40B4-BE49-F238E27FC236}">
                <a16:creationId xmlns:a16="http://schemas.microsoft.com/office/drawing/2014/main" id="{C34FFFF5-8772-47D1-B04E-0817AA6B5450}"/>
              </a:ext>
            </a:extLst>
          </p:cNvPr>
          <p:cNvSpPr>
            <a:spLocks/>
          </p:cNvSpPr>
          <p:nvPr/>
        </p:nvSpPr>
        <p:spPr bwMode="auto">
          <a:xfrm>
            <a:off x="3113088" y="4706939"/>
            <a:ext cx="69850" cy="69850"/>
          </a:xfrm>
          <a:custGeom>
            <a:avLst/>
            <a:gdLst>
              <a:gd name="T0" fmla="*/ 11 w 24"/>
              <a:gd name="T1" fmla="*/ 24 h 24"/>
              <a:gd name="T2" fmla="*/ 24 w 24"/>
              <a:gd name="T3" fmla="*/ 13 h 24"/>
              <a:gd name="T4" fmla="*/ 13 w 24"/>
              <a:gd name="T5" fmla="*/ 0 h 24"/>
              <a:gd name="T6" fmla="*/ 0 w 24"/>
              <a:gd name="T7" fmla="*/ 11 h 24"/>
              <a:gd name="T8" fmla="*/ 11 w 24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4">
                <a:moveTo>
                  <a:pt x="11" y="24"/>
                </a:moveTo>
                <a:cubicBezTo>
                  <a:pt x="17" y="24"/>
                  <a:pt x="23" y="19"/>
                  <a:pt x="24" y="13"/>
                </a:cubicBezTo>
                <a:cubicBezTo>
                  <a:pt x="24" y="7"/>
                  <a:pt x="20" y="0"/>
                  <a:pt x="13" y="0"/>
                </a:cubicBezTo>
                <a:cubicBezTo>
                  <a:pt x="7" y="0"/>
                  <a:pt x="1" y="4"/>
                  <a:pt x="0" y="11"/>
                </a:cubicBezTo>
                <a:cubicBezTo>
                  <a:pt x="0" y="17"/>
                  <a:pt x="5" y="24"/>
                  <a:pt x="11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32">
            <a:extLst>
              <a:ext uri="{FF2B5EF4-FFF2-40B4-BE49-F238E27FC236}">
                <a16:creationId xmlns:a16="http://schemas.microsoft.com/office/drawing/2014/main" id="{A4A19D59-695A-43BC-8BF3-D761ECFB0B39}"/>
              </a:ext>
            </a:extLst>
          </p:cNvPr>
          <p:cNvSpPr>
            <a:spLocks/>
          </p:cNvSpPr>
          <p:nvPr/>
        </p:nvSpPr>
        <p:spPr bwMode="auto">
          <a:xfrm>
            <a:off x="2278063" y="4498976"/>
            <a:ext cx="74613" cy="69850"/>
          </a:xfrm>
          <a:custGeom>
            <a:avLst/>
            <a:gdLst>
              <a:gd name="T0" fmla="*/ 11 w 25"/>
              <a:gd name="T1" fmla="*/ 24 h 24"/>
              <a:gd name="T2" fmla="*/ 24 w 25"/>
              <a:gd name="T3" fmla="*/ 13 h 24"/>
              <a:gd name="T4" fmla="*/ 13 w 25"/>
              <a:gd name="T5" fmla="*/ 0 h 24"/>
              <a:gd name="T6" fmla="*/ 0 w 25"/>
              <a:gd name="T7" fmla="*/ 11 h 24"/>
              <a:gd name="T8" fmla="*/ 11 w 25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4">
                <a:moveTo>
                  <a:pt x="11" y="24"/>
                </a:moveTo>
                <a:cubicBezTo>
                  <a:pt x="18" y="24"/>
                  <a:pt x="24" y="20"/>
                  <a:pt x="24" y="13"/>
                </a:cubicBezTo>
                <a:cubicBezTo>
                  <a:pt x="25" y="7"/>
                  <a:pt x="20" y="0"/>
                  <a:pt x="13" y="0"/>
                </a:cubicBezTo>
                <a:cubicBezTo>
                  <a:pt x="7" y="0"/>
                  <a:pt x="1" y="4"/>
                  <a:pt x="0" y="11"/>
                </a:cubicBezTo>
                <a:cubicBezTo>
                  <a:pt x="0" y="17"/>
                  <a:pt x="5" y="24"/>
                  <a:pt x="11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Freeform 33">
            <a:extLst>
              <a:ext uri="{FF2B5EF4-FFF2-40B4-BE49-F238E27FC236}">
                <a16:creationId xmlns:a16="http://schemas.microsoft.com/office/drawing/2014/main" id="{017EE04A-621F-4A00-8010-B2CF9E0D5662}"/>
              </a:ext>
            </a:extLst>
          </p:cNvPr>
          <p:cNvSpPr>
            <a:spLocks/>
          </p:cNvSpPr>
          <p:nvPr/>
        </p:nvSpPr>
        <p:spPr bwMode="auto">
          <a:xfrm>
            <a:off x="1776413" y="4381501"/>
            <a:ext cx="73025" cy="69850"/>
          </a:xfrm>
          <a:custGeom>
            <a:avLst/>
            <a:gdLst>
              <a:gd name="T0" fmla="*/ 11 w 25"/>
              <a:gd name="T1" fmla="*/ 24 h 24"/>
              <a:gd name="T2" fmla="*/ 24 w 25"/>
              <a:gd name="T3" fmla="*/ 13 h 24"/>
              <a:gd name="T4" fmla="*/ 13 w 25"/>
              <a:gd name="T5" fmla="*/ 0 h 24"/>
              <a:gd name="T6" fmla="*/ 0 w 25"/>
              <a:gd name="T7" fmla="*/ 11 h 24"/>
              <a:gd name="T8" fmla="*/ 11 w 25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4">
                <a:moveTo>
                  <a:pt x="11" y="24"/>
                </a:moveTo>
                <a:cubicBezTo>
                  <a:pt x="18" y="24"/>
                  <a:pt x="23" y="20"/>
                  <a:pt x="24" y="13"/>
                </a:cubicBezTo>
                <a:cubicBezTo>
                  <a:pt x="25" y="7"/>
                  <a:pt x="20" y="0"/>
                  <a:pt x="13" y="0"/>
                </a:cubicBezTo>
                <a:cubicBezTo>
                  <a:pt x="7" y="0"/>
                  <a:pt x="1" y="4"/>
                  <a:pt x="0" y="11"/>
                </a:cubicBezTo>
                <a:cubicBezTo>
                  <a:pt x="0" y="17"/>
                  <a:pt x="5" y="24"/>
                  <a:pt x="11" y="24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36">
            <a:extLst>
              <a:ext uri="{FF2B5EF4-FFF2-40B4-BE49-F238E27FC236}">
                <a16:creationId xmlns:a16="http://schemas.microsoft.com/office/drawing/2014/main" id="{FF6D4F6B-7171-4FE5-8A69-76A4C1AA555B}"/>
              </a:ext>
            </a:extLst>
          </p:cNvPr>
          <p:cNvSpPr>
            <a:spLocks/>
          </p:cNvSpPr>
          <p:nvPr/>
        </p:nvSpPr>
        <p:spPr bwMode="auto">
          <a:xfrm>
            <a:off x="9228138" y="2520951"/>
            <a:ext cx="33338" cy="22225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38">
            <a:extLst>
              <a:ext uri="{FF2B5EF4-FFF2-40B4-BE49-F238E27FC236}">
                <a16:creationId xmlns:a16="http://schemas.microsoft.com/office/drawing/2014/main" id="{FEBC8857-9DB9-4415-82FE-1014677C19F6}"/>
              </a:ext>
            </a:extLst>
          </p:cNvPr>
          <p:cNvSpPr>
            <a:spLocks/>
          </p:cNvSpPr>
          <p:nvPr/>
        </p:nvSpPr>
        <p:spPr bwMode="auto">
          <a:xfrm>
            <a:off x="8710613" y="2573339"/>
            <a:ext cx="33338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39">
            <a:extLst>
              <a:ext uri="{FF2B5EF4-FFF2-40B4-BE49-F238E27FC236}">
                <a16:creationId xmlns:a16="http://schemas.microsoft.com/office/drawing/2014/main" id="{37FBA90E-6985-4B71-9327-AA7008075D47}"/>
              </a:ext>
            </a:extLst>
          </p:cNvPr>
          <p:cNvSpPr>
            <a:spLocks/>
          </p:cNvSpPr>
          <p:nvPr/>
        </p:nvSpPr>
        <p:spPr bwMode="auto">
          <a:xfrm>
            <a:off x="8726488" y="2389189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Freeform 40">
            <a:extLst>
              <a:ext uri="{FF2B5EF4-FFF2-40B4-BE49-F238E27FC236}">
                <a16:creationId xmlns:a16="http://schemas.microsoft.com/office/drawing/2014/main" id="{8696A82E-B277-453F-B1AD-89F1CECAF0BD}"/>
              </a:ext>
            </a:extLst>
          </p:cNvPr>
          <p:cNvSpPr>
            <a:spLocks/>
          </p:cNvSpPr>
          <p:nvPr/>
        </p:nvSpPr>
        <p:spPr bwMode="auto">
          <a:xfrm>
            <a:off x="9032875" y="2532064"/>
            <a:ext cx="65088" cy="47625"/>
          </a:xfrm>
          <a:custGeom>
            <a:avLst/>
            <a:gdLst>
              <a:gd name="T0" fmla="*/ 11 w 22"/>
              <a:gd name="T1" fmla="*/ 16 h 16"/>
              <a:gd name="T2" fmla="*/ 12 w 22"/>
              <a:gd name="T3" fmla="*/ 0 h 16"/>
              <a:gd name="T4" fmla="*/ 11 w 22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16">
                <a:moveTo>
                  <a:pt x="11" y="16"/>
                </a:moveTo>
                <a:cubicBezTo>
                  <a:pt x="21" y="16"/>
                  <a:pt x="22" y="0"/>
                  <a:pt x="12" y="0"/>
                </a:cubicBezTo>
                <a:cubicBezTo>
                  <a:pt x="2" y="0"/>
                  <a:pt x="0" y="16"/>
                  <a:pt x="11" y="16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41">
            <a:extLst>
              <a:ext uri="{FF2B5EF4-FFF2-40B4-BE49-F238E27FC236}">
                <a16:creationId xmlns:a16="http://schemas.microsoft.com/office/drawing/2014/main" id="{C5082549-039F-44D1-A67D-E7171FAF1968}"/>
              </a:ext>
            </a:extLst>
          </p:cNvPr>
          <p:cNvSpPr>
            <a:spLocks/>
          </p:cNvSpPr>
          <p:nvPr/>
        </p:nvSpPr>
        <p:spPr bwMode="auto">
          <a:xfrm>
            <a:off x="9740900" y="2170114"/>
            <a:ext cx="63500" cy="46038"/>
          </a:xfrm>
          <a:custGeom>
            <a:avLst/>
            <a:gdLst>
              <a:gd name="T0" fmla="*/ 10 w 22"/>
              <a:gd name="T1" fmla="*/ 16 h 16"/>
              <a:gd name="T2" fmla="*/ 12 w 22"/>
              <a:gd name="T3" fmla="*/ 0 h 16"/>
              <a:gd name="T4" fmla="*/ 10 w 22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16">
                <a:moveTo>
                  <a:pt x="10" y="16"/>
                </a:moveTo>
                <a:cubicBezTo>
                  <a:pt x="20" y="16"/>
                  <a:pt x="22" y="0"/>
                  <a:pt x="12" y="0"/>
                </a:cubicBezTo>
                <a:cubicBezTo>
                  <a:pt x="1" y="0"/>
                  <a:pt x="0" y="16"/>
                  <a:pt x="10" y="16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Freeform 42">
            <a:extLst>
              <a:ext uri="{FF2B5EF4-FFF2-40B4-BE49-F238E27FC236}">
                <a16:creationId xmlns:a16="http://schemas.microsoft.com/office/drawing/2014/main" id="{7A52E0F5-2F09-4DD0-8C94-BB6605BE22D0}"/>
              </a:ext>
            </a:extLst>
          </p:cNvPr>
          <p:cNvSpPr>
            <a:spLocks/>
          </p:cNvSpPr>
          <p:nvPr/>
        </p:nvSpPr>
        <p:spPr bwMode="auto">
          <a:xfrm>
            <a:off x="8018463" y="2101851"/>
            <a:ext cx="63500" cy="47625"/>
          </a:xfrm>
          <a:custGeom>
            <a:avLst/>
            <a:gdLst>
              <a:gd name="T0" fmla="*/ 10 w 22"/>
              <a:gd name="T1" fmla="*/ 16 h 16"/>
              <a:gd name="T2" fmla="*/ 11 w 22"/>
              <a:gd name="T3" fmla="*/ 0 h 16"/>
              <a:gd name="T4" fmla="*/ 10 w 22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16">
                <a:moveTo>
                  <a:pt x="10" y="16"/>
                </a:moveTo>
                <a:cubicBezTo>
                  <a:pt x="20" y="16"/>
                  <a:pt x="22" y="0"/>
                  <a:pt x="11" y="0"/>
                </a:cubicBezTo>
                <a:cubicBezTo>
                  <a:pt x="1" y="0"/>
                  <a:pt x="0" y="16"/>
                  <a:pt x="10" y="16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Freeform 43">
            <a:extLst>
              <a:ext uri="{FF2B5EF4-FFF2-40B4-BE49-F238E27FC236}">
                <a16:creationId xmlns:a16="http://schemas.microsoft.com/office/drawing/2014/main" id="{AA35036E-AD4B-44B3-B155-2CC215DAAA2F}"/>
              </a:ext>
            </a:extLst>
          </p:cNvPr>
          <p:cNvSpPr>
            <a:spLocks/>
          </p:cNvSpPr>
          <p:nvPr/>
        </p:nvSpPr>
        <p:spPr bwMode="auto">
          <a:xfrm>
            <a:off x="8394700" y="2174876"/>
            <a:ext cx="65088" cy="47625"/>
          </a:xfrm>
          <a:custGeom>
            <a:avLst/>
            <a:gdLst>
              <a:gd name="T0" fmla="*/ 10 w 22"/>
              <a:gd name="T1" fmla="*/ 16 h 16"/>
              <a:gd name="T2" fmla="*/ 11 w 22"/>
              <a:gd name="T3" fmla="*/ 0 h 16"/>
              <a:gd name="T4" fmla="*/ 10 w 22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16">
                <a:moveTo>
                  <a:pt x="10" y="16"/>
                </a:moveTo>
                <a:cubicBezTo>
                  <a:pt x="20" y="16"/>
                  <a:pt x="22" y="0"/>
                  <a:pt x="11" y="0"/>
                </a:cubicBezTo>
                <a:cubicBezTo>
                  <a:pt x="1" y="0"/>
                  <a:pt x="0" y="16"/>
                  <a:pt x="10" y="16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44">
            <a:extLst>
              <a:ext uri="{FF2B5EF4-FFF2-40B4-BE49-F238E27FC236}">
                <a16:creationId xmlns:a16="http://schemas.microsoft.com/office/drawing/2014/main" id="{E55BF295-BDE4-4495-BAA0-DA100109B8C6}"/>
              </a:ext>
            </a:extLst>
          </p:cNvPr>
          <p:cNvSpPr>
            <a:spLocks/>
          </p:cNvSpPr>
          <p:nvPr/>
        </p:nvSpPr>
        <p:spPr bwMode="auto">
          <a:xfrm>
            <a:off x="7480300" y="1927226"/>
            <a:ext cx="63500" cy="46038"/>
          </a:xfrm>
          <a:custGeom>
            <a:avLst/>
            <a:gdLst>
              <a:gd name="T0" fmla="*/ 10 w 22"/>
              <a:gd name="T1" fmla="*/ 16 h 16"/>
              <a:gd name="T2" fmla="*/ 12 w 22"/>
              <a:gd name="T3" fmla="*/ 0 h 16"/>
              <a:gd name="T4" fmla="*/ 10 w 22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16">
                <a:moveTo>
                  <a:pt x="10" y="16"/>
                </a:moveTo>
                <a:cubicBezTo>
                  <a:pt x="20" y="16"/>
                  <a:pt x="22" y="0"/>
                  <a:pt x="12" y="0"/>
                </a:cubicBezTo>
                <a:cubicBezTo>
                  <a:pt x="1" y="0"/>
                  <a:pt x="0" y="16"/>
                  <a:pt x="10" y="16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Freeform 45">
            <a:extLst>
              <a:ext uri="{FF2B5EF4-FFF2-40B4-BE49-F238E27FC236}">
                <a16:creationId xmlns:a16="http://schemas.microsoft.com/office/drawing/2014/main" id="{BA4FC7B2-4650-402F-A00E-CA835A5DFAD3}"/>
              </a:ext>
            </a:extLst>
          </p:cNvPr>
          <p:cNvSpPr>
            <a:spLocks/>
          </p:cNvSpPr>
          <p:nvPr/>
        </p:nvSpPr>
        <p:spPr bwMode="auto">
          <a:xfrm>
            <a:off x="7415213" y="1724026"/>
            <a:ext cx="65088" cy="47625"/>
          </a:xfrm>
          <a:custGeom>
            <a:avLst/>
            <a:gdLst>
              <a:gd name="T0" fmla="*/ 11 w 22"/>
              <a:gd name="T1" fmla="*/ 16 h 16"/>
              <a:gd name="T2" fmla="*/ 12 w 22"/>
              <a:gd name="T3" fmla="*/ 0 h 16"/>
              <a:gd name="T4" fmla="*/ 11 w 22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16">
                <a:moveTo>
                  <a:pt x="11" y="16"/>
                </a:moveTo>
                <a:cubicBezTo>
                  <a:pt x="21" y="16"/>
                  <a:pt x="22" y="0"/>
                  <a:pt x="12" y="0"/>
                </a:cubicBezTo>
                <a:cubicBezTo>
                  <a:pt x="2" y="0"/>
                  <a:pt x="0" y="16"/>
                  <a:pt x="11" y="16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46">
            <a:extLst>
              <a:ext uri="{FF2B5EF4-FFF2-40B4-BE49-F238E27FC236}">
                <a16:creationId xmlns:a16="http://schemas.microsoft.com/office/drawing/2014/main" id="{7C1576F6-22F2-4E59-85BD-7F7F8059D225}"/>
              </a:ext>
            </a:extLst>
          </p:cNvPr>
          <p:cNvSpPr>
            <a:spLocks/>
          </p:cNvSpPr>
          <p:nvPr/>
        </p:nvSpPr>
        <p:spPr bwMode="auto">
          <a:xfrm>
            <a:off x="6859588" y="1841501"/>
            <a:ext cx="63500" cy="44450"/>
          </a:xfrm>
          <a:custGeom>
            <a:avLst/>
            <a:gdLst>
              <a:gd name="T0" fmla="*/ 10 w 22"/>
              <a:gd name="T1" fmla="*/ 15 h 15"/>
              <a:gd name="T2" fmla="*/ 12 w 22"/>
              <a:gd name="T3" fmla="*/ 0 h 15"/>
              <a:gd name="T4" fmla="*/ 10 w 22"/>
              <a:gd name="T5" fmla="*/ 15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15">
                <a:moveTo>
                  <a:pt x="10" y="15"/>
                </a:moveTo>
                <a:cubicBezTo>
                  <a:pt x="20" y="15"/>
                  <a:pt x="22" y="0"/>
                  <a:pt x="12" y="0"/>
                </a:cubicBezTo>
                <a:cubicBezTo>
                  <a:pt x="2" y="0"/>
                  <a:pt x="0" y="15"/>
                  <a:pt x="10" y="15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Freeform 47">
            <a:extLst>
              <a:ext uri="{FF2B5EF4-FFF2-40B4-BE49-F238E27FC236}">
                <a16:creationId xmlns:a16="http://schemas.microsoft.com/office/drawing/2014/main" id="{E7DBFF46-6B00-44B2-B6C4-C556CEB27314}"/>
              </a:ext>
            </a:extLst>
          </p:cNvPr>
          <p:cNvSpPr>
            <a:spLocks/>
          </p:cNvSpPr>
          <p:nvPr/>
        </p:nvSpPr>
        <p:spPr bwMode="auto">
          <a:xfrm>
            <a:off x="6362700" y="2151064"/>
            <a:ext cx="60325" cy="44450"/>
          </a:xfrm>
          <a:custGeom>
            <a:avLst/>
            <a:gdLst>
              <a:gd name="T0" fmla="*/ 10 w 21"/>
              <a:gd name="T1" fmla="*/ 15 h 15"/>
              <a:gd name="T2" fmla="*/ 11 w 21"/>
              <a:gd name="T3" fmla="*/ 0 h 15"/>
              <a:gd name="T4" fmla="*/ 10 w 21"/>
              <a:gd name="T5" fmla="*/ 15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15">
                <a:moveTo>
                  <a:pt x="10" y="15"/>
                </a:moveTo>
                <a:cubicBezTo>
                  <a:pt x="20" y="15"/>
                  <a:pt x="21" y="0"/>
                  <a:pt x="11" y="0"/>
                </a:cubicBezTo>
                <a:cubicBezTo>
                  <a:pt x="1" y="0"/>
                  <a:pt x="0" y="15"/>
                  <a:pt x="10" y="15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48">
            <a:extLst>
              <a:ext uri="{FF2B5EF4-FFF2-40B4-BE49-F238E27FC236}">
                <a16:creationId xmlns:a16="http://schemas.microsoft.com/office/drawing/2014/main" id="{CB798880-9EE1-4AC2-990D-5FE70D6B67BB}"/>
              </a:ext>
            </a:extLst>
          </p:cNvPr>
          <p:cNvSpPr>
            <a:spLocks/>
          </p:cNvSpPr>
          <p:nvPr/>
        </p:nvSpPr>
        <p:spPr bwMode="auto">
          <a:xfrm>
            <a:off x="5780088" y="2989264"/>
            <a:ext cx="65088" cy="46038"/>
          </a:xfrm>
          <a:custGeom>
            <a:avLst/>
            <a:gdLst>
              <a:gd name="T0" fmla="*/ 10 w 22"/>
              <a:gd name="T1" fmla="*/ 16 h 16"/>
              <a:gd name="T2" fmla="*/ 12 w 22"/>
              <a:gd name="T3" fmla="*/ 0 h 16"/>
              <a:gd name="T4" fmla="*/ 10 w 22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16">
                <a:moveTo>
                  <a:pt x="10" y="16"/>
                </a:moveTo>
                <a:cubicBezTo>
                  <a:pt x="20" y="16"/>
                  <a:pt x="22" y="0"/>
                  <a:pt x="12" y="0"/>
                </a:cubicBezTo>
                <a:cubicBezTo>
                  <a:pt x="1" y="0"/>
                  <a:pt x="0" y="16"/>
                  <a:pt x="10" y="16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Freeform 49">
            <a:extLst>
              <a:ext uri="{FF2B5EF4-FFF2-40B4-BE49-F238E27FC236}">
                <a16:creationId xmlns:a16="http://schemas.microsoft.com/office/drawing/2014/main" id="{AB5AB699-F381-4264-B548-F699F47CDEBC}"/>
              </a:ext>
            </a:extLst>
          </p:cNvPr>
          <p:cNvSpPr>
            <a:spLocks/>
          </p:cNvSpPr>
          <p:nvPr/>
        </p:nvSpPr>
        <p:spPr bwMode="auto">
          <a:xfrm>
            <a:off x="6119813" y="2601914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1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Freeform 50">
            <a:extLst>
              <a:ext uri="{FF2B5EF4-FFF2-40B4-BE49-F238E27FC236}">
                <a16:creationId xmlns:a16="http://schemas.microsoft.com/office/drawing/2014/main" id="{202EB29A-CD4A-4887-A7FC-09EE1B81A899}"/>
              </a:ext>
            </a:extLst>
          </p:cNvPr>
          <p:cNvSpPr>
            <a:spLocks/>
          </p:cNvSpPr>
          <p:nvPr/>
        </p:nvSpPr>
        <p:spPr bwMode="auto">
          <a:xfrm>
            <a:off x="6203950" y="2344739"/>
            <a:ext cx="30163" cy="23813"/>
          </a:xfrm>
          <a:custGeom>
            <a:avLst/>
            <a:gdLst>
              <a:gd name="T0" fmla="*/ 5 w 10"/>
              <a:gd name="T1" fmla="*/ 8 h 8"/>
              <a:gd name="T2" fmla="*/ 5 w 10"/>
              <a:gd name="T3" fmla="*/ 0 h 8"/>
              <a:gd name="T4" fmla="*/ 5 w 10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5" y="8"/>
                </a:moveTo>
                <a:cubicBezTo>
                  <a:pt x="10" y="8"/>
                  <a:pt x="10" y="0"/>
                  <a:pt x="5" y="0"/>
                </a:cubicBezTo>
                <a:cubicBezTo>
                  <a:pt x="0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Freeform 51">
            <a:extLst>
              <a:ext uri="{FF2B5EF4-FFF2-40B4-BE49-F238E27FC236}">
                <a16:creationId xmlns:a16="http://schemas.microsoft.com/office/drawing/2014/main" id="{08766109-C417-4497-84E2-62BE260A0633}"/>
              </a:ext>
            </a:extLst>
          </p:cNvPr>
          <p:cNvSpPr>
            <a:spLocks/>
          </p:cNvSpPr>
          <p:nvPr/>
        </p:nvSpPr>
        <p:spPr bwMode="auto">
          <a:xfrm>
            <a:off x="6894513" y="1987551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52">
            <a:extLst>
              <a:ext uri="{FF2B5EF4-FFF2-40B4-BE49-F238E27FC236}">
                <a16:creationId xmlns:a16="http://schemas.microsoft.com/office/drawing/2014/main" id="{8B47D539-B573-4024-BB02-D7994C5012EB}"/>
              </a:ext>
            </a:extLst>
          </p:cNvPr>
          <p:cNvSpPr>
            <a:spLocks/>
          </p:cNvSpPr>
          <p:nvPr/>
        </p:nvSpPr>
        <p:spPr bwMode="auto">
          <a:xfrm>
            <a:off x="6811963" y="2187576"/>
            <a:ext cx="33338" cy="31750"/>
          </a:xfrm>
          <a:custGeom>
            <a:avLst/>
            <a:gdLst>
              <a:gd name="T0" fmla="*/ 4 w 11"/>
              <a:gd name="T1" fmla="*/ 1 h 11"/>
              <a:gd name="T2" fmla="*/ 1 w 11"/>
              <a:gd name="T3" fmla="*/ 4 h 11"/>
              <a:gd name="T4" fmla="*/ 0 w 11"/>
              <a:gd name="T5" fmla="*/ 6 h 11"/>
              <a:gd name="T6" fmla="*/ 0 w 11"/>
              <a:gd name="T7" fmla="*/ 7 h 11"/>
              <a:gd name="T8" fmla="*/ 0 w 11"/>
              <a:gd name="T9" fmla="*/ 9 h 11"/>
              <a:gd name="T10" fmla="*/ 1 w 11"/>
              <a:gd name="T11" fmla="*/ 10 h 11"/>
              <a:gd name="T12" fmla="*/ 2 w 11"/>
              <a:gd name="T13" fmla="*/ 11 h 11"/>
              <a:gd name="T14" fmla="*/ 4 w 11"/>
              <a:gd name="T15" fmla="*/ 11 h 11"/>
              <a:gd name="T16" fmla="*/ 5 w 11"/>
              <a:gd name="T17" fmla="*/ 11 h 11"/>
              <a:gd name="T18" fmla="*/ 7 w 11"/>
              <a:gd name="T19" fmla="*/ 10 h 11"/>
              <a:gd name="T20" fmla="*/ 10 w 11"/>
              <a:gd name="T21" fmla="*/ 6 h 11"/>
              <a:gd name="T22" fmla="*/ 11 w 11"/>
              <a:gd name="T23" fmla="*/ 5 h 11"/>
              <a:gd name="T24" fmla="*/ 11 w 11"/>
              <a:gd name="T25" fmla="*/ 3 h 11"/>
              <a:gd name="T26" fmla="*/ 11 w 11"/>
              <a:gd name="T27" fmla="*/ 2 h 11"/>
              <a:gd name="T28" fmla="*/ 10 w 11"/>
              <a:gd name="T29" fmla="*/ 1 h 11"/>
              <a:gd name="T30" fmla="*/ 9 w 11"/>
              <a:gd name="T31" fmla="*/ 0 h 11"/>
              <a:gd name="T32" fmla="*/ 7 w 11"/>
              <a:gd name="T33" fmla="*/ 0 h 11"/>
              <a:gd name="T34" fmla="*/ 6 w 11"/>
              <a:gd name="T35" fmla="*/ 0 h 11"/>
              <a:gd name="T36" fmla="*/ 4 w 11"/>
              <a:gd name="T37" fmla="*/ 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" h="11">
                <a:moveTo>
                  <a:pt x="4" y="1"/>
                </a:moveTo>
                <a:cubicBezTo>
                  <a:pt x="3" y="2"/>
                  <a:pt x="2" y="3"/>
                  <a:pt x="1" y="4"/>
                </a:cubicBezTo>
                <a:cubicBezTo>
                  <a:pt x="0" y="5"/>
                  <a:pt x="0" y="5"/>
                  <a:pt x="0" y="6"/>
                </a:cubicBezTo>
                <a:cubicBezTo>
                  <a:pt x="0" y="6"/>
                  <a:pt x="0" y="7"/>
                  <a:pt x="0" y="7"/>
                </a:cubicBezTo>
                <a:cubicBezTo>
                  <a:pt x="0" y="8"/>
                  <a:pt x="0" y="8"/>
                  <a:pt x="0" y="9"/>
                </a:cubicBezTo>
                <a:cubicBezTo>
                  <a:pt x="1" y="9"/>
                  <a:pt x="1" y="10"/>
                  <a:pt x="1" y="10"/>
                </a:cubicBezTo>
                <a:cubicBezTo>
                  <a:pt x="2" y="11"/>
                  <a:pt x="2" y="11"/>
                  <a:pt x="2" y="11"/>
                </a:cubicBezTo>
                <a:cubicBezTo>
                  <a:pt x="3" y="11"/>
                  <a:pt x="4" y="11"/>
                  <a:pt x="4" y="11"/>
                </a:cubicBezTo>
                <a:cubicBezTo>
                  <a:pt x="5" y="11"/>
                  <a:pt x="5" y="11"/>
                  <a:pt x="5" y="11"/>
                </a:cubicBezTo>
                <a:cubicBezTo>
                  <a:pt x="6" y="10"/>
                  <a:pt x="6" y="10"/>
                  <a:pt x="7" y="10"/>
                </a:cubicBezTo>
                <a:cubicBezTo>
                  <a:pt x="8" y="8"/>
                  <a:pt x="9" y="7"/>
                  <a:pt x="10" y="6"/>
                </a:cubicBezTo>
                <a:cubicBezTo>
                  <a:pt x="11" y="6"/>
                  <a:pt x="11" y="5"/>
                  <a:pt x="11" y="5"/>
                </a:cubicBezTo>
                <a:cubicBezTo>
                  <a:pt x="11" y="4"/>
                  <a:pt x="11" y="4"/>
                  <a:pt x="11" y="3"/>
                </a:cubicBezTo>
                <a:cubicBezTo>
                  <a:pt x="11" y="3"/>
                  <a:pt x="11" y="2"/>
                  <a:pt x="11" y="2"/>
                </a:cubicBezTo>
                <a:cubicBezTo>
                  <a:pt x="10" y="1"/>
                  <a:pt x="10" y="1"/>
                  <a:pt x="10" y="1"/>
                </a:cubicBezTo>
                <a:cubicBezTo>
                  <a:pt x="9" y="0"/>
                  <a:pt x="9" y="0"/>
                  <a:pt x="9" y="0"/>
                </a:cubicBezTo>
                <a:cubicBezTo>
                  <a:pt x="8" y="0"/>
                  <a:pt x="7" y="0"/>
                  <a:pt x="7" y="0"/>
                </a:cubicBezTo>
                <a:cubicBezTo>
                  <a:pt x="6" y="0"/>
                  <a:pt x="6" y="0"/>
                  <a:pt x="6" y="0"/>
                </a:cubicBezTo>
                <a:cubicBezTo>
                  <a:pt x="5" y="0"/>
                  <a:pt x="5" y="1"/>
                  <a:pt x="4" y="1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Freeform 53">
            <a:extLst>
              <a:ext uri="{FF2B5EF4-FFF2-40B4-BE49-F238E27FC236}">
                <a16:creationId xmlns:a16="http://schemas.microsoft.com/office/drawing/2014/main" id="{37873340-FCA2-4C8C-848E-88A75D8FBF28}"/>
              </a:ext>
            </a:extLst>
          </p:cNvPr>
          <p:cNvSpPr>
            <a:spLocks/>
          </p:cNvSpPr>
          <p:nvPr/>
        </p:nvSpPr>
        <p:spPr bwMode="auto">
          <a:xfrm>
            <a:off x="6440488" y="2032001"/>
            <a:ext cx="33338" cy="23813"/>
          </a:xfrm>
          <a:custGeom>
            <a:avLst/>
            <a:gdLst>
              <a:gd name="T0" fmla="*/ 5 w 11"/>
              <a:gd name="T1" fmla="*/ 8 h 8"/>
              <a:gd name="T2" fmla="*/ 5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5" y="0"/>
                </a:cubicBezTo>
                <a:cubicBezTo>
                  <a:pt x="0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54">
            <a:extLst>
              <a:ext uri="{FF2B5EF4-FFF2-40B4-BE49-F238E27FC236}">
                <a16:creationId xmlns:a16="http://schemas.microsoft.com/office/drawing/2014/main" id="{FFC007CC-826C-46B7-9B05-5E66360A4D4B}"/>
              </a:ext>
            </a:extLst>
          </p:cNvPr>
          <p:cNvSpPr>
            <a:spLocks/>
          </p:cNvSpPr>
          <p:nvPr/>
        </p:nvSpPr>
        <p:spPr bwMode="auto">
          <a:xfrm>
            <a:off x="7127875" y="1765301"/>
            <a:ext cx="33338" cy="23813"/>
          </a:xfrm>
          <a:custGeom>
            <a:avLst/>
            <a:gdLst>
              <a:gd name="T0" fmla="*/ 5 w 11"/>
              <a:gd name="T1" fmla="*/ 8 h 8"/>
              <a:gd name="T2" fmla="*/ 5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5" y="0"/>
                </a:cubicBezTo>
                <a:cubicBezTo>
                  <a:pt x="0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55">
            <a:extLst>
              <a:ext uri="{FF2B5EF4-FFF2-40B4-BE49-F238E27FC236}">
                <a16:creationId xmlns:a16="http://schemas.microsoft.com/office/drawing/2014/main" id="{258D3427-A257-4D49-A723-5273B6899671}"/>
              </a:ext>
            </a:extLst>
          </p:cNvPr>
          <p:cNvSpPr>
            <a:spLocks/>
          </p:cNvSpPr>
          <p:nvPr/>
        </p:nvSpPr>
        <p:spPr bwMode="auto">
          <a:xfrm>
            <a:off x="6627813" y="2286001"/>
            <a:ext cx="33338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56">
            <a:extLst>
              <a:ext uri="{FF2B5EF4-FFF2-40B4-BE49-F238E27FC236}">
                <a16:creationId xmlns:a16="http://schemas.microsoft.com/office/drawing/2014/main" id="{92AA4731-25DD-45E8-BE71-685C15AFA6C0}"/>
              </a:ext>
            </a:extLst>
          </p:cNvPr>
          <p:cNvSpPr>
            <a:spLocks/>
          </p:cNvSpPr>
          <p:nvPr/>
        </p:nvSpPr>
        <p:spPr bwMode="auto">
          <a:xfrm>
            <a:off x="7970838" y="1928814"/>
            <a:ext cx="31750" cy="23813"/>
          </a:xfrm>
          <a:custGeom>
            <a:avLst/>
            <a:gdLst>
              <a:gd name="T0" fmla="*/ 5 w 11"/>
              <a:gd name="T1" fmla="*/ 8 h 8"/>
              <a:gd name="T2" fmla="*/ 5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5" y="0"/>
                </a:cubicBezTo>
                <a:cubicBezTo>
                  <a:pt x="0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57">
            <a:extLst>
              <a:ext uri="{FF2B5EF4-FFF2-40B4-BE49-F238E27FC236}">
                <a16:creationId xmlns:a16="http://schemas.microsoft.com/office/drawing/2014/main" id="{8F44AEB2-E1A5-47B3-AF3A-CED1C129AC16}"/>
              </a:ext>
            </a:extLst>
          </p:cNvPr>
          <p:cNvSpPr>
            <a:spLocks/>
          </p:cNvSpPr>
          <p:nvPr/>
        </p:nvSpPr>
        <p:spPr bwMode="auto">
          <a:xfrm>
            <a:off x="8240713" y="2230439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1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58">
            <a:extLst>
              <a:ext uri="{FF2B5EF4-FFF2-40B4-BE49-F238E27FC236}">
                <a16:creationId xmlns:a16="http://schemas.microsoft.com/office/drawing/2014/main" id="{C999DBD1-40BD-4D73-9E5F-79CCA998CD08}"/>
              </a:ext>
            </a:extLst>
          </p:cNvPr>
          <p:cNvSpPr>
            <a:spLocks/>
          </p:cNvSpPr>
          <p:nvPr/>
        </p:nvSpPr>
        <p:spPr bwMode="auto">
          <a:xfrm>
            <a:off x="8467725" y="2441576"/>
            <a:ext cx="33338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59">
            <a:extLst>
              <a:ext uri="{FF2B5EF4-FFF2-40B4-BE49-F238E27FC236}">
                <a16:creationId xmlns:a16="http://schemas.microsoft.com/office/drawing/2014/main" id="{4522C12C-4C0A-43AE-8E71-6614567DB497}"/>
              </a:ext>
            </a:extLst>
          </p:cNvPr>
          <p:cNvSpPr>
            <a:spLocks/>
          </p:cNvSpPr>
          <p:nvPr/>
        </p:nvSpPr>
        <p:spPr bwMode="auto">
          <a:xfrm>
            <a:off x="8151813" y="2327276"/>
            <a:ext cx="30163" cy="23813"/>
          </a:xfrm>
          <a:custGeom>
            <a:avLst/>
            <a:gdLst>
              <a:gd name="T0" fmla="*/ 6 w 10"/>
              <a:gd name="T1" fmla="*/ 0 h 8"/>
              <a:gd name="T2" fmla="*/ 4 w 10"/>
              <a:gd name="T3" fmla="*/ 0 h 8"/>
              <a:gd name="T4" fmla="*/ 3 w 10"/>
              <a:gd name="T5" fmla="*/ 0 h 8"/>
              <a:gd name="T6" fmla="*/ 1 w 10"/>
              <a:gd name="T7" fmla="*/ 1 h 8"/>
              <a:gd name="T8" fmla="*/ 1 w 10"/>
              <a:gd name="T9" fmla="*/ 2 h 8"/>
              <a:gd name="T10" fmla="*/ 0 w 10"/>
              <a:gd name="T11" fmla="*/ 4 h 8"/>
              <a:gd name="T12" fmla="*/ 1 w 10"/>
              <a:gd name="T13" fmla="*/ 5 h 8"/>
              <a:gd name="T14" fmla="*/ 2 w 10"/>
              <a:gd name="T15" fmla="*/ 7 h 8"/>
              <a:gd name="T16" fmla="*/ 3 w 10"/>
              <a:gd name="T17" fmla="*/ 7 h 8"/>
              <a:gd name="T18" fmla="*/ 5 w 10"/>
              <a:gd name="T19" fmla="*/ 8 h 8"/>
              <a:gd name="T20" fmla="*/ 6 w 10"/>
              <a:gd name="T21" fmla="*/ 8 h 8"/>
              <a:gd name="T22" fmla="*/ 8 w 10"/>
              <a:gd name="T23" fmla="*/ 7 h 8"/>
              <a:gd name="T24" fmla="*/ 9 w 10"/>
              <a:gd name="T25" fmla="*/ 6 h 8"/>
              <a:gd name="T26" fmla="*/ 10 w 10"/>
              <a:gd name="T27" fmla="*/ 5 h 8"/>
              <a:gd name="T28" fmla="*/ 10 w 10"/>
              <a:gd name="T29" fmla="*/ 3 h 8"/>
              <a:gd name="T30" fmla="*/ 10 w 10"/>
              <a:gd name="T31" fmla="*/ 2 h 8"/>
              <a:gd name="T32" fmla="*/ 9 w 10"/>
              <a:gd name="T33" fmla="*/ 1 h 8"/>
              <a:gd name="T34" fmla="*/ 8 w 10"/>
              <a:gd name="T35" fmla="*/ 0 h 8"/>
              <a:gd name="T36" fmla="*/ 6 w 10"/>
              <a:gd name="T3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" h="8">
                <a:moveTo>
                  <a:pt x="6" y="0"/>
                </a:moveTo>
                <a:cubicBezTo>
                  <a:pt x="5" y="0"/>
                  <a:pt x="5" y="0"/>
                  <a:pt x="4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0"/>
                  <a:pt x="2" y="1"/>
                  <a:pt x="1" y="1"/>
                </a:cubicBezTo>
                <a:cubicBezTo>
                  <a:pt x="1" y="2"/>
                  <a:pt x="1" y="2"/>
                  <a:pt x="1" y="2"/>
                </a:cubicBezTo>
                <a:cubicBezTo>
                  <a:pt x="0" y="3"/>
                  <a:pt x="0" y="4"/>
                  <a:pt x="0" y="4"/>
                </a:cubicBezTo>
                <a:cubicBezTo>
                  <a:pt x="1" y="5"/>
                  <a:pt x="1" y="5"/>
                  <a:pt x="1" y="5"/>
                </a:cubicBezTo>
                <a:cubicBezTo>
                  <a:pt x="1" y="6"/>
                  <a:pt x="1" y="6"/>
                  <a:pt x="2" y="7"/>
                </a:cubicBezTo>
                <a:cubicBezTo>
                  <a:pt x="3" y="7"/>
                  <a:pt x="3" y="7"/>
                  <a:pt x="3" y="7"/>
                </a:cubicBezTo>
                <a:cubicBezTo>
                  <a:pt x="3" y="8"/>
                  <a:pt x="4" y="8"/>
                  <a:pt x="5" y="8"/>
                </a:cubicBezTo>
                <a:cubicBezTo>
                  <a:pt x="5" y="8"/>
                  <a:pt x="6" y="8"/>
                  <a:pt x="6" y="8"/>
                </a:cubicBezTo>
                <a:cubicBezTo>
                  <a:pt x="7" y="8"/>
                  <a:pt x="7" y="7"/>
                  <a:pt x="8" y="7"/>
                </a:cubicBezTo>
                <a:cubicBezTo>
                  <a:pt x="8" y="7"/>
                  <a:pt x="9" y="7"/>
                  <a:pt x="9" y="6"/>
                </a:cubicBezTo>
                <a:cubicBezTo>
                  <a:pt x="9" y="6"/>
                  <a:pt x="10" y="5"/>
                  <a:pt x="10" y="5"/>
                </a:cubicBezTo>
                <a:cubicBezTo>
                  <a:pt x="10" y="4"/>
                  <a:pt x="10" y="4"/>
                  <a:pt x="10" y="3"/>
                </a:cubicBezTo>
                <a:cubicBezTo>
                  <a:pt x="10" y="2"/>
                  <a:pt x="10" y="2"/>
                  <a:pt x="10" y="2"/>
                </a:cubicBezTo>
                <a:cubicBezTo>
                  <a:pt x="9" y="2"/>
                  <a:pt x="9" y="1"/>
                  <a:pt x="9" y="1"/>
                </a:cubicBezTo>
                <a:cubicBezTo>
                  <a:pt x="8" y="0"/>
                  <a:pt x="8" y="0"/>
                  <a:pt x="8" y="0"/>
                </a:cubicBezTo>
                <a:cubicBezTo>
                  <a:pt x="7" y="0"/>
                  <a:pt x="6" y="0"/>
                  <a:pt x="6" y="0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Freeform 61">
            <a:extLst>
              <a:ext uri="{FF2B5EF4-FFF2-40B4-BE49-F238E27FC236}">
                <a16:creationId xmlns:a16="http://schemas.microsoft.com/office/drawing/2014/main" id="{EA704FA1-8F56-44BA-88F5-3806232833B2}"/>
              </a:ext>
            </a:extLst>
          </p:cNvPr>
          <p:cNvSpPr>
            <a:spLocks/>
          </p:cNvSpPr>
          <p:nvPr/>
        </p:nvSpPr>
        <p:spPr bwMode="auto">
          <a:xfrm>
            <a:off x="7646988" y="1973264"/>
            <a:ext cx="22225" cy="31750"/>
          </a:xfrm>
          <a:custGeom>
            <a:avLst/>
            <a:gdLst>
              <a:gd name="T0" fmla="*/ 8 w 8"/>
              <a:gd name="T1" fmla="*/ 7 h 11"/>
              <a:gd name="T2" fmla="*/ 8 w 8"/>
              <a:gd name="T3" fmla="*/ 3 h 11"/>
              <a:gd name="T4" fmla="*/ 7 w 8"/>
              <a:gd name="T5" fmla="*/ 2 h 11"/>
              <a:gd name="T6" fmla="*/ 6 w 8"/>
              <a:gd name="T7" fmla="*/ 1 h 11"/>
              <a:gd name="T8" fmla="*/ 5 w 8"/>
              <a:gd name="T9" fmla="*/ 0 h 11"/>
              <a:gd name="T10" fmla="*/ 3 w 8"/>
              <a:gd name="T11" fmla="*/ 0 h 11"/>
              <a:gd name="T12" fmla="*/ 2 w 8"/>
              <a:gd name="T13" fmla="*/ 0 h 11"/>
              <a:gd name="T14" fmla="*/ 1 w 8"/>
              <a:gd name="T15" fmla="*/ 1 h 11"/>
              <a:gd name="T16" fmla="*/ 0 w 8"/>
              <a:gd name="T17" fmla="*/ 2 h 11"/>
              <a:gd name="T18" fmla="*/ 0 w 8"/>
              <a:gd name="T19" fmla="*/ 4 h 11"/>
              <a:gd name="T20" fmla="*/ 0 w 8"/>
              <a:gd name="T21" fmla="*/ 7 h 11"/>
              <a:gd name="T22" fmla="*/ 0 w 8"/>
              <a:gd name="T23" fmla="*/ 9 h 11"/>
              <a:gd name="T24" fmla="*/ 1 w 8"/>
              <a:gd name="T25" fmla="*/ 10 h 11"/>
              <a:gd name="T26" fmla="*/ 2 w 8"/>
              <a:gd name="T27" fmla="*/ 11 h 11"/>
              <a:gd name="T28" fmla="*/ 4 w 8"/>
              <a:gd name="T29" fmla="*/ 11 h 11"/>
              <a:gd name="T30" fmla="*/ 5 w 8"/>
              <a:gd name="T31" fmla="*/ 11 h 11"/>
              <a:gd name="T32" fmla="*/ 7 w 8"/>
              <a:gd name="T33" fmla="*/ 10 h 11"/>
              <a:gd name="T34" fmla="*/ 7 w 8"/>
              <a:gd name="T35" fmla="*/ 9 h 11"/>
              <a:gd name="T36" fmla="*/ 8 w 8"/>
              <a:gd name="T37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" h="11">
                <a:moveTo>
                  <a:pt x="8" y="7"/>
                </a:moveTo>
                <a:cubicBezTo>
                  <a:pt x="8" y="6"/>
                  <a:pt x="8" y="5"/>
                  <a:pt x="8" y="3"/>
                </a:cubicBezTo>
                <a:cubicBezTo>
                  <a:pt x="7" y="3"/>
                  <a:pt x="7" y="2"/>
                  <a:pt x="7" y="2"/>
                </a:cubicBezTo>
                <a:cubicBezTo>
                  <a:pt x="7" y="2"/>
                  <a:pt x="7" y="1"/>
                  <a:pt x="6" y="1"/>
                </a:cubicBezTo>
                <a:cubicBezTo>
                  <a:pt x="6" y="0"/>
                  <a:pt x="5" y="0"/>
                  <a:pt x="5" y="0"/>
                </a:cubicBezTo>
                <a:cubicBezTo>
                  <a:pt x="4" y="0"/>
                  <a:pt x="4" y="0"/>
                  <a:pt x="3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1" y="1"/>
                  <a:pt x="1" y="1"/>
                </a:cubicBezTo>
                <a:cubicBezTo>
                  <a:pt x="0" y="2"/>
                  <a:pt x="0" y="2"/>
                  <a:pt x="0" y="2"/>
                </a:cubicBezTo>
                <a:cubicBezTo>
                  <a:pt x="0" y="3"/>
                  <a:pt x="0" y="4"/>
                  <a:pt x="0" y="4"/>
                </a:cubicBezTo>
                <a:cubicBezTo>
                  <a:pt x="0" y="5"/>
                  <a:pt x="0" y="6"/>
                  <a:pt x="0" y="7"/>
                </a:cubicBezTo>
                <a:cubicBezTo>
                  <a:pt x="0" y="8"/>
                  <a:pt x="0" y="8"/>
                  <a:pt x="0" y="9"/>
                </a:cubicBezTo>
                <a:cubicBezTo>
                  <a:pt x="0" y="9"/>
                  <a:pt x="1" y="10"/>
                  <a:pt x="1" y="10"/>
                </a:cubicBezTo>
                <a:cubicBezTo>
                  <a:pt x="1" y="10"/>
                  <a:pt x="2" y="11"/>
                  <a:pt x="2" y="11"/>
                </a:cubicBezTo>
                <a:cubicBezTo>
                  <a:pt x="3" y="11"/>
                  <a:pt x="3" y="11"/>
                  <a:pt x="4" y="11"/>
                </a:cubicBezTo>
                <a:cubicBezTo>
                  <a:pt x="5" y="11"/>
                  <a:pt x="5" y="11"/>
                  <a:pt x="5" y="11"/>
                </a:cubicBezTo>
                <a:cubicBezTo>
                  <a:pt x="6" y="11"/>
                  <a:pt x="6" y="10"/>
                  <a:pt x="7" y="10"/>
                </a:cubicBezTo>
                <a:cubicBezTo>
                  <a:pt x="7" y="9"/>
                  <a:pt x="7" y="9"/>
                  <a:pt x="7" y="9"/>
                </a:cubicBezTo>
                <a:cubicBezTo>
                  <a:pt x="7" y="8"/>
                  <a:pt x="8" y="7"/>
                  <a:pt x="8" y="7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62">
            <a:extLst>
              <a:ext uri="{FF2B5EF4-FFF2-40B4-BE49-F238E27FC236}">
                <a16:creationId xmlns:a16="http://schemas.microsoft.com/office/drawing/2014/main" id="{04ADFC70-A4CC-45DA-B019-8982A2056210}"/>
              </a:ext>
            </a:extLst>
          </p:cNvPr>
          <p:cNvSpPr>
            <a:spLocks/>
          </p:cNvSpPr>
          <p:nvPr/>
        </p:nvSpPr>
        <p:spPr bwMode="auto">
          <a:xfrm>
            <a:off x="7707313" y="1671639"/>
            <a:ext cx="33338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Freeform 63">
            <a:extLst>
              <a:ext uri="{FF2B5EF4-FFF2-40B4-BE49-F238E27FC236}">
                <a16:creationId xmlns:a16="http://schemas.microsoft.com/office/drawing/2014/main" id="{4F971E82-6910-400C-83C7-78400F32E1E5}"/>
              </a:ext>
            </a:extLst>
          </p:cNvPr>
          <p:cNvSpPr>
            <a:spLocks/>
          </p:cNvSpPr>
          <p:nvPr/>
        </p:nvSpPr>
        <p:spPr bwMode="auto">
          <a:xfrm>
            <a:off x="7519988" y="1768476"/>
            <a:ext cx="33338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0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64">
            <a:extLst>
              <a:ext uri="{FF2B5EF4-FFF2-40B4-BE49-F238E27FC236}">
                <a16:creationId xmlns:a16="http://schemas.microsoft.com/office/drawing/2014/main" id="{8C4D133D-12FF-4399-AEB2-1B0860C6C0BD}"/>
              </a:ext>
            </a:extLst>
          </p:cNvPr>
          <p:cNvSpPr>
            <a:spLocks/>
          </p:cNvSpPr>
          <p:nvPr/>
        </p:nvSpPr>
        <p:spPr bwMode="auto">
          <a:xfrm>
            <a:off x="5791200" y="3289301"/>
            <a:ext cx="33338" cy="20638"/>
          </a:xfrm>
          <a:custGeom>
            <a:avLst/>
            <a:gdLst>
              <a:gd name="T0" fmla="*/ 5 w 11"/>
              <a:gd name="T1" fmla="*/ 7 h 7"/>
              <a:gd name="T2" fmla="*/ 6 w 11"/>
              <a:gd name="T3" fmla="*/ 0 h 7"/>
              <a:gd name="T4" fmla="*/ 5 w 11"/>
              <a:gd name="T5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7">
                <a:moveTo>
                  <a:pt x="5" y="7"/>
                </a:moveTo>
                <a:cubicBezTo>
                  <a:pt x="10" y="7"/>
                  <a:pt x="11" y="0"/>
                  <a:pt x="6" y="0"/>
                </a:cubicBezTo>
                <a:cubicBezTo>
                  <a:pt x="1" y="0"/>
                  <a:pt x="0" y="7"/>
                  <a:pt x="5" y="7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Freeform 65">
            <a:extLst>
              <a:ext uri="{FF2B5EF4-FFF2-40B4-BE49-F238E27FC236}">
                <a16:creationId xmlns:a16="http://schemas.microsoft.com/office/drawing/2014/main" id="{8867E2E8-AADB-4B14-8842-BAED57DCD476}"/>
              </a:ext>
            </a:extLst>
          </p:cNvPr>
          <p:cNvSpPr>
            <a:spLocks/>
          </p:cNvSpPr>
          <p:nvPr/>
        </p:nvSpPr>
        <p:spPr bwMode="auto">
          <a:xfrm>
            <a:off x="5622925" y="3495676"/>
            <a:ext cx="31750" cy="22225"/>
          </a:xfrm>
          <a:custGeom>
            <a:avLst/>
            <a:gdLst>
              <a:gd name="T0" fmla="*/ 6 w 11"/>
              <a:gd name="T1" fmla="*/ 8 h 8"/>
              <a:gd name="T2" fmla="*/ 6 w 11"/>
              <a:gd name="T3" fmla="*/ 0 h 8"/>
              <a:gd name="T4" fmla="*/ 6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6" y="8"/>
                </a:moveTo>
                <a:cubicBezTo>
                  <a:pt x="11" y="8"/>
                  <a:pt x="11" y="0"/>
                  <a:pt x="6" y="0"/>
                </a:cubicBezTo>
                <a:cubicBezTo>
                  <a:pt x="1" y="0"/>
                  <a:pt x="0" y="8"/>
                  <a:pt x="6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Freeform 66">
            <a:extLst>
              <a:ext uri="{FF2B5EF4-FFF2-40B4-BE49-F238E27FC236}">
                <a16:creationId xmlns:a16="http://schemas.microsoft.com/office/drawing/2014/main" id="{B2FDE6BD-E260-4BBC-BF47-B0B717C9B62B}"/>
              </a:ext>
            </a:extLst>
          </p:cNvPr>
          <p:cNvSpPr>
            <a:spLocks/>
          </p:cNvSpPr>
          <p:nvPr/>
        </p:nvSpPr>
        <p:spPr bwMode="auto">
          <a:xfrm>
            <a:off x="5397500" y="3611564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Freeform 67">
            <a:extLst>
              <a:ext uri="{FF2B5EF4-FFF2-40B4-BE49-F238E27FC236}">
                <a16:creationId xmlns:a16="http://schemas.microsoft.com/office/drawing/2014/main" id="{5794B5F6-6B79-4EC1-A127-4A2348819858}"/>
              </a:ext>
            </a:extLst>
          </p:cNvPr>
          <p:cNvSpPr>
            <a:spLocks/>
          </p:cNvSpPr>
          <p:nvPr/>
        </p:nvSpPr>
        <p:spPr bwMode="auto">
          <a:xfrm>
            <a:off x="5461000" y="3857626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Freeform 68">
            <a:extLst>
              <a:ext uri="{FF2B5EF4-FFF2-40B4-BE49-F238E27FC236}">
                <a16:creationId xmlns:a16="http://schemas.microsoft.com/office/drawing/2014/main" id="{B5D7A0A6-6C7C-4C1E-BAF8-35304508F781}"/>
              </a:ext>
            </a:extLst>
          </p:cNvPr>
          <p:cNvSpPr>
            <a:spLocks/>
          </p:cNvSpPr>
          <p:nvPr/>
        </p:nvSpPr>
        <p:spPr bwMode="auto">
          <a:xfrm>
            <a:off x="5411788" y="3992564"/>
            <a:ext cx="31750" cy="23813"/>
          </a:xfrm>
          <a:custGeom>
            <a:avLst/>
            <a:gdLst>
              <a:gd name="T0" fmla="*/ 5 w 11"/>
              <a:gd name="T1" fmla="*/ 8 h 8"/>
              <a:gd name="T2" fmla="*/ 5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5" y="0"/>
                </a:cubicBezTo>
                <a:cubicBezTo>
                  <a:pt x="0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Freeform 69">
            <a:extLst>
              <a:ext uri="{FF2B5EF4-FFF2-40B4-BE49-F238E27FC236}">
                <a16:creationId xmlns:a16="http://schemas.microsoft.com/office/drawing/2014/main" id="{57DA90CC-AF22-4D8D-AA76-EB7275F626A9}"/>
              </a:ext>
            </a:extLst>
          </p:cNvPr>
          <p:cNvSpPr>
            <a:spLocks/>
          </p:cNvSpPr>
          <p:nvPr/>
        </p:nvSpPr>
        <p:spPr bwMode="auto">
          <a:xfrm>
            <a:off x="5326063" y="3933826"/>
            <a:ext cx="33338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70">
            <a:extLst>
              <a:ext uri="{FF2B5EF4-FFF2-40B4-BE49-F238E27FC236}">
                <a16:creationId xmlns:a16="http://schemas.microsoft.com/office/drawing/2014/main" id="{29A14E11-1B76-4CEF-9892-CA2088A7835F}"/>
              </a:ext>
            </a:extLst>
          </p:cNvPr>
          <p:cNvSpPr>
            <a:spLocks/>
          </p:cNvSpPr>
          <p:nvPr/>
        </p:nvSpPr>
        <p:spPr bwMode="auto">
          <a:xfrm>
            <a:off x="5133975" y="3927476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0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Freeform 71">
            <a:extLst>
              <a:ext uri="{FF2B5EF4-FFF2-40B4-BE49-F238E27FC236}">
                <a16:creationId xmlns:a16="http://schemas.microsoft.com/office/drawing/2014/main" id="{61C64D2B-DF64-443D-8E3D-7DE37055AB26}"/>
              </a:ext>
            </a:extLst>
          </p:cNvPr>
          <p:cNvSpPr>
            <a:spLocks/>
          </p:cNvSpPr>
          <p:nvPr/>
        </p:nvSpPr>
        <p:spPr bwMode="auto">
          <a:xfrm>
            <a:off x="4835525" y="4419601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Freeform 73">
            <a:extLst>
              <a:ext uri="{FF2B5EF4-FFF2-40B4-BE49-F238E27FC236}">
                <a16:creationId xmlns:a16="http://schemas.microsoft.com/office/drawing/2014/main" id="{F0E0433D-FF14-4F58-8A0F-D5F9BBFBF6BC}"/>
              </a:ext>
            </a:extLst>
          </p:cNvPr>
          <p:cNvSpPr>
            <a:spLocks/>
          </p:cNvSpPr>
          <p:nvPr/>
        </p:nvSpPr>
        <p:spPr bwMode="auto">
          <a:xfrm>
            <a:off x="4545013" y="4302126"/>
            <a:ext cx="33338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74">
            <a:extLst>
              <a:ext uri="{FF2B5EF4-FFF2-40B4-BE49-F238E27FC236}">
                <a16:creationId xmlns:a16="http://schemas.microsoft.com/office/drawing/2014/main" id="{A4FB131A-5BD7-4895-92F3-F3D5A9C8C5FA}"/>
              </a:ext>
            </a:extLst>
          </p:cNvPr>
          <p:cNvSpPr>
            <a:spLocks/>
          </p:cNvSpPr>
          <p:nvPr/>
        </p:nvSpPr>
        <p:spPr bwMode="auto">
          <a:xfrm>
            <a:off x="4402138" y="4613276"/>
            <a:ext cx="31750" cy="22225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1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Freeform 75">
            <a:extLst>
              <a:ext uri="{FF2B5EF4-FFF2-40B4-BE49-F238E27FC236}">
                <a16:creationId xmlns:a16="http://schemas.microsoft.com/office/drawing/2014/main" id="{8F1D6637-DF58-4BD5-BB95-79CDE7A23D61}"/>
              </a:ext>
            </a:extLst>
          </p:cNvPr>
          <p:cNvSpPr>
            <a:spLocks/>
          </p:cNvSpPr>
          <p:nvPr/>
        </p:nvSpPr>
        <p:spPr bwMode="auto">
          <a:xfrm>
            <a:off x="3995738" y="4729164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76">
            <a:extLst>
              <a:ext uri="{FF2B5EF4-FFF2-40B4-BE49-F238E27FC236}">
                <a16:creationId xmlns:a16="http://schemas.microsoft.com/office/drawing/2014/main" id="{86F7A4E0-34F4-428A-89DD-30C2AFECAFB4}"/>
              </a:ext>
            </a:extLst>
          </p:cNvPr>
          <p:cNvSpPr>
            <a:spLocks/>
          </p:cNvSpPr>
          <p:nvPr/>
        </p:nvSpPr>
        <p:spPr bwMode="auto">
          <a:xfrm>
            <a:off x="4171950" y="4495801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77">
            <a:extLst>
              <a:ext uri="{FF2B5EF4-FFF2-40B4-BE49-F238E27FC236}">
                <a16:creationId xmlns:a16="http://schemas.microsoft.com/office/drawing/2014/main" id="{EE398AEE-CC2A-4D21-B1E4-B1D7BA0A35A5}"/>
              </a:ext>
            </a:extLst>
          </p:cNvPr>
          <p:cNvSpPr>
            <a:spLocks/>
          </p:cNvSpPr>
          <p:nvPr/>
        </p:nvSpPr>
        <p:spPr bwMode="auto">
          <a:xfrm>
            <a:off x="3937000" y="4381501"/>
            <a:ext cx="31750" cy="20638"/>
          </a:xfrm>
          <a:custGeom>
            <a:avLst/>
            <a:gdLst>
              <a:gd name="T0" fmla="*/ 6 w 11"/>
              <a:gd name="T1" fmla="*/ 7 h 7"/>
              <a:gd name="T2" fmla="*/ 6 w 11"/>
              <a:gd name="T3" fmla="*/ 0 h 7"/>
              <a:gd name="T4" fmla="*/ 6 w 11"/>
              <a:gd name="T5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7">
                <a:moveTo>
                  <a:pt x="6" y="7"/>
                </a:moveTo>
                <a:cubicBezTo>
                  <a:pt x="11" y="7"/>
                  <a:pt x="11" y="0"/>
                  <a:pt x="6" y="0"/>
                </a:cubicBezTo>
                <a:cubicBezTo>
                  <a:pt x="1" y="0"/>
                  <a:pt x="0" y="7"/>
                  <a:pt x="6" y="7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78">
            <a:extLst>
              <a:ext uri="{FF2B5EF4-FFF2-40B4-BE49-F238E27FC236}">
                <a16:creationId xmlns:a16="http://schemas.microsoft.com/office/drawing/2014/main" id="{C1C4F122-0842-4E3A-B290-E4284A1FDD35}"/>
              </a:ext>
            </a:extLst>
          </p:cNvPr>
          <p:cNvSpPr>
            <a:spLocks/>
          </p:cNvSpPr>
          <p:nvPr/>
        </p:nvSpPr>
        <p:spPr bwMode="auto">
          <a:xfrm>
            <a:off x="3595688" y="4516439"/>
            <a:ext cx="31750" cy="23813"/>
          </a:xfrm>
          <a:custGeom>
            <a:avLst/>
            <a:gdLst>
              <a:gd name="T0" fmla="*/ 6 w 11"/>
              <a:gd name="T1" fmla="*/ 8 h 8"/>
              <a:gd name="T2" fmla="*/ 6 w 11"/>
              <a:gd name="T3" fmla="*/ 0 h 8"/>
              <a:gd name="T4" fmla="*/ 6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6" y="8"/>
                </a:moveTo>
                <a:cubicBezTo>
                  <a:pt x="11" y="8"/>
                  <a:pt x="11" y="0"/>
                  <a:pt x="6" y="0"/>
                </a:cubicBezTo>
                <a:cubicBezTo>
                  <a:pt x="1" y="0"/>
                  <a:pt x="0" y="8"/>
                  <a:pt x="6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79">
            <a:extLst>
              <a:ext uri="{FF2B5EF4-FFF2-40B4-BE49-F238E27FC236}">
                <a16:creationId xmlns:a16="http://schemas.microsoft.com/office/drawing/2014/main" id="{A5D32A3A-39BC-4C9E-ADDD-4349E5F8D441}"/>
              </a:ext>
            </a:extLst>
          </p:cNvPr>
          <p:cNvSpPr>
            <a:spLocks/>
          </p:cNvSpPr>
          <p:nvPr/>
        </p:nvSpPr>
        <p:spPr bwMode="auto">
          <a:xfrm>
            <a:off x="3530600" y="4346576"/>
            <a:ext cx="31750" cy="23813"/>
          </a:xfrm>
          <a:custGeom>
            <a:avLst/>
            <a:gdLst>
              <a:gd name="T0" fmla="*/ 6 w 11"/>
              <a:gd name="T1" fmla="*/ 8 h 8"/>
              <a:gd name="T2" fmla="*/ 6 w 11"/>
              <a:gd name="T3" fmla="*/ 0 h 8"/>
              <a:gd name="T4" fmla="*/ 6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6" y="8"/>
                </a:moveTo>
                <a:cubicBezTo>
                  <a:pt x="11" y="8"/>
                  <a:pt x="11" y="0"/>
                  <a:pt x="6" y="0"/>
                </a:cubicBezTo>
                <a:cubicBezTo>
                  <a:pt x="1" y="0"/>
                  <a:pt x="0" y="8"/>
                  <a:pt x="6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80">
            <a:extLst>
              <a:ext uri="{FF2B5EF4-FFF2-40B4-BE49-F238E27FC236}">
                <a16:creationId xmlns:a16="http://schemas.microsoft.com/office/drawing/2014/main" id="{E9FD4A70-EBC3-4D3E-AEC0-DDA678039A1B}"/>
              </a:ext>
            </a:extLst>
          </p:cNvPr>
          <p:cNvSpPr>
            <a:spLocks/>
          </p:cNvSpPr>
          <p:nvPr/>
        </p:nvSpPr>
        <p:spPr bwMode="auto">
          <a:xfrm>
            <a:off x="3317875" y="4502151"/>
            <a:ext cx="39688" cy="38100"/>
          </a:xfrm>
          <a:custGeom>
            <a:avLst/>
            <a:gdLst>
              <a:gd name="T0" fmla="*/ 8 w 14"/>
              <a:gd name="T1" fmla="*/ 1 h 13"/>
              <a:gd name="T2" fmla="*/ 7 w 14"/>
              <a:gd name="T3" fmla="*/ 2 h 13"/>
              <a:gd name="T4" fmla="*/ 7 w 14"/>
              <a:gd name="T5" fmla="*/ 2 h 13"/>
              <a:gd name="T6" fmla="*/ 6 w 14"/>
              <a:gd name="T7" fmla="*/ 3 h 13"/>
              <a:gd name="T8" fmla="*/ 5 w 14"/>
              <a:gd name="T9" fmla="*/ 4 h 13"/>
              <a:gd name="T10" fmla="*/ 2 w 14"/>
              <a:gd name="T11" fmla="*/ 6 h 13"/>
              <a:gd name="T12" fmla="*/ 0 w 14"/>
              <a:gd name="T13" fmla="*/ 8 h 13"/>
              <a:gd name="T14" fmla="*/ 1 w 14"/>
              <a:gd name="T15" fmla="*/ 11 h 13"/>
              <a:gd name="T16" fmla="*/ 3 w 14"/>
              <a:gd name="T17" fmla="*/ 13 h 13"/>
              <a:gd name="T18" fmla="*/ 6 w 14"/>
              <a:gd name="T19" fmla="*/ 12 h 13"/>
              <a:gd name="T20" fmla="*/ 10 w 14"/>
              <a:gd name="T21" fmla="*/ 10 h 13"/>
              <a:gd name="T22" fmla="*/ 12 w 14"/>
              <a:gd name="T23" fmla="*/ 8 h 13"/>
              <a:gd name="T24" fmla="*/ 13 w 14"/>
              <a:gd name="T25" fmla="*/ 8 h 13"/>
              <a:gd name="T26" fmla="*/ 14 w 14"/>
              <a:gd name="T27" fmla="*/ 5 h 13"/>
              <a:gd name="T28" fmla="*/ 14 w 14"/>
              <a:gd name="T29" fmla="*/ 4 h 13"/>
              <a:gd name="T30" fmla="*/ 14 w 14"/>
              <a:gd name="T31" fmla="*/ 3 h 13"/>
              <a:gd name="T32" fmla="*/ 14 w 14"/>
              <a:gd name="T33" fmla="*/ 2 h 13"/>
              <a:gd name="T34" fmla="*/ 13 w 14"/>
              <a:gd name="T35" fmla="*/ 1 h 13"/>
              <a:gd name="T36" fmla="*/ 8 w 14"/>
              <a:gd name="T37" fmla="*/ 1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" h="13">
                <a:moveTo>
                  <a:pt x="8" y="1"/>
                </a:move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6" y="3"/>
                  <a:pt x="6" y="3"/>
                  <a:pt x="6" y="3"/>
                </a:cubicBezTo>
                <a:cubicBezTo>
                  <a:pt x="6" y="3"/>
                  <a:pt x="5" y="3"/>
                  <a:pt x="5" y="4"/>
                </a:cubicBezTo>
                <a:cubicBezTo>
                  <a:pt x="4" y="4"/>
                  <a:pt x="3" y="5"/>
                  <a:pt x="2" y="6"/>
                </a:cubicBezTo>
                <a:cubicBezTo>
                  <a:pt x="1" y="6"/>
                  <a:pt x="0" y="7"/>
                  <a:pt x="0" y="8"/>
                </a:cubicBezTo>
                <a:cubicBezTo>
                  <a:pt x="0" y="9"/>
                  <a:pt x="0" y="10"/>
                  <a:pt x="1" y="11"/>
                </a:cubicBezTo>
                <a:cubicBezTo>
                  <a:pt x="1" y="12"/>
                  <a:pt x="2" y="13"/>
                  <a:pt x="3" y="13"/>
                </a:cubicBezTo>
                <a:cubicBezTo>
                  <a:pt x="4" y="13"/>
                  <a:pt x="5" y="13"/>
                  <a:pt x="6" y="12"/>
                </a:cubicBezTo>
                <a:cubicBezTo>
                  <a:pt x="7" y="11"/>
                  <a:pt x="9" y="10"/>
                  <a:pt x="10" y="10"/>
                </a:cubicBezTo>
                <a:cubicBezTo>
                  <a:pt x="11" y="9"/>
                  <a:pt x="11" y="9"/>
                  <a:pt x="12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3" y="7"/>
                  <a:pt x="14" y="6"/>
                  <a:pt x="14" y="5"/>
                </a:cubicBezTo>
                <a:cubicBezTo>
                  <a:pt x="14" y="4"/>
                  <a:pt x="14" y="4"/>
                  <a:pt x="14" y="4"/>
                </a:cubicBezTo>
                <a:cubicBezTo>
                  <a:pt x="14" y="3"/>
                  <a:pt x="14" y="3"/>
                  <a:pt x="14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3" y="1"/>
                  <a:pt x="13" y="1"/>
                  <a:pt x="13" y="1"/>
                </a:cubicBezTo>
                <a:cubicBezTo>
                  <a:pt x="11" y="0"/>
                  <a:pt x="9" y="0"/>
                  <a:pt x="8" y="1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Freeform 81">
            <a:extLst>
              <a:ext uri="{FF2B5EF4-FFF2-40B4-BE49-F238E27FC236}">
                <a16:creationId xmlns:a16="http://schemas.microsoft.com/office/drawing/2014/main" id="{F2ECA372-F983-430C-9069-AEB17EE22A3A}"/>
              </a:ext>
            </a:extLst>
          </p:cNvPr>
          <p:cNvSpPr>
            <a:spLocks/>
          </p:cNvSpPr>
          <p:nvPr/>
        </p:nvSpPr>
        <p:spPr bwMode="auto">
          <a:xfrm>
            <a:off x="3390900" y="4697414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82">
            <a:extLst>
              <a:ext uri="{FF2B5EF4-FFF2-40B4-BE49-F238E27FC236}">
                <a16:creationId xmlns:a16="http://schemas.microsoft.com/office/drawing/2014/main" id="{F337F480-4892-44A6-A89E-53B1E2D75985}"/>
              </a:ext>
            </a:extLst>
          </p:cNvPr>
          <p:cNvSpPr>
            <a:spLocks/>
          </p:cNvSpPr>
          <p:nvPr/>
        </p:nvSpPr>
        <p:spPr bwMode="auto">
          <a:xfrm>
            <a:off x="2808288" y="4554539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Freeform 83">
            <a:extLst>
              <a:ext uri="{FF2B5EF4-FFF2-40B4-BE49-F238E27FC236}">
                <a16:creationId xmlns:a16="http://schemas.microsoft.com/office/drawing/2014/main" id="{FD6698BC-3CB6-4E22-96E5-7AE95D6D927C}"/>
              </a:ext>
            </a:extLst>
          </p:cNvPr>
          <p:cNvSpPr>
            <a:spLocks/>
          </p:cNvSpPr>
          <p:nvPr/>
        </p:nvSpPr>
        <p:spPr bwMode="auto">
          <a:xfrm>
            <a:off x="3246438" y="4502151"/>
            <a:ext cx="33338" cy="22225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84">
            <a:extLst>
              <a:ext uri="{FF2B5EF4-FFF2-40B4-BE49-F238E27FC236}">
                <a16:creationId xmlns:a16="http://schemas.microsoft.com/office/drawing/2014/main" id="{27FF5464-602A-44CB-80B4-BDF075A3F201}"/>
              </a:ext>
            </a:extLst>
          </p:cNvPr>
          <p:cNvSpPr>
            <a:spLocks/>
          </p:cNvSpPr>
          <p:nvPr/>
        </p:nvSpPr>
        <p:spPr bwMode="auto">
          <a:xfrm>
            <a:off x="2763838" y="4297364"/>
            <a:ext cx="33338" cy="22225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Freeform 85">
            <a:extLst>
              <a:ext uri="{FF2B5EF4-FFF2-40B4-BE49-F238E27FC236}">
                <a16:creationId xmlns:a16="http://schemas.microsoft.com/office/drawing/2014/main" id="{4D68F8A5-3494-41A7-8860-D758A5E6308D}"/>
              </a:ext>
            </a:extLst>
          </p:cNvPr>
          <p:cNvSpPr>
            <a:spLocks/>
          </p:cNvSpPr>
          <p:nvPr/>
        </p:nvSpPr>
        <p:spPr bwMode="auto">
          <a:xfrm>
            <a:off x="2389188" y="4437064"/>
            <a:ext cx="33338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86">
            <a:extLst>
              <a:ext uri="{FF2B5EF4-FFF2-40B4-BE49-F238E27FC236}">
                <a16:creationId xmlns:a16="http://schemas.microsoft.com/office/drawing/2014/main" id="{70E9180F-5407-47D3-801F-C064AC631F17}"/>
              </a:ext>
            </a:extLst>
          </p:cNvPr>
          <p:cNvSpPr>
            <a:spLocks/>
          </p:cNvSpPr>
          <p:nvPr/>
        </p:nvSpPr>
        <p:spPr bwMode="auto">
          <a:xfrm>
            <a:off x="2460625" y="4676776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88">
            <a:extLst>
              <a:ext uri="{FF2B5EF4-FFF2-40B4-BE49-F238E27FC236}">
                <a16:creationId xmlns:a16="http://schemas.microsoft.com/office/drawing/2014/main" id="{3DF9AE5B-6FED-4DCE-88A0-3E052AD44AB4}"/>
              </a:ext>
            </a:extLst>
          </p:cNvPr>
          <p:cNvSpPr>
            <a:spLocks/>
          </p:cNvSpPr>
          <p:nvPr/>
        </p:nvSpPr>
        <p:spPr bwMode="auto">
          <a:xfrm>
            <a:off x="1925638" y="4613276"/>
            <a:ext cx="31750" cy="22225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90">
            <a:extLst>
              <a:ext uri="{FF2B5EF4-FFF2-40B4-BE49-F238E27FC236}">
                <a16:creationId xmlns:a16="http://schemas.microsoft.com/office/drawing/2014/main" id="{8197B275-B090-471A-930F-5E6C3C32A679}"/>
              </a:ext>
            </a:extLst>
          </p:cNvPr>
          <p:cNvSpPr>
            <a:spLocks/>
          </p:cNvSpPr>
          <p:nvPr/>
        </p:nvSpPr>
        <p:spPr bwMode="auto">
          <a:xfrm>
            <a:off x="1930400" y="4446589"/>
            <a:ext cx="31750" cy="22225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Freeform 91">
            <a:extLst>
              <a:ext uri="{FF2B5EF4-FFF2-40B4-BE49-F238E27FC236}">
                <a16:creationId xmlns:a16="http://schemas.microsoft.com/office/drawing/2014/main" id="{C277D6EE-01EB-4D70-A8FE-CFCCDAF96E25}"/>
              </a:ext>
            </a:extLst>
          </p:cNvPr>
          <p:cNvSpPr>
            <a:spLocks/>
          </p:cNvSpPr>
          <p:nvPr/>
        </p:nvSpPr>
        <p:spPr bwMode="auto">
          <a:xfrm>
            <a:off x="2124075" y="4322764"/>
            <a:ext cx="31750" cy="23813"/>
          </a:xfrm>
          <a:custGeom>
            <a:avLst/>
            <a:gdLst>
              <a:gd name="T0" fmla="*/ 5 w 11"/>
              <a:gd name="T1" fmla="*/ 8 h 8"/>
              <a:gd name="T2" fmla="*/ 6 w 11"/>
              <a:gd name="T3" fmla="*/ 0 h 8"/>
              <a:gd name="T4" fmla="*/ 5 w 11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5" y="8"/>
                </a:moveTo>
                <a:cubicBezTo>
                  <a:pt x="10" y="8"/>
                  <a:pt x="11" y="0"/>
                  <a:pt x="6" y="0"/>
                </a:cubicBezTo>
                <a:cubicBezTo>
                  <a:pt x="1" y="0"/>
                  <a:pt x="0" y="8"/>
                  <a:pt x="5" y="8"/>
                </a:cubicBezTo>
                <a:close/>
              </a:path>
            </a:pathLst>
          </a:custGeom>
          <a:solidFill>
            <a:srgbClr val="BEE1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CE71EEF7-AFA6-4034-9181-EA21179C5D64}"/>
              </a:ext>
            </a:extLst>
          </p:cNvPr>
          <p:cNvGrpSpPr/>
          <p:nvPr/>
        </p:nvGrpSpPr>
        <p:grpSpPr>
          <a:xfrm>
            <a:off x="9699493" y="3167905"/>
            <a:ext cx="1354138" cy="1881188"/>
            <a:chOff x="9102725" y="2573339"/>
            <a:chExt cx="1354138" cy="1881188"/>
          </a:xfrm>
        </p:grpSpPr>
        <p:sp>
          <p:nvSpPr>
            <p:cNvPr id="76" name="Oval 9">
              <a:extLst>
                <a:ext uri="{FF2B5EF4-FFF2-40B4-BE49-F238E27FC236}">
                  <a16:creationId xmlns:a16="http://schemas.microsoft.com/office/drawing/2014/main" id="{35A03082-4FD5-4053-A583-D1EDD7306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2088" y="3863976"/>
              <a:ext cx="26988" cy="28575"/>
            </a:xfrm>
            <a:prstGeom prst="ellipse">
              <a:avLst/>
            </a:prstGeom>
            <a:solidFill>
              <a:srgbClr val="D3BB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10">
              <a:extLst>
                <a:ext uri="{FF2B5EF4-FFF2-40B4-BE49-F238E27FC236}">
                  <a16:creationId xmlns:a16="http://schemas.microsoft.com/office/drawing/2014/main" id="{2AB0E1AA-E654-4D6B-843C-070058F7A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2088" y="4162426"/>
              <a:ext cx="26988" cy="28575"/>
            </a:xfrm>
            <a:prstGeom prst="ellipse">
              <a:avLst/>
            </a:prstGeom>
            <a:solidFill>
              <a:srgbClr val="E0C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11">
              <a:extLst>
                <a:ext uri="{FF2B5EF4-FFF2-40B4-BE49-F238E27FC236}">
                  <a16:creationId xmlns:a16="http://schemas.microsoft.com/office/drawing/2014/main" id="{13B68A16-E33C-4BE5-BC2A-53CC7B0B1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90125" y="3028951"/>
              <a:ext cx="14288" cy="15875"/>
            </a:xfrm>
            <a:prstGeom prst="ellipse">
              <a:avLst/>
            </a:prstGeom>
            <a:solidFill>
              <a:srgbClr val="E0C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Oval 12">
              <a:extLst>
                <a:ext uri="{FF2B5EF4-FFF2-40B4-BE49-F238E27FC236}">
                  <a16:creationId xmlns:a16="http://schemas.microsoft.com/office/drawing/2014/main" id="{429F34BB-4E35-4F2C-A8CE-4745AA439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3488" y="2892426"/>
              <a:ext cx="14288" cy="14288"/>
            </a:xfrm>
            <a:prstGeom prst="ellipse">
              <a:avLst/>
            </a:prstGeom>
            <a:solidFill>
              <a:srgbClr val="D3BB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Oval 13">
              <a:extLst>
                <a:ext uri="{FF2B5EF4-FFF2-40B4-BE49-F238E27FC236}">
                  <a16:creationId xmlns:a16="http://schemas.microsoft.com/office/drawing/2014/main" id="{08349A90-4A54-412E-84CF-B6230BFEE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2088" y="2854326"/>
              <a:ext cx="26988" cy="28575"/>
            </a:xfrm>
            <a:prstGeom prst="ellipse">
              <a:avLst/>
            </a:prstGeom>
            <a:solidFill>
              <a:srgbClr val="E0C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35">
              <a:extLst>
                <a:ext uri="{FF2B5EF4-FFF2-40B4-BE49-F238E27FC236}">
                  <a16:creationId xmlns:a16="http://schemas.microsoft.com/office/drawing/2014/main" id="{D6BD5AE3-3398-4F7F-8BEE-6A2819777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5963" y="2573339"/>
              <a:ext cx="31750" cy="23813"/>
            </a:xfrm>
            <a:custGeom>
              <a:avLst/>
              <a:gdLst>
                <a:gd name="T0" fmla="*/ 5 w 11"/>
                <a:gd name="T1" fmla="*/ 8 h 8"/>
                <a:gd name="T2" fmla="*/ 6 w 11"/>
                <a:gd name="T3" fmla="*/ 0 h 8"/>
                <a:gd name="T4" fmla="*/ 5 w 11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8">
                  <a:moveTo>
                    <a:pt x="5" y="8"/>
                  </a:moveTo>
                  <a:cubicBezTo>
                    <a:pt x="10" y="8"/>
                    <a:pt x="11" y="0"/>
                    <a:pt x="6" y="0"/>
                  </a:cubicBezTo>
                  <a:cubicBezTo>
                    <a:pt x="1" y="0"/>
                    <a:pt x="0" y="8"/>
                    <a:pt x="5" y="8"/>
                  </a:cubicBezTo>
                  <a:close/>
                </a:path>
              </a:pathLst>
            </a:custGeom>
            <a:solidFill>
              <a:srgbClr val="BEE1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37">
              <a:extLst>
                <a:ext uri="{FF2B5EF4-FFF2-40B4-BE49-F238E27FC236}">
                  <a16:creationId xmlns:a16="http://schemas.microsoft.com/office/drawing/2014/main" id="{34A55940-C070-4BF8-8DEC-6CEB28BCD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0200" y="2767014"/>
              <a:ext cx="31750" cy="22225"/>
            </a:xfrm>
            <a:custGeom>
              <a:avLst/>
              <a:gdLst>
                <a:gd name="T0" fmla="*/ 5 w 11"/>
                <a:gd name="T1" fmla="*/ 8 h 8"/>
                <a:gd name="T2" fmla="*/ 5 w 11"/>
                <a:gd name="T3" fmla="*/ 0 h 8"/>
                <a:gd name="T4" fmla="*/ 5 w 11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8">
                  <a:moveTo>
                    <a:pt x="5" y="8"/>
                  </a:moveTo>
                  <a:cubicBezTo>
                    <a:pt x="10" y="8"/>
                    <a:pt x="11" y="0"/>
                    <a:pt x="5" y="0"/>
                  </a:cubicBezTo>
                  <a:cubicBezTo>
                    <a:pt x="0" y="0"/>
                    <a:pt x="0" y="8"/>
                    <a:pt x="5" y="8"/>
                  </a:cubicBezTo>
                  <a:close/>
                </a:path>
              </a:pathLst>
            </a:custGeom>
            <a:solidFill>
              <a:srgbClr val="BEE1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99">
              <a:extLst>
                <a:ext uri="{FF2B5EF4-FFF2-40B4-BE49-F238E27FC236}">
                  <a16:creationId xmlns:a16="http://schemas.microsoft.com/office/drawing/2014/main" id="{F95334A4-B03E-4E52-8341-CE9AA99B850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93275" y="3132139"/>
              <a:ext cx="746125" cy="1322388"/>
            </a:xfrm>
            <a:custGeom>
              <a:avLst/>
              <a:gdLst>
                <a:gd name="T0" fmla="*/ 132 w 255"/>
                <a:gd name="T1" fmla="*/ 29 h 452"/>
                <a:gd name="T2" fmla="*/ 246 w 255"/>
                <a:gd name="T3" fmla="*/ 150 h 452"/>
                <a:gd name="T4" fmla="*/ 180 w 255"/>
                <a:gd name="T5" fmla="*/ 311 h 452"/>
                <a:gd name="T6" fmla="*/ 121 w 255"/>
                <a:gd name="T7" fmla="*/ 436 h 452"/>
                <a:gd name="T8" fmla="*/ 30 w 255"/>
                <a:gd name="T9" fmla="*/ 330 h 452"/>
                <a:gd name="T10" fmla="*/ 72 w 255"/>
                <a:gd name="T11" fmla="*/ 242 h 452"/>
                <a:gd name="T12" fmla="*/ 132 w 255"/>
                <a:gd name="T13" fmla="*/ 29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5" h="452">
                  <a:moveTo>
                    <a:pt x="132" y="29"/>
                  </a:moveTo>
                  <a:cubicBezTo>
                    <a:pt x="172" y="0"/>
                    <a:pt x="255" y="73"/>
                    <a:pt x="246" y="150"/>
                  </a:cubicBezTo>
                  <a:cubicBezTo>
                    <a:pt x="237" y="228"/>
                    <a:pt x="184" y="272"/>
                    <a:pt x="180" y="311"/>
                  </a:cubicBezTo>
                  <a:cubicBezTo>
                    <a:pt x="176" y="361"/>
                    <a:pt x="174" y="422"/>
                    <a:pt x="121" y="436"/>
                  </a:cubicBezTo>
                  <a:cubicBezTo>
                    <a:pt x="59" y="452"/>
                    <a:pt x="0" y="396"/>
                    <a:pt x="30" y="330"/>
                  </a:cubicBezTo>
                  <a:cubicBezTo>
                    <a:pt x="45" y="295"/>
                    <a:pt x="71" y="270"/>
                    <a:pt x="72" y="242"/>
                  </a:cubicBezTo>
                  <a:cubicBezTo>
                    <a:pt x="74" y="191"/>
                    <a:pt x="76" y="70"/>
                    <a:pt x="132" y="29"/>
                  </a:cubicBezTo>
                  <a:close/>
                </a:path>
              </a:pathLst>
            </a:custGeom>
            <a:solidFill>
              <a:srgbClr val="F372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00">
              <a:extLst>
                <a:ext uri="{FF2B5EF4-FFF2-40B4-BE49-F238E27FC236}">
                  <a16:creationId xmlns:a16="http://schemas.microsoft.com/office/drawing/2014/main" id="{CD8E233A-9605-4EE3-B6C5-D9B01758A5DB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9150" y="3076576"/>
              <a:ext cx="747713" cy="1322388"/>
            </a:xfrm>
            <a:custGeom>
              <a:avLst/>
              <a:gdLst>
                <a:gd name="T0" fmla="*/ 132 w 256"/>
                <a:gd name="T1" fmla="*/ 29 h 452"/>
                <a:gd name="T2" fmla="*/ 246 w 256"/>
                <a:gd name="T3" fmla="*/ 150 h 452"/>
                <a:gd name="T4" fmla="*/ 181 w 256"/>
                <a:gd name="T5" fmla="*/ 311 h 452"/>
                <a:gd name="T6" fmla="*/ 121 w 256"/>
                <a:gd name="T7" fmla="*/ 436 h 452"/>
                <a:gd name="T8" fmla="*/ 30 w 256"/>
                <a:gd name="T9" fmla="*/ 329 h 452"/>
                <a:gd name="T10" fmla="*/ 73 w 256"/>
                <a:gd name="T11" fmla="*/ 242 h 452"/>
                <a:gd name="T12" fmla="*/ 132 w 256"/>
                <a:gd name="T13" fmla="*/ 29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6" h="452">
                  <a:moveTo>
                    <a:pt x="132" y="29"/>
                  </a:moveTo>
                  <a:cubicBezTo>
                    <a:pt x="172" y="0"/>
                    <a:pt x="256" y="73"/>
                    <a:pt x="246" y="150"/>
                  </a:cubicBezTo>
                  <a:cubicBezTo>
                    <a:pt x="237" y="228"/>
                    <a:pt x="184" y="272"/>
                    <a:pt x="181" y="311"/>
                  </a:cubicBezTo>
                  <a:cubicBezTo>
                    <a:pt x="176" y="361"/>
                    <a:pt x="175" y="422"/>
                    <a:pt x="121" y="436"/>
                  </a:cubicBezTo>
                  <a:cubicBezTo>
                    <a:pt x="59" y="452"/>
                    <a:pt x="0" y="396"/>
                    <a:pt x="30" y="329"/>
                  </a:cubicBezTo>
                  <a:cubicBezTo>
                    <a:pt x="46" y="295"/>
                    <a:pt x="72" y="270"/>
                    <a:pt x="73" y="242"/>
                  </a:cubicBezTo>
                  <a:cubicBezTo>
                    <a:pt x="75" y="191"/>
                    <a:pt x="76" y="70"/>
                    <a:pt x="132" y="29"/>
                  </a:cubicBezTo>
                  <a:close/>
                </a:path>
              </a:pathLst>
            </a:custGeom>
            <a:solidFill>
              <a:srgbClr val="F484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01">
              <a:extLst>
                <a:ext uri="{FF2B5EF4-FFF2-40B4-BE49-F238E27FC236}">
                  <a16:creationId xmlns:a16="http://schemas.microsoft.com/office/drawing/2014/main" id="{FBA58428-ADAA-4193-98F8-14AA673AD213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5825" y="3327401"/>
              <a:ext cx="576263" cy="720725"/>
            </a:xfrm>
            <a:custGeom>
              <a:avLst/>
              <a:gdLst>
                <a:gd name="T0" fmla="*/ 143 w 197"/>
                <a:gd name="T1" fmla="*/ 246 h 246"/>
                <a:gd name="T2" fmla="*/ 141 w 197"/>
                <a:gd name="T3" fmla="*/ 245 h 246"/>
                <a:gd name="T4" fmla="*/ 139 w 197"/>
                <a:gd name="T5" fmla="*/ 240 h 246"/>
                <a:gd name="T6" fmla="*/ 172 w 197"/>
                <a:gd name="T7" fmla="*/ 60 h 246"/>
                <a:gd name="T8" fmla="*/ 129 w 197"/>
                <a:gd name="T9" fmla="*/ 9 h 246"/>
                <a:gd name="T10" fmla="*/ 49 w 197"/>
                <a:gd name="T11" fmla="*/ 208 h 246"/>
                <a:gd name="T12" fmla="*/ 46 w 197"/>
                <a:gd name="T13" fmla="*/ 213 h 246"/>
                <a:gd name="T14" fmla="*/ 41 w 197"/>
                <a:gd name="T15" fmla="*/ 210 h 246"/>
                <a:gd name="T16" fmla="*/ 127 w 197"/>
                <a:gd name="T17" fmla="*/ 1 h 246"/>
                <a:gd name="T18" fmla="*/ 131 w 197"/>
                <a:gd name="T19" fmla="*/ 1 h 246"/>
                <a:gd name="T20" fmla="*/ 179 w 197"/>
                <a:gd name="T21" fmla="*/ 57 h 246"/>
                <a:gd name="T22" fmla="*/ 146 w 197"/>
                <a:gd name="T23" fmla="*/ 244 h 246"/>
                <a:gd name="T24" fmla="*/ 143 w 197"/>
                <a:gd name="T25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7" h="246">
                  <a:moveTo>
                    <a:pt x="143" y="246"/>
                  </a:moveTo>
                  <a:cubicBezTo>
                    <a:pt x="142" y="246"/>
                    <a:pt x="142" y="246"/>
                    <a:pt x="141" y="245"/>
                  </a:cubicBezTo>
                  <a:cubicBezTo>
                    <a:pt x="139" y="244"/>
                    <a:pt x="138" y="242"/>
                    <a:pt x="139" y="240"/>
                  </a:cubicBezTo>
                  <a:cubicBezTo>
                    <a:pt x="177" y="166"/>
                    <a:pt x="188" y="106"/>
                    <a:pt x="172" y="60"/>
                  </a:cubicBezTo>
                  <a:cubicBezTo>
                    <a:pt x="160" y="26"/>
                    <a:pt x="135" y="12"/>
                    <a:pt x="129" y="9"/>
                  </a:cubicBezTo>
                  <a:cubicBezTo>
                    <a:pt x="10" y="69"/>
                    <a:pt x="47" y="202"/>
                    <a:pt x="49" y="208"/>
                  </a:cubicBezTo>
                  <a:cubicBezTo>
                    <a:pt x="49" y="210"/>
                    <a:pt x="48" y="212"/>
                    <a:pt x="46" y="213"/>
                  </a:cubicBezTo>
                  <a:cubicBezTo>
                    <a:pt x="44" y="214"/>
                    <a:pt x="42" y="212"/>
                    <a:pt x="41" y="210"/>
                  </a:cubicBezTo>
                  <a:cubicBezTo>
                    <a:pt x="41" y="209"/>
                    <a:pt x="0" y="63"/>
                    <a:pt x="127" y="1"/>
                  </a:cubicBezTo>
                  <a:cubicBezTo>
                    <a:pt x="128" y="0"/>
                    <a:pt x="129" y="0"/>
                    <a:pt x="131" y="1"/>
                  </a:cubicBezTo>
                  <a:cubicBezTo>
                    <a:pt x="132" y="1"/>
                    <a:pt x="164" y="15"/>
                    <a:pt x="179" y="57"/>
                  </a:cubicBezTo>
                  <a:cubicBezTo>
                    <a:pt x="197" y="105"/>
                    <a:pt x="186" y="168"/>
                    <a:pt x="146" y="244"/>
                  </a:cubicBezTo>
                  <a:cubicBezTo>
                    <a:pt x="146" y="245"/>
                    <a:pt x="144" y="246"/>
                    <a:pt x="143" y="246"/>
                  </a:cubicBezTo>
                  <a:close/>
                </a:path>
              </a:pathLst>
            </a:custGeom>
            <a:solidFill>
              <a:srgbClr val="FBD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02">
              <a:extLst>
                <a:ext uri="{FF2B5EF4-FFF2-40B4-BE49-F238E27FC236}">
                  <a16:creationId xmlns:a16="http://schemas.microsoft.com/office/drawing/2014/main" id="{D1C2E191-4923-4175-8791-F0E529642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40950" y="3281364"/>
              <a:ext cx="30163" cy="69850"/>
            </a:xfrm>
            <a:custGeom>
              <a:avLst/>
              <a:gdLst>
                <a:gd name="T0" fmla="*/ 4 w 10"/>
                <a:gd name="T1" fmla="*/ 24 h 24"/>
                <a:gd name="T2" fmla="*/ 4 w 10"/>
                <a:gd name="T3" fmla="*/ 24 h 24"/>
                <a:gd name="T4" fmla="*/ 0 w 10"/>
                <a:gd name="T5" fmla="*/ 20 h 24"/>
                <a:gd name="T6" fmla="*/ 1 w 10"/>
                <a:gd name="T7" fmla="*/ 3 h 24"/>
                <a:gd name="T8" fmla="*/ 6 w 10"/>
                <a:gd name="T9" fmla="*/ 0 h 24"/>
                <a:gd name="T10" fmla="*/ 9 w 10"/>
                <a:gd name="T11" fmla="*/ 4 h 24"/>
                <a:gd name="T12" fmla="*/ 8 w 10"/>
                <a:gd name="T13" fmla="*/ 21 h 24"/>
                <a:gd name="T14" fmla="*/ 4 w 10"/>
                <a:gd name="T1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24">
                  <a:moveTo>
                    <a:pt x="4" y="24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1" y="24"/>
                    <a:pt x="0" y="22"/>
                    <a:pt x="0" y="2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1"/>
                    <a:pt x="4" y="0"/>
                    <a:pt x="6" y="0"/>
                  </a:cubicBezTo>
                  <a:cubicBezTo>
                    <a:pt x="8" y="0"/>
                    <a:pt x="10" y="2"/>
                    <a:pt x="9" y="4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3"/>
                    <a:pt x="6" y="24"/>
                    <a:pt x="4" y="24"/>
                  </a:cubicBezTo>
                  <a:close/>
                </a:path>
              </a:pathLst>
            </a:custGeom>
            <a:solidFill>
              <a:srgbClr val="FBD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03">
              <a:extLst>
                <a:ext uri="{FF2B5EF4-FFF2-40B4-BE49-F238E27FC236}">
                  <a16:creationId xmlns:a16="http://schemas.microsoft.com/office/drawing/2014/main" id="{923699B9-AEEC-419F-A893-580A69999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12250" y="2895601"/>
              <a:ext cx="631825" cy="1350963"/>
            </a:xfrm>
            <a:custGeom>
              <a:avLst/>
              <a:gdLst>
                <a:gd name="T0" fmla="*/ 128 w 216"/>
                <a:gd name="T1" fmla="*/ 34 h 462"/>
                <a:gd name="T2" fmla="*/ 0 w 216"/>
                <a:gd name="T3" fmla="*/ 140 h 462"/>
                <a:gd name="T4" fmla="*/ 46 w 216"/>
                <a:gd name="T5" fmla="*/ 308 h 462"/>
                <a:gd name="T6" fmla="*/ 90 w 216"/>
                <a:gd name="T7" fmla="*/ 438 h 462"/>
                <a:gd name="T8" fmla="*/ 194 w 216"/>
                <a:gd name="T9" fmla="*/ 344 h 462"/>
                <a:gd name="T10" fmla="*/ 162 w 216"/>
                <a:gd name="T11" fmla="*/ 252 h 462"/>
                <a:gd name="T12" fmla="*/ 128 w 216"/>
                <a:gd name="T13" fmla="*/ 34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462">
                  <a:moveTo>
                    <a:pt x="128" y="34"/>
                  </a:moveTo>
                  <a:cubicBezTo>
                    <a:pt x="91" y="0"/>
                    <a:pt x="0" y="62"/>
                    <a:pt x="0" y="140"/>
                  </a:cubicBezTo>
                  <a:cubicBezTo>
                    <a:pt x="0" y="218"/>
                    <a:pt x="47" y="269"/>
                    <a:pt x="46" y="308"/>
                  </a:cubicBezTo>
                  <a:cubicBezTo>
                    <a:pt x="45" y="358"/>
                    <a:pt x="39" y="418"/>
                    <a:pt x="90" y="438"/>
                  </a:cubicBezTo>
                  <a:cubicBezTo>
                    <a:pt x="151" y="462"/>
                    <a:pt x="216" y="413"/>
                    <a:pt x="194" y="344"/>
                  </a:cubicBezTo>
                  <a:cubicBezTo>
                    <a:pt x="182" y="308"/>
                    <a:pt x="160" y="280"/>
                    <a:pt x="162" y="252"/>
                  </a:cubicBezTo>
                  <a:cubicBezTo>
                    <a:pt x="166" y="201"/>
                    <a:pt x="179" y="81"/>
                    <a:pt x="128" y="34"/>
                  </a:cubicBezTo>
                  <a:close/>
                </a:path>
              </a:pathLst>
            </a:custGeom>
            <a:solidFill>
              <a:srgbClr val="F372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04">
              <a:extLst>
                <a:ext uri="{FF2B5EF4-FFF2-40B4-BE49-F238E27FC236}">
                  <a16:creationId xmlns:a16="http://schemas.microsoft.com/office/drawing/2014/main" id="{F948C52C-01E4-4594-8F47-5EA4DBF76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2725" y="2836864"/>
              <a:ext cx="631825" cy="1350963"/>
            </a:xfrm>
            <a:custGeom>
              <a:avLst/>
              <a:gdLst>
                <a:gd name="T0" fmla="*/ 128 w 216"/>
                <a:gd name="T1" fmla="*/ 34 h 462"/>
                <a:gd name="T2" fmla="*/ 0 w 216"/>
                <a:gd name="T3" fmla="*/ 141 h 462"/>
                <a:gd name="T4" fmla="*/ 46 w 216"/>
                <a:gd name="T5" fmla="*/ 308 h 462"/>
                <a:gd name="T6" fmla="*/ 90 w 216"/>
                <a:gd name="T7" fmla="*/ 439 h 462"/>
                <a:gd name="T8" fmla="*/ 193 w 216"/>
                <a:gd name="T9" fmla="*/ 344 h 462"/>
                <a:gd name="T10" fmla="*/ 162 w 216"/>
                <a:gd name="T11" fmla="*/ 252 h 462"/>
                <a:gd name="T12" fmla="*/ 128 w 216"/>
                <a:gd name="T13" fmla="*/ 34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462">
                  <a:moveTo>
                    <a:pt x="128" y="34"/>
                  </a:moveTo>
                  <a:cubicBezTo>
                    <a:pt x="91" y="0"/>
                    <a:pt x="0" y="63"/>
                    <a:pt x="0" y="141"/>
                  </a:cubicBezTo>
                  <a:cubicBezTo>
                    <a:pt x="0" y="218"/>
                    <a:pt x="47" y="269"/>
                    <a:pt x="46" y="308"/>
                  </a:cubicBezTo>
                  <a:cubicBezTo>
                    <a:pt x="45" y="358"/>
                    <a:pt x="39" y="419"/>
                    <a:pt x="90" y="439"/>
                  </a:cubicBezTo>
                  <a:cubicBezTo>
                    <a:pt x="150" y="462"/>
                    <a:pt x="216" y="414"/>
                    <a:pt x="193" y="344"/>
                  </a:cubicBezTo>
                  <a:cubicBezTo>
                    <a:pt x="182" y="308"/>
                    <a:pt x="159" y="280"/>
                    <a:pt x="162" y="252"/>
                  </a:cubicBezTo>
                  <a:cubicBezTo>
                    <a:pt x="166" y="201"/>
                    <a:pt x="179" y="81"/>
                    <a:pt x="128" y="34"/>
                  </a:cubicBezTo>
                  <a:close/>
                </a:path>
              </a:pathLst>
            </a:custGeom>
            <a:solidFill>
              <a:srgbClr val="F484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05">
              <a:extLst>
                <a:ext uri="{FF2B5EF4-FFF2-40B4-BE49-F238E27FC236}">
                  <a16:creationId xmlns:a16="http://schemas.microsoft.com/office/drawing/2014/main" id="{EEF9DF30-257A-4CB0-9246-981FEED87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7813" y="3094039"/>
              <a:ext cx="584200" cy="708025"/>
            </a:xfrm>
            <a:custGeom>
              <a:avLst/>
              <a:gdLst>
                <a:gd name="T0" fmla="*/ 37 w 200"/>
                <a:gd name="T1" fmla="*/ 242 h 242"/>
                <a:gd name="T2" fmla="*/ 33 w 200"/>
                <a:gd name="T3" fmla="*/ 240 h 242"/>
                <a:gd name="T4" fmla="*/ 23 w 200"/>
                <a:gd name="T5" fmla="*/ 51 h 242"/>
                <a:gd name="T6" fmla="*/ 78 w 200"/>
                <a:gd name="T7" fmla="*/ 0 h 242"/>
                <a:gd name="T8" fmla="*/ 81 w 200"/>
                <a:gd name="T9" fmla="*/ 1 h 242"/>
                <a:gd name="T10" fmla="*/ 142 w 200"/>
                <a:gd name="T11" fmla="*/ 219 h 242"/>
                <a:gd name="T12" fmla="*/ 137 w 200"/>
                <a:gd name="T13" fmla="*/ 221 h 242"/>
                <a:gd name="T14" fmla="*/ 135 w 200"/>
                <a:gd name="T15" fmla="*/ 216 h 242"/>
                <a:gd name="T16" fmla="*/ 78 w 200"/>
                <a:gd name="T17" fmla="*/ 9 h 242"/>
                <a:gd name="T18" fmla="*/ 30 w 200"/>
                <a:gd name="T19" fmla="*/ 55 h 242"/>
                <a:gd name="T20" fmla="*/ 41 w 200"/>
                <a:gd name="T21" fmla="*/ 237 h 242"/>
                <a:gd name="T22" fmla="*/ 38 w 200"/>
                <a:gd name="T23" fmla="*/ 242 h 242"/>
                <a:gd name="T24" fmla="*/ 37 w 200"/>
                <a:gd name="T25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242">
                  <a:moveTo>
                    <a:pt x="37" y="242"/>
                  </a:moveTo>
                  <a:cubicBezTo>
                    <a:pt x="35" y="242"/>
                    <a:pt x="34" y="241"/>
                    <a:pt x="33" y="240"/>
                  </a:cubicBezTo>
                  <a:cubicBezTo>
                    <a:pt x="3" y="160"/>
                    <a:pt x="0" y="96"/>
                    <a:pt x="23" y="51"/>
                  </a:cubicBezTo>
                  <a:cubicBezTo>
                    <a:pt x="43" y="11"/>
                    <a:pt x="76" y="1"/>
                    <a:pt x="78" y="0"/>
                  </a:cubicBezTo>
                  <a:cubicBezTo>
                    <a:pt x="79" y="0"/>
                    <a:pt x="80" y="0"/>
                    <a:pt x="81" y="1"/>
                  </a:cubicBezTo>
                  <a:cubicBezTo>
                    <a:pt x="200" y="78"/>
                    <a:pt x="143" y="218"/>
                    <a:pt x="142" y="219"/>
                  </a:cubicBezTo>
                  <a:cubicBezTo>
                    <a:pt x="141" y="221"/>
                    <a:pt x="139" y="222"/>
                    <a:pt x="137" y="221"/>
                  </a:cubicBezTo>
                  <a:cubicBezTo>
                    <a:pt x="135" y="220"/>
                    <a:pt x="134" y="218"/>
                    <a:pt x="135" y="216"/>
                  </a:cubicBezTo>
                  <a:cubicBezTo>
                    <a:pt x="137" y="211"/>
                    <a:pt x="189" y="82"/>
                    <a:pt x="78" y="9"/>
                  </a:cubicBezTo>
                  <a:cubicBezTo>
                    <a:pt x="72" y="11"/>
                    <a:pt x="46" y="23"/>
                    <a:pt x="30" y="55"/>
                  </a:cubicBezTo>
                  <a:cubicBezTo>
                    <a:pt x="8" y="98"/>
                    <a:pt x="12" y="159"/>
                    <a:pt x="41" y="237"/>
                  </a:cubicBezTo>
                  <a:cubicBezTo>
                    <a:pt x="42" y="239"/>
                    <a:pt x="41" y="241"/>
                    <a:pt x="38" y="242"/>
                  </a:cubicBezTo>
                  <a:cubicBezTo>
                    <a:pt x="38" y="242"/>
                    <a:pt x="38" y="242"/>
                    <a:pt x="37" y="242"/>
                  </a:cubicBezTo>
                  <a:close/>
                </a:path>
              </a:pathLst>
            </a:custGeom>
            <a:solidFill>
              <a:srgbClr val="FBD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06">
              <a:extLst>
                <a:ext uri="{FF2B5EF4-FFF2-40B4-BE49-F238E27FC236}">
                  <a16:creationId xmlns:a16="http://schemas.microsoft.com/office/drawing/2014/main" id="{AB65AB9C-06D9-4A6D-8F92-127E59C6A1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6888" y="3046414"/>
              <a:ext cx="26988" cy="71438"/>
            </a:xfrm>
            <a:custGeom>
              <a:avLst/>
              <a:gdLst>
                <a:gd name="T0" fmla="*/ 4 w 9"/>
                <a:gd name="T1" fmla="*/ 24 h 24"/>
                <a:gd name="T2" fmla="*/ 4 w 9"/>
                <a:gd name="T3" fmla="*/ 24 h 24"/>
                <a:gd name="T4" fmla="*/ 0 w 9"/>
                <a:gd name="T5" fmla="*/ 20 h 24"/>
                <a:gd name="T6" fmla="*/ 0 w 9"/>
                <a:gd name="T7" fmla="*/ 4 h 24"/>
                <a:gd name="T8" fmla="*/ 5 w 9"/>
                <a:gd name="T9" fmla="*/ 0 h 24"/>
                <a:gd name="T10" fmla="*/ 8 w 9"/>
                <a:gd name="T11" fmla="*/ 4 h 24"/>
                <a:gd name="T12" fmla="*/ 8 w 9"/>
                <a:gd name="T13" fmla="*/ 20 h 24"/>
                <a:gd name="T14" fmla="*/ 4 w 9"/>
                <a:gd name="T1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24">
                  <a:moveTo>
                    <a:pt x="4" y="24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2" y="24"/>
                    <a:pt x="0" y="22"/>
                    <a:pt x="0" y="2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1"/>
                    <a:pt x="2" y="0"/>
                    <a:pt x="5" y="0"/>
                  </a:cubicBezTo>
                  <a:cubicBezTo>
                    <a:pt x="7" y="0"/>
                    <a:pt x="9" y="2"/>
                    <a:pt x="8" y="4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3"/>
                    <a:pt x="6" y="24"/>
                    <a:pt x="4" y="24"/>
                  </a:cubicBezTo>
                  <a:close/>
                </a:path>
              </a:pathLst>
            </a:custGeom>
            <a:solidFill>
              <a:srgbClr val="FBD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A0A0916E-7CEA-42C1-AA4A-A7B2B7D7EFAA}"/>
              </a:ext>
            </a:extLst>
          </p:cNvPr>
          <p:cNvGrpSpPr/>
          <p:nvPr/>
        </p:nvGrpSpPr>
        <p:grpSpPr>
          <a:xfrm>
            <a:off x="6196920" y="5122741"/>
            <a:ext cx="1998663" cy="1450976"/>
            <a:chOff x="6110288" y="4165601"/>
            <a:chExt cx="1998663" cy="1450976"/>
          </a:xfrm>
        </p:grpSpPr>
        <p:sp>
          <p:nvSpPr>
            <p:cNvPr id="174" name="Freeform 107">
              <a:extLst>
                <a:ext uri="{FF2B5EF4-FFF2-40B4-BE49-F238E27FC236}">
                  <a16:creationId xmlns:a16="http://schemas.microsoft.com/office/drawing/2014/main" id="{BED007A3-3D6C-49DD-8D1F-A3EA8DFEDF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0413" y="4325939"/>
              <a:ext cx="998538" cy="1290638"/>
            </a:xfrm>
            <a:custGeom>
              <a:avLst/>
              <a:gdLst>
                <a:gd name="T0" fmla="*/ 341 w 341"/>
                <a:gd name="T1" fmla="*/ 441 h 441"/>
                <a:gd name="T2" fmla="*/ 0 w 341"/>
                <a:gd name="T3" fmla="*/ 433 h 441"/>
                <a:gd name="T4" fmla="*/ 0 w 341"/>
                <a:gd name="T5" fmla="*/ 37 h 441"/>
                <a:gd name="T6" fmla="*/ 341 w 341"/>
                <a:gd name="T7" fmla="*/ 37 h 441"/>
                <a:gd name="T8" fmla="*/ 341 w 341"/>
                <a:gd name="T9" fmla="*/ 441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441">
                  <a:moveTo>
                    <a:pt x="341" y="441"/>
                  </a:moveTo>
                  <a:cubicBezTo>
                    <a:pt x="230" y="403"/>
                    <a:pt x="110" y="396"/>
                    <a:pt x="0" y="433"/>
                  </a:cubicBezTo>
                  <a:cubicBezTo>
                    <a:pt x="0" y="291"/>
                    <a:pt x="0" y="179"/>
                    <a:pt x="0" y="37"/>
                  </a:cubicBezTo>
                  <a:cubicBezTo>
                    <a:pt x="110" y="0"/>
                    <a:pt x="230" y="0"/>
                    <a:pt x="341" y="37"/>
                  </a:cubicBezTo>
                  <a:cubicBezTo>
                    <a:pt x="341" y="179"/>
                    <a:pt x="341" y="299"/>
                    <a:pt x="341" y="441"/>
                  </a:cubicBezTo>
                  <a:close/>
                </a:path>
              </a:pathLst>
            </a:custGeom>
            <a:solidFill>
              <a:srgbClr val="5F69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08">
              <a:extLst>
                <a:ext uri="{FF2B5EF4-FFF2-40B4-BE49-F238E27FC236}">
                  <a16:creationId xmlns:a16="http://schemas.microsoft.com/office/drawing/2014/main" id="{F7A5E813-E84E-4253-BB71-3FEEAFE39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0288" y="4325939"/>
              <a:ext cx="1000125" cy="1290638"/>
            </a:xfrm>
            <a:custGeom>
              <a:avLst/>
              <a:gdLst>
                <a:gd name="T0" fmla="*/ 0 w 342"/>
                <a:gd name="T1" fmla="*/ 441 h 441"/>
                <a:gd name="T2" fmla="*/ 342 w 342"/>
                <a:gd name="T3" fmla="*/ 433 h 441"/>
                <a:gd name="T4" fmla="*/ 342 w 342"/>
                <a:gd name="T5" fmla="*/ 37 h 441"/>
                <a:gd name="T6" fmla="*/ 0 w 342"/>
                <a:gd name="T7" fmla="*/ 37 h 441"/>
                <a:gd name="T8" fmla="*/ 0 w 342"/>
                <a:gd name="T9" fmla="*/ 441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2" h="441">
                  <a:moveTo>
                    <a:pt x="0" y="441"/>
                  </a:moveTo>
                  <a:cubicBezTo>
                    <a:pt x="111" y="403"/>
                    <a:pt x="231" y="396"/>
                    <a:pt x="342" y="433"/>
                  </a:cubicBezTo>
                  <a:cubicBezTo>
                    <a:pt x="342" y="291"/>
                    <a:pt x="342" y="179"/>
                    <a:pt x="342" y="37"/>
                  </a:cubicBezTo>
                  <a:cubicBezTo>
                    <a:pt x="231" y="0"/>
                    <a:pt x="111" y="0"/>
                    <a:pt x="0" y="37"/>
                  </a:cubicBezTo>
                  <a:cubicBezTo>
                    <a:pt x="0" y="179"/>
                    <a:pt x="0" y="299"/>
                    <a:pt x="0" y="441"/>
                  </a:cubicBezTo>
                  <a:close/>
                </a:path>
              </a:pathLst>
            </a:custGeom>
            <a:solidFill>
              <a:srgbClr val="4C54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09">
              <a:extLst>
                <a:ext uri="{FF2B5EF4-FFF2-40B4-BE49-F238E27FC236}">
                  <a16:creationId xmlns:a16="http://schemas.microsoft.com/office/drawing/2014/main" id="{12F8D26C-A84F-4242-8788-69758DF84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8550" y="4256089"/>
              <a:ext cx="1865313" cy="1266825"/>
            </a:xfrm>
            <a:custGeom>
              <a:avLst/>
              <a:gdLst>
                <a:gd name="T0" fmla="*/ 319 w 638"/>
                <a:gd name="T1" fmla="*/ 35 h 433"/>
                <a:gd name="T2" fmla="*/ 0 w 638"/>
                <a:gd name="T3" fmla="*/ 35 h 433"/>
                <a:gd name="T4" fmla="*/ 0 w 638"/>
                <a:gd name="T5" fmla="*/ 433 h 433"/>
                <a:gd name="T6" fmla="*/ 319 w 638"/>
                <a:gd name="T7" fmla="*/ 433 h 433"/>
                <a:gd name="T8" fmla="*/ 319 w 638"/>
                <a:gd name="T9" fmla="*/ 433 h 433"/>
                <a:gd name="T10" fmla="*/ 319 w 638"/>
                <a:gd name="T11" fmla="*/ 433 h 433"/>
                <a:gd name="T12" fmla="*/ 319 w 638"/>
                <a:gd name="T13" fmla="*/ 433 h 433"/>
                <a:gd name="T14" fmla="*/ 319 w 638"/>
                <a:gd name="T15" fmla="*/ 433 h 433"/>
                <a:gd name="T16" fmla="*/ 638 w 638"/>
                <a:gd name="T17" fmla="*/ 433 h 433"/>
                <a:gd name="T18" fmla="*/ 638 w 638"/>
                <a:gd name="T19" fmla="*/ 35 h 433"/>
                <a:gd name="T20" fmla="*/ 319 w 638"/>
                <a:gd name="T21" fmla="*/ 35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8" h="433">
                  <a:moveTo>
                    <a:pt x="319" y="35"/>
                  </a:moveTo>
                  <a:cubicBezTo>
                    <a:pt x="215" y="0"/>
                    <a:pt x="103" y="0"/>
                    <a:pt x="0" y="35"/>
                  </a:cubicBezTo>
                  <a:cubicBezTo>
                    <a:pt x="0" y="167"/>
                    <a:pt x="0" y="300"/>
                    <a:pt x="0" y="433"/>
                  </a:cubicBezTo>
                  <a:cubicBezTo>
                    <a:pt x="103" y="397"/>
                    <a:pt x="215" y="397"/>
                    <a:pt x="319" y="433"/>
                  </a:cubicBezTo>
                  <a:cubicBezTo>
                    <a:pt x="319" y="433"/>
                    <a:pt x="319" y="433"/>
                    <a:pt x="319" y="433"/>
                  </a:cubicBezTo>
                  <a:cubicBezTo>
                    <a:pt x="319" y="433"/>
                    <a:pt x="319" y="433"/>
                    <a:pt x="319" y="433"/>
                  </a:cubicBezTo>
                  <a:cubicBezTo>
                    <a:pt x="319" y="433"/>
                    <a:pt x="319" y="433"/>
                    <a:pt x="319" y="433"/>
                  </a:cubicBezTo>
                  <a:cubicBezTo>
                    <a:pt x="319" y="433"/>
                    <a:pt x="319" y="433"/>
                    <a:pt x="319" y="433"/>
                  </a:cubicBezTo>
                  <a:cubicBezTo>
                    <a:pt x="422" y="397"/>
                    <a:pt x="534" y="397"/>
                    <a:pt x="638" y="433"/>
                  </a:cubicBezTo>
                  <a:cubicBezTo>
                    <a:pt x="638" y="300"/>
                    <a:pt x="638" y="167"/>
                    <a:pt x="638" y="35"/>
                  </a:cubicBezTo>
                  <a:cubicBezTo>
                    <a:pt x="534" y="0"/>
                    <a:pt x="422" y="0"/>
                    <a:pt x="319" y="35"/>
                  </a:cubicBezTo>
                  <a:close/>
                </a:path>
              </a:pathLst>
            </a:custGeom>
            <a:solidFill>
              <a:srgbClr val="DCE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10">
              <a:extLst>
                <a:ext uri="{FF2B5EF4-FFF2-40B4-BE49-F238E27FC236}">
                  <a16:creationId xmlns:a16="http://schemas.microsoft.com/office/drawing/2014/main" id="{59F92D68-9A44-415B-897B-99F37709B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0413" y="4165601"/>
              <a:ext cx="933450" cy="1266825"/>
            </a:xfrm>
            <a:custGeom>
              <a:avLst/>
              <a:gdLst>
                <a:gd name="T0" fmla="*/ 319 w 319"/>
                <a:gd name="T1" fmla="*/ 433 h 433"/>
                <a:gd name="T2" fmla="*/ 0 w 319"/>
                <a:gd name="T3" fmla="*/ 433 h 433"/>
                <a:gd name="T4" fmla="*/ 0 w 319"/>
                <a:gd name="T5" fmla="*/ 35 h 433"/>
                <a:gd name="T6" fmla="*/ 319 w 319"/>
                <a:gd name="T7" fmla="*/ 35 h 433"/>
                <a:gd name="T8" fmla="*/ 319 w 319"/>
                <a:gd name="T9" fmla="*/ 433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9" h="433">
                  <a:moveTo>
                    <a:pt x="319" y="433"/>
                  </a:moveTo>
                  <a:cubicBezTo>
                    <a:pt x="215" y="397"/>
                    <a:pt x="103" y="397"/>
                    <a:pt x="0" y="433"/>
                  </a:cubicBezTo>
                  <a:cubicBezTo>
                    <a:pt x="0" y="300"/>
                    <a:pt x="0" y="167"/>
                    <a:pt x="0" y="35"/>
                  </a:cubicBezTo>
                  <a:cubicBezTo>
                    <a:pt x="103" y="0"/>
                    <a:pt x="215" y="0"/>
                    <a:pt x="319" y="35"/>
                  </a:cubicBezTo>
                  <a:cubicBezTo>
                    <a:pt x="319" y="167"/>
                    <a:pt x="319" y="300"/>
                    <a:pt x="319" y="4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11">
              <a:extLst>
                <a:ext uri="{FF2B5EF4-FFF2-40B4-BE49-F238E27FC236}">
                  <a16:creationId xmlns:a16="http://schemas.microsoft.com/office/drawing/2014/main" id="{75D841DD-D802-4166-9E0A-C74B4EB0889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1850" y="4256089"/>
              <a:ext cx="490538" cy="265113"/>
            </a:xfrm>
            <a:custGeom>
              <a:avLst/>
              <a:gdLst>
                <a:gd name="T0" fmla="*/ 168 w 168"/>
                <a:gd name="T1" fmla="*/ 74 h 91"/>
                <a:gd name="T2" fmla="*/ 0 w 168"/>
                <a:gd name="T3" fmla="*/ 91 h 91"/>
                <a:gd name="T4" fmla="*/ 0 w 168"/>
                <a:gd name="T5" fmla="*/ 21 h 91"/>
                <a:gd name="T6" fmla="*/ 168 w 168"/>
                <a:gd name="T7" fmla="*/ 3 h 91"/>
                <a:gd name="T8" fmla="*/ 168 w 168"/>
                <a:gd name="T9" fmla="*/ 7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1">
                  <a:moveTo>
                    <a:pt x="168" y="74"/>
                  </a:moveTo>
                  <a:cubicBezTo>
                    <a:pt x="112" y="70"/>
                    <a:pt x="55" y="76"/>
                    <a:pt x="0" y="91"/>
                  </a:cubicBezTo>
                  <a:cubicBezTo>
                    <a:pt x="0" y="68"/>
                    <a:pt x="0" y="44"/>
                    <a:pt x="0" y="21"/>
                  </a:cubicBezTo>
                  <a:cubicBezTo>
                    <a:pt x="55" y="5"/>
                    <a:pt x="112" y="0"/>
                    <a:pt x="168" y="3"/>
                  </a:cubicBezTo>
                  <a:cubicBezTo>
                    <a:pt x="168" y="27"/>
                    <a:pt x="168" y="50"/>
                    <a:pt x="168" y="74"/>
                  </a:cubicBezTo>
                  <a:close/>
                </a:path>
              </a:pathLst>
            </a:custGeom>
            <a:solidFill>
              <a:srgbClr val="DCE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12">
              <a:extLst>
                <a:ext uri="{FF2B5EF4-FFF2-40B4-BE49-F238E27FC236}">
                  <a16:creationId xmlns:a16="http://schemas.microsoft.com/office/drawing/2014/main" id="{5119486D-E17A-4FFA-8D61-130353429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1125" y="4270376"/>
              <a:ext cx="239713" cy="690563"/>
            </a:xfrm>
            <a:custGeom>
              <a:avLst/>
              <a:gdLst>
                <a:gd name="T0" fmla="*/ 0 w 82"/>
                <a:gd name="T1" fmla="*/ 220 h 236"/>
                <a:gd name="T2" fmla="*/ 82 w 82"/>
                <a:gd name="T3" fmla="*/ 236 h 236"/>
                <a:gd name="T4" fmla="*/ 82 w 82"/>
                <a:gd name="T5" fmla="*/ 16 h 236"/>
                <a:gd name="T6" fmla="*/ 0 w 82"/>
                <a:gd name="T7" fmla="*/ 0 h 236"/>
                <a:gd name="T8" fmla="*/ 0 w 82"/>
                <a:gd name="T9" fmla="*/ 22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236">
                  <a:moveTo>
                    <a:pt x="0" y="220"/>
                  </a:moveTo>
                  <a:cubicBezTo>
                    <a:pt x="28" y="223"/>
                    <a:pt x="55" y="229"/>
                    <a:pt x="82" y="236"/>
                  </a:cubicBezTo>
                  <a:cubicBezTo>
                    <a:pt x="82" y="163"/>
                    <a:pt x="82" y="89"/>
                    <a:pt x="82" y="16"/>
                  </a:cubicBezTo>
                  <a:cubicBezTo>
                    <a:pt x="55" y="8"/>
                    <a:pt x="28" y="3"/>
                    <a:pt x="0" y="0"/>
                  </a:cubicBezTo>
                  <a:cubicBezTo>
                    <a:pt x="0" y="73"/>
                    <a:pt x="0" y="147"/>
                    <a:pt x="0" y="220"/>
                  </a:cubicBezTo>
                  <a:close/>
                </a:path>
              </a:pathLst>
            </a:custGeom>
            <a:solidFill>
              <a:srgbClr val="DCE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13">
              <a:extLst>
                <a:ext uri="{FF2B5EF4-FFF2-40B4-BE49-F238E27FC236}">
                  <a16:creationId xmlns:a16="http://schemas.microsoft.com/office/drawing/2014/main" id="{7EC8F7C3-17B5-4773-A763-4120CF3FDE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8675" y="4559301"/>
              <a:ext cx="493713" cy="85725"/>
            </a:xfrm>
            <a:custGeom>
              <a:avLst/>
              <a:gdLst>
                <a:gd name="T0" fmla="*/ 2 w 169"/>
                <a:gd name="T1" fmla="*/ 29 h 29"/>
                <a:gd name="T2" fmla="*/ 0 w 169"/>
                <a:gd name="T3" fmla="*/ 21 h 29"/>
                <a:gd name="T4" fmla="*/ 169 w 169"/>
                <a:gd name="T5" fmla="*/ 3 h 29"/>
                <a:gd name="T6" fmla="*/ 169 w 169"/>
                <a:gd name="T7" fmla="*/ 11 h 29"/>
                <a:gd name="T8" fmla="*/ 2 w 169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29">
                  <a:moveTo>
                    <a:pt x="2" y="29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55" y="6"/>
                    <a:pt x="112" y="0"/>
                    <a:pt x="169" y="3"/>
                  </a:cubicBezTo>
                  <a:cubicBezTo>
                    <a:pt x="169" y="11"/>
                    <a:pt x="169" y="11"/>
                    <a:pt x="169" y="11"/>
                  </a:cubicBezTo>
                  <a:cubicBezTo>
                    <a:pt x="112" y="8"/>
                    <a:pt x="56" y="14"/>
                    <a:pt x="2" y="29"/>
                  </a:cubicBezTo>
                  <a:close/>
                </a:path>
              </a:pathLst>
            </a:custGeom>
            <a:solidFill>
              <a:srgbClr val="C3D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14">
              <a:extLst>
                <a:ext uri="{FF2B5EF4-FFF2-40B4-BE49-F238E27FC236}">
                  <a16:creationId xmlns:a16="http://schemas.microsoft.com/office/drawing/2014/main" id="{D905EEFB-05FA-4377-A407-AEB68BF494D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8675" y="4621214"/>
              <a:ext cx="493713" cy="87313"/>
            </a:xfrm>
            <a:custGeom>
              <a:avLst/>
              <a:gdLst>
                <a:gd name="T0" fmla="*/ 2 w 169"/>
                <a:gd name="T1" fmla="*/ 30 h 30"/>
                <a:gd name="T2" fmla="*/ 0 w 169"/>
                <a:gd name="T3" fmla="*/ 22 h 30"/>
                <a:gd name="T4" fmla="*/ 169 w 169"/>
                <a:gd name="T5" fmla="*/ 4 h 30"/>
                <a:gd name="T6" fmla="*/ 169 w 169"/>
                <a:gd name="T7" fmla="*/ 12 h 30"/>
                <a:gd name="T8" fmla="*/ 2 w 169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30">
                  <a:moveTo>
                    <a:pt x="2" y="3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55" y="6"/>
                    <a:pt x="112" y="0"/>
                    <a:pt x="169" y="4"/>
                  </a:cubicBezTo>
                  <a:cubicBezTo>
                    <a:pt x="169" y="12"/>
                    <a:pt x="169" y="12"/>
                    <a:pt x="169" y="12"/>
                  </a:cubicBezTo>
                  <a:cubicBezTo>
                    <a:pt x="112" y="8"/>
                    <a:pt x="56" y="14"/>
                    <a:pt x="2" y="30"/>
                  </a:cubicBezTo>
                  <a:close/>
                </a:path>
              </a:pathLst>
            </a:custGeom>
            <a:solidFill>
              <a:srgbClr val="C3D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15">
              <a:extLst>
                <a:ext uri="{FF2B5EF4-FFF2-40B4-BE49-F238E27FC236}">
                  <a16:creationId xmlns:a16="http://schemas.microsoft.com/office/drawing/2014/main" id="{432B4AAB-3CB3-48A6-9714-1CB73000B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8675" y="4686301"/>
              <a:ext cx="493713" cy="87313"/>
            </a:xfrm>
            <a:custGeom>
              <a:avLst/>
              <a:gdLst>
                <a:gd name="T0" fmla="*/ 2 w 169"/>
                <a:gd name="T1" fmla="*/ 30 h 30"/>
                <a:gd name="T2" fmla="*/ 0 w 169"/>
                <a:gd name="T3" fmla="*/ 22 h 30"/>
                <a:gd name="T4" fmla="*/ 169 w 169"/>
                <a:gd name="T5" fmla="*/ 4 h 30"/>
                <a:gd name="T6" fmla="*/ 169 w 169"/>
                <a:gd name="T7" fmla="*/ 12 h 30"/>
                <a:gd name="T8" fmla="*/ 2 w 169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30">
                  <a:moveTo>
                    <a:pt x="2" y="3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55" y="6"/>
                    <a:pt x="112" y="0"/>
                    <a:pt x="169" y="4"/>
                  </a:cubicBezTo>
                  <a:cubicBezTo>
                    <a:pt x="169" y="12"/>
                    <a:pt x="169" y="12"/>
                    <a:pt x="169" y="12"/>
                  </a:cubicBezTo>
                  <a:cubicBezTo>
                    <a:pt x="112" y="8"/>
                    <a:pt x="56" y="14"/>
                    <a:pt x="2" y="30"/>
                  </a:cubicBezTo>
                  <a:close/>
                </a:path>
              </a:pathLst>
            </a:custGeom>
            <a:solidFill>
              <a:srgbClr val="C3D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16">
              <a:extLst>
                <a:ext uri="{FF2B5EF4-FFF2-40B4-BE49-F238E27FC236}">
                  <a16:creationId xmlns:a16="http://schemas.microsoft.com/office/drawing/2014/main" id="{F8423A94-97ED-4A2D-883D-81BF62F8D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8675" y="4749801"/>
              <a:ext cx="493713" cy="85725"/>
            </a:xfrm>
            <a:custGeom>
              <a:avLst/>
              <a:gdLst>
                <a:gd name="T0" fmla="*/ 2 w 169"/>
                <a:gd name="T1" fmla="*/ 29 h 29"/>
                <a:gd name="T2" fmla="*/ 0 w 169"/>
                <a:gd name="T3" fmla="*/ 22 h 29"/>
                <a:gd name="T4" fmla="*/ 169 w 169"/>
                <a:gd name="T5" fmla="*/ 4 h 29"/>
                <a:gd name="T6" fmla="*/ 169 w 169"/>
                <a:gd name="T7" fmla="*/ 12 h 29"/>
                <a:gd name="T8" fmla="*/ 2 w 169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29">
                  <a:moveTo>
                    <a:pt x="2" y="29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55" y="6"/>
                    <a:pt x="112" y="0"/>
                    <a:pt x="169" y="4"/>
                  </a:cubicBezTo>
                  <a:cubicBezTo>
                    <a:pt x="169" y="12"/>
                    <a:pt x="169" y="12"/>
                    <a:pt x="169" y="12"/>
                  </a:cubicBezTo>
                  <a:cubicBezTo>
                    <a:pt x="112" y="8"/>
                    <a:pt x="56" y="14"/>
                    <a:pt x="2" y="29"/>
                  </a:cubicBezTo>
                  <a:close/>
                </a:path>
              </a:pathLst>
            </a:custGeom>
            <a:solidFill>
              <a:srgbClr val="C3D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17">
              <a:extLst>
                <a:ext uri="{FF2B5EF4-FFF2-40B4-BE49-F238E27FC236}">
                  <a16:creationId xmlns:a16="http://schemas.microsoft.com/office/drawing/2014/main" id="{64E89ACE-1A10-466F-9C76-8F205A341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8675" y="5095876"/>
              <a:ext cx="795338" cy="98425"/>
            </a:xfrm>
            <a:custGeom>
              <a:avLst/>
              <a:gdLst>
                <a:gd name="T0" fmla="*/ 270 w 272"/>
                <a:gd name="T1" fmla="*/ 34 h 34"/>
                <a:gd name="T2" fmla="*/ 2 w 272"/>
                <a:gd name="T3" fmla="*/ 34 h 34"/>
                <a:gd name="T4" fmla="*/ 0 w 272"/>
                <a:gd name="T5" fmla="*/ 26 h 34"/>
                <a:gd name="T6" fmla="*/ 272 w 272"/>
                <a:gd name="T7" fmla="*/ 26 h 34"/>
                <a:gd name="T8" fmla="*/ 270 w 272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34">
                  <a:moveTo>
                    <a:pt x="270" y="34"/>
                  </a:moveTo>
                  <a:cubicBezTo>
                    <a:pt x="183" y="9"/>
                    <a:pt x="90" y="9"/>
                    <a:pt x="2" y="34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89" y="0"/>
                    <a:pt x="183" y="0"/>
                    <a:pt x="272" y="26"/>
                  </a:cubicBezTo>
                  <a:cubicBezTo>
                    <a:pt x="270" y="34"/>
                    <a:pt x="270" y="34"/>
                    <a:pt x="270" y="34"/>
                  </a:cubicBezTo>
                  <a:close/>
                </a:path>
              </a:pathLst>
            </a:custGeom>
            <a:solidFill>
              <a:srgbClr val="C3D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18">
              <a:extLst>
                <a:ext uri="{FF2B5EF4-FFF2-40B4-BE49-F238E27FC236}">
                  <a16:creationId xmlns:a16="http://schemas.microsoft.com/office/drawing/2014/main" id="{0701E475-1419-43BD-8FB7-8DC23FAD4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8675" y="5159376"/>
              <a:ext cx="795338" cy="96838"/>
            </a:xfrm>
            <a:custGeom>
              <a:avLst/>
              <a:gdLst>
                <a:gd name="T0" fmla="*/ 270 w 272"/>
                <a:gd name="T1" fmla="*/ 33 h 33"/>
                <a:gd name="T2" fmla="*/ 2 w 272"/>
                <a:gd name="T3" fmla="*/ 33 h 33"/>
                <a:gd name="T4" fmla="*/ 0 w 272"/>
                <a:gd name="T5" fmla="*/ 26 h 33"/>
                <a:gd name="T6" fmla="*/ 272 w 272"/>
                <a:gd name="T7" fmla="*/ 26 h 33"/>
                <a:gd name="T8" fmla="*/ 270 w 272"/>
                <a:gd name="T9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33">
                  <a:moveTo>
                    <a:pt x="270" y="33"/>
                  </a:moveTo>
                  <a:cubicBezTo>
                    <a:pt x="183" y="8"/>
                    <a:pt x="90" y="8"/>
                    <a:pt x="2" y="33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89" y="0"/>
                    <a:pt x="183" y="0"/>
                    <a:pt x="272" y="26"/>
                  </a:cubicBezTo>
                  <a:cubicBezTo>
                    <a:pt x="270" y="33"/>
                    <a:pt x="270" y="33"/>
                    <a:pt x="270" y="33"/>
                  </a:cubicBezTo>
                  <a:close/>
                </a:path>
              </a:pathLst>
            </a:custGeom>
            <a:solidFill>
              <a:srgbClr val="C3D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19">
              <a:extLst>
                <a:ext uri="{FF2B5EF4-FFF2-40B4-BE49-F238E27FC236}">
                  <a16:creationId xmlns:a16="http://schemas.microsoft.com/office/drawing/2014/main" id="{88D841AF-9B52-4CDE-B63F-6A7D76E54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1850" y="4846639"/>
              <a:ext cx="282575" cy="249238"/>
            </a:xfrm>
            <a:custGeom>
              <a:avLst/>
              <a:gdLst>
                <a:gd name="T0" fmla="*/ 97 w 97"/>
                <a:gd name="T1" fmla="*/ 67 h 85"/>
                <a:gd name="T2" fmla="*/ 0 w 97"/>
                <a:gd name="T3" fmla="*/ 85 h 85"/>
                <a:gd name="T4" fmla="*/ 0 w 97"/>
                <a:gd name="T5" fmla="*/ 17 h 85"/>
                <a:gd name="T6" fmla="*/ 97 w 97"/>
                <a:gd name="T7" fmla="*/ 0 h 85"/>
                <a:gd name="T8" fmla="*/ 97 w 97"/>
                <a:gd name="T9" fmla="*/ 67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85">
                  <a:moveTo>
                    <a:pt x="97" y="67"/>
                  </a:moveTo>
                  <a:cubicBezTo>
                    <a:pt x="65" y="70"/>
                    <a:pt x="32" y="76"/>
                    <a:pt x="0" y="85"/>
                  </a:cubicBezTo>
                  <a:cubicBezTo>
                    <a:pt x="0" y="62"/>
                    <a:pt x="0" y="40"/>
                    <a:pt x="0" y="17"/>
                  </a:cubicBezTo>
                  <a:cubicBezTo>
                    <a:pt x="32" y="8"/>
                    <a:pt x="65" y="2"/>
                    <a:pt x="97" y="0"/>
                  </a:cubicBezTo>
                  <a:cubicBezTo>
                    <a:pt x="97" y="22"/>
                    <a:pt x="97" y="45"/>
                    <a:pt x="97" y="67"/>
                  </a:cubicBezTo>
                  <a:close/>
                </a:path>
              </a:pathLst>
            </a:custGeom>
            <a:solidFill>
              <a:srgbClr val="DCE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20">
              <a:extLst>
                <a:ext uri="{FF2B5EF4-FFF2-40B4-BE49-F238E27FC236}">
                  <a16:creationId xmlns:a16="http://schemas.microsoft.com/office/drawing/2014/main" id="{B036F77A-9259-421B-B392-356B14FFA2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3800" y="4840289"/>
              <a:ext cx="128588" cy="203200"/>
            </a:xfrm>
            <a:custGeom>
              <a:avLst/>
              <a:gdLst>
                <a:gd name="T0" fmla="*/ 44 w 44"/>
                <a:gd name="T1" fmla="*/ 1 h 69"/>
                <a:gd name="T2" fmla="*/ 0 w 44"/>
                <a:gd name="T3" fmla="*/ 0 h 69"/>
                <a:gd name="T4" fmla="*/ 0 w 44"/>
                <a:gd name="T5" fmla="*/ 68 h 69"/>
                <a:gd name="T6" fmla="*/ 44 w 44"/>
                <a:gd name="T7" fmla="*/ 69 h 69"/>
                <a:gd name="T8" fmla="*/ 44 w 44"/>
                <a:gd name="T9" fmla="*/ 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69">
                  <a:moveTo>
                    <a:pt x="44" y="1"/>
                  </a:moveTo>
                  <a:cubicBezTo>
                    <a:pt x="29" y="0"/>
                    <a:pt x="14" y="0"/>
                    <a:pt x="0" y="0"/>
                  </a:cubicBezTo>
                  <a:cubicBezTo>
                    <a:pt x="0" y="23"/>
                    <a:pt x="0" y="46"/>
                    <a:pt x="0" y="68"/>
                  </a:cubicBezTo>
                  <a:cubicBezTo>
                    <a:pt x="14" y="68"/>
                    <a:pt x="29" y="68"/>
                    <a:pt x="44" y="69"/>
                  </a:cubicBezTo>
                  <a:cubicBezTo>
                    <a:pt x="44" y="47"/>
                    <a:pt x="44" y="24"/>
                    <a:pt x="44" y="1"/>
                  </a:cubicBezTo>
                  <a:close/>
                </a:path>
              </a:pathLst>
            </a:custGeom>
            <a:solidFill>
              <a:srgbClr val="DCE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21">
              <a:extLst>
                <a:ext uri="{FF2B5EF4-FFF2-40B4-BE49-F238E27FC236}">
                  <a16:creationId xmlns:a16="http://schemas.microsoft.com/office/drawing/2014/main" id="{4820D884-FBC0-4430-8DCA-57A09416D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8550" y="4165601"/>
              <a:ext cx="931863" cy="1266825"/>
            </a:xfrm>
            <a:custGeom>
              <a:avLst/>
              <a:gdLst>
                <a:gd name="T0" fmla="*/ 0 w 319"/>
                <a:gd name="T1" fmla="*/ 433 h 433"/>
                <a:gd name="T2" fmla="*/ 319 w 319"/>
                <a:gd name="T3" fmla="*/ 433 h 433"/>
                <a:gd name="T4" fmla="*/ 319 w 319"/>
                <a:gd name="T5" fmla="*/ 35 h 433"/>
                <a:gd name="T6" fmla="*/ 0 w 319"/>
                <a:gd name="T7" fmla="*/ 35 h 433"/>
                <a:gd name="T8" fmla="*/ 0 w 319"/>
                <a:gd name="T9" fmla="*/ 433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9" h="433">
                  <a:moveTo>
                    <a:pt x="0" y="433"/>
                  </a:moveTo>
                  <a:cubicBezTo>
                    <a:pt x="103" y="397"/>
                    <a:pt x="215" y="397"/>
                    <a:pt x="319" y="433"/>
                  </a:cubicBezTo>
                  <a:cubicBezTo>
                    <a:pt x="319" y="300"/>
                    <a:pt x="319" y="167"/>
                    <a:pt x="319" y="35"/>
                  </a:cubicBezTo>
                  <a:cubicBezTo>
                    <a:pt x="215" y="0"/>
                    <a:pt x="103" y="0"/>
                    <a:pt x="0" y="35"/>
                  </a:cubicBezTo>
                  <a:cubicBezTo>
                    <a:pt x="0" y="167"/>
                    <a:pt x="0" y="300"/>
                    <a:pt x="0" y="4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22">
              <a:extLst>
                <a:ext uri="{FF2B5EF4-FFF2-40B4-BE49-F238E27FC236}">
                  <a16:creationId xmlns:a16="http://schemas.microsoft.com/office/drawing/2014/main" id="{94FACF90-85D6-48BA-93B1-0879AA366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8400" y="4243389"/>
              <a:ext cx="788988" cy="277813"/>
            </a:xfrm>
            <a:custGeom>
              <a:avLst/>
              <a:gdLst>
                <a:gd name="T0" fmla="*/ 0 w 270"/>
                <a:gd name="T1" fmla="*/ 95 h 95"/>
                <a:gd name="T2" fmla="*/ 270 w 270"/>
                <a:gd name="T3" fmla="*/ 95 h 95"/>
                <a:gd name="T4" fmla="*/ 270 w 270"/>
                <a:gd name="T5" fmla="*/ 25 h 95"/>
                <a:gd name="T6" fmla="*/ 0 w 270"/>
                <a:gd name="T7" fmla="*/ 25 h 95"/>
                <a:gd name="T8" fmla="*/ 0 w 270"/>
                <a:gd name="T9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95">
                  <a:moveTo>
                    <a:pt x="0" y="95"/>
                  </a:moveTo>
                  <a:cubicBezTo>
                    <a:pt x="88" y="70"/>
                    <a:pt x="182" y="70"/>
                    <a:pt x="270" y="95"/>
                  </a:cubicBezTo>
                  <a:cubicBezTo>
                    <a:pt x="270" y="72"/>
                    <a:pt x="270" y="48"/>
                    <a:pt x="270" y="25"/>
                  </a:cubicBezTo>
                  <a:cubicBezTo>
                    <a:pt x="182" y="0"/>
                    <a:pt x="88" y="0"/>
                    <a:pt x="0" y="25"/>
                  </a:cubicBezTo>
                  <a:cubicBezTo>
                    <a:pt x="0" y="48"/>
                    <a:pt x="0" y="72"/>
                    <a:pt x="0" y="95"/>
                  </a:cubicBezTo>
                  <a:close/>
                </a:path>
              </a:pathLst>
            </a:custGeom>
            <a:solidFill>
              <a:srgbClr val="DCE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23">
              <a:extLst>
                <a:ext uri="{FF2B5EF4-FFF2-40B4-BE49-F238E27FC236}">
                  <a16:creationId xmlns:a16="http://schemas.microsoft.com/office/drawing/2014/main" id="{C734C0C0-9526-451C-9061-CA5835123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8400" y="4521201"/>
              <a:ext cx="788988" cy="460375"/>
            </a:xfrm>
            <a:custGeom>
              <a:avLst/>
              <a:gdLst>
                <a:gd name="T0" fmla="*/ 0 w 270"/>
                <a:gd name="T1" fmla="*/ 157 h 157"/>
                <a:gd name="T2" fmla="*/ 270 w 270"/>
                <a:gd name="T3" fmla="*/ 157 h 157"/>
                <a:gd name="T4" fmla="*/ 270 w 270"/>
                <a:gd name="T5" fmla="*/ 25 h 157"/>
                <a:gd name="T6" fmla="*/ 0 w 270"/>
                <a:gd name="T7" fmla="*/ 25 h 157"/>
                <a:gd name="T8" fmla="*/ 0 w 270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57">
                  <a:moveTo>
                    <a:pt x="0" y="157"/>
                  </a:moveTo>
                  <a:cubicBezTo>
                    <a:pt x="88" y="131"/>
                    <a:pt x="182" y="131"/>
                    <a:pt x="270" y="157"/>
                  </a:cubicBezTo>
                  <a:cubicBezTo>
                    <a:pt x="270" y="113"/>
                    <a:pt x="270" y="69"/>
                    <a:pt x="270" y="25"/>
                  </a:cubicBezTo>
                  <a:cubicBezTo>
                    <a:pt x="182" y="0"/>
                    <a:pt x="88" y="0"/>
                    <a:pt x="0" y="25"/>
                  </a:cubicBezTo>
                  <a:cubicBezTo>
                    <a:pt x="0" y="69"/>
                    <a:pt x="0" y="113"/>
                    <a:pt x="0" y="157"/>
                  </a:cubicBezTo>
                  <a:close/>
                </a:path>
              </a:pathLst>
            </a:custGeom>
            <a:solidFill>
              <a:srgbClr val="DCE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24">
              <a:extLst>
                <a:ext uri="{FF2B5EF4-FFF2-40B4-BE49-F238E27FC236}">
                  <a16:creationId xmlns:a16="http://schemas.microsoft.com/office/drawing/2014/main" id="{4DA7972A-7585-43B4-9D22-4FFCB193E3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5225" y="5095876"/>
              <a:ext cx="798513" cy="98425"/>
            </a:xfrm>
            <a:custGeom>
              <a:avLst/>
              <a:gdLst>
                <a:gd name="T0" fmla="*/ 270 w 273"/>
                <a:gd name="T1" fmla="*/ 34 h 34"/>
                <a:gd name="T2" fmla="*/ 2 w 273"/>
                <a:gd name="T3" fmla="*/ 34 h 34"/>
                <a:gd name="T4" fmla="*/ 0 w 273"/>
                <a:gd name="T5" fmla="*/ 26 h 34"/>
                <a:gd name="T6" fmla="*/ 273 w 273"/>
                <a:gd name="T7" fmla="*/ 26 h 34"/>
                <a:gd name="T8" fmla="*/ 270 w 273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3" h="34">
                  <a:moveTo>
                    <a:pt x="270" y="34"/>
                  </a:moveTo>
                  <a:cubicBezTo>
                    <a:pt x="183" y="9"/>
                    <a:pt x="90" y="9"/>
                    <a:pt x="2" y="34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89" y="0"/>
                    <a:pt x="183" y="0"/>
                    <a:pt x="273" y="26"/>
                  </a:cubicBezTo>
                  <a:cubicBezTo>
                    <a:pt x="270" y="34"/>
                    <a:pt x="270" y="34"/>
                    <a:pt x="270" y="34"/>
                  </a:cubicBezTo>
                  <a:close/>
                </a:path>
              </a:pathLst>
            </a:custGeom>
            <a:solidFill>
              <a:srgbClr val="C3D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25">
              <a:extLst>
                <a:ext uri="{FF2B5EF4-FFF2-40B4-BE49-F238E27FC236}">
                  <a16:creationId xmlns:a16="http://schemas.microsoft.com/office/drawing/2014/main" id="{06E29DDC-41D8-457C-BF82-B2DF6C755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5225" y="5159376"/>
              <a:ext cx="798513" cy="96838"/>
            </a:xfrm>
            <a:custGeom>
              <a:avLst/>
              <a:gdLst>
                <a:gd name="T0" fmla="*/ 270 w 273"/>
                <a:gd name="T1" fmla="*/ 33 h 33"/>
                <a:gd name="T2" fmla="*/ 2 w 273"/>
                <a:gd name="T3" fmla="*/ 33 h 33"/>
                <a:gd name="T4" fmla="*/ 0 w 273"/>
                <a:gd name="T5" fmla="*/ 26 h 33"/>
                <a:gd name="T6" fmla="*/ 273 w 273"/>
                <a:gd name="T7" fmla="*/ 26 h 33"/>
                <a:gd name="T8" fmla="*/ 270 w 273"/>
                <a:gd name="T9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3" h="33">
                  <a:moveTo>
                    <a:pt x="270" y="33"/>
                  </a:moveTo>
                  <a:cubicBezTo>
                    <a:pt x="183" y="8"/>
                    <a:pt x="90" y="8"/>
                    <a:pt x="2" y="33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89" y="0"/>
                    <a:pt x="183" y="0"/>
                    <a:pt x="273" y="26"/>
                  </a:cubicBezTo>
                  <a:cubicBezTo>
                    <a:pt x="270" y="33"/>
                    <a:pt x="270" y="33"/>
                    <a:pt x="270" y="33"/>
                  </a:cubicBezTo>
                  <a:close/>
                </a:path>
              </a:pathLst>
            </a:custGeom>
            <a:solidFill>
              <a:srgbClr val="C3D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92424121-078B-4334-B5EB-DE8E69360E89}"/>
              </a:ext>
            </a:extLst>
          </p:cNvPr>
          <p:cNvGrpSpPr/>
          <p:nvPr/>
        </p:nvGrpSpPr>
        <p:grpSpPr>
          <a:xfrm>
            <a:off x="6767635" y="2813725"/>
            <a:ext cx="1854201" cy="1854200"/>
            <a:chOff x="6403975" y="2035176"/>
            <a:chExt cx="1854201" cy="1854200"/>
          </a:xfrm>
        </p:grpSpPr>
        <p:sp>
          <p:nvSpPr>
            <p:cNvPr id="127" name="Freeform 60">
              <a:extLst>
                <a:ext uri="{FF2B5EF4-FFF2-40B4-BE49-F238E27FC236}">
                  <a16:creationId xmlns:a16="http://schemas.microsoft.com/office/drawing/2014/main" id="{20AFD234-59A4-44E2-8EE7-F94C27F12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6550" y="2070101"/>
              <a:ext cx="31750" cy="23813"/>
            </a:xfrm>
            <a:custGeom>
              <a:avLst/>
              <a:gdLst>
                <a:gd name="T0" fmla="*/ 5 w 11"/>
                <a:gd name="T1" fmla="*/ 8 h 8"/>
                <a:gd name="T2" fmla="*/ 5 w 11"/>
                <a:gd name="T3" fmla="*/ 0 h 8"/>
                <a:gd name="T4" fmla="*/ 5 w 11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8">
                  <a:moveTo>
                    <a:pt x="5" y="8"/>
                  </a:moveTo>
                  <a:cubicBezTo>
                    <a:pt x="10" y="8"/>
                    <a:pt x="11" y="0"/>
                    <a:pt x="5" y="0"/>
                  </a:cubicBezTo>
                  <a:cubicBezTo>
                    <a:pt x="0" y="0"/>
                    <a:pt x="0" y="8"/>
                    <a:pt x="5" y="8"/>
                  </a:cubicBezTo>
                  <a:close/>
                </a:path>
              </a:pathLst>
            </a:custGeom>
            <a:solidFill>
              <a:srgbClr val="BEE1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26">
              <a:extLst>
                <a:ext uri="{FF2B5EF4-FFF2-40B4-BE49-F238E27FC236}">
                  <a16:creationId xmlns:a16="http://schemas.microsoft.com/office/drawing/2014/main" id="{E5FEEFBA-9A88-4DF0-AFF0-379B24C61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4288" y="2962276"/>
              <a:ext cx="623888" cy="655638"/>
            </a:xfrm>
            <a:custGeom>
              <a:avLst/>
              <a:gdLst>
                <a:gd name="T0" fmla="*/ 42 w 213"/>
                <a:gd name="T1" fmla="*/ 0 h 224"/>
                <a:gd name="T2" fmla="*/ 0 w 213"/>
                <a:gd name="T3" fmla="*/ 103 h 224"/>
                <a:gd name="T4" fmla="*/ 120 w 213"/>
                <a:gd name="T5" fmla="*/ 224 h 224"/>
                <a:gd name="T6" fmla="*/ 213 w 213"/>
                <a:gd name="T7" fmla="*/ 0 h 224"/>
                <a:gd name="T8" fmla="*/ 42 w 213"/>
                <a:gd name="T9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224">
                  <a:moveTo>
                    <a:pt x="42" y="0"/>
                  </a:moveTo>
                  <a:cubicBezTo>
                    <a:pt x="42" y="40"/>
                    <a:pt x="26" y="77"/>
                    <a:pt x="0" y="103"/>
                  </a:cubicBezTo>
                  <a:cubicBezTo>
                    <a:pt x="120" y="224"/>
                    <a:pt x="120" y="224"/>
                    <a:pt x="120" y="224"/>
                  </a:cubicBezTo>
                  <a:cubicBezTo>
                    <a:pt x="177" y="166"/>
                    <a:pt x="213" y="87"/>
                    <a:pt x="213" y="0"/>
                  </a:cubicBezTo>
                  <a:cubicBezTo>
                    <a:pt x="42" y="0"/>
                    <a:pt x="42" y="0"/>
                    <a:pt x="42" y="0"/>
                  </a:cubicBezTo>
                </a:path>
              </a:pathLst>
            </a:custGeom>
            <a:solidFill>
              <a:srgbClr val="EB81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27">
              <a:extLst>
                <a:ext uri="{FF2B5EF4-FFF2-40B4-BE49-F238E27FC236}">
                  <a16:creationId xmlns:a16="http://schemas.microsoft.com/office/drawing/2014/main" id="{635E26F7-F035-479A-9B2E-6D89B2D81B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4288" y="2306639"/>
              <a:ext cx="623888" cy="655638"/>
            </a:xfrm>
            <a:custGeom>
              <a:avLst/>
              <a:gdLst>
                <a:gd name="T0" fmla="*/ 213 w 213"/>
                <a:gd name="T1" fmla="*/ 224 h 224"/>
                <a:gd name="T2" fmla="*/ 42 w 213"/>
                <a:gd name="T3" fmla="*/ 224 h 224"/>
                <a:gd name="T4" fmla="*/ 0 w 213"/>
                <a:gd name="T5" fmla="*/ 120 h 224"/>
                <a:gd name="T6" fmla="*/ 120 w 213"/>
                <a:gd name="T7" fmla="*/ 0 h 224"/>
                <a:gd name="T8" fmla="*/ 213 w 213"/>
                <a:gd name="T9" fmla="*/ 22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224">
                  <a:moveTo>
                    <a:pt x="213" y="224"/>
                  </a:moveTo>
                  <a:cubicBezTo>
                    <a:pt x="42" y="224"/>
                    <a:pt x="42" y="224"/>
                    <a:pt x="42" y="224"/>
                  </a:cubicBezTo>
                  <a:cubicBezTo>
                    <a:pt x="42" y="183"/>
                    <a:pt x="26" y="146"/>
                    <a:pt x="0" y="12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77" y="57"/>
                    <a:pt x="213" y="136"/>
                    <a:pt x="213" y="224"/>
                  </a:cubicBezTo>
                </a:path>
              </a:pathLst>
            </a:custGeom>
            <a:solidFill>
              <a:srgbClr val="FBD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128">
              <a:extLst>
                <a:ext uri="{FF2B5EF4-FFF2-40B4-BE49-F238E27FC236}">
                  <a16:creationId xmlns:a16="http://schemas.microsoft.com/office/drawing/2014/main" id="{592CFBE8-7BE0-4E48-97BA-AD4C422D9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1075" y="2035176"/>
              <a:ext cx="654050" cy="622300"/>
            </a:xfrm>
            <a:custGeom>
              <a:avLst/>
              <a:gdLst>
                <a:gd name="T0" fmla="*/ 224 w 224"/>
                <a:gd name="T1" fmla="*/ 93 h 213"/>
                <a:gd name="T2" fmla="*/ 104 w 224"/>
                <a:gd name="T3" fmla="*/ 213 h 213"/>
                <a:gd name="T4" fmla="*/ 0 w 224"/>
                <a:gd name="T5" fmla="*/ 170 h 213"/>
                <a:gd name="T6" fmla="*/ 0 w 224"/>
                <a:gd name="T7" fmla="*/ 0 h 213"/>
                <a:gd name="T8" fmla="*/ 224 w 224"/>
                <a:gd name="T9" fmla="*/ 9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213">
                  <a:moveTo>
                    <a:pt x="224" y="93"/>
                  </a:moveTo>
                  <a:cubicBezTo>
                    <a:pt x="104" y="213"/>
                    <a:pt x="104" y="213"/>
                    <a:pt x="104" y="213"/>
                  </a:cubicBezTo>
                  <a:cubicBezTo>
                    <a:pt x="77" y="186"/>
                    <a:pt x="40" y="170"/>
                    <a:pt x="0" y="17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7" y="0"/>
                    <a:pt x="167" y="35"/>
                    <a:pt x="224" y="93"/>
                  </a:cubicBezTo>
                </a:path>
              </a:pathLst>
            </a:custGeom>
            <a:solidFill>
              <a:srgbClr val="5F69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29">
              <a:extLst>
                <a:ext uri="{FF2B5EF4-FFF2-40B4-BE49-F238E27FC236}">
                  <a16:creationId xmlns:a16="http://schemas.microsoft.com/office/drawing/2014/main" id="{578434EE-7C18-44B1-97D8-0761055B90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5438" y="2035176"/>
              <a:ext cx="655638" cy="622300"/>
            </a:xfrm>
            <a:custGeom>
              <a:avLst/>
              <a:gdLst>
                <a:gd name="T0" fmla="*/ 224 w 224"/>
                <a:gd name="T1" fmla="*/ 0 h 213"/>
                <a:gd name="T2" fmla="*/ 224 w 224"/>
                <a:gd name="T3" fmla="*/ 170 h 213"/>
                <a:gd name="T4" fmla="*/ 120 w 224"/>
                <a:gd name="T5" fmla="*/ 213 h 213"/>
                <a:gd name="T6" fmla="*/ 120 w 224"/>
                <a:gd name="T7" fmla="*/ 213 h 213"/>
                <a:gd name="T8" fmla="*/ 0 w 224"/>
                <a:gd name="T9" fmla="*/ 93 h 213"/>
                <a:gd name="T10" fmla="*/ 224 w 224"/>
                <a:gd name="T11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213">
                  <a:moveTo>
                    <a:pt x="224" y="0"/>
                  </a:moveTo>
                  <a:cubicBezTo>
                    <a:pt x="224" y="170"/>
                    <a:pt x="224" y="170"/>
                    <a:pt x="224" y="170"/>
                  </a:cubicBezTo>
                  <a:cubicBezTo>
                    <a:pt x="183" y="170"/>
                    <a:pt x="147" y="186"/>
                    <a:pt x="120" y="213"/>
                  </a:cubicBezTo>
                  <a:cubicBezTo>
                    <a:pt x="120" y="213"/>
                    <a:pt x="120" y="213"/>
                    <a:pt x="120" y="21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57" y="35"/>
                    <a:pt x="136" y="0"/>
                    <a:pt x="224" y="0"/>
                  </a:cubicBezTo>
                </a:path>
              </a:pathLst>
            </a:custGeom>
            <a:solidFill>
              <a:srgbClr val="FBD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130">
              <a:extLst>
                <a:ext uri="{FF2B5EF4-FFF2-40B4-BE49-F238E27FC236}">
                  <a16:creationId xmlns:a16="http://schemas.microsoft.com/office/drawing/2014/main" id="{7106D478-CF40-457F-AAE9-ADAB575B9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3975" y="2306639"/>
              <a:ext cx="622300" cy="655638"/>
            </a:xfrm>
            <a:custGeom>
              <a:avLst/>
              <a:gdLst>
                <a:gd name="T0" fmla="*/ 213 w 213"/>
                <a:gd name="T1" fmla="*/ 120 h 224"/>
                <a:gd name="T2" fmla="*/ 170 w 213"/>
                <a:gd name="T3" fmla="*/ 224 h 224"/>
                <a:gd name="T4" fmla="*/ 0 w 213"/>
                <a:gd name="T5" fmla="*/ 224 h 224"/>
                <a:gd name="T6" fmla="*/ 93 w 213"/>
                <a:gd name="T7" fmla="*/ 0 h 224"/>
                <a:gd name="T8" fmla="*/ 213 w 213"/>
                <a:gd name="T9" fmla="*/ 12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224">
                  <a:moveTo>
                    <a:pt x="213" y="120"/>
                  </a:moveTo>
                  <a:cubicBezTo>
                    <a:pt x="187" y="146"/>
                    <a:pt x="170" y="183"/>
                    <a:pt x="170" y="224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0" y="136"/>
                    <a:pt x="35" y="57"/>
                    <a:pt x="93" y="0"/>
                  </a:cubicBezTo>
                  <a:cubicBezTo>
                    <a:pt x="213" y="120"/>
                    <a:pt x="213" y="120"/>
                    <a:pt x="213" y="120"/>
                  </a:cubicBezTo>
                </a:path>
              </a:pathLst>
            </a:custGeom>
            <a:solidFill>
              <a:srgbClr val="EB81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31">
              <a:extLst>
                <a:ext uri="{FF2B5EF4-FFF2-40B4-BE49-F238E27FC236}">
                  <a16:creationId xmlns:a16="http://schemas.microsoft.com/office/drawing/2014/main" id="{C792AB3F-8A03-4143-A763-E579B212372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3975" y="2962276"/>
              <a:ext cx="622300" cy="655638"/>
            </a:xfrm>
            <a:custGeom>
              <a:avLst/>
              <a:gdLst>
                <a:gd name="T0" fmla="*/ 213 w 213"/>
                <a:gd name="T1" fmla="*/ 103 h 224"/>
                <a:gd name="T2" fmla="*/ 93 w 213"/>
                <a:gd name="T3" fmla="*/ 224 h 224"/>
                <a:gd name="T4" fmla="*/ 0 w 213"/>
                <a:gd name="T5" fmla="*/ 0 h 224"/>
                <a:gd name="T6" fmla="*/ 170 w 213"/>
                <a:gd name="T7" fmla="*/ 0 h 224"/>
                <a:gd name="T8" fmla="*/ 213 w 213"/>
                <a:gd name="T9" fmla="*/ 10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224">
                  <a:moveTo>
                    <a:pt x="213" y="103"/>
                  </a:moveTo>
                  <a:cubicBezTo>
                    <a:pt x="93" y="224"/>
                    <a:pt x="93" y="224"/>
                    <a:pt x="93" y="224"/>
                  </a:cubicBezTo>
                  <a:cubicBezTo>
                    <a:pt x="35" y="166"/>
                    <a:pt x="0" y="87"/>
                    <a:pt x="0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70" y="40"/>
                    <a:pt x="187" y="77"/>
                    <a:pt x="213" y="103"/>
                  </a:cubicBezTo>
                </a:path>
              </a:pathLst>
            </a:custGeom>
            <a:solidFill>
              <a:srgbClr val="FBD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132">
              <a:extLst>
                <a:ext uri="{FF2B5EF4-FFF2-40B4-BE49-F238E27FC236}">
                  <a16:creationId xmlns:a16="http://schemas.microsoft.com/office/drawing/2014/main" id="{AEC1E39E-A499-437A-B381-5349696BD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5438" y="3263901"/>
              <a:ext cx="655638" cy="625475"/>
            </a:xfrm>
            <a:custGeom>
              <a:avLst/>
              <a:gdLst>
                <a:gd name="T0" fmla="*/ 224 w 224"/>
                <a:gd name="T1" fmla="*/ 43 h 214"/>
                <a:gd name="T2" fmla="*/ 224 w 224"/>
                <a:gd name="T3" fmla="*/ 214 h 214"/>
                <a:gd name="T4" fmla="*/ 0 w 224"/>
                <a:gd name="T5" fmla="*/ 121 h 214"/>
                <a:gd name="T6" fmla="*/ 120 w 224"/>
                <a:gd name="T7" fmla="*/ 0 h 214"/>
                <a:gd name="T8" fmla="*/ 224 w 224"/>
                <a:gd name="T9" fmla="*/ 43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214">
                  <a:moveTo>
                    <a:pt x="224" y="43"/>
                  </a:moveTo>
                  <a:cubicBezTo>
                    <a:pt x="224" y="214"/>
                    <a:pt x="224" y="214"/>
                    <a:pt x="224" y="214"/>
                  </a:cubicBezTo>
                  <a:cubicBezTo>
                    <a:pt x="136" y="214"/>
                    <a:pt x="57" y="178"/>
                    <a:pt x="0" y="121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47" y="27"/>
                    <a:pt x="183" y="43"/>
                    <a:pt x="224" y="43"/>
                  </a:cubicBezTo>
                </a:path>
              </a:pathLst>
            </a:custGeom>
            <a:solidFill>
              <a:srgbClr val="5F69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133">
              <a:extLst>
                <a:ext uri="{FF2B5EF4-FFF2-40B4-BE49-F238E27FC236}">
                  <a16:creationId xmlns:a16="http://schemas.microsoft.com/office/drawing/2014/main" id="{3ED34C5B-3B76-4E67-A632-454EC1BD885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1075" y="3263901"/>
              <a:ext cx="654050" cy="625475"/>
            </a:xfrm>
            <a:custGeom>
              <a:avLst/>
              <a:gdLst>
                <a:gd name="T0" fmla="*/ 224 w 224"/>
                <a:gd name="T1" fmla="*/ 121 h 214"/>
                <a:gd name="T2" fmla="*/ 0 w 224"/>
                <a:gd name="T3" fmla="*/ 214 h 214"/>
                <a:gd name="T4" fmla="*/ 0 w 224"/>
                <a:gd name="T5" fmla="*/ 43 h 214"/>
                <a:gd name="T6" fmla="*/ 104 w 224"/>
                <a:gd name="T7" fmla="*/ 0 h 214"/>
                <a:gd name="T8" fmla="*/ 224 w 224"/>
                <a:gd name="T9" fmla="*/ 121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214">
                  <a:moveTo>
                    <a:pt x="224" y="121"/>
                  </a:moveTo>
                  <a:cubicBezTo>
                    <a:pt x="167" y="178"/>
                    <a:pt x="87" y="214"/>
                    <a:pt x="0" y="21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0" y="43"/>
                    <a:pt x="77" y="27"/>
                    <a:pt x="104" y="0"/>
                  </a:cubicBezTo>
                  <a:cubicBezTo>
                    <a:pt x="224" y="121"/>
                    <a:pt x="224" y="121"/>
                    <a:pt x="224" y="121"/>
                  </a:cubicBezTo>
                </a:path>
              </a:pathLst>
            </a:custGeom>
            <a:solidFill>
              <a:srgbClr val="FBD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135">
              <a:extLst>
                <a:ext uri="{FF2B5EF4-FFF2-40B4-BE49-F238E27FC236}">
                  <a16:creationId xmlns:a16="http://schemas.microsoft.com/office/drawing/2014/main" id="{CBB70721-6167-4CC6-B61D-F518E8A4823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74013" y="2306639"/>
              <a:ext cx="284163" cy="655638"/>
            </a:xfrm>
            <a:custGeom>
              <a:avLst/>
              <a:gdLst>
                <a:gd name="T0" fmla="*/ 97 w 97"/>
                <a:gd name="T1" fmla="*/ 224 h 224"/>
                <a:gd name="T2" fmla="*/ 55 w 97"/>
                <a:gd name="T3" fmla="*/ 224 h 224"/>
                <a:gd name="T4" fmla="*/ 58 w 97"/>
                <a:gd name="T5" fmla="*/ 184 h 224"/>
                <a:gd name="T6" fmla="*/ 0 w 97"/>
                <a:gd name="T7" fmla="*/ 3 h 224"/>
                <a:gd name="T8" fmla="*/ 4 w 97"/>
                <a:gd name="T9" fmla="*/ 0 h 224"/>
                <a:gd name="T10" fmla="*/ 4 w 97"/>
                <a:gd name="T11" fmla="*/ 0 h 224"/>
                <a:gd name="T12" fmla="*/ 97 w 97"/>
                <a:gd name="T13" fmla="*/ 22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224">
                  <a:moveTo>
                    <a:pt x="97" y="224"/>
                  </a:moveTo>
                  <a:cubicBezTo>
                    <a:pt x="55" y="224"/>
                    <a:pt x="55" y="224"/>
                    <a:pt x="55" y="224"/>
                  </a:cubicBezTo>
                  <a:cubicBezTo>
                    <a:pt x="57" y="211"/>
                    <a:pt x="58" y="198"/>
                    <a:pt x="58" y="184"/>
                  </a:cubicBezTo>
                  <a:cubicBezTo>
                    <a:pt x="58" y="117"/>
                    <a:pt x="36" y="54"/>
                    <a:pt x="0" y="3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1" y="57"/>
                    <a:pt x="97" y="136"/>
                    <a:pt x="97" y="224"/>
                  </a:cubicBezTo>
                </a:path>
              </a:pathLst>
            </a:custGeom>
            <a:solidFill>
              <a:srgbClr val="E2BD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137">
              <a:extLst>
                <a:ext uri="{FF2B5EF4-FFF2-40B4-BE49-F238E27FC236}">
                  <a16:creationId xmlns:a16="http://schemas.microsoft.com/office/drawing/2014/main" id="{3BC97D14-F4DF-45C4-8386-5EA7AF6A36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00850" y="2532064"/>
              <a:ext cx="769938" cy="669925"/>
            </a:xfrm>
            <a:custGeom>
              <a:avLst/>
              <a:gdLst>
                <a:gd name="T0" fmla="*/ 59 w 263"/>
                <a:gd name="T1" fmla="*/ 229 h 229"/>
                <a:gd name="T2" fmla="*/ 59 w 263"/>
                <a:gd name="T3" fmla="*/ 229 h 229"/>
                <a:gd name="T4" fmla="*/ 34 w 263"/>
                <a:gd name="T5" fmla="*/ 154 h 229"/>
                <a:gd name="T6" fmla="*/ 34 w 263"/>
                <a:gd name="T7" fmla="*/ 154 h 229"/>
                <a:gd name="T8" fmla="*/ 34 w 263"/>
                <a:gd name="T9" fmla="*/ 154 h 229"/>
                <a:gd name="T10" fmla="*/ 34 w 263"/>
                <a:gd name="T11" fmla="*/ 153 h 229"/>
                <a:gd name="T12" fmla="*/ 34 w 263"/>
                <a:gd name="T13" fmla="*/ 153 h 229"/>
                <a:gd name="T14" fmla="*/ 34 w 263"/>
                <a:gd name="T15" fmla="*/ 153 h 229"/>
                <a:gd name="T16" fmla="*/ 34 w 263"/>
                <a:gd name="T17" fmla="*/ 151 h 229"/>
                <a:gd name="T18" fmla="*/ 34 w 263"/>
                <a:gd name="T19" fmla="*/ 151 h 229"/>
                <a:gd name="T20" fmla="*/ 34 w 263"/>
                <a:gd name="T21" fmla="*/ 151 h 229"/>
                <a:gd name="T22" fmla="*/ 34 w 263"/>
                <a:gd name="T23" fmla="*/ 150 h 229"/>
                <a:gd name="T24" fmla="*/ 34 w 263"/>
                <a:gd name="T25" fmla="*/ 150 h 229"/>
                <a:gd name="T26" fmla="*/ 34 w 263"/>
                <a:gd name="T27" fmla="*/ 150 h 229"/>
                <a:gd name="T28" fmla="*/ 34 w 263"/>
                <a:gd name="T29" fmla="*/ 148 h 229"/>
                <a:gd name="T30" fmla="*/ 34 w 263"/>
                <a:gd name="T31" fmla="*/ 148 h 229"/>
                <a:gd name="T32" fmla="*/ 34 w 263"/>
                <a:gd name="T33" fmla="*/ 148 h 229"/>
                <a:gd name="T34" fmla="*/ 34 w 263"/>
                <a:gd name="T35" fmla="*/ 147 h 229"/>
                <a:gd name="T36" fmla="*/ 34 w 263"/>
                <a:gd name="T37" fmla="*/ 147 h 229"/>
                <a:gd name="T38" fmla="*/ 34 w 263"/>
                <a:gd name="T39" fmla="*/ 147 h 229"/>
                <a:gd name="T40" fmla="*/ 34 w 263"/>
                <a:gd name="T41" fmla="*/ 147 h 229"/>
                <a:gd name="T42" fmla="*/ 0 w 263"/>
                <a:gd name="T43" fmla="*/ 147 h 229"/>
                <a:gd name="T44" fmla="*/ 77 w 263"/>
                <a:gd name="T45" fmla="*/ 43 h 229"/>
                <a:gd name="T46" fmla="*/ 77 w 263"/>
                <a:gd name="T47" fmla="*/ 43 h 229"/>
                <a:gd name="T48" fmla="*/ 181 w 263"/>
                <a:gd name="T49" fmla="*/ 0 h 229"/>
                <a:gd name="T50" fmla="*/ 181 w 263"/>
                <a:gd name="T51" fmla="*/ 0 h 229"/>
                <a:gd name="T52" fmla="*/ 77 w 263"/>
                <a:gd name="T53" fmla="*/ 43 h 229"/>
                <a:gd name="T54" fmla="*/ 34 w 263"/>
                <a:gd name="T55" fmla="*/ 147 h 229"/>
                <a:gd name="T56" fmla="*/ 185 w 263"/>
                <a:gd name="T57" fmla="*/ 0 h 229"/>
                <a:gd name="T58" fmla="*/ 263 w 263"/>
                <a:gd name="T59" fmla="*/ 25 h 229"/>
                <a:gd name="T60" fmla="*/ 184 w 263"/>
                <a:gd name="T61" fmla="*/ 0 h 229"/>
                <a:gd name="T62" fmla="*/ 184 w 263"/>
                <a:gd name="T63" fmla="*/ 0 h 229"/>
                <a:gd name="T64" fmla="*/ 184 w 263"/>
                <a:gd name="T65" fmla="*/ 0 h 229"/>
                <a:gd name="T66" fmla="*/ 183 w 263"/>
                <a:gd name="T67" fmla="*/ 0 h 229"/>
                <a:gd name="T68" fmla="*/ 183 w 263"/>
                <a:gd name="T69" fmla="*/ 0 h 229"/>
                <a:gd name="T70" fmla="*/ 183 w 263"/>
                <a:gd name="T71" fmla="*/ 0 h 229"/>
                <a:gd name="T72" fmla="*/ 181 w 263"/>
                <a:gd name="T73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63" h="229">
                  <a:moveTo>
                    <a:pt x="59" y="229"/>
                  </a:moveTo>
                  <a:cubicBezTo>
                    <a:pt x="59" y="229"/>
                    <a:pt x="59" y="229"/>
                    <a:pt x="59" y="229"/>
                  </a:cubicBezTo>
                  <a:cubicBezTo>
                    <a:pt x="45" y="207"/>
                    <a:pt x="36" y="182"/>
                    <a:pt x="35" y="155"/>
                  </a:cubicBezTo>
                  <a:cubicBezTo>
                    <a:pt x="36" y="182"/>
                    <a:pt x="45" y="207"/>
                    <a:pt x="59" y="229"/>
                  </a:cubicBezTo>
                  <a:moveTo>
                    <a:pt x="35" y="155"/>
                  </a:moveTo>
                  <a:cubicBezTo>
                    <a:pt x="35" y="155"/>
                    <a:pt x="34" y="154"/>
                    <a:pt x="34" y="154"/>
                  </a:cubicBezTo>
                  <a:cubicBezTo>
                    <a:pt x="34" y="154"/>
                    <a:pt x="35" y="155"/>
                    <a:pt x="35" y="155"/>
                  </a:cubicBezTo>
                  <a:moveTo>
                    <a:pt x="34" y="154"/>
                  </a:moveTo>
                  <a:cubicBezTo>
                    <a:pt x="34" y="154"/>
                    <a:pt x="34" y="154"/>
                    <a:pt x="34" y="153"/>
                  </a:cubicBezTo>
                  <a:cubicBezTo>
                    <a:pt x="34" y="154"/>
                    <a:pt x="34" y="154"/>
                    <a:pt x="34" y="154"/>
                  </a:cubicBezTo>
                  <a:moveTo>
                    <a:pt x="34" y="153"/>
                  </a:moveTo>
                  <a:cubicBezTo>
                    <a:pt x="34" y="153"/>
                    <a:pt x="34" y="153"/>
                    <a:pt x="34" y="153"/>
                  </a:cubicBezTo>
                  <a:cubicBezTo>
                    <a:pt x="34" y="153"/>
                    <a:pt x="34" y="153"/>
                    <a:pt x="34" y="153"/>
                  </a:cubicBezTo>
                  <a:moveTo>
                    <a:pt x="34" y="153"/>
                  </a:moveTo>
                  <a:cubicBezTo>
                    <a:pt x="34" y="152"/>
                    <a:pt x="34" y="152"/>
                    <a:pt x="34" y="152"/>
                  </a:cubicBezTo>
                  <a:cubicBezTo>
                    <a:pt x="34" y="152"/>
                    <a:pt x="34" y="152"/>
                    <a:pt x="34" y="153"/>
                  </a:cubicBezTo>
                  <a:moveTo>
                    <a:pt x="34" y="152"/>
                  </a:moveTo>
                  <a:cubicBezTo>
                    <a:pt x="34" y="152"/>
                    <a:pt x="34" y="151"/>
                    <a:pt x="34" y="151"/>
                  </a:cubicBezTo>
                  <a:cubicBezTo>
                    <a:pt x="34" y="151"/>
                    <a:pt x="34" y="152"/>
                    <a:pt x="34" y="152"/>
                  </a:cubicBezTo>
                  <a:moveTo>
                    <a:pt x="34" y="151"/>
                  </a:moveTo>
                  <a:cubicBezTo>
                    <a:pt x="34" y="151"/>
                    <a:pt x="34" y="151"/>
                    <a:pt x="34" y="151"/>
                  </a:cubicBezTo>
                  <a:cubicBezTo>
                    <a:pt x="34" y="151"/>
                    <a:pt x="34" y="151"/>
                    <a:pt x="34" y="151"/>
                  </a:cubicBezTo>
                  <a:moveTo>
                    <a:pt x="34" y="150"/>
                  </a:moveTo>
                  <a:cubicBezTo>
                    <a:pt x="34" y="150"/>
                    <a:pt x="34" y="150"/>
                    <a:pt x="34" y="150"/>
                  </a:cubicBezTo>
                  <a:cubicBezTo>
                    <a:pt x="34" y="150"/>
                    <a:pt x="34" y="150"/>
                    <a:pt x="34" y="150"/>
                  </a:cubicBezTo>
                  <a:moveTo>
                    <a:pt x="34" y="150"/>
                  </a:moveTo>
                  <a:cubicBezTo>
                    <a:pt x="34" y="150"/>
                    <a:pt x="34" y="149"/>
                    <a:pt x="34" y="149"/>
                  </a:cubicBezTo>
                  <a:cubicBezTo>
                    <a:pt x="34" y="149"/>
                    <a:pt x="34" y="150"/>
                    <a:pt x="34" y="150"/>
                  </a:cubicBezTo>
                  <a:moveTo>
                    <a:pt x="34" y="149"/>
                  </a:moveTo>
                  <a:cubicBezTo>
                    <a:pt x="34" y="149"/>
                    <a:pt x="34" y="149"/>
                    <a:pt x="34" y="148"/>
                  </a:cubicBezTo>
                  <a:cubicBezTo>
                    <a:pt x="34" y="149"/>
                    <a:pt x="34" y="149"/>
                    <a:pt x="34" y="149"/>
                  </a:cubicBezTo>
                  <a:moveTo>
                    <a:pt x="34" y="148"/>
                  </a:moveTo>
                  <a:cubicBezTo>
                    <a:pt x="34" y="148"/>
                    <a:pt x="34" y="148"/>
                    <a:pt x="34" y="148"/>
                  </a:cubicBezTo>
                  <a:cubicBezTo>
                    <a:pt x="34" y="148"/>
                    <a:pt x="34" y="148"/>
                    <a:pt x="34" y="148"/>
                  </a:cubicBezTo>
                  <a:moveTo>
                    <a:pt x="34" y="148"/>
                  </a:moveTo>
                  <a:cubicBezTo>
                    <a:pt x="34" y="147"/>
                    <a:pt x="34" y="147"/>
                    <a:pt x="34" y="147"/>
                  </a:cubicBezTo>
                  <a:cubicBezTo>
                    <a:pt x="34" y="147"/>
                    <a:pt x="34" y="147"/>
                    <a:pt x="34" y="148"/>
                  </a:cubicBezTo>
                  <a:moveTo>
                    <a:pt x="34" y="147"/>
                  </a:moveTo>
                  <a:cubicBezTo>
                    <a:pt x="34" y="147"/>
                    <a:pt x="34" y="147"/>
                    <a:pt x="34" y="147"/>
                  </a:cubicBezTo>
                  <a:cubicBezTo>
                    <a:pt x="34" y="147"/>
                    <a:pt x="34" y="147"/>
                    <a:pt x="34" y="147"/>
                  </a:cubicBezTo>
                  <a:moveTo>
                    <a:pt x="34" y="147"/>
                  </a:moveTo>
                  <a:cubicBezTo>
                    <a:pt x="34" y="147"/>
                    <a:pt x="34" y="147"/>
                    <a:pt x="34" y="147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34" y="147"/>
                    <a:pt x="34" y="147"/>
                    <a:pt x="34" y="147"/>
                  </a:cubicBezTo>
                  <a:cubicBezTo>
                    <a:pt x="34" y="106"/>
                    <a:pt x="51" y="69"/>
                    <a:pt x="77" y="43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77" y="43"/>
                    <a:pt x="77" y="43"/>
                    <a:pt x="77" y="43"/>
                  </a:cubicBezTo>
                  <a:cubicBezTo>
                    <a:pt x="77" y="43"/>
                    <a:pt x="77" y="43"/>
                    <a:pt x="77" y="43"/>
                  </a:cubicBezTo>
                  <a:cubicBezTo>
                    <a:pt x="104" y="16"/>
                    <a:pt x="140" y="0"/>
                    <a:pt x="181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40" y="0"/>
                    <a:pt x="104" y="16"/>
                    <a:pt x="77" y="43"/>
                  </a:cubicBezTo>
                  <a:cubicBezTo>
                    <a:pt x="77" y="43"/>
                    <a:pt x="77" y="43"/>
                    <a:pt x="77" y="43"/>
                  </a:cubicBezTo>
                  <a:cubicBezTo>
                    <a:pt x="51" y="69"/>
                    <a:pt x="34" y="106"/>
                    <a:pt x="34" y="147"/>
                  </a:cubicBezTo>
                  <a:moveTo>
                    <a:pt x="263" y="25"/>
                  </a:moveTo>
                  <a:cubicBezTo>
                    <a:pt x="241" y="10"/>
                    <a:pt x="214" y="1"/>
                    <a:pt x="185" y="0"/>
                  </a:cubicBezTo>
                  <a:cubicBezTo>
                    <a:pt x="214" y="1"/>
                    <a:pt x="241" y="10"/>
                    <a:pt x="263" y="25"/>
                  </a:cubicBezTo>
                  <a:cubicBezTo>
                    <a:pt x="263" y="25"/>
                    <a:pt x="263" y="25"/>
                    <a:pt x="263" y="25"/>
                  </a:cubicBezTo>
                  <a:moveTo>
                    <a:pt x="185" y="0"/>
                  </a:moveTo>
                  <a:cubicBezTo>
                    <a:pt x="185" y="0"/>
                    <a:pt x="184" y="0"/>
                    <a:pt x="184" y="0"/>
                  </a:cubicBezTo>
                  <a:cubicBezTo>
                    <a:pt x="184" y="0"/>
                    <a:pt x="185" y="0"/>
                    <a:pt x="185" y="0"/>
                  </a:cubicBezTo>
                  <a:moveTo>
                    <a:pt x="184" y="0"/>
                  </a:moveTo>
                  <a:cubicBezTo>
                    <a:pt x="184" y="0"/>
                    <a:pt x="184" y="0"/>
                    <a:pt x="183" y="0"/>
                  </a:cubicBezTo>
                  <a:cubicBezTo>
                    <a:pt x="184" y="0"/>
                    <a:pt x="184" y="0"/>
                    <a:pt x="184" y="0"/>
                  </a:cubicBezTo>
                  <a:moveTo>
                    <a:pt x="183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83" y="0"/>
                    <a:pt x="183" y="0"/>
                    <a:pt x="183" y="0"/>
                  </a:cubicBezTo>
                  <a:moveTo>
                    <a:pt x="183" y="0"/>
                  </a:moveTo>
                  <a:cubicBezTo>
                    <a:pt x="182" y="0"/>
                    <a:pt x="182" y="0"/>
                    <a:pt x="182" y="0"/>
                  </a:cubicBezTo>
                  <a:cubicBezTo>
                    <a:pt x="182" y="0"/>
                    <a:pt x="182" y="0"/>
                    <a:pt x="183" y="0"/>
                  </a:cubicBezTo>
                  <a:moveTo>
                    <a:pt x="182" y="0"/>
                  </a:moveTo>
                  <a:cubicBezTo>
                    <a:pt x="182" y="0"/>
                    <a:pt x="182" y="0"/>
                    <a:pt x="181" y="0"/>
                  </a:cubicBezTo>
                  <a:cubicBezTo>
                    <a:pt x="182" y="0"/>
                    <a:pt x="182" y="0"/>
                    <a:pt x="182" y="0"/>
                  </a:cubicBezTo>
                </a:path>
              </a:pathLst>
            </a:custGeom>
            <a:solidFill>
              <a:srgbClr val="D1B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138">
              <a:extLst>
                <a:ext uri="{FF2B5EF4-FFF2-40B4-BE49-F238E27FC236}">
                  <a16:creationId xmlns:a16="http://schemas.microsoft.com/office/drawing/2014/main" id="{6958FFC9-8715-42A4-A956-D4F9792EC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1075" y="2432051"/>
              <a:ext cx="239713" cy="173038"/>
            </a:xfrm>
            <a:custGeom>
              <a:avLst/>
              <a:gdLst>
                <a:gd name="T0" fmla="*/ 82 w 82"/>
                <a:gd name="T1" fmla="*/ 59 h 59"/>
                <a:gd name="T2" fmla="*/ 4 w 82"/>
                <a:gd name="T3" fmla="*/ 34 h 59"/>
                <a:gd name="T4" fmla="*/ 4 w 82"/>
                <a:gd name="T5" fmla="*/ 34 h 59"/>
                <a:gd name="T6" fmla="*/ 3 w 82"/>
                <a:gd name="T7" fmla="*/ 34 h 59"/>
                <a:gd name="T8" fmla="*/ 3 w 82"/>
                <a:gd name="T9" fmla="*/ 34 h 59"/>
                <a:gd name="T10" fmla="*/ 2 w 82"/>
                <a:gd name="T11" fmla="*/ 34 h 59"/>
                <a:gd name="T12" fmla="*/ 2 w 82"/>
                <a:gd name="T13" fmla="*/ 34 h 59"/>
                <a:gd name="T14" fmla="*/ 2 w 82"/>
                <a:gd name="T15" fmla="*/ 34 h 59"/>
                <a:gd name="T16" fmla="*/ 2 w 82"/>
                <a:gd name="T17" fmla="*/ 34 h 59"/>
                <a:gd name="T18" fmla="*/ 1 w 82"/>
                <a:gd name="T19" fmla="*/ 34 h 59"/>
                <a:gd name="T20" fmla="*/ 1 w 82"/>
                <a:gd name="T21" fmla="*/ 34 h 59"/>
                <a:gd name="T22" fmla="*/ 0 w 82"/>
                <a:gd name="T23" fmla="*/ 34 h 59"/>
                <a:gd name="T24" fmla="*/ 0 w 82"/>
                <a:gd name="T25" fmla="*/ 34 h 59"/>
                <a:gd name="T26" fmla="*/ 0 w 82"/>
                <a:gd name="T27" fmla="*/ 34 h 59"/>
                <a:gd name="T28" fmla="*/ 0 w 82"/>
                <a:gd name="T29" fmla="*/ 0 h 59"/>
                <a:gd name="T30" fmla="*/ 64 w 82"/>
                <a:gd name="T31" fmla="*/ 38 h 59"/>
                <a:gd name="T32" fmla="*/ 82 w 82"/>
                <a:gd name="T33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2" h="59">
                  <a:moveTo>
                    <a:pt x="82" y="59"/>
                  </a:moveTo>
                  <a:cubicBezTo>
                    <a:pt x="60" y="44"/>
                    <a:pt x="33" y="35"/>
                    <a:pt x="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4" y="34"/>
                    <a:pt x="3" y="34"/>
                    <a:pt x="3" y="34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4"/>
                    <a:pt x="3" y="34"/>
                    <a:pt x="2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1" y="34"/>
                    <a:pt x="1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7"/>
                    <a:pt x="47" y="20"/>
                    <a:pt x="64" y="38"/>
                  </a:cubicBezTo>
                  <a:cubicBezTo>
                    <a:pt x="71" y="44"/>
                    <a:pt x="77" y="52"/>
                    <a:pt x="82" y="59"/>
                  </a:cubicBezTo>
                </a:path>
              </a:pathLst>
            </a:custGeom>
            <a:solidFill>
              <a:srgbClr val="5A63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139">
              <a:extLst>
                <a:ext uri="{FF2B5EF4-FFF2-40B4-BE49-F238E27FC236}">
                  <a16:creationId xmlns:a16="http://schemas.microsoft.com/office/drawing/2014/main" id="{23905D87-01F3-4734-B4C0-65C988C60A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1975" y="2417764"/>
              <a:ext cx="419100" cy="239713"/>
            </a:xfrm>
            <a:custGeom>
              <a:avLst/>
              <a:gdLst>
                <a:gd name="T0" fmla="*/ 39 w 143"/>
                <a:gd name="T1" fmla="*/ 82 h 82"/>
                <a:gd name="T2" fmla="*/ 39 w 143"/>
                <a:gd name="T3" fmla="*/ 82 h 82"/>
                <a:gd name="T4" fmla="*/ 0 w 143"/>
                <a:gd name="T5" fmla="*/ 43 h 82"/>
                <a:gd name="T6" fmla="*/ 0 w 143"/>
                <a:gd name="T7" fmla="*/ 43 h 82"/>
                <a:gd name="T8" fmla="*/ 104 w 143"/>
                <a:gd name="T9" fmla="*/ 0 h 82"/>
                <a:gd name="T10" fmla="*/ 143 w 143"/>
                <a:gd name="T11" fmla="*/ 5 h 82"/>
                <a:gd name="T12" fmla="*/ 143 w 143"/>
                <a:gd name="T13" fmla="*/ 39 h 82"/>
                <a:gd name="T14" fmla="*/ 39 w 143"/>
                <a:gd name="T1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3" h="82">
                  <a:moveTo>
                    <a:pt x="39" y="82"/>
                  </a:moveTo>
                  <a:cubicBezTo>
                    <a:pt x="39" y="82"/>
                    <a:pt x="39" y="82"/>
                    <a:pt x="39" y="82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27" y="16"/>
                    <a:pt x="63" y="0"/>
                    <a:pt x="104" y="0"/>
                  </a:cubicBezTo>
                  <a:cubicBezTo>
                    <a:pt x="117" y="0"/>
                    <a:pt x="130" y="2"/>
                    <a:pt x="143" y="5"/>
                  </a:cubicBezTo>
                  <a:cubicBezTo>
                    <a:pt x="143" y="39"/>
                    <a:pt x="143" y="39"/>
                    <a:pt x="143" y="39"/>
                  </a:cubicBezTo>
                  <a:cubicBezTo>
                    <a:pt x="102" y="39"/>
                    <a:pt x="66" y="55"/>
                    <a:pt x="39" y="82"/>
                  </a:cubicBezTo>
                </a:path>
              </a:pathLst>
            </a:custGeom>
            <a:solidFill>
              <a:srgbClr val="E2BD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140">
              <a:extLst>
                <a:ext uri="{FF2B5EF4-FFF2-40B4-BE49-F238E27FC236}">
                  <a16:creationId xmlns:a16="http://schemas.microsoft.com/office/drawing/2014/main" id="{E30E26B5-6270-4849-92B7-870123F2F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6563" y="2543176"/>
              <a:ext cx="239713" cy="419100"/>
            </a:xfrm>
            <a:custGeom>
              <a:avLst/>
              <a:gdLst>
                <a:gd name="T0" fmla="*/ 39 w 82"/>
                <a:gd name="T1" fmla="*/ 143 h 143"/>
                <a:gd name="T2" fmla="*/ 5 w 82"/>
                <a:gd name="T3" fmla="*/ 143 h 143"/>
                <a:gd name="T4" fmla="*/ 0 w 82"/>
                <a:gd name="T5" fmla="*/ 103 h 143"/>
                <a:gd name="T6" fmla="*/ 43 w 82"/>
                <a:gd name="T7" fmla="*/ 0 h 143"/>
                <a:gd name="T8" fmla="*/ 43 w 82"/>
                <a:gd name="T9" fmla="*/ 0 h 143"/>
                <a:gd name="T10" fmla="*/ 82 w 82"/>
                <a:gd name="T11" fmla="*/ 39 h 143"/>
                <a:gd name="T12" fmla="*/ 39 w 82"/>
                <a:gd name="T1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143">
                  <a:moveTo>
                    <a:pt x="39" y="143"/>
                  </a:moveTo>
                  <a:cubicBezTo>
                    <a:pt x="5" y="143"/>
                    <a:pt x="5" y="143"/>
                    <a:pt x="5" y="143"/>
                  </a:cubicBezTo>
                  <a:cubicBezTo>
                    <a:pt x="2" y="130"/>
                    <a:pt x="0" y="117"/>
                    <a:pt x="0" y="103"/>
                  </a:cubicBezTo>
                  <a:cubicBezTo>
                    <a:pt x="0" y="63"/>
                    <a:pt x="17" y="26"/>
                    <a:pt x="43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82" y="39"/>
                    <a:pt x="82" y="39"/>
                    <a:pt x="82" y="39"/>
                  </a:cubicBezTo>
                  <a:cubicBezTo>
                    <a:pt x="56" y="65"/>
                    <a:pt x="39" y="102"/>
                    <a:pt x="39" y="143"/>
                  </a:cubicBezTo>
                </a:path>
              </a:pathLst>
            </a:custGeom>
            <a:solidFill>
              <a:srgbClr val="D57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141">
              <a:extLst>
                <a:ext uri="{FF2B5EF4-FFF2-40B4-BE49-F238E27FC236}">
                  <a16:creationId xmlns:a16="http://schemas.microsoft.com/office/drawing/2014/main" id="{878E0F30-CBE0-4A53-81DD-A80D5EDE67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19875" y="2962276"/>
              <a:ext cx="354013" cy="655638"/>
            </a:xfrm>
            <a:custGeom>
              <a:avLst/>
              <a:gdLst>
                <a:gd name="T0" fmla="*/ 19 w 121"/>
                <a:gd name="T1" fmla="*/ 224 h 224"/>
                <a:gd name="T2" fmla="*/ 19 w 121"/>
                <a:gd name="T3" fmla="*/ 224 h 224"/>
                <a:gd name="T4" fmla="*/ 0 w 121"/>
                <a:gd name="T5" fmla="*/ 203 h 224"/>
                <a:gd name="T6" fmla="*/ 22 w 121"/>
                <a:gd name="T7" fmla="*/ 220 h 224"/>
                <a:gd name="T8" fmla="*/ 19 w 121"/>
                <a:gd name="T9" fmla="*/ 224 h 224"/>
                <a:gd name="T10" fmla="*/ 121 w 121"/>
                <a:gd name="T11" fmla="*/ 82 h 224"/>
                <a:gd name="T12" fmla="*/ 100 w 121"/>
                <a:gd name="T13" fmla="*/ 64 h 224"/>
                <a:gd name="T14" fmla="*/ 62 w 121"/>
                <a:gd name="T15" fmla="*/ 0 h 224"/>
                <a:gd name="T16" fmla="*/ 96 w 121"/>
                <a:gd name="T17" fmla="*/ 0 h 224"/>
                <a:gd name="T18" fmla="*/ 96 w 121"/>
                <a:gd name="T19" fmla="*/ 0 h 224"/>
                <a:gd name="T20" fmla="*/ 96 w 121"/>
                <a:gd name="T21" fmla="*/ 0 h 224"/>
                <a:gd name="T22" fmla="*/ 96 w 121"/>
                <a:gd name="T23" fmla="*/ 0 h 224"/>
                <a:gd name="T24" fmla="*/ 96 w 121"/>
                <a:gd name="T25" fmla="*/ 0 h 224"/>
                <a:gd name="T26" fmla="*/ 96 w 121"/>
                <a:gd name="T27" fmla="*/ 0 h 224"/>
                <a:gd name="T28" fmla="*/ 96 w 121"/>
                <a:gd name="T29" fmla="*/ 1 h 224"/>
                <a:gd name="T30" fmla="*/ 96 w 121"/>
                <a:gd name="T31" fmla="*/ 1 h 224"/>
                <a:gd name="T32" fmla="*/ 96 w 121"/>
                <a:gd name="T33" fmla="*/ 1 h 224"/>
                <a:gd name="T34" fmla="*/ 96 w 121"/>
                <a:gd name="T35" fmla="*/ 1 h 224"/>
                <a:gd name="T36" fmla="*/ 96 w 121"/>
                <a:gd name="T37" fmla="*/ 2 h 224"/>
                <a:gd name="T38" fmla="*/ 96 w 121"/>
                <a:gd name="T39" fmla="*/ 2 h 224"/>
                <a:gd name="T40" fmla="*/ 96 w 121"/>
                <a:gd name="T41" fmla="*/ 3 h 224"/>
                <a:gd name="T42" fmla="*/ 96 w 121"/>
                <a:gd name="T43" fmla="*/ 3 h 224"/>
                <a:gd name="T44" fmla="*/ 96 w 121"/>
                <a:gd name="T45" fmla="*/ 3 h 224"/>
                <a:gd name="T46" fmla="*/ 96 w 121"/>
                <a:gd name="T47" fmla="*/ 4 h 224"/>
                <a:gd name="T48" fmla="*/ 96 w 121"/>
                <a:gd name="T49" fmla="*/ 4 h 224"/>
                <a:gd name="T50" fmla="*/ 96 w 121"/>
                <a:gd name="T51" fmla="*/ 4 h 224"/>
                <a:gd name="T52" fmla="*/ 96 w 121"/>
                <a:gd name="T53" fmla="*/ 5 h 224"/>
                <a:gd name="T54" fmla="*/ 96 w 121"/>
                <a:gd name="T55" fmla="*/ 5 h 224"/>
                <a:gd name="T56" fmla="*/ 96 w 121"/>
                <a:gd name="T57" fmla="*/ 6 h 224"/>
                <a:gd name="T58" fmla="*/ 96 w 121"/>
                <a:gd name="T59" fmla="*/ 6 h 224"/>
                <a:gd name="T60" fmla="*/ 96 w 121"/>
                <a:gd name="T61" fmla="*/ 6 h 224"/>
                <a:gd name="T62" fmla="*/ 96 w 121"/>
                <a:gd name="T63" fmla="*/ 6 h 224"/>
                <a:gd name="T64" fmla="*/ 96 w 121"/>
                <a:gd name="T65" fmla="*/ 7 h 224"/>
                <a:gd name="T66" fmla="*/ 96 w 121"/>
                <a:gd name="T67" fmla="*/ 7 h 224"/>
                <a:gd name="T68" fmla="*/ 97 w 121"/>
                <a:gd name="T69" fmla="*/ 8 h 224"/>
                <a:gd name="T70" fmla="*/ 97 w 121"/>
                <a:gd name="T71" fmla="*/ 8 h 224"/>
                <a:gd name="T72" fmla="*/ 121 w 121"/>
                <a:gd name="T73" fmla="*/ 8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1" h="224">
                  <a:moveTo>
                    <a:pt x="19" y="224"/>
                  </a:moveTo>
                  <a:cubicBezTo>
                    <a:pt x="19" y="224"/>
                    <a:pt x="19" y="224"/>
                    <a:pt x="19" y="224"/>
                  </a:cubicBezTo>
                  <a:cubicBezTo>
                    <a:pt x="12" y="217"/>
                    <a:pt x="6" y="210"/>
                    <a:pt x="0" y="203"/>
                  </a:cubicBezTo>
                  <a:cubicBezTo>
                    <a:pt x="7" y="209"/>
                    <a:pt x="15" y="215"/>
                    <a:pt x="22" y="220"/>
                  </a:cubicBezTo>
                  <a:cubicBezTo>
                    <a:pt x="19" y="224"/>
                    <a:pt x="19" y="224"/>
                    <a:pt x="19" y="224"/>
                  </a:cubicBezTo>
                  <a:moveTo>
                    <a:pt x="121" y="82"/>
                  </a:moveTo>
                  <a:cubicBezTo>
                    <a:pt x="114" y="76"/>
                    <a:pt x="107" y="71"/>
                    <a:pt x="100" y="64"/>
                  </a:cubicBezTo>
                  <a:cubicBezTo>
                    <a:pt x="82" y="46"/>
                    <a:pt x="69" y="24"/>
                    <a:pt x="62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0"/>
                    <a:pt x="96" y="0"/>
                    <a:pt x="96" y="1"/>
                  </a:cubicBezTo>
                  <a:cubicBezTo>
                    <a:pt x="96" y="1"/>
                    <a:pt x="96" y="1"/>
                    <a:pt x="96" y="1"/>
                  </a:cubicBezTo>
                  <a:cubicBezTo>
                    <a:pt x="96" y="1"/>
                    <a:pt x="96" y="1"/>
                    <a:pt x="96" y="1"/>
                  </a:cubicBezTo>
                  <a:cubicBezTo>
                    <a:pt x="96" y="1"/>
                    <a:pt x="96" y="1"/>
                    <a:pt x="96" y="1"/>
                  </a:cubicBezTo>
                  <a:cubicBezTo>
                    <a:pt x="96" y="2"/>
                    <a:pt x="96" y="2"/>
                    <a:pt x="96" y="2"/>
                  </a:cubicBezTo>
                  <a:cubicBezTo>
                    <a:pt x="96" y="2"/>
                    <a:pt x="96" y="2"/>
                    <a:pt x="96" y="2"/>
                  </a:cubicBezTo>
                  <a:cubicBezTo>
                    <a:pt x="96" y="2"/>
                    <a:pt x="96" y="3"/>
                    <a:pt x="96" y="3"/>
                  </a:cubicBezTo>
                  <a:cubicBezTo>
                    <a:pt x="96" y="3"/>
                    <a:pt x="96" y="3"/>
                    <a:pt x="96" y="3"/>
                  </a:cubicBezTo>
                  <a:cubicBezTo>
                    <a:pt x="96" y="3"/>
                    <a:pt x="96" y="3"/>
                    <a:pt x="96" y="3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6" y="4"/>
                    <a:pt x="96" y="5"/>
                    <a:pt x="96" y="5"/>
                  </a:cubicBezTo>
                  <a:cubicBezTo>
                    <a:pt x="96" y="5"/>
                    <a:pt x="96" y="5"/>
                    <a:pt x="96" y="5"/>
                  </a:cubicBezTo>
                  <a:cubicBezTo>
                    <a:pt x="96" y="5"/>
                    <a:pt x="96" y="5"/>
                    <a:pt x="96" y="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7" y="8"/>
                    <a:pt x="97" y="8"/>
                  </a:cubicBezTo>
                  <a:cubicBezTo>
                    <a:pt x="97" y="8"/>
                    <a:pt x="97" y="8"/>
                    <a:pt x="97" y="8"/>
                  </a:cubicBezTo>
                  <a:cubicBezTo>
                    <a:pt x="98" y="35"/>
                    <a:pt x="107" y="60"/>
                    <a:pt x="121" y="82"/>
                  </a:cubicBezTo>
                </a:path>
              </a:pathLst>
            </a:custGeom>
            <a:solidFill>
              <a:srgbClr val="E2BD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142">
              <a:extLst>
                <a:ext uri="{FF2B5EF4-FFF2-40B4-BE49-F238E27FC236}">
                  <a16:creationId xmlns:a16="http://schemas.microsoft.com/office/drawing/2014/main" id="{748A7D88-8C26-4145-A097-F11BE91DD3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5438" y="3606801"/>
              <a:ext cx="655638" cy="282575"/>
            </a:xfrm>
            <a:custGeom>
              <a:avLst/>
              <a:gdLst>
                <a:gd name="T0" fmla="*/ 224 w 224"/>
                <a:gd name="T1" fmla="*/ 97 h 97"/>
                <a:gd name="T2" fmla="*/ 0 w 224"/>
                <a:gd name="T3" fmla="*/ 4 h 97"/>
                <a:gd name="T4" fmla="*/ 3 w 224"/>
                <a:gd name="T5" fmla="*/ 0 h 97"/>
                <a:gd name="T6" fmla="*/ 185 w 224"/>
                <a:gd name="T7" fmla="*/ 57 h 97"/>
                <a:gd name="T8" fmla="*/ 224 w 224"/>
                <a:gd name="T9" fmla="*/ 55 h 97"/>
                <a:gd name="T10" fmla="*/ 224 w 224"/>
                <a:gd name="T11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97">
                  <a:moveTo>
                    <a:pt x="224" y="97"/>
                  </a:moveTo>
                  <a:cubicBezTo>
                    <a:pt x="136" y="97"/>
                    <a:pt x="57" y="61"/>
                    <a:pt x="0" y="4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5" y="36"/>
                    <a:pt x="117" y="57"/>
                    <a:pt x="185" y="57"/>
                  </a:cubicBezTo>
                  <a:cubicBezTo>
                    <a:pt x="198" y="57"/>
                    <a:pt x="211" y="57"/>
                    <a:pt x="224" y="55"/>
                  </a:cubicBezTo>
                  <a:cubicBezTo>
                    <a:pt x="224" y="97"/>
                    <a:pt x="224" y="97"/>
                    <a:pt x="224" y="97"/>
                  </a:cubicBezTo>
                </a:path>
              </a:pathLst>
            </a:custGeom>
            <a:solidFill>
              <a:srgbClr val="5A63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1" name="Group 290">
            <a:extLst>
              <a:ext uri="{FF2B5EF4-FFF2-40B4-BE49-F238E27FC236}">
                <a16:creationId xmlns:a16="http://schemas.microsoft.com/office/drawing/2014/main" id="{2AA04704-AD8C-4743-ACE8-32793A9C8013}"/>
              </a:ext>
            </a:extLst>
          </p:cNvPr>
          <p:cNvGrpSpPr/>
          <p:nvPr/>
        </p:nvGrpSpPr>
        <p:grpSpPr>
          <a:xfrm>
            <a:off x="8388673" y="4755235"/>
            <a:ext cx="1263650" cy="1598613"/>
            <a:chOff x="8012113" y="3594101"/>
            <a:chExt cx="1263650" cy="1598613"/>
          </a:xfrm>
        </p:grpSpPr>
        <p:sp>
          <p:nvSpPr>
            <p:cNvPr id="162" name="Freeform 95">
              <a:extLst>
                <a:ext uri="{FF2B5EF4-FFF2-40B4-BE49-F238E27FC236}">
                  <a16:creationId xmlns:a16="http://schemas.microsoft.com/office/drawing/2014/main" id="{12F56FF9-8201-4533-9841-E107F9CDA64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7675" y="3594101"/>
              <a:ext cx="1208088" cy="1527175"/>
            </a:xfrm>
            <a:custGeom>
              <a:avLst/>
              <a:gdLst>
                <a:gd name="T0" fmla="*/ 761 w 761"/>
                <a:gd name="T1" fmla="*/ 837 h 962"/>
                <a:gd name="T2" fmla="*/ 182 w 761"/>
                <a:gd name="T3" fmla="*/ 962 h 962"/>
                <a:gd name="T4" fmla="*/ 0 w 761"/>
                <a:gd name="T5" fmla="*/ 126 h 962"/>
                <a:gd name="T6" fmla="*/ 579 w 761"/>
                <a:gd name="T7" fmla="*/ 0 h 962"/>
                <a:gd name="T8" fmla="*/ 761 w 761"/>
                <a:gd name="T9" fmla="*/ 837 h 962"/>
                <a:gd name="T10" fmla="*/ 761 w 761"/>
                <a:gd name="T11" fmla="*/ 837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1" h="962">
                  <a:moveTo>
                    <a:pt x="761" y="837"/>
                  </a:moveTo>
                  <a:lnTo>
                    <a:pt x="182" y="962"/>
                  </a:lnTo>
                  <a:lnTo>
                    <a:pt x="0" y="126"/>
                  </a:lnTo>
                  <a:lnTo>
                    <a:pt x="579" y="0"/>
                  </a:lnTo>
                  <a:lnTo>
                    <a:pt x="761" y="837"/>
                  </a:lnTo>
                  <a:lnTo>
                    <a:pt x="761" y="837"/>
                  </a:lnTo>
                  <a:close/>
                </a:path>
              </a:pathLst>
            </a:custGeom>
            <a:solidFill>
              <a:srgbClr val="EB81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96">
              <a:extLst>
                <a:ext uri="{FF2B5EF4-FFF2-40B4-BE49-F238E27FC236}">
                  <a16:creationId xmlns:a16="http://schemas.microsoft.com/office/drawing/2014/main" id="{D6FDD0E0-4866-4F07-B7D0-3B30588CE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0075" y="3836989"/>
              <a:ext cx="760413" cy="384175"/>
            </a:xfrm>
            <a:custGeom>
              <a:avLst/>
              <a:gdLst>
                <a:gd name="T0" fmla="*/ 479 w 479"/>
                <a:gd name="T1" fmla="*/ 144 h 242"/>
                <a:gd name="T2" fmla="*/ 31 w 479"/>
                <a:gd name="T3" fmla="*/ 242 h 242"/>
                <a:gd name="T4" fmla="*/ 0 w 479"/>
                <a:gd name="T5" fmla="*/ 98 h 242"/>
                <a:gd name="T6" fmla="*/ 448 w 479"/>
                <a:gd name="T7" fmla="*/ 0 h 242"/>
                <a:gd name="T8" fmla="*/ 479 w 479"/>
                <a:gd name="T9" fmla="*/ 144 h 242"/>
                <a:gd name="T10" fmla="*/ 479 w 479"/>
                <a:gd name="T11" fmla="*/ 144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9" h="242">
                  <a:moveTo>
                    <a:pt x="479" y="144"/>
                  </a:moveTo>
                  <a:lnTo>
                    <a:pt x="31" y="242"/>
                  </a:lnTo>
                  <a:lnTo>
                    <a:pt x="0" y="98"/>
                  </a:lnTo>
                  <a:lnTo>
                    <a:pt x="448" y="0"/>
                  </a:lnTo>
                  <a:lnTo>
                    <a:pt x="479" y="144"/>
                  </a:lnTo>
                  <a:lnTo>
                    <a:pt x="479" y="144"/>
                  </a:lnTo>
                  <a:close/>
                </a:path>
              </a:pathLst>
            </a:custGeom>
            <a:solidFill>
              <a:srgbClr val="DE5D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97">
              <a:extLst>
                <a:ext uri="{FF2B5EF4-FFF2-40B4-BE49-F238E27FC236}">
                  <a16:creationId xmlns:a16="http://schemas.microsoft.com/office/drawing/2014/main" id="{3A9D3F3F-70EE-4A4F-A7BA-A2F37D2E4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2113" y="3794126"/>
              <a:ext cx="344488" cy="1398588"/>
            </a:xfrm>
            <a:custGeom>
              <a:avLst/>
              <a:gdLst>
                <a:gd name="T0" fmla="*/ 182 w 217"/>
                <a:gd name="T1" fmla="*/ 881 h 881"/>
                <a:gd name="T2" fmla="*/ 217 w 217"/>
                <a:gd name="T3" fmla="*/ 836 h 881"/>
                <a:gd name="T4" fmla="*/ 35 w 217"/>
                <a:gd name="T5" fmla="*/ 0 h 881"/>
                <a:gd name="T6" fmla="*/ 0 w 217"/>
                <a:gd name="T7" fmla="*/ 44 h 881"/>
                <a:gd name="T8" fmla="*/ 182 w 217"/>
                <a:gd name="T9" fmla="*/ 881 h 881"/>
                <a:gd name="T10" fmla="*/ 182 w 217"/>
                <a:gd name="T11" fmla="*/ 881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" h="881">
                  <a:moveTo>
                    <a:pt x="182" y="881"/>
                  </a:moveTo>
                  <a:lnTo>
                    <a:pt x="217" y="836"/>
                  </a:lnTo>
                  <a:lnTo>
                    <a:pt x="35" y="0"/>
                  </a:lnTo>
                  <a:lnTo>
                    <a:pt x="0" y="44"/>
                  </a:lnTo>
                  <a:lnTo>
                    <a:pt x="182" y="881"/>
                  </a:lnTo>
                  <a:lnTo>
                    <a:pt x="182" y="881"/>
                  </a:lnTo>
                  <a:close/>
                </a:path>
              </a:pathLst>
            </a:custGeom>
            <a:solidFill>
              <a:srgbClr val="DE5D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98">
              <a:extLst>
                <a:ext uri="{FF2B5EF4-FFF2-40B4-BE49-F238E27FC236}">
                  <a16:creationId xmlns:a16="http://schemas.microsoft.com/office/drawing/2014/main" id="{659D9537-7C88-4C85-BB7B-7059E3C58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1038" y="4922839"/>
              <a:ext cx="974725" cy="269875"/>
            </a:xfrm>
            <a:custGeom>
              <a:avLst/>
              <a:gdLst>
                <a:gd name="T0" fmla="*/ 0 w 614"/>
                <a:gd name="T1" fmla="*/ 170 h 170"/>
                <a:gd name="T2" fmla="*/ 592 w 614"/>
                <a:gd name="T3" fmla="*/ 41 h 170"/>
                <a:gd name="T4" fmla="*/ 614 w 614"/>
                <a:gd name="T5" fmla="*/ 0 h 170"/>
                <a:gd name="T6" fmla="*/ 35 w 614"/>
                <a:gd name="T7" fmla="*/ 125 h 170"/>
                <a:gd name="T8" fmla="*/ 0 w 614"/>
                <a:gd name="T9" fmla="*/ 170 h 170"/>
                <a:gd name="T10" fmla="*/ 0 w 614"/>
                <a:gd name="T11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4" h="170">
                  <a:moveTo>
                    <a:pt x="0" y="170"/>
                  </a:moveTo>
                  <a:lnTo>
                    <a:pt x="592" y="41"/>
                  </a:lnTo>
                  <a:lnTo>
                    <a:pt x="614" y="0"/>
                  </a:lnTo>
                  <a:lnTo>
                    <a:pt x="35" y="125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F9FC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19">
              <a:extLst>
                <a:ext uri="{FF2B5EF4-FFF2-40B4-BE49-F238E27FC236}">
                  <a16:creationId xmlns:a16="http://schemas.microsoft.com/office/drawing/2014/main" id="{BCA9ED15-B753-4031-B315-06ED858D8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7400" y="4194176"/>
              <a:ext cx="739775" cy="441325"/>
            </a:xfrm>
            <a:custGeom>
              <a:avLst/>
              <a:gdLst>
                <a:gd name="T0" fmla="*/ 240 w 253"/>
                <a:gd name="T1" fmla="*/ 151 h 151"/>
                <a:gd name="T2" fmla="*/ 13 w 253"/>
                <a:gd name="T3" fmla="*/ 151 h 151"/>
                <a:gd name="T4" fmla="*/ 0 w 253"/>
                <a:gd name="T5" fmla="*/ 139 h 151"/>
                <a:gd name="T6" fmla="*/ 0 w 253"/>
                <a:gd name="T7" fmla="*/ 13 h 151"/>
                <a:gd name="T8" fmla="*/ 13 w 253"/>
                <a:gd name="T9" fmla="*/ 0 h 151"/>
                <a:gd name="T10" fmla="*/ 240 w 253"/>
                <a:gd name="T11" fmla="*/ 0 h 151"/>
                <a:gd name="T12" fmla="*/ 253 w 253"/>
                <a:gd name="T13" fmla="*/ 13 h 151"/>
                <a:gd name="T14" fmla="*/ 253 w 253"/>
                <a:gd name="T15" fmla="*/ 139 h 151"/>
                <a:gd name="T16" fmla="*/ 240 w 253"/>
                <a:gd name="T17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3" h="151">
                  <a:moveTo>
                    <a:pt x="240" y="151"/>
                  </a:moveTo>
                  <a:cubicBezTo>
                    <a:pt x="13" y="151"/>
                    <a:pt x="13" y="151"/>
                    <a:pt x="13" y="151"/>
                  </a:cubicBezTo>
                  <a:cubicBezTo>
                    <a:pt x="6" y="151"/>
                    <a:pt x="0" y="146"/>
                    <a:pt x="0" y="13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47" y="0"/>
                    <a:pt x="253" y="6"/>
                    <a:pt x="253" y="13"/>
                  </a:cubicBezTo>
                  <a:cubicBezTo>
                    <a:pt x="253" y="139"/>
                    <a:pt x="253" y="139"/>
                    <a:pt x="253" y="139"/>
                  </a:cubicBezTo>
                  <a:cubicBezTo>
                    <a:pt x="253" y="146"/>
                    <a:pt x="247" y="151"/>
                    <a:pt x="240" y="151"/>
                  </a:cubicBezTo>
                  <a:close/>
                </a:path>
              </a:pathLst>
            </a:custGeom>
            <a:solidFill>
              <a:srgbClr val="8689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20">
              <a:extLst>
                <a:ext uri="{FF2B5EF4-FFF2-40B4-BE49-F238E27FC236}">
                  <a16:creationId xmlns:a16="http://schemas.microsoft.com/office/drawing/2014/main" id="{E077A0A6-80D7-4628-A78E-6AE299B46E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7400" y="4562476"/>
              <a:ext cx="739775" cy="73025"/>
            </a:xfrm>
            <a:custGeom>
              <a:avLst/>
              <a:gdLst>
                <a:gd name="T0" fmla="*/ 240 w 253"/>
                <a:gd name="T1" fmla="*/ 25 h 25"/>
                <a:gd name="T2" fmla="*/ 13 w 253"/>
                <a:gd name="T3" fmla="*/ 25 h 25"/>
                <a:gd name="T4" fmla="*/ 0 w 253"/>
                <a:gd name="T5" fmla="*/ 13 h 25"/>
                <a:gd name="T6" fmla="*/ 0 w 253"/>
                <a:gd name="T7" fmla="*/ 0 h 25"/>
                <a:gd name="T8" fmla="*/ 253 w 253"/>
                <a:gd name="T9" fmla="*/ 0 h 25"/>
                <a:gd name="T10" fmla="*/ 253 w 253"/>
                <a:gd name="T11" fmla="*/ 13 h 25"/>
                <a:gd name="T12" fmla="*/ 240 w 253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25">
                  <a:moveTo>
                    <a:pt x="240" y="25"/>
                  </a:moveTo>
                  <a:cubicBezTo>
                    <a:pt x="13" y="25"/>
                    <a:pt x="13" y="25"/>
                    <a:pt x="13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3" y="0"/>
                    <a:pt x="253" y="0"/>
                    <a:pt x="253" y="0"/>
                  </a:cubicBezTo>
                  <a:cubicBezTo>
                    <a:pt x="253" y="13"/>
                    <a:pt x="253" y="13"/>
                    <a:pt x="253" y="13"/>
                  </a:cubicBezTo>
                  <a:cubicBezTo>
                    <a:pt x="253" y="20"/>
                    <a:pt x="247" y="25"/>
                    <a:pt x="240" y="25"/>
                  </a:cubicBezTo>
                  <a:close/>
                </a:path>
              </a:pathLst>
            </a:custGeom>
            <a:solidFill>
              <a:srgbClr val="5654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221">
              <a:extLst>
                <a:ext uri="{FF2B5EF4-FFF2-40B4-BE49-F238E27FC236}">
                  <a16:creationId xmlns:a16="http://schemas.microsoft.com/office/drawing/2014/main" id="{4E403CC3-8D28-47BC-9DCC-FB7CA28B5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4725" y="4232276"/>
              <a:ext cx="368300" cy="368300"/>
            </a:xfrm>
            <a:prstGeom prst="ellipse">
              <a:avLst/>
            </a:prstGeom>
            <a:solidFill>
              <a:srgbClr val="BEE1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222">
              <a:extLst>
                <a:ext uri="{FF2B5EF4-FFF2-40B4-BE49-F238E27FC236}">
                  <a16:creationId xmlns:a16="http://schemas.microsoft.com/office/drawing/2014/main" id="{63439340-574B-4977-AF27-D8477B846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9650" y="4267201"/>
              <a:ext cx="295275" cy="295275"/>
            </a:xfrm>
            <a:prstGeom prst="ellipse">
              <a:avLst/>
            </a:prstGeom>
            <a:solidFill>
              <a:srgbClr val="5654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Oval 223">
              <a:extLst>
                <a:ext uri="{FF2B5EF4-FFF2-40B4-BE49-F238E27FC236}">
                  <a16:creationId xmlns:a16="http://schemas.microsoft.com/office/drawing/2014/main" id="{523201B3-7390-4194-ABC7-B45E9A16D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7750" y="4305301"/>
              <a:ext cx="222250" cy="222250"/>
            </a:xfrm>
            <a:prstGeom prst="ellipse">
              <a:avLst/>
            </a:prstGeom>
            <a:solidFill>
              <a:srgbClr val="102B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4">
              <a:extLst>
                <a:ext uri="{FF2B5EF4-FFF2-40B4-BE49-F238E27FC236}">
                  <a16:creationId xmlns:a16="http://schemas.microsoft.com/office/drawing/2014/main" id="{3473E774-FBD8-4CBD-B425-0C4840AF40C4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5050" y="4148138"/>
              <a:ext cx="246063" cy="46038"/>
            </a:xfrm>
            <a:custGeom>
              <a:avLst/>
              <a:gdLst>
                <a:gd name="T0" fmla="*/ 155 w 155"/>
                <a:gd name="T1" fmla="*/ 29 h 29"/>
                <a:gd name="T2" fmla="*/ 0 w 155"/>
                <a:gd name="T3" fmla="*/ 29 h 29"/>
                <a:gd name="T4" fmla="*/ 30 w 155"/>
                <a:gd name="T5" fmla="*/ 0 h 29"/>
                <a:gd name="T6" fmla="*/ 126 w 155"/>
                <a:gd name="T7" fmla="*/ 0 h 29"/>
                <a:gd name="T8" fmla="*/ 155 w 155"/>
                <a:gd name="T9" fmla="*/ 29 h 29"/>
                <a:gd name="T10" fmla="*/ 155 w 155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29">
                  <a:moveTo>
                    <a:pt x="155" y="29"/>
                  </a:moveTo>
                  <a:lnTo>
                    <a:pt x="0" y="29"/>
                  </a:lnTo>
                  <a:lnTo>
                    <a:pt x="30" y="0"/>
                  </a:lnTo>
                  <a:lnTo>
                    <a:pt x="126" y="0"/>
                  </a:lnTo>
                  <a:lnTo>
                    <a:pt x="155" y="29"/>
                  </a:lnTo>
                  <a:lnTo>
                    <a:pt x="155" y="29"/>
                  </a:lnTo>
                  <a:close/>
                </a:path>
              </a:pathLst>
            </a:custGeom>
            <a:solidFill>
              <a:srgbClr val="8689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5">
              <a:extLst>
                <a:ext uri="{FF2B5EF4-FFF2-40B4-BE49-F238E27FC236}">
                  <a16:creationId xmlns:a16="http://schemas.microsoft.com/office/drawing/2014/main" id="{D801F1EC-3A87-49E9-B182-84A94B88B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3025" y="4232276"/>
              <a:ext cx="146050" cy="73025"/>
            </a:xfrm>
            <a:custGeom>
              <a:avLst/>
              <a:gdLst>
                <a:gd name="T0" fmla="*/ 44 w 50"/>
                <a:gd name="T1" fmla="*/ 25 h 25"/>
                <a:gd name="T2" fmla="*/ 6 w 50"/>
                <a:gd name="T3" fmla="*/ 25 h 25"/>
                <a:gd name="T4" fmla="*/ 0 w 50"/>
                <a:gd name="T5" fmla="*/ 19 h 25"/>
                <a:gd name="T6" fmla="*/ 0 w 50"/>
                <a:gd name="T7" fmla="*/ 5 h 25"/>
                <a:gd name="T8" fmla="*/ 6 w 50"/>
                <a:gd name="T9" fmla="*/ 0 h 25"/>
                <a:gd name="T10" fmla="*/ 44 w 50"/>
                <a:gd name="T11" fmla="*/ 0 h 25"/>
                <a:gd name="T12" fmla="*/ 50 w 50"/>
                <a:gd name="T13" fmla="*/ 5 h 25"/>
                <a:gd name="T14" fmla="*/ 50 w 50"/>
                <a:gd name="T15" fmla="*/ 19 h 25"/>
                <a:gd name="T16" fmla="*/ 44 w 50"/>
                <a:gd name="T1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5">
                  <a:moveTo>
                    <a:pt x="44" y="25"/>
                  </a:moveTo>
                  <a:cubicBezTo>
                    <a:pt x="6" y="25"/>
                    <a:pt x="6" y="25"/>
                    <a:pt x="6" y="25"/>
                  </a:cubicBezTo>
                  <a:cubicBezTo>
                    <a:pt x="2" y="25"/>
                    <a:pt x="0" y="22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8" y="0"/>
                    <a:pt x="50" y="2"/>
                    <a:pt x="50" y="5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50" y="22"/>
                    <a:pt x="48" y="25"/>
                    <a:pt x="44" y="25"/>
                  </a:cubicBezTo>
                  <a:close/>
                </a:path>
              </a:pathLst>
            </a:custGeom>
            <a:solidFill>
              <a:srgbClr val="F9F8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26">
              <a:extLst>
                <a:ext uri="{FF2B5EF4-FFF2-40B4-BE49-F238E27FC236}">
                  <a16:creationId xmlns:a16="http://schemas.microsoft.com/office/drawing/2014/main" id="{2ADEB152-5A8D-4B0A-94BF-74F001EA46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56675" y="4222751"/>
              <a:ext cx="160338" cy="88900"/>
            </a:xfrm>
            <a:custGeom>
              <a:avLst/>
              <a:gdLst>
                <a:gd name="T0" fmla="*/ 8 w 55"/>
                <a:gd name="T1" fmla="*/ 5 h 30"/>
                <a:gd name="T2" fmla="*/ 4 w 55"/>
                <a:gd name="T3" fmla="*/ 8 h 30"/>
                <a:gd name="T4" fmla="*/ 4 w 55"/>
                <a:gd name="T5" fmla="*/ 22 h 30"/>
                <a:gd name="T6" fmla="*/ 8 w 55"/>
                <a:gd name="T7" fmla="*/ 25 h 30"/>
                <a:gd name="T8" fmla="*/ 46 w 55"/>
                <a:gd name="T9" fmla="*/ 25 h 30"/>
                <a:gd name="T10" fmla="*/ 50 w 55"/>
                <a:gd name="T11" fmla="*/ 22 h 30"/>
                <a:gd name="T12" fmla="*/ 50 w 55"/>
                <a:gd name="T13" fmla="*/ 8 h 30"/>
                <a:gd name="T14" fmla="*/ 46 w 55"/>
                <a:gd name="T15" fmla="*/ 5 h 30"/>
                <a:gd name="T16" fmla="*/ 8 w 55"/>
                <a:gd name="T17" fmla="*/ 5 h 30"/>
                <a:gd name="T18" fmla="*/ 46 w 55"/>
                <a:gd name="T19" fmla="*/ 30 h 30"/>
                <a:gd name="T20" fmla="*/ 8 w 55"/>
                <a:gd name="T21" fmla="*/ 30 h 30"/>
                <a:gd name="T22" fmla="*/ 0 w 55"/>
                <a:gd name="T23" fmla="*/ 22 h 30"/>
                <a:gd name="T24" fmla="*/ 0 w 55"/>
                <a:gd name="T25" fmla="*/ 8 h 30"/>
                <a:gd name="T26" fmla="*/ 8 w 55"/>
                <a:gd name="T27" fmla="*/ 0 h 30"/>
                <a:gd name="T28" fmla="*/ 46 w 55"/>
                <a:gd name="T29" fmla="*/ 0 h 30"/>
                <a:gd name="T30" fmla="*/ 55 w 55"/>
                <a:gd name="T31" fmla="*/ 8 h 30"/>
                <a:gd name="T32" fmla="*/ 55 w 55"/>
                <a:gd name="T33" fmla="*/ 22 h 30"/>
                <a:gd name="T34" fmla="*/ 46 w 55"/>
                <a:gd name="T3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" h="30">
                  <a:moveTo>
                    <a:pt x="8" y="5"/>
                  </a:moveTo>
                  <a:cubicBezTo>
                    <a:pt x="6" y="5"/>
                    <a:pt x="4" y="6"/>
                    <a:pt x="4" y="8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4"/>
                    <a:pt x="6" y="25"/>
                    <a:pt x="8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8" y="25"/>
                    <a:pt x="50" y="24"/>
                    <a:pt x="50" y="22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50" y="6"/>
                    <a:pt x="48" y="5"/>
                    <a:pt x="46" y="5"/>
                  </a:cubicBezTo>
                  <a:cubicBezTo>
                    <a:pt x="8" y="5"/>
                    <a:pt x="8" y="5"/>
                    <a:pt x="8" y="5"/>
                  </a:cubicBezTo>
                  <a:close/>
                  <a:moveTo>
                    <a:pt x="46" y="30"/>
                  </a:moveTo>
                  <a:cubicBezTo>
                    <a:pt x="8" y="30"/>
                    <a:pt x="8" y="30"/>
                    <a:pt x="8" y="30"/>
                  </a:cubicBezTo>
                  <a:cubicBezTo>
                    <a:pt x="3" y="30"/>
                    <a:pt x="0" y="26"/>
                    <a:pt x="0" y="2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1" y="0"/>
                    <a:pt x="55" y="4"/>
                    <a:pt x="55" y="8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6"/>
                    <a:pt x="51" y="30"/>
                    <a:pt x="46" y="30"/>
                  </a:cubicBezTo>
                  <a:close/>
                </a:path>
              </a:pathLst>
            </a:custGeom>
            <a:solidFill>
              <a:srgbClr val="BEE1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Oval 227">
              <a:extLst>
                <a:ext uri="{FF2B5EF4-FFF2-40B4-BE49-F238E27FC236}">
                  <a16:creationId xmlns:a16="http://schemas.microsoft.com/office/drawing/2014/main" id="{08B35BE0-45BE-4802-8BB5-1C48D00E3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3800" y="4340226"/>
              <a:ext cx="38100" cy="38100"/>
            </a:xfrm>
            <a:prstGeom prst="ellipse">
              <a:avLst/>
            </a:prstGeom>
            <a:solidFill>
              <a:srgbClr val="F9F8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Oval 228">
              <a:extLst>
                <a:ext uri="{FF2B5EF4-FFF2-40B4-BE49-F238E27FC236}">
                  <a16:creationId xmlns:a16="http://schemas.microsoft.com/office/drawing/2014/main" id="{2D1A6EF7-256E-4FA7-8474-C23DC56C4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6338" y="4378326"/>
              <a:ext cx="17463" cy="17463"/>
            </a:xfrm>
            <a:prstGeom prst="ellipse">
              <a:avLst/>
            </a:prstGeom>
            <a:solidFill>
              <a:srgbClr val="F9F8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9">
              <a:extLst>
                <a:ext uri="{FF2B5EF4-FFF2-40B4-BE49-F238E27FC236}">
                  <a16:creationId xmlns:a16="http://schemas.microsoft.com/office/drawing/2014/main" id="{F365E564-AA8B-454E-A61B-3F250635D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7725" y="4170363"/>
              <a:ext cx="88900" cy="23813"/>
            </a:xfrm>
            <a:custGeom>
              <a:avLst/>
              <a:gdLst>
                <a:gd name="T0" fmla="*/ 56 w 56"/>
                <a:gd name="T1" fmla="*/ 0 h 15"/>
                <a:gd name="T2" fmla="*/ 0 w 56"/>
                <a:gd name="T3" fmla="*/ 0 h 15"/>
                <a:gd name="T4" fmla="*/ 0 w 56"/>
                <a:gd name="T5" fmla="*/ 15 h 15"/>
                <a:gd name="T6" fmla="*/ 56 w 56"/>
                <a:gd name="T7" fmla="*/ 15 h 15"/>
                <a:gd name="T8" fmla="*/ 56 w 56"/>
                <a:gd name="T9" fmla="*/ 0 h 15"/>
                <a:gd name="T10" fmla="*/ 56 w 56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5">
                  <a:moveTo>
                    <a:pt x="56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56" y="15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102B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Oval 230">
              <a:extLst>
                <a:ext uri="{FF2B5EF4-FFF2-40B4-BE49-F238E27FC236}">
                  <a16:creationId xmlns:a16="http://schemas.microsoft.com/office/drawing/2014/main" id="{2D248EC6-2F44-43D5-99FB-42D7AB1ED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3025" y="4498976"/>
              <a:ext cx="55563" cy="55563"/>
            </a:xfrm>
            <a:prstGeom prst="ellipse">
              <a:avLst/>
            </a:prstGeom>
            <a:solidFill>
              <a:srgbClr val="BEE1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0148F090-B9C9-492B-A1CB-7F1D53679808}"/>
              </a:ext>
            </a:extLst>
          </p:cNvPr>
          <p:cNvGrpSpPr/>
          <p:nvPr/>
        </p:nvGrpSpPr>
        <p:grpSpPr>
          <a:xfrm>
            <a:off x="5390469" y="4485039"/>
            <a:ext cx="771526" cy="1228725"/>
            <a:chOff x="5099050" y="4249739"/>
            <a:chExt cx="771526" cy="1228725"/>
          </a:xfrm>
        </p:grpSpPr>
        <p:sp>
          <p:nvSpPr>
            <p:cNvPr id="139" name="Freeform 72">
              <a:extLst>
                <a:ext uri="{FF2B5EF4-FFF2-40B4-BE49-F238E27FC236}">
                  <a16:creationId xmlns:a16="http://schemas.microsoft.com/office/drawing/2014/main" id="{87C40A22-95BA-4213-8643-2B76521EA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6988" y="4249739"/>
              <a:ext cx="33338" cy="23813"/>
            </a:xfrm>
            <a:custGeom>
              <a:avLst/>
              <a:gdLst>
                <a:gd name="T0" fmla="*/ 5 w 11"/>
                <a:gd name="T1" fmla="*/ 8 h 8"/>
                <a:gd name="T2" fmla="*/ 6 w 11"/>
                <a:gd name="T3" fmla="*/ 0 h 8"/>
                <a:gd name="T4" fmla="*/ 5 w 11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8">
                  <a:moveTo>
                    <a:pt x="5" y="8"/>
                  </a:moveTo>
                  <a:cubicBezTo>
                    <a:pt x="10" y="8"/>
                    <a:pt x="11" y="0"/>
                    <a:pt x="6" y="0"/>
                  </a:cubicBezTo>
                  <a:cubicBezTo>
                    <a:pt x="1" y="0"/>
                    <a:pt x="0" y="8"/>
                    <a:pt x="5" y="8"/>
                  </a:cubicBezTo>
                  <a:close/>
                </a:path>
              </a:pathLst>
            </a:custGeom>
            <a:solidFill>
              <a:srgbClr val="BEE1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1">
              <a:extLst>
                <a:ext uri="{FF2B5EF4-FFF2-40B4-BE49-F238E27FC236}">
                  <a16:creationId xmlns:a16="http://schemas.microsoft.com/office/drawing/2014/main" id="{ED842009-923E-4E91-BF2B-E1F4F9327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9050" y="5099051"/>
              <a:ext cx="579438" cy="379413"/>
            </a:xfrm>
            <a:custGeom>
              <a:avLst/>
              <a:gdLst>
                <a:gd name="T0" fmla="*/ 198 w 198"/>
                <a:gd name="T1" fmla="*/ 65 h 130"/>
                <a:gd name="T2" fmla="*/ 197 w 198"/>
                <a:gd name="T3" fmla="*/ 71 h 130"/>
                <a:gd name="T4" fmla="*/ 99 w 198"/>
                <a:gd name="T5" fmla="*/ 130 h 130"/>
                <a:gd name="T6" fmla="*/ 0 w 198"/>
                <a:gd name="T7" fmla="*/ 71 h 130"/>
                <a:gd name="T8" fmla="*/ 0 w 198"/>
                <a:gd name="T9" fmla="*/ 65 h 130"/>
                <a:gd name="T10" fmla="*/ 99 w 198"/>
                <a:gd name="T11" fmla="*/ 0 h 130"/>
                <a:gd name="T12" fmla="*/ 198 w 198"/>
                <a:gd name="T13" fmla="*/ 6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" h="130">
                  <a:moveTo>
                    <a:pt x="198" y="65"/>
                  </a:moveTo>
                  <a:cubicBezTo>
                    <a:pt x="197" y="71"/>
                    <a:pt x="197" y="71"/>
                    <a:pt x="197" y="71"/>
                  </a:cubicBezTo>
                  <a:cubicBezTo>
                    <a:pt x="193" y="104"/>
                    <a:pt x="151" y="130"/>
                    <a:pt x="99" y="130"/>
                  </a:cubicBezTo>
                  <a:cubicBezTo>
                    <a:pt x="47" y="130"/>
                    <a:pt x="5" y="104"/>
                    <a:pt x="0" y="71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29"/>
                    <a:pt x="44" y="0"/>
                    <a:pt x="99" y="0"/>
                  </a:cubicBezTo>
                  <a:cubicBezTo>
                    <a:pt x="154" y="0"/>
                    <a:pt x="198" y="29"/>
                    <a:pt x="198" y="65"/>
                  </a:cubicBezTo>
                  <a:close/>
                </a:path>
              </a:pathLst>
            </a:custGeom>
            <a:solidFill>
              <a:srgbClr val="E8C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32">
              <a:extLst>
                <a:ext uri="{FF2B5EF4-FFF2-40B4-BE49-F238E27FC236}">
                  <a16:creationId xmlns:a16="http://schemas.microsoft.com/office/drawing/2014/main" id="{98EA4429-3356-440D-BE19-A998D371E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2225" y="4503738"/>
              <a:ext cx="573088" cy="908050"/>
            </a:xfrm>
            <a:custGeom>
              <a:avLst/>
              <a:gdLst>
                <a:gd name="T0" fmla="*/ 196 w 196"/>
                <a:gd name="T1" fmla="*/ 0 h 310"/>
                <a:gd name="T2" fmla="*/ 178 w 196"/>
                <a:gd name="T3" fmla="*/ 257 h 310"/>
                <a:gd name="T4" fmla="*/ 98 w 196"/>
                <a:gd name="T5" fmla="*/ 310 h 310"/>
                <a:gd name="T6" fmla="*/ 17 w 196"/>
                <a:gd name="T7" fmla="*/ 257 h 310"/>
                <a:gd name="T8" fmla="*/ 0 w 196"/>
                <a:gd name="T9" fmla="*/ 0 h 310"/>
                <a:gd name="T10" fmla="*/ 98 w 196"/>
                <a:gd name="T11" fmla="*/ 60 h 310"/>
                <a:gd name="T12" fmla="*/ 196 w 196"/>
                <a:gd name="T13" fmla="*/ 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6" h="310">
                  <a:moveTo>
                    <a:pt x="196" y="0"/>
                  </a:moveTo>
                  <a:cubicBezTo>
                    <a:pt x="178" y="257"/>
                    <a:pt x="178" y="257"/>
                    <a:pt x="178" y="257"/>
                  </a:cubicBezTo>
                  <a:cubicBezTo>
                    <a:pt x="178" y="287"/>
                    <a:pt x="142" y="310"/>
                    <a:pt x="98" y="310"/>
                  </a:cubicBezTo>
                  <a:cubicBezTo>
                    <a:pt x="53" y="310"/>
                    <a:pt x="17" y="287"/>
                    <a:pt x="17" y="25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34"/>
                    <a:pt x="46" y="60"/>
                    <a:pt x="98" y="60"/>
                  </a:cubicBezTo>
                  <a:cubicBezTo>
                    <a:pt x="150" y="60"/>
                    <a:pt x="192" y="34"/>
                    <a:pt x="196" y="0"/>
                  </a:cubicBezTo>
                  <a:close/>
                </a:path>
              </a:pathLst>
            </a:custGeom>
            <a:solidFill>
              <a:srgbClr val="BEE1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Oval 233">
              <a:extLst>
                <a:ext uri="{FF2B5EF4-FFF2-40B4-BE49-F238E27FC236}">
                  <a16:creationId xmlns:a16="http://schemas.microsoft.com/office/drawing/2014/main" id="{9990038A-A8FB-4FEF-8A5E-7CE9D123C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4450" y="4316413"/>
              <a:ext cx="523875" cy="346075"/>
            </a:xfrm>
            <a:prstGeom prst="ellipse">
              <a:avLst/>
            </a:prstGeom>
            <a:solidFill>
              <a:srgbClr val="ABD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34">
              <a:extLst>
                <a:ext uri="{FF2B5EF4-FFF2-40B4-BE49-F238E27FC236}">
                  <a16:creationId xmlns:a16="http://schemas.microsoft.com/office/drawing/2014/main" id="{03CF3A3C-DD07-4D0E-AABE-CEA99CCB3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1913" y="4621213"/>
              <a:ext cx="488950" cy="322263"/>
            </a:xfrm>
            <a:custGeom>
              <a:avLst/>
              <a:gdLst>
                <a:gd name="T0" fmla="*/ 167 w 167"/>
                <a:gd name="T1" fmla="*/ 55 h 110"/>
                <a:gd name="T2" fmla="*/ 167 w 167"/>
                <a:gd name="T3" fmla="*/ 60 h 110"/>
                <a:gd name="T4" fmla="*/ 84 w 167"/>
                <a:gd name="T5" fmla="*/ 110 h 110"/>
                <a:gd name="T6" fmla="*/ 1 w 167"/>
                <a:gd name="T7" fmla="*/ 60 h 110"/>
                <a:gd name="T8" fmla="*/ 0 w 167"/>
                <a:gd name="T9" fmla="*/ 55 h 110"/>
                <a:gd name="T10" fmla="*/ 84 w 167"/>
                <a:gd name="T11" fmla="*/ 0 h 110"/>
                <a:gd name="T12" fmla="*/ 167 w 167"/>
                <a:gd name="T13" fmla="*/ 5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110">
                  <a:moveTo>
                    <a:pt x="167" y="55"/>
                  </a:moveTo>
                  <a:cubicBezTo>
                    <a:pt x="167" y="60"/>
                    <a:pt x="167" y="60"/>
                    <a:pt x="167" y="60"/>
                  </a:cubicBezTo>
                  <a:cubicBezTo>
                    <a:pt x="163" y="88"/>
                    <a:pt x="127" y="110"/>
                    <a:pt x="84" y="110"/>
                  </a:cubicBezTo>
                  <a:cubicBezTo>
                    <a:pt x="40" y="110"/>
                    <a:pt x="4" y="88"/>
                    <a:pt x="1" y="6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25"/>
                    <a:pt x="38" y="0"/>
                    <a:pt x="84" y="0"/>
                  </a:cubicBezTo>
                  <a:cubicBezTo>
                    <a:pt x="130" y="0"/>
                    <a:pt x="167" y="25"/>
                    <a:pt x="167" y="55"/>
                  </a:cubicBezTo>
                  <a:close/>
                </a:path>
              </a:pathLst>
            </a:custGeom>
            <a:solidFill>
              <a:srgbClr val="EB81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35">
              <a:extLst>
                <a:ext uri="{FF2B5EF4-FFF2-40B4-BE49-F238E27FC236}">
                  <a16:creationId xmlns:a16="http://schemas.microsoft.com/office/drawing/2014/main" id="{1F57E710-C3ED-477D-9294-86F09A746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088" y="4797426"/>
              <a:ext cx="485775" cy="520700"/>
            </a:xfrm>
            <a:custGeom>
              <a:avLst/>
              <a:gdLst>
                <a:gd name="T0" fmla="*/ 166 w 166"/>
                <a:gd name="T1" fmla="*/ 0 h 178"/>
                <a:gd name="T2" fmla="*/ 156 w 166"/>
                <a:gd name="T3" fmla="*/ 147 h 178"/>
                <a:gd name="T4" fmla="*/ 156 w 166"/>
                <a:gd name="T5" fmla="*/ 147 h 178"/>
                <a:gd name="T6" fmla="*/ 83 w 166"/>
                <a:gd name="T7" fmla="*/ 178 h 178"/>
                <a:gd name="T8" fmla="*/ 10 w 166"/>
                <a:gd name="T9" fmla="*/ 147 h 178"/>
                <a:gd name="T10" fmla="*/ 10 w 166"/>
                <a:gd name="T11" fmla="*/ 147 h 178"/>
                <a:gd name="T12" fmla="*/ 0 w 166"/>
                <a:gd name="T13" fmla="*/ 0 h 178"/>
                <a:gd name="T14" fmla="*/ 83 w 166"/>
                <a:gd name="T15" fmla="*/ 50 h 178"/>
                <a:gd name="T16" fmla="*/ 166 w 166"/>
                <a:gd name="T17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" h="178">
                  <a:moveTo>
                    <a:pt x="166" y="0"/>
                  </a:moveTo>
                  <a:cubicBezTo>
                    <a:pt x="156" y="147"/>
                    <a:pt x="156" y="147"/>
                    <a:pt x="156" y="147"/>
                  </a:cubicBezTo>
                  <a:cubicBezTo>
                    <a:pt x="156" y="147"/>
                    <a:pt x="156" y="147"/>
                    <a:pt x="156" y="147"/>
                  </a:cubicBezTo>
                  <a:cubicBezTo>
                    <a:pt x="143" y="165"/>
                    <a:pt x="115" y="178"/>
                    <a:pt x="83" y="178"/>
                  </a:cubicBezTo>
                  <a:cubicBezTo>
                    <a:pt x="50" y="178"/>
                    <a:pt x="23" y="165"/>
                    <a:pt x="10" y="147"/>
                  </a:cubicBezTo>
                  <a:cubicBezTo>
                    <a:pt x="10" y="147"/>
                    <a:pt x="10" y="147"/>
                    <a:pt x="10" y="1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28"/>
                    <a:pt x="39" y="50"/>
                    <a:pt x="83" y="50"/>
                  </a:cubicBezTo>
                  <a:cubicBezTo>
                    <a:pt x="126" y="50"/>
                    <a:pt x="162" y="28"/>
                    <a:pt x="166" y="0"/>
                  </a:cubicBezTo>
                  <a:close/>
                </a:path>
              </a:pathLst>
            </a:custGeom>
            <a:solidFill>
              <a:srgbClr val="DE5D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36">
              <a:extLst>
                <a:ext uri="{FF2B5EF4-FFF2-40B4-BE49-F238E27FC236}">
                  <a16:creationId xmlns:a16="http://schemas.microsoft.com/office/drawing/2014/main" id="{EE6FCB42-3EA5-43F3-A9A3-10BB15BA98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9050" y="4302126"/>
              <a:ext cx="576263" cy="377825"/>
            </a:xfrm>
            <a:custGeom>
              <a:avLst/>
              <a:gdLst>
                <a:gd name="T0" fmla="*/ 188 w 197"/>
                <a:gd name="T1" fmla="*/ 64 h 129"/>
                <a:gd name="T2" fmla="*/ 99 w 197"/>
                <a:gd name="T3" fmla="*/ 5 h 129"/>
                <a:gd name="T4" fmla="*/ 9 w 197"/>
                <a:gd name="T5" fmla="*/ 64 h 129"/>
                <a:gd name="T6" fmla="*/ 99 w 197"/>
                <a:gd name="T7" fmla="*/ 123 h 129"/>
                <a:gd name="T8" fmla="*/ 188 w 197"/>
                <a:gd name="T9" fmla="*/ 64 h 129"/>
                <a:gd name="T10" fmla="*/ 197 w 197"/>
                <a:gd name="T11" fmla="*/ 64 h 129"/>
                <a:gd name="T12" fmla="*/ 197 w 197"/>
                <a:gd name="T13" fmla="*/ 69 h 129"/>
                <a:gd name="T14" fmla="*/ 99 w 197"/>
                <a:gd name="T15" fmla="*/ 129 h 129"/>
                <a:gd name="T16" fmla="*/ 1 w 197"/>
                <a:gd name="T17" fmla="*/ 69 h 129"/>
                <a:gd name="T18" fmla="*/ 0 w 197"/>
                <a:gd name="T19" fmla="*/ 64 h 129"/>
                <a:gd name="T20" fmla="*/ 99 w 197"/>
                <a:gd name="T21" fmla="*/ 0 h 129"/>
                <a:gd name="T22" fmla="*/ 197 w 197"/>
                <a:gd name="T23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7" h="129">
                  <a:moveTo>
                    <a:pt x="188" y="64"/>
                  </a:moveTo>
                  <a:cubicBezTo>
                    <a:pt x="188" y="32"/>
                    <a:pt x="148" y="5"/>
                    <a:pt x="99" y="5"/>
                  </a:cubicBezTo>
                  <a:cubicBezTo>
                    <a:pt x="49" y="5"/>
                    <a:pt x="9" y="32"/>
                    <a:pt x="9" y="64"/>
                  </a:cubicBezTo>
                  <a:cubicBezTo>
                    <a:pt x="9" y="97"/>
                    <a:pt x="49" y="123"/>
                    <a:pt x="99" y="123"/>
                  </a:cubicBezTo>
                  <a:cubicBezTo>
                    <a:pt x="148" y="123"/>
                    <a:pt x="188" y="97"/>
                    <a:pt x="188" y="64"/>
                  </a:cubicBezTo>
                  <a:close/>
                  <a:moveTo>
                    <a:pt x="197" y="64"/>
                  </a:moveTo>
                  <a:cubicBezTo>
                    <a:pt x="197" y="69"/>
                    <a:pt x="197" y="69"/>
                    <a:pt x="197" y="69"/>
                  </a:cubicBezTo>
                  <a:cubicBezTo>
                    <a:pt x="193" y="103"/>
                    <a:pt x="151" y="129"/>
                    <a:pt x="99" y="129"/>
                  </a:cubicBezTo>
                  <a:cubicBezTo>
                    <a:pt x="47" y="129"/>
                    <a:pt x="5" y="103"/>
                    <a:pt x="1" y="69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8"/>
                    <a:pt x="45" y="0"/>
                    <a:pt x="99" y="0"/>
                  </a:cubicBezTo>
                  <a:cubicBezTo>
                    <a:pt x="153" y="0"/>
                    <a:pt x="197" y="28"/>
                    <a:pt x="197" y="64"/>
                  </a:cubicBezTo>
                  <a:close/>
                </a:path>
              </a:pathLst>
            </a:custGeom>
            <a:solidFill>
              <a:srgbClr val="D2E8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37">
              <a:extLst>
                <a:ext uri="{FF2B5EF4-FFF2-40B4-BE49-F238E27FC236}">
                  <a16:creationId xmlns:a16="http://schemas.microsoft.com/office/drawing/2014/main" id="{B4FE59D1-4E0F-42A4-BDCA-AC8BC6538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3038" y="4284663"/>
              <a:ext cx="617538" cy="957263"/>
            </a:xfrm>
            <a:custGeom>
              <a:avLst/>
              <a:gdLst>
                <a:gd name="T0" fmla="*/ 6 w 211"/>
                <a:gd name="T1" fmla="*/ 327 h 327"/>
                <a:gd name="T2" fmla="*/ 5 w 211"/>
                <a:gd name="T3" fmla="*/ 327 h 327"/>
                <a:gd name="T4" fmla="*/ 1 w 211"/>
                <a:gd name="T5" fmla="*/ 321 h 327"/>
                <a:gd name="T6" fmla="*/ 86 w 211"/>
                <a:gd name="T7" fmla="*/ 35 h 327"/>
                <a:gd name="T8" fmla="*/ 203 w 211"/>
                <a:gd name="T9" fmla="*/ 1 h 327"/>
                <a:gd name="T10" fmla="*/ 210 w 211"/>
                <a:gd name="T11" fmla="*/ 4 h 327"/>
                <a:gd name="T12" fmla="*/ 206 w 211"/>
                <a:gd name="T13" fmla="*/ 11 h 327"/>
                <a:gd name="T14" fmla="*/ 94 w 211"/>
                <a:gd name="T15" fmla="*/ 44 h 327"/>
                <a:gd name="T16" fmla="*/ 11 w 211"/>
                <a:gd name="T17" fmla="*/ 323 h 327"/>
                <a:gd name="T18" fmla="*/ 6 w 211"/>
                <a:gd name="T19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327">
                  <a:moveTo>
                    <a:pt x="6" y="327"/>
                  </a:moveTo>
                  <a:cubicBezTo>
                    <a:pt x="6" y="327"/>
                    <a:pt x="5" y="327"/>
                    <a:pt x="5" y="327"/>
                  </a:cubicBezTo>
                  <a:cubicBezTo>
                    <a:pt x="2" y="326"/>
                    <a:pt x="0" y="323"/>
                    <a:pt x="1" y="321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203" y="1"/>
                    <a:pt x="203" y="1"/>
                    <a:pt x="203" y="1"/>
                  </a:cubicBezTo>
                  <a:cubicBezTo>
                    <a:pt x="206" y="0"/>
                    <a:pt x="209" y="1"/>
                    <a:pt x="210" y="4"/>
                  </a:cubicBezTo>
                  <a:cubicBezTo>
                    <a:pt x="211" y="7"/>
                    <a:pt x="209" y="10"/>
                    <a:pt x="206" y="11"/>
                  </a:cubicBezTo>
                  <a:cubicBezTo>
                    <a:pt x="94" y="44"/>
                    <a:pt x="94" y="44"/>
                    <a:pt x="94" y="44"/>
                  </a:cubicBezTo>
                  <a:cubicBezTo>
                    <a:pt x="11" y="323"/>
                    <a:pt x="11" y="323"/>
                    <a:pt x="11" y="323"/>
                  </a:cubicBezTo>
                  <a:cubicBezTo>
                    <a:pt x="11" y="326"/>
                    <a:pt x="9" y="327"/>
                    <a:pt x="6" y="327"/>
                  </a:cubicBezTo>
                  <a:close/>
                </a:path>
              </a:pathLst>
            </a:custGeom>
            <a:solidFill>
              <a:srgbClr val="D2E8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38">
              <a:extLst>
                <a:ext uri="{FF2B5EF4-FFF2-40B4-BE49-F238E27FC236}">
                  <a16:creationId xmlns:a16="http://schemas.microsoft.com/office/drawing/2014/main" id="{52687C98-D57C-4E83-94A1-E93F73423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2413" y="4802188"/>
              <a:ext cx="79375" cy="169863"/>
            </a:xfrm>
            <a:custGeom>
              <a:avLst/>
              <a:gdLst>
                <a:gd name="T0" fmla="*/ 17 w 27"/>
                <a:gd name="T1" fmla="*/ 0 h 58"/>
                <a:gd name="T2" fmla="*/ 0 w 27"/>
                <a:gd name="T3" fmla="*/ 57 h 58"/>
                <a:gd name="T4" fmla="*/ 10 w 27"/>
                <a:gd name="T5" fmla="*/ 58 h 58"/>
                <a:gd name="T6" fmla="*/ 27 w 27"/>
                <a:gd name="T7" fmla="*/ 2 h 58"/>
                <a:gd name="T8" fmla="*/ 17 w 2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8">
                  <a:moveTo>
                    <a:pt x="17" y="0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3" y="5"/>
                    <a:pt x="16" y="3"/>
                    <a:pt x="17" y="0"/>
                  </a:cubicBezTo>
                  <a:close/>
                </a:path>
              </a:pathLst>
            </a:custGeom>
            <a:solidFill>
              <a:srgbClr val="DE5D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39">
              <a:extLst>
                <a:ext uri="{FF2B5EF4-FFF2-40B4-BE49-F238E27FC236}">
                  <a16:creationId xmlns:a16="http://schemas.microsoft.com/office/drawing/2014/main" id="{B8383C74-FD55-44E6-86B1-DF0F5B7AC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3038" y="4940301"/>
              <a:ext cx="117475" cy="301625"/>
            </a:xfrm>
            <a:custGeom>
              <a:avLst/>
              <a:gdLst>
                <a:gd name="T0" fmla="*/ 30 w 40"/>
                <a:gd name="T1" fmla="*/ 0 h 103"/>
                <a:gd name="T2" fmla="*/ 1 w 40"/>
                <a:gd name="T3" fmla="*/ 97 h 103"/>
                <a:gd name="T4" fmla="*/ 5 w 40"/>
                <a:gd name="T5" fmla="*/ 103 h 103"/>
                <a:gd name="T6" fmla="*/ 6 w 40"/>
                <a:gd name="T7" fmla="*/ 103 h 103"/>
                <a:gd name="T8" fmla="*/ 11 w 40"/>
                <a:gd name="T9" fmla="*/ 99 h 103"/>
                <a:gd name="T10" fmla="*/ 40 w 40"/>
                <a:gd name="T11" fmla="*/ 1 h 103"/>
                <a:gd name="T12" fmla="*/ 30 w 40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03">
                  <a:moveTo>
                    <a:pt x="30" y="0"/>
                  </a:moveTo>
                  <a:cubicBezTo>
                    <a:pt x="1" y="97"/>
                    <a:pt x="1" y="97"/>
                    <a:pt x="1" y="97"/>
                  </a:cubicBezTo>
                  <a:cubicBezTo>
                    <a:pt x="0" y="99"/>
                    <a:pt x="2" y="102"/>
                    <a:pt x="5" y="103"/>
                  </a:cubicBezTo>
                  <a:cubicBezTo>
                    <a:pt x="5" y="103"/>
                    <a:pt x="6" y="103"/>
                    <a:pt x="6" y="103"/>
                  </a:cubicBezTo>
                  <a:cubicBezTo>
                    <a:pt x="9" y="103"/>
                    <a:pt x="11" y="102"/>
                    <a:pt x="11" y="99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37" y="1"/>
                    <a:pt x="33" y="1"/>
                    <a:pt x="30" y="0"/>
                  </a:cubicBezTo>
                  <a:close/>
                </a:path>
              </a:pathLst>
            </a:custGeom>
            <a:solidFill>
              <a:srgbClr val="F19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40">
              <a:extLst>
                <a:ext uri="{FF2B5EF4-FFF2-40B4-BE49-F238E27FC236}">
                  <a16:creationId xmlns:a16="http://schemas.microsoft.com/office/drawing/2014/main" id="{226D8748-9224-4AE1-9F0C-FF64B46DD0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088" y="4797426"/>
              <a:ext cx="485775" cy="228600"/>
            </a:xfrm>
            <a:custGeom>
              <a:avLst/>
              <a:gdLst>
                <a:gd name="T0" fmla="*/ 164 w 166"/>
                <a:gd name="T1" fmla="*/ 37 h 78"/>
                <a:gd name="T2" fmla="*/ 166 w 166"/>
                <a:gd name="T3" fmla="*/ 0 h 78"/>
                <a:gd name="T4" fmla="*/ 83 w 166"/>
                <a:gd name="T5" fmla="*/ 50 h 78"/>
                <a:gd name="T6" fmla="*/ 0 w 166"/>
                <a:gd name="T7" fmla="*/ 0 h 78"/>
                <a:gd name="T8" fmla="*/ 2 w 166"/>
                <a:gd name="T9" fmla="*/ 37 h 78"/>
                <a:gd name="T10" fmla="*/ 83 w 166"/>
                <a:gd name="T11" fmla="*/ 78 h 78"/>
                <a:gd name="T12" fmla="*/ 164 w 166"/>
                <a:gd name="T13" fmla="*/ 3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78">
                  <a:moveTo>
                    <a:pt x="164" y="37"/>
                  </a:moveTo>
                  <a:cubicBezTo>
                    <a:pt x="166" y="0"/>
                    <a:pt x="166" y="0"/>
                    <a:pt x="166" y="0"/>
                  </a:cubicBezTo>
                  <a:cubicBezTo>
                    <a:pt x="162" y="28"/>
                    <a:pt x="126" y="50"/>
                    <a:pt x="83" y="50"/>
                  </a:cubicBezTo>
                  <a:cubicBezTo>
                    <a:pt x="39" y="50"/>
                    <a:pt x="3" y="28"/>
                    <a:pt x="0" y="0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2" y="60"/>
                    <a:pt x="44" y="78"/>
                    <a:pt x="83" y="78"/>
                  </a:cubicBezTo>
                  <a:cubicBezTo>
                    <a:pt x="122" y="78"/>
                    <a:pt x="154" y="60"/>
                    <a:pt x="164" y="37"/>
                  </a:cubicBezTo>
                  <a:close/>
                </a:path>
              </a:pathLst>
            </a:custGeom>
            <a:solidFill>
              <a:srgbClr val="F4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41">
              <a:extLst>
                <a:ext uri="{FF2B5EF4-FFF2-40B4-BE49-F238E27FC236}">
                  <a16:creationId xmlns:a16="http://schemas.microsoft.com/office/drawing/2014/main" id="{55D3FC38-51F1-4DD8-8BF2-38637CA52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2075" y="5189538"/>
              <a:ext cx="431800" cy="128588"/>
            </a:xfrm>
            <a:custGeom>
              <a:avLst/>
              <a:gdLst>
                <a:gd name="T0" fmla="*/ 74 w 148"/>
                <a:gd name="T1" fmla="*/ 30 h 44"/>
                <a:gd name="T2" fmla="*/ 0 w 148"/>
                <a:gd name="T3" fmla="*/ 0 h 44"/>
                <a:gd name="T4" fmla="*/ 1 w 148"/>
                <a:gd name="T5" fmla="*/ 13 h 44"/>
                <a:gd name="T6" fmla="*/ 1 w 148"/>
                <a:gd name="T7" fmla="*/ 13 h 44"/>
                <a:gd name="T8" fmla="*/ 74 w 148"/>
                <a:gd name="T9" fmla="*/ 44 h 44"/>
                <a:gd name="T10" fmla="*/ 147 w 148"/>
                <a:gd name="T11" fmla="*/ 13 h 44"/>
                <a:gd name="T12" fmla="*/ 147 w 148"/>
                <a:gd name="T13" fmla="*/ 13 h 44"/>
                <a:gd name="T14" fmla="*/ 148 w 148"/>
                <a:gd name="T15" fmla="*/ 0 h 44"/>
                <a:gd name="T16" fmla="*/ 74 w 148"/>
                <a:gd name="T1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44">
                  <a:moveTo>
                    <a:pt x="74" y="30"/>
                  </a:moveTo>
                  <a:cubicBezTo>
                    <a:pt x="42" y="30"/>
                    <a:pt x="14" y="18"/>
                    <a:pt x="0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4" y="31"/>
                    <a:pt x="41" y="44"/>
                    <a:pt x="74" y="44"/>
                  </a:cubicBezTo>
                  <a:cubicBezTo>
                    <a:pt x="106" y="44"/>
                    <a:pt x="134" y="31"/>
                    <a:pt x="147" y="13"/>
                  </a:cubicBezTo>
                  <a:cubicBezTo>
                    <a:pt x="147" y="13"/>
                    <a:pt x="147" y="13"/>
                    <a:pt x="147" y="13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34" y="18"/>
                    <a:pt x="106" y="30"/>
                    <a:pt x="74" y="30"/>
                  </a:cubicBezTo>
                  <a:close/>
                </a:path>
              </a:pathLst>
            </a:custGeom>
            <a:solidFill>
              <a:srgbClr val="FBD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CB00645D-8535-404C-82CF-1690103CA8BF}"/>
              </a:ext>
            </a:extLst>
          </p:cNvPr>
          <p:cNvGrpSpPr/>
          <p:nvPr/>
        </p:nvGrpSpPr>
        <p:grpSpPr>
          <a:xfrm>
            <a:off x="4322374" y="5687097"/>
            <a:ext cx="971550" cy="1012825"/>
            <a:chOff x="4144963" y="4794251"/>
            <a:chExt cx="971550" cy="1012825"/>
          </a:xfrm>
        </p:grpSpPr>
        <p:sp>
          <p:nvSpPr>
            <p:cNvPr id="42" name="Freeform 242">
              <a:extLst>
                <a:ext uri="{FF2B5EF4-FFF2-40B4-BE49-F238E27FC236}">
                  <a16:creationId xmlns:a16="http://schemas.microsoft.com/office/drawing/2014/main" id="{EA94C5F3-15BA-448E-8D0D-3827752CB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600" y="4867276"/>
              <a:ext cx="100013" cy="87313"/>
            </a:xfrm>
            <a:custGeom>
              <a:avLst/>
              <a:gdLst>
                <a:gd name="T0" fmla="*/ 1 w 34"/>
                <a:gd name="T1" fmla="*/ 30 h 30"/>
                <a:gd name="T2" fmla="*/ 7 w 34"/>
                <a:gd name="T3" fmla="*/ 1 h 30"/>
                <a:gd name="T4" fmla="*/ 11 w 34"/>
                <a:gd name="T5" fmla="*/ 0 h 30"/>
                <a:gd name="T6" fmla="*/ 34 w 34"/>
                <a:gd name="T7" fmla="*/ 21 h 30"/>
                <a:gd name="T8" fmla="*/ 1 w 34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0">
                  <a:moveTo>
                    <a:pt x="1" y="30"/>
                  </a:moveTo>
                  <a:cubicBezTo>
                    <a:pt x="0" y="15"/>
                    <a:pt x="1" y="3"/>
                    <a:pt x="7" y="1"/>
                  </a:cubicBezTo>
                  <a:cubicBezTo>
                    <a:pt x="8" y="0"/>
                    <a:pt x="9" y="0"/>
                    <a:pt x="11" y="0"/>
                  </a:cubicBezTo>
                  <a:cubicBezTo>
                    <a:pt x="18" y="0"/>
                    <a:pt x="26" y="9"/>
                    <a:pt x="34" y="21"/>
                  </a:cubicBezTo>
                  <a:cubicBezTo>
                    <a:pt x="23" y="24"/>
                    <a:pt x="12" y="27"/>
                    <a:pt x="1" y="30"/>
                  </a:cubicBezTo>
                </a:path>
              </a:pathLst>
            </a:custGeom>
            <a:solidFill>
              <a:srgbClr val="DABE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243">
              <a:extLst>
                <a:ext uri="{FF2B5EF4-FFF2-40B4-BE49-F238E27FC236}">
                  <a16:creationId xmlns:a16="http://schemas.microsoft.com/office/drawing/2014/main" id="{B5047BB0-9F7A-4C32-A2EC-7FF516377D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44963" y="4929188"/>
              <a:ext cx="874713" cy="534988"/>
            </a:xfrm>
            <a:custGeom>
              <a:avLst/>
              <a:gdLst>
                <a:gd name="T0" fmla="*/ 117 w 299"/>
                <a:gd name="T1" fmla="*/ 183 h 183"/>
                <a:gd name="T2" fmla="*/ 115 w 299"/>
                <a:gd name="T3" fmla="*/ 179 h 183"/>
                <a:gd name="T4" fmla="*/ 0 w 299"/>
                <a:gd name="T5" fmla="*/ 158 h 183"/>
                <a:gd name="T6" fmla="*/ 105 w 299"/>
                <a:gd name="T7" fmla="*/ 100 h 183"/>
                <a:gd name="T8" fmla="*/ 95 w 299"/>
                <a:gd name="T9" fmla="*/ 9 h 183"/>
                <a:gd name="T10" fmla="*/ 128 w 299"/>
                <a:gd name="T11" fmla="*/ 0 h 183"/>
                <a:gd name="T12" fmla="*/ 173 w 299"/>
                <a:gd name="T13" fmla="*/ 71 h 183"/>
                <a:gd name="T14" fmla="*/ 178 w 299"/>
                <a:gd name="T15" fmla="*/ 72 h 183"/>
                <a:gd name="T16" fmla="*/ 231 w 299"/>
                <a:gd name="T17" fmla="*/ 48 h 183"/>
                <a:gd name="T18" fmla="*/ 280 w 299"/>
                <a:gd name="T19" fmla="*/ 23 h 183"/>
                <a:gd name="T20" fmla="*/ 285 w 299"/>
                <a:gd name="T21" fmla="*/ 25 h 183"/>
                <a:gd name="T22" fmla="*/ 227 w 299"/>
                <a:gd name="T23" fmla="*/ 126 h 183"/>
                <a:gd name="T24" fmla="*/ 272 w 299"/>
                <a:gd name="T25" fmla="*/ 173 h 183"/>
                <a:gd name="T26" fmla="*/ 218 w 299"/>
                <a:gd name="T27" fmla="*/ 169 h 183"/>
                <a:gd name="T28" fmla="*/ 117 w 299"/>
                <a:gd name="T29" fmla="*/ 183 h 183"/>
                <a:gd name="T30" fmla="*/ 172 w 299"/>
                <a:gd name="T31" fmla="*/ 140 h 183"/>
                <a:gd name="T32" fmla="*/ 169 w 299"/>
                <a:gd name="T33" fmla="*/ 142 h 183"/>
                <a:gd name="T34" fmla="*/ 172 w 299"/>
                <a:gd name="T35" fmla="*/ 145 h 183"/>
                <a:gd name="T36" fmla="*/ 174 w 299"/>
                <a:gd name="T37" fmla="*/ 142 h 183"/>
                <a:gd name="T38" fmla="*/ 172 w 299"/>
                <a:gd name="T39" fmla="*/ 140 h 183"/>
                <a:gd name="T40" fmla="*/ 114 w 299"/>
                <a:gd name="T41" fmla="*/ 83 h 183"/>
                <a:gd name="T42" fmla="*/ 110 w 299"/>
                <a:gd name="T43" fmla="*/ 88 h 183"/>
                <a:gd name="T44" fmla="*/ 114 w 299"/>
                <a:gd name="T45" fmla="*/ 93 h 183"/>
                <a:gd name="T46" fmla="*/ 119 w 299"/>
                <a:gd name="T47" fmla="*/ 88 h 183"/>
                <a:gd name="T48" fmla="*/ 114 w 299"/>
                <a:gd name="T49" fmla="*/ 83 h 183"/>
                <a:gd name="T50" fmla="*/ 231 w 299"/>
                <a:gd name="T51" fmla="*/ 65 h 183"/>
                <a:gd name="T52" fmla="*/ 226 w 299"/>
                <a:gd name="T53" fmla="*/ 70 h 183"/>
                <a:gd name="T54" fmla="*/ 231 w 299"/>
                <a:gd name="T55" fmla="*/ 75 h 183"/>
                <a:gd name="T56" fmla="*/ 236 w 299"/>
                <a:gd name="T57" fmla="*/ 70 h 183"/>
                <a:gd name="T58" fmla="*/ 231 w 299"/>
                <a:gd name="T59" fmla="*/ 6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183">
                  <a:moveTo>
                    <a:pt x="117" y="183"/>
                  </a:moveTo>
                  <a:cubicBezTo>
                    <a:pt x="117" y="181"/>
                    <a:pt x="116" y="180"/>
                    <a:pt x="115" y="179"/>
                  </a:cubicBezTo>
                  <a:cubicBezTo>
                    <a:pt x="99" y="162"/>
                    <a:pt x="0" y="172"/>
                    <a:pt x="0" y="158"/>
                  </a:cubicBezTo>
                  <a:cubicBezTo>
                    <a:pt x="1" y="137"/>
                    <a:pt x="97" y="115"/>
                    <a:pt x="105" y="100"/>
                  </a:cubicBezTo>
                  <a:cubicBezTo>
                    <a:pt x="110" y="90"/>
                    <a:pt x="98" y="41"/>
                    <a:pt x="95" y="9"/>
                  </a:cubicBezTo>
                  <a:cubicBezTo>
                    <a:pt x="106" y="6"/>
                    <a:pt x="117" y="3"/>
                    <a:pt x="128" y="0"/>
                  </a:cubicBezTo>
                  <a:cubicBezTo>
                    <a:pt x="145" y="26"/>
                    <a:pt x="163" y="67"/>
                    <a:pt x="173" y="71"/>
                  </a:cubicBezTo>
                  <a:cubicBezTo>
                    <a:pt x="174" y="72"/>
                    <a:pt x="176" y="72"/>
                    <a:pt x="178" y="72"/>
                  </a:cubicBezTo>
                  <a:cubicBezTo>
                    <a:pt x="190" y="72"/>
                    <a:pt x="211" y="60"/>
                    <a:pt x="231" y="48"/>
                  </a:cubicBezTo>
                  <a:cubicBezTo>
                    <a:pt x="251" y="36"/>
                    <a:pt x="270" y="23"/>
                    <a:pt x="280" y="23"/>
                  </a:cubicBezTo>
                  <a:cubicBezTo>
                    <a:pt x="282" y="23"/>
                    <a:pt x="283" y="24"/>
                    <a:pt x="285" y="25"/>
                  </a:cubicBezTo>
                  <a:cubicBezTo>
                    <a:pt x="299" y="35"/>
                    <a:pt x="227" y="96"/>
                    <a:pt x="227" y="126"/>
                  </a:cubicBezTo>
                  <a:cubicBezTo>
                    <a:pt x="227" y="137"/>
                    <a:pt x="250" y="156"/>
                    <a:pt x="272" y="173"/>
                  </a:cubicBezTo>
                  <a:cubicBezTo>
                    <a:pt x="254" y="171"/>
                    <a:pt x="235" y="169"/>
                    <a:pt x="218" y="169"/>
                  </a:cubicBezTo>
                  <a:cubicBezTo>
                    <a:pt x="183" y="169"/>
                    <a:pt x="149" y="174"/>
                    <a:pt x="117" y="183"/>
                  </a:cubicBezTo>
                  <a:moveTo>
                    <a:pt x="172" y="140"/>
                  </a:moveTo>
                  <a:cubicBezTo>
                    <a:pt x="171" y="140"/>
                    <a:pt x="169" y="141"/>
                    <a:pt x="169" y="142"/>
                  </a:cubicBezTo>
                  <a:cubicBezTo>
                    <a:pt x="169" y="144"/>
                    <a:pt x="171" y="145"/>
                    <a:pt x="172" y="145"/>
                  </a:cubicBezTo>
                  <a:cubicBezTo>
                    <a:pt x="173" y="145"/>
                    <a:pt x="174" y="144"/>
                    <a:pt x="174" y="142"/>
                  </a:cubicBezTo>
                  <a:cubicBezTo>
                    <a:pt x="174" y="141"/>
                    <a:pt x="173" y="140"/>
                    <a:pt x="172" y="140"/>
                  </a:cubicBezTo>
                  <a:moveTo>
                    <a:pt x="114" y="83"/>
                  </a:moveTo>
                  <a:cubicBezTo>
                    <a:pt x="112" y="83"/>
                    <a:pt x="110" y="85"/>
                    <a:pt x="110" y="88"/>
                  </a:cubicBezTo>
                  <a:cubicBezTo>
                    <a:pt x="110" y="91"/>
                    <a:pt x="112" y="93"/>
                    <a:pt x="114" y="93"/>
                  </a:cubicBezTo>
                  <a:cubicBezTo>
                    <a:pt x="117" y="93"/>
                    <a:pt x="119" y="91"/>
                    <a:pt x="119" y="88"/>
                  </a:cubicBezTo>
                  <a:cubicBezTo>
                    <a:pt x="119" y="85"/>
                    <a:pt x="117" y="83"/>
                    <a:pt x="114" y="83"/>
                  </a:cubicBezTo>
                  <a:moveTo>
                    <a:pt x="231" y="65"/>
                  </a:moveTo>
                  <a:cubicBezTo>
                    <a:pt x="229" y="65"/>
                    <a:pt x="226" y="67"/>
                    <a:pt x="226" y="70"/>
                  </a:cubicBezTo>
                  <a:cubicBezTo>
                    <a:pt x="226" y="73"/>
                    <a:pt x="229" y="75"/>
                    <a:pt x="231" y="75"/>
                  </a:cubicBezTo>
                  <a:cubicBezTo>
                    <a:pt x="234" y="75"/>
                    <a:pt x="236" y="73"/>
                    <a:pt x="236" y="70"/>
                  </a:cubicBezTo>
                  <a:cubicBezTo>
                    <a:pt x="236" y="67"/>
                    <a:pt x="234" y="65"/>
                    <a:pt x="231" y="65"/>
                  </a:cubicBezTo>
                </a:path>
              </a:pathLst>
            </a:custGeom>
            <a:solidFill>
              <a:srgbClr val="E2CC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244">
              <a:extLst>
                <a:ext uri="{FF2B5EF4-FFF2-40B4-BE49-F238E27FC236}">
                  <a16:creationId xmlns:a16="http://schemas.microsoft.com/office/drawing/2014/main" id="{B3BECF84-5BD0-4356-9C5C-55D8D0BFA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8675" y="5338763"/>
              <a:ext cx="15875" cy="14288"/>
            </a:xfrm>
            <a:prstGeom prst="ellipse">
              <a:avLst/>
            </a:prstGeom>
            <a:solidFill>
              <a:srgbClr val="D4BF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Oval 245">
              <a:extLst>
                <a:ext uri="{FF2B5EF4-FFF2-40B4-BE49-F238E27FC236}">
                  <a16:creationId xmlns:a16="http://schemas.microsoft.com/office/drawing/2014/main" id="{6EE781C0-66FE-4551-BE2A-0165ECBB8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225" y="5172076"/>
              <a:ext cx="25400" cy="28575"/>
            </a:xfrm>
            <a:prstGeom prst="ellipse">
              <a:avLst/>
            </a:prstGeom>
            <a:solidFill>
              <a:srgbClr val="C7B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246">
              <a:extLst>
                <a:ext uri="{FF2B5EF4-FFF2-40B4-BE49-F238E27FC236}">
                  <a16:creationId xmlns:a16="http://schemas.microsoft.com/office/drawing/2014/main" id="{E074DFA4-D7B4-4190-B88C-9D9292D22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5363" y="5119688"/>
              <a:ext cx="30163" cy="28575"/>
            </a:xfrm>
            <a:prstGeom prst="ellipse">
              <a:avLst/>
            </a:prstGeom>
            <a:solidFill>
              <a:srgbClr val="D4BF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47">
              <a:extLst>
                <a:ext uri="{FF2B5EF4-FFF2-40B4-BE49-F238E27FC236}">
                  <a16:creationId xmlns:a16="http://schemas.microsoft.com/office/drawing/2014/main" id="{24F1211C-D85F-44F7-9FFB-D4D377469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4050" y="5422901"/>
              <a:ext cx="628650" cy="384175"/>
            </a:xfrm>
            <a:custGeom>
              <a:avLst/>
              <a:gdLst>
                <a:gd name="T0" fmla="*/ 29 w 215"/>
                <a:gd name="T1" fmla="*/ 131 h 131"/>
                <a:gd name="T2" fmla="*/ 29 w 215"/>
                <a:gd name="T3" fmla="*/ 131 h 131"/>
                <a:gd name="T4" fmla="*/ 8 w 215"/>
                <a:gd name="T5" fmla="*/ 14 h 131"/>
                <a:gd name="T6" fmla="*/ 109 w 215"/>
                <a:gd name="T7" fmla="*/ 0 h 131"/>
                <a:gd name="T8" fmla="*/ 163 w 215"/>
                <a:gd name="T9" fmla="*/ 4 h 131"/>
                <a:gd name="T10" fmla="*/ 208 w 215"/>
                <a:gd name="T11" fmla="*/ 55 h 131"/>
                <a:gd name="T12" fmla="*/ 196 w 215"/>
                <a:gd name="T13" fmla="*/ 61 h 131"/>
                <a:gd name="T14" fmla="*/ 135 w 215"/>
                <a:gd name="T15" fmla="*/ 42 h 131"/>
                <a:gd name="T16" fmla="*/ 82 w 215"/>
                <a:gd name="T17" fmla="*/ 24 h 131"/>
                <a:gd name="T18" fmla="*/ 79 w 215"/>
                <a:gd name="T19" fmla="*/ 25 h 131"/>
                <a:gd name="T20" fmla="*/ 29 w 215"/>
                <a:gd name="T21" fmla="*/ 1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5" h="131">
                  <a:moveTo>
                    <a:pt x="29" y="131"/>
                  </a:moveTo>
                  <a:cubicBezTo>
                    <a:pt x="29" y="131"/>
                    <a:pt x="29" y="131"/>
                    <a:pt x="29" y="131"/>
                  </a:cubicBezTo>
                  <a:cubicBezTo>
                    <a:pt x="0" y="128"/>
                    <a:pt x="18" y="38"/>
                    <a:pt x="8" y="14"/>
                  </a:cubicBezTo>
                  <a:cubicBezTo>
                    <a:pt x="40" y="5"/>
                    <a:pt x="74" y="0"/>
                    <a:pt x="109" y="0"/>
                  </a:cubicBezTo>
                  <a:cubicBezTo>
                    <a:pt x="126" y="0"/>
                    <a:pt x="145" y="2"/>
                    <a:pt x="163" y="4"/>
                  </a:cubicBezTo>
                  <a:cubicBezTo>
                    <a:pt x="189" y="25"/>
                    <a:pt x="215" y="45"/>
                    <a:pt x="208" y="55"/>
                  </a:cubicBezTo>
                  <a:cubicBezTo>
                    <a:pt x="206" y="59"/>
                    <a:pt x="202" y="61"/>
                    <a:pt x="196" y="61"/>
                  </a:cubicBezTo>
                  <a:cubicBezTo>
                    <a:pt x="181" y="61"/>
                    <a:pt x="158" y="51"/>
                    <a:pt x="135" y="42"/>
                  </a:cubicBezTo>
                  <a:cubicBezTo>
                    <a:pt x="113" y="33"/>
                    <a:pt x="92" y="24"/>
                    <a:pt x="82" y="24"/>
                  </a:cubicBezTo>
                  <a:cubicBezTo>
                    <a:pt x="81" y="24"/>
                    <a:pt x="80" y="24"/>
                    <a:pt x="79" y="25"/>
                  </a:cubicBezTo>
                  <a:cubicBezTo>
                    <a:pt x="57" y="33"/>
                    <a:pt x="49" y="131"/>
                    <a:pt x="29" y="131"/>
                  </a:cubicBezTo>
                </a:path>
              </a:pathLst>
            </a:custGeom>
            <a:solidFill>
              <a:srgbClr val="D4B3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48">
              <a:extLst>
                <a:ext uri="{FF2B5EF4-FFF2-40B4-BE49-F238E27FC236}">
                  <a16:creationId xmlns:a16="http://schemas.microsoft.com/office/drawing/2014/main" id="{44A30CBD-7370-4BF5-A3E4-888ED9BD6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8138" y="4794251"/>
              <a:ext cx="968375" cy="974725"/>
            </a:xfrm>
            <a:custGeom>
              <a:avLst/>
              <a:gdLst>
                <a:gd name="T0" fmla="*/ 102 w 331"/>
                <a:gd name="T1" fmla="*/ 11 h 333"/>
                <a:gd name="T2" fmla="*/ 174 w 331"/>
                <a:gd name="T3" fmla="*/ 102 h 333"/>
                <a:gd name="T4" fmla="*/ 285 w 331"/>
                <a:gd name="T5" fmla="*/ 56 h 333"/>
                <a:gd name="T6" fmla="*/ 228 w 331"/>
                <a:gd name="T7" fmla="*/ 157 h 333"/>
                <a:gd name="T8" fmla="*/ 318 w 331"/>
                <a:gd name="T9" fmla="*/ 256 h 333"/>
                <a:gd name="T10" fmla="*/ 189 w 331"/>
                <a:gd name="T11" fmla="*/ 225 h 333"/>
                <a:gd name="T12" fmla="*/ 138 w 331"/>
                <a:gd name="T13" fmla="*/ 331 h 333"/>
                <a:gd name="T14" fmla="*/ 116 w 331"/>
                <a:gd name="T15" fmla="*/ 210 h 333"/>
                <a:gd name="T16" fmla="*/ 1 w 331"/>
                <a:gd name="T17" fmla="*/ 189 h 333"/>
                <a:gd name="T18" fmla="*/ 105 w 331"/>
                <a:gd name="T19" fmla="*/ 131 h 333"/>
                <a:gd name="T20" fmla="*/ 102 w 331"/>
                <a:gd name="T21" fmla="*/ 1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1" h="333">
                  <a:moveTo>
                    <a:pt x="102" y="11"/>
                  </a:moveTo>
                  <a:cubicBezTo>
                    <a:pt x="124" y="0"/>
                    <a:pt x="158" y="96"/>
                    <a:pt x="174" y="102"/>
                  </a:cubicBezTo>
                  <a:cubicBezTo>
                    <a:pt x="196" y="111"/>
                    <a:pt x="271" y="45"/>
                    <a:pt x="285" y="56"/>
                  </a:cubicBezTo>
                  <a:cubicBezTo>
                    <a:pt x="300" y="67"/>
                    <a:pt x="228" y="128"/>
                    <a:pt x="228" y="157"/>
                  </a:cubicBezTo>
                  <a:cubicBezTo>
                    <a:pt x="228" y="182"/>
                    <a:pt x="331" y="236"/>
                    <a:pt x="318" y="256"/>
                  </a:cubicBezTo>
                  <a:cubicBezTo>
                    <a:pt x="304" y="278"/>
                    <a:pt x="206" y="218"/>
                    <a:pt x="189" y="225"/>
                  </a:cubicBezTo>
                  <a:cubicBezTo>
                    <a:pt x="167" y="233"/>
                    <a:pt x="159" y="333"/>
                    <a:pt x="138" y="331"/>
                  </a:cubicBezTo>
                  <a:cubicBezTo>
                    <a:pt x="108" y="328"/>
                    <a:pt x="131" y="226"/>
                    <a:pt x="116" y="210"/>
                  </a:cubicBezTo>
                  <a:cubicBezTo>
                    <a:pt x="100" y="193"/>
                    <a:pt x="0" y="203"/>
                    <a:pt x="1" y="189"/>
                  </a:cubicBezTo>
                  <a:cubicBezTo>
                    <a:pt x="2" y="168"/>
                    <a:pt x="97" y="147"/>
                    <a:pt x="105" y="131"/>
                  </a:cubicBezTo>
                  <a:cubicBezTo>
                    <a:pt x="114" y="116"/>
                    <a:pt x="83" y="20"/>
                    <a:pt x="102" y="11"/>
                  </a:cubicBezTo>
                  <a:close/>
                </a:path>
              </a:pathLst>
            </a:custGeom>
            <a:solidFill>
              <a:srgbClr val="FBD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49">
              <a:extLst>
                <a:ext uri="{FF2B5EF4-FFF2-40B4-BE49-F238E27FC236}">
                  <a16:creationId xmlns:a16="http://schemas.microsoft.com/office/drawing/2014/main" id="{9EBD43B2-A66B-4740-A186-697BC6700B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9613" y="4967288"/>
              <a:ext cx="561975" cy="784225"/>
            </a:xfrm>
            <a:custGeom>
              <a:avLst/>
              <a:gdLst>
                <a:gd name="T0" fmla="*/ 145 w 192"/>
                <a:gd name="T1" fmla="*/ 150 h 268"/>
                <a:gd name="T2" fmla="*/ 97 w 192"/>
                <a:gd name="T3" fmla="*/ 98 h 268"/>
                <a:gd name="T4" fmla="*/ 132 w 192"/>
                <a:gd name="T5" fmla="*/ 37 h 268"/>
                <a:gd name="T6" fmla="*/ 156 w 192"/>
                <a:gd name="T7" fmla="*/ 1 h 268"/>
                <a:gd name="T8" fmla="*/ 156 w 192"/>
                <a:gd name="T9" fmla="*/ 0 h 268"/>
                <a:gd name="T10" fmla="*/ 156 w 192"/>
                <a:gd name="T11" fmla="*/ 0 h 268"/>
                <a:gd name="T12" fmla="*/ 139 w 192"/>
                <a:gd name="T13" fmla="*/ 9 h 268"/>
                <a:gd name="T14" fmla="*/ 101 w 192"/>
                <a:gd name="T15" fmla="*/ 35 h 268"/>
                <a:gd name="T16" fmla="*/ 80 w 192"/>
                <a:gd name="T17" fmla="*/ 53 h 268"/>
                <a:gd name="T18" fmla="*/ 62 w 192"/>
                <a:gd name="T19" fmla="*/ 105 h 268"/>
                <a:gd name="T20" fmla="*/ 43 w 192"/>
                <a:gd name="T21" fmla="*/ 127 h 268"/>
                <a:gd name="T22" fmla="*/ 42 w 192"/>
                <a:gd name="T23" fmla="*/ 146 h 268"/>
                <a:gd name="T24" fmla="*/ 28 w 192"/>
                <a:gd name="T25" fmla="*/ 156 h 268"/>
                <a:gd name="T26" fmla="*/ 10 w 192"/>
                <a:gd name="T27" fmla="*/ 205 h 268"/>
                <a:gd name="T28" fmla="*/ 0 w 192"/>
                <a:gd name="T29" fmla="*/ 246 h 268"/>
                <a:gd name="T30" fmla="*/ 12 w 192"/>
                <a:gd name="T31" fmla="*/ 268 h 268"/>
                <a:gd name="T32" fmla="*/ 12 w 192"/>
                <a:gd name="T33" fmla="*/ 268 h 268"/>
                <a:gd name="T34" fmla="*/ 33 w 192"/>
                <a:gd name="T35" fmla="*/ 220 h 268"/>
                <a:gd name="T36" fmla="*/ 60 w 192"/>
                <a:gd name="T37" fmla="*/ 162 h 268"/>
                <a:gd name="T38" fmla="*/ 65 w 192"/>
                <a:gd name="T39" fmla="*/ 161 h 268"/>
                <a:gd name="T40" fmla="*/ 113 w 192"/>
                <a:gd name="T41" fmla="*/ 177 h 268"/>
                <a:gd name="T42" fmla="*/ 178 w 192"/>
                <a:gd name="T43" fmla="*/ 198 h 268"/>
                <a:gd name="T44" fmla="*/ 179 w 192"/>
                <a:gd name="T45" fmla="*/ 198 h 268"/>
                <a:gd name="T46" fmla="*/ 188 w 192"/>
                <a:gd name="T47" fmla="*/ 194 h 268"/>
                <a:gd name="T48" fmla="*/ 145 w 192"/>
                <a:gd name="T49" fmla="*/ 15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2" h="268">
                  <a:moveTo>
                    <a:pt x="145" y="150"/>
                  </a:moveTo>
                  <a:cubicBezTo>
                    <a:pt x="119" y="129"/>
                    <a:pt x="97" y="112"/>
                    <a:pt x="97" y="98"/>
                  </a:cubicBezTo>
                  <a:cubicBezTo>
                    <a:pt x="97" y="82"/>
                    <a:pt x="115" y="59"/>
                    <a:pt x="132" y="37"/>
                  </a:cubicBezTo>
                  <a:cubicBezTo>
                    <a:pt x="144" y="23"/>
                    <a:pt x="157" y="6"/>
                    <a:pt x="156" y="1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0" y="4"/>
                    <a:pt x="143" y="7"/>
                    <a:pt x="139" y="9"/>
                  </a:cubicBezTo>
                  <a:cubicBezTo>
                    <a:pt x="126" y="18"/>
                    <a:pt x="113" y="26"/>
                    <a:pt x="101" y="35"/>
                  </a:cubicBezTo>
                  <a:cubicBezTo>
                    <a:pt x="93" y="40"/>
                    <a:pt x="85" y="45"/>
                    <a:pt x="80" y="53"/>
                  </a:cubicBezTo>
                  <a:cubicBezTo>
                    <a:pt x="70" y="68"/>
                    <a:pt x="74" y="91"/>
                    <a:pt x="62" y="105"/>
                  </a:cubicBezTo>
                  <a:cubicBezTo>
                    <a:pt x="55" y="112"/>
                    <a:pt x="44" y="117"/>
                    <a:pt x="43" y="127"/>
                  </a:cubicBezTo>
                  <a:cubicBezTo>
                    <a:pt x="42" y="133"/>
                    <a:pt x="45" y="140"/>
                    <a:pt x="42" y="146"/>
                  </a:cubicBezTo>
                  <a:cubicBezTo>
                    <a:pt x="40" y="152"/>
                    <a:pt x="33" y="153"/>
                    <a:pt x="28" y="156"/>
                  </a:cubicBezTo>
                  <a:cubicBezTo>
                    <a:pt x="13" y="166"/>
                    <a:pt x="12" y="187"/>
                    <a:pt x="10" y="205"/>
                  </a:cubicBezTo>
                  <a:cubicBezTo>
                    <a:pt x="8" y="219"/>
                    <a:pt x="5" y="233"/>
                    <a:pt x="0" y="246"/>
                  </a:cubicBezTo>
                  <a:cubicBezTo>
                    <a:pt x="1" y="258"/>
                    <a:pt x="5" y="267"/>
                    <a:pt x="12" y="268"/>
                  </a:cubicBezTo>
                  <a:cubicBezTo>
                    <a:pt x="12" y="268"/>
                    <a:pt x="12" y="268"/>
                    <a:pt x="12" y="268"/>
                  </a:cubicBezTo>
                  <a:cubicBezTo>
                    <a:pt x="19" y="268"/>
                    <a:pt x="27" y="241"/>
                    <a:pt x="33" y="220"/>
                  </a:cubicBezTo>
                  <a:cubicBezTo>
                    <a:pt x="41" y="193"/>
                    <a:pt x="48" y="167"/>
                    <a:pt x="60" y="162"/>
                  </a:cubicBezTo>
                  <a:cubicBezTo>
                    <a:pt x="62" y="162"/>
                    <a:pt x="63" y="161"/>
                    <a:pt x="65" y="161"/>
                  </a:cubicBezTo>
                  <a:cubicBezTo>
                    <a:pt x="75" y="161"/>
                    <a:pt x="93" y="169"/>
                    <a:pt x="113" y="177"/>
                  </a:cubicBezTo>
                  <a:cubicBezTo>
                    <a:pt x="137" y="187"/>
                    <a:pt x="163" y="198"/>
                    <a:pt x="178" y="198"/>
                  </a:cubicBezTo>
                  <a:cubicBezTo>
                    <a:pt x="179" y="198"/>
                    <a:pt x="179" y="198"/>
                    <a:pt x="179" y="198"/>
                  </a:cubicBezTo>
                  <a:cubicBezTo>
                    <a:pt x="183" y="198"/>
                    <a:pt x="186" y="197"/>
                    <a:pt x="188" y="194"/>
                  </a:cubicBezTo>
                  <a:cubicBezTo>
                    <a:pt x="192" y="187"/>
                    <a:pt x="164" y="165"/>
                    <a:pt x="145" y="150"/>
                  </a:cubicBezTo>
                  <a:close/>
                </a:path>
              </a:pathLst>
            </a:custGeom>
            <a:solidFill>
              <a:srgbClr val="EFB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50">
              <a:extLst>
                <a:ext uri="{FF2B5EF4-FFF2-40B4-BE49-F238E27FC236}">
                  <a16:creationId xmlns:a16="http://schemas.microsoft.com/office/drawing/2014/main" id="{4617954F-C63F-4D63-85E0-DB55F32B2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400" y="4933951"/>
              <a:ext cx="38100" cy="41275"/>
            </a:xfrm>
            <a:custGeom>
              <a:avLst/>
              <a:gdLst>
                <a:gd name="T0" fmla="*/ 12 w 13"/>
                <a:gd name="T1" fmla="*/ 9 h 14"/>
                <a:gd name="T2" fmla="*/ 5 w 13"/>
                <a:gd name="T3" fmla="*/ 13 h 14"/>
                <a:gd name="T4" fmla="*/ 1 w 13"/>
                <a:gd name="T5" fmla="*/ 5 h 14"/>
                <a:gd name="T6" fmla="*/ 8 w 13"/>
                <a:gd name="T7" fmla="*/ 1 h 14"/>
                <a:gd name="T8" fmla="*/ 12 w 13"/>
                <a:gd name="T9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4">
                  <a:moveTo>
                    <a:pt x="12" y="9"/>
                  </a:moveTo>
                  <a:cubicBezTo>
                    <a:pt x="11" y="12"/>
                    <a:pt x="8" y="14"/>
                    <a:pt x="5" y="13"/>
                  </a:cubicBezTo>
                  <a:cubicBezTo>
                    <a:pt x="2" y="12"/>
                    <a:pt x="0" y="9"/>
                    <a:pt x="1" y="5"/>
                  </a:cubicBezTo>
                  <a:cubicBezTo>
                    <a:pt x="1" y="2"/>
                    <a:pt x="5" y="0"/>
                    <a:pt x="8" y="1"/>
                  </a:cubicBezTo>
                  <a:cubicBezTo>
                    <a:pt x="11" y="2"/>
                    <a:pt x="13" y="5"/>
                    <a:pt x="12" y="9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51">
              <a:extLst>
                <a:ext uri="{FF2B5EF4-FFF2-40B4-BE49-F238E27FC236}">
                  <a16:creationId xmlns:a16="http://schemas.microsoft.com/office/drawing/2014/main" id="{6FF4F4CC-1D13-44DB-8DB0-806C32801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788" y="5048251"/>
              <a:ext cx="31750" cy="30163"/>
            </a:xfrm>
            <a:custGeom>
              <a:avLst/>
              <a:gdLst>
                <a:gd name="T0" fmla="*/ 10 w 11"/>
                <a:gd name="T1" fmla="*/ 6 h 10"/>
                <a:gd name="T2" fmla="*/ 4 w 11"/>
                <a:gd name="T3" fmla="*/ 10 h 10"/>
                <a:gd name="T4" fmla="*/ 1 w 11"/>
                <a:gd name="T5" fmla="*/ 4 h 10"/>
                <a:gd name="T6" fmla="*/ 7 w 11"/>
                <a:gd name="T7" fmla="*/ 1 h 10"/>
                <a:gd name="T8" fmla="*/ 10 w 11"/>
                <a:gd name="T9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10" y="6"/>
                  </a:moveTo>
                  <a:cubicBezTo>
                    <a:pt x="9" y="9"/>
                    <a:pt x="7" y="10"/>
                    <a:pt x="4" y="10"/>
                  </a:cubicBezTo>
                  <a:cubicBezTo>
                    <a:pt x="2" y="9"/>
                    <a:pt x="0" y="7"/>
                    <a:pt x="1" y="4"/>
                  </a:cubicBezTo>
                  <a:cubicBezTo>
                    <a:pt x="1" y="1"/>
                    <a:pt x="4" y="0"/>
                    <a:pt x="7" y="1"/>
                  </a:cubicBezTo>
                  <a:cubicBezTo>
                    <a:pt x="9" y="1"/>
                    <a:pt x="11" y="4"/>
                    <a:pt x="10" y="6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52">
              <a:extLst>
                <a:ext uri="{FF2B5EF4-FFF2-40B4-BE49-F238E27FC236}">
                  <a16:creationId xmlns:a16="http://schemas.microsoft.com/office/drawing/2014/main" id="{40FF1061-605D-4BF8-8284-55393B0E9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350" y="5083176"/>
              <a:ext cx="58738" cy="58738"/>
            </a:xfrm>
            <a:custGeom>
              <a:avLst/>
              <a:gdLst>
                <a:gd name="T0" fmla="*/ 19 w 20"/>
                <a:gd name="T1" fmla="*/ 12 h 20"/>
                <a:gd name="T2" fmla="*/ 8 w 20"/>
                <a:gd name="T3" fmla="*/ 19 h 20"/>
                <a:gd name="T4" fmla="*/ 1 w 20"/>
                <a:gd name="T5" fmla="*/ 8 h 20"/>
                <a:gd name="T6" fmla="*/ 13 w 20"/>
                <a:gd name="T7" fmla="*/ 1 h 20"/>
                <a:gd name="T8" fmla="*/ 19 w 20"/>
                <a:gd name="T9" fmla="*/ 1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19" y="12"/>
                  </a:moveTo>
                  <a:cubicBezTo>
                    <a:pt x="18" y="17"/>
                    <a:pt x="13" y="20"/>
                    <a:pt x="8" y="19"/>
                  </a:cubicBezTo>
                  <a:cubicBezTo>
                    <a:pt x="3" y="18"/>
                    <a:pt x="0" y="12"/>
                    <a:pt x="1" y="8"/>
                  </a:cubicBezTo>
                  <a:cubicBezTo>
                    <a:pt x="3" y="3"/>
                    <a:pt x="8" y="0"/>
                    <a:pt x="13" y="1"/>
                  </a:cubicBezTo>
                  <a:cubicBezTo>
                    <a:pt x="18" y="2"/>
                    <a:pt x="20" y="7"/>
                    <a:pt x="19" y="12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53">
              <a:extLst>
                <a:ext uri="{FF2B5EF4-FFF2-40B4-BE49-F238E27FC236}">
                  <a16:creationId xmlns:a16="http://schemas.microsoft.com/office/drawing/2014/main" id="{BC66B1F3-915C-4DDE-885D-D21030A8DE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2200" y="4995863"/>
              <a:ext cx="26988" cy="26988"/>
            </a:xfrm>
            <a:custGeom>
              <a:avLst/>
              <a:gdLst>
                <a:gd name="T0" fmla="*/ 9 w 9"/>
                <a:gd name="T1" fmla="*/ 6 h 9"/>
                <a:gd name="T2" fmla="*/ 3 w 9"/>
                <a:gd name="T3" fmla="*/ 9 h 9"/>
                <a:gd name="T4" fmla="*/ 0 w 9"/>
                <a:gd name="T5" fmla="*/ 4 h 9"/>
                <a:gd name="T6" fmla="*/ 6 w 9"/>
                <a:gd name="T7" fmla="*/ 1 h 9"/>
                <a:gd name="T8" fmla="*/ 9 w 9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9" y="6"/>
                  </a:moveTo>
                  <a:cubicBezTo>
                    <a:pt x="8" y="8"/>
                    <a:pt x="6" y="9"/>
                    <a:pt x="3" y="9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1" y="1"/>
                    <a:pt x="3" y="0"/>
                    <a:pt x="6" y="1"/>
                  </a:cubicBezTo>
                  <a:cubicBezTo>
                    <a:pt x="8" y="1"/>
                    <a:pt x="9" y="3"/>
                    <a:pt x="9" y="6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54">
              <a:extLst>
                <a:ext uri="{FF2B5EF4-FFF2-40B4-BE49-F238E27FC236}">
                  <a16:creationId xmlns:a16="http://schemas.microsoft.com/office/drawing/2014/main" id="{0EAC8A3F-7EC8-4FE8-9090-958A4AF5F6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4413" y="5045076"/>
              <a:ext cx="46038" cy="47625"/>
            </a:xfrm>
            <a:custGeom>
              <a:avLst/>
              <a:gdLst>
                <a:gd name="T0" fmla="*/ 15 w 16"/>
                <a:gd name="T1" fmla="*/ 10 h 16"/>
                <a:gd name="T2" fmla="*/ 6 w 16"/>
                <a:gd name="T3" fmla="*/ 15 h 16"/>
                <a:gd name="T4" fmla="*/ 1 w 16"/>
                <a:gd name="T5" fmla="*/ 6 h 16"/>
                <a:gd name="T6" fmla="*/ 10 w 16"/>
                <a:gd name="T7" fmla="*/ 1 h 16"/>
                <a:gd name="T8" fmla="*/ 15 w 16"/>
                <a:gd name="T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10"/>
                  </a:moveTo>
                  <a:cubicBezTo>
                    <a:pt x="14" y="14"/>
                    <a:pt x="10" y="16"/>
                    <a:pt x="6" y="15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2" y="3"/>
                    <a:pt x="6" y="0"/>
                    <a:pt x="10" y="1"/>
                  </a:cubicBezTo>
                  <a:cubicBezTo>
                    <a:pt x="14" y="2"/>
                    <a:pt x="16" y="6"/>
                    <a:pt x="15" y="10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55">
              <a:extLst>
                <a:ext uri="{FF2B5EF4-FFF2-40B4-BE49-F238E27FC236}">
                  <a16:creationId xmlns:a16="http://schemas.microsoft.com/office/drawing/2014/main" id="{F844C94B-A759-4CF9-ABBB-6EA453D78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8050" y="5159376"/>
              <a:ext cx="26988" cy="26988"/>
            </a:xfrm>
            <a:custGeom>
              <a:avLst/>
              <a:gdLst>
                <a:gd name="T0" fmla="*/ 9 w 9"/>
                <a:gd name="T1" fmla="*/ 6 h 9"/>
                <a:gd name="T2" fmla="*/ 3 w 9"/>
                <a:gd name="T3" fmla="*/ 9 h 9"/>
                <a:gd name="T4" fmla="*/ 1 w 9"/>
                <a:gd name="T5" fmla="*/ 4 h 9"/>
                <a:gd name="T6" fmla="*/ 6 w 9"/>
                <a:gd name="T7" fmla="*/ 1 h 9"/>
                <a:gd name="T8" fmla="*/ 9 w 9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9" y="6"/>
                  </a:moveTo>
                  <a:cubicBezTo>
                    <a:pt x="8" y="8"/>
                    <a:pt x="6" y="9"/>
                    <a:pt x="3" y="9"/>
                  </a:cubicBezTo>
                  <a:cubicBezTo>
                    <a:pt x="1" y="8"/>
                    <a:pt x="0" y="6"/>
                    <a:pt x="1" y="4"/>
                  </a:cubicBezTo>
                  <a:cubicBezTo>
                    <a:pt x="1" y="2"/>
                    <a:pt x="3" y="0"/>
                    <a:pt x="6" y="1"/>
                  </a:cubicBezTo>
                  <a:cubicBezTo>
                    <a:pt x="8" y="1"/>
                    <a:pt x="9" y="4"/>
                    <a:pt x="9" y="6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56">
              <a:extLst>
                <a:ext uri="{FF2B5EF4-FFF2-40B4-BE49-F238E27FC236}">
                  <a16:creationId xmlns:a16="http://schemas.microsoft.com/office/drawing/2014/main" id="{776C029B-4B1D-4E93-83F8-D7780D611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975" y="5291138"/>
              <a:ext cx="38100" cy="38100"/>
            </a:xfrm>
            <a:custGeom>
              <a:avLst/>
              <a:gdLst>
                <a:gd name="T0" fmla="*/ 12 w 13"/>
                <a:gd name="T1" fmla="*/ 8 h 13"/>
                <a:gd name="T2" fmla="*/ 5 w 13"/>
                <a:gd name="T3" fmla="*/ 12 h 13"/>
                <a:gd name="T4" fmla="*/ 1 w 13"/>
                <a:gd name="T5" fmla="*/ 5 h 13"/>
                <a:gd name="T6" fmla="*/ 8 w 13"/>
                <a:gd name="T7" fmla="*/ 0 h 13"/>
                <a:gd name="T8" fmla="*/ 12 w 13"/>
                <a:gd name="T9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2" y="8"/>
                  </a:moveTo>
                  <a:cubicBezTo>
                    <a:pt x="12" y="11"/>
                    <a:pt x="8" y="13"/>
                    <a:pt x="5" y="12"/>
                  </a:cubicBezTo>
                  <a:cubicBezTo>
                    <a:pt x="2" y="11"/>
                    <a:pt x="0" y="8"/>
                    <a:pt x="1" y="5"/>
                  </a:cubicBezTo>
                  <a:cubicBezTo>
                    <a:pt x="1" y="2"/>
                    <a:pt x="5" y="0"/>
                    <a:pt x="8" y="0"/>
                  </a:cubicBezTo>
                  <a:cubicBezTo>
                    <a:pt x="11" y="1"/>
                    <a:pt x="13" y="5"/>
                    <a:pt x="12" y="8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57">
              <a:extLst>
                <a:ext uri="{FF2B5EF4-FFF2-40B4-BE49-F238E27FC236}">
                  <a16:creationId xmlns:a16="http://schemas.microsoft.com/office/drawing/2014/main" id="{ACCF029A-CB52-43FD-9AC8-DF18F1BE11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750" y="5381626"/>
              <a:ext cx="41275" cy="41275"/>
            </a:xfrm>
            <a:custGeom>
              <a:avLst/>
              <a:gdLst>
                <a:gd name="T0" fmla="*/ 13 w 14"/>
                <a:gd name="T1" fmla="*/ 9 h 14"/>
                <a:gd name="T2" fmla="*/ 5 w 14"/>
                <a:gd name="T3" fmla="*/ 13 h 14"/>
                <a:gd name="T4" fmla="*/ 1 w 14"/>
                <a:gd name="T5" fmla="*/ 6 h 14"/>
                <a:gd name="T6" fmla="*/ 8 w 14"/>
                <a:gd name="T7" fmla="*/ 1 h 14"/>
                <a:gd name="T8" fmla="*/ 13 w 14"/>
                <a:gd name="T9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9"/>
                  </a:moveTo>
                  <a:cubicBezTo>
                    <a:pt x="12" y="12"/>
                    <a:pt x="8" y="14"/>
                    <a:pt x="5" y="13"/>
                  </a:cubicBezTo>
                  <a:cubicBezTo>
                    <a:pt x="2" y="12"/>
                    <a:pt x="0" y="9"/>
                    <a:pt x="1" y="6"/>
                  </a:cubicBezTo>
                  <a:cubicBezTo>
                    <a:pt x="2" y="2"/>
                    <a:pt x="5" y="0"/>
                    <a:pt x="8" y="1"/>
                  </a:cubicBezTo>
                  <a:cubicBezTo>
                    <a:pt x="12" y="2"/>
                    <a:pt x="14" y="6"/>
                    <a:pt x="13" y="9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58">
              <a:extLst>
                <a:ext uri="{FF2B5EF4-FFF2-40B4-BE49-F238E27FC236}">
                  <a16:creationId xmlns:a16="http://schemas.microsoft.com/office/drawing/2014/main" id="{A152CADA-5288-4CF0-9EF9-97C4C864E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1525" y="5581651"/>
              <a:ext cx="34925" cy="31750"/>
            </a:xfrm>
            <a:custGeom>
              <a:avLst/>
              <a:gdLst>
                <a:gd name="T0" fmla="*/ 11 w 12"/>
                <a:gd name="T1" fmla="*/ 7 h 11"/>
                <a:gd name="T2" fmla="*/ 5 w 12"/>
                <a:gd name="T3" fmla="*/ 10 h 11"/>
                <a:gd name="T4" fmla="*/ 1 w 12"/>
                <a:gd name="T5" fmla="*/ 4 h 11"/>
                <a:gd name="T6" fmla="*/ 7 w 12"/>
                <a:gd name="T7" fmla="*/ 0 h 11"/>
                <a:gd name="T8" fmla="*/ 11 w 12"/>
                <a:gd name="T9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1">
                  <a:moveTo>
                    <a:pt x="11" y="7"/>
                  </a:moveTo>
                  <a:cubicBezTo>
                    <a:pt x="10" y="9"/>
                    <a:pt x="7" y="11"/>
                    <a:pt x="5" y="10"/>
                  </a:cubicBezTo>
                  <a:cubicBezTo>
                    <a:pt x="2" y="10"/>
                    <a:pt x="0" y="7"/>
                    <a:pt x="1" y="4"/>
                  </a:cubicBezTo>
                  <a:cubicBezTo>
                    <a:pt x="2" y="1"/>
                    <a:pt x="4" y="0"/>
                    <a:pt x="7" y="0"/>
                  </a:cubicBezTo>
                  <a:cubicBezTo>
                    <a:pt x="10" y="1"/>
                    <a:pt x="12" y="4"/>
                    <a:pt x="11" y="7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59">
              <a:extLst>
                <a:ext uri="{FF2B5EF4-FFF2-40B4-BE49-F238E27FC236}">
                  <a16:creationId xmlns:a16="http://schemas.microsoft.com/office/drawing/2014/main" id="{EF33FDD3-7AAC-4CCE-806F-A773328BC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150" y="5305426"/>
              <a:ext cx="36513" cy="38100"/>
            </a:xfrm>
            <a:custGeom>
              <a:avLst/>
              <a:gdLst>
                <a:gd name="T0" fmla="*/ 12 w 13"/>
                <a:gd name="T1" fmla="*/ 8 h 13"/>
                <a:gd name="T2" fmla="*/ 5 w 13"/>
                <a:gd name="T3" fmla="*/ 13 h 13"/>
                <a:gd name="T4" fmla="*/ 1 w 13"/>
                <a:gd name="T5" fmla="*/ 5 h 13"/>
                <a:gd name="T6" fmla="*/ 8 w 13"/>
                <a:gd name="T7" fmla="*/ 1 h 13"/>
                <a:gd name="T8" fmla="*/ 12 w 13"/>
                <a:gd name="T9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2" y="8"/>
                  </a:moveTo>
                  <a:cubicBezTo>
                    <a:pt x="12" y="12"/>
                    <a:pt x="8" y="13"/>
                    <a:pt x="5" y="13"/>
                  </a:cubicBezTo>
                  <a:cubicBezTo>
                    <a:pt x="2" y="12"/>
                    <a:pt x="0" y="9"/>
                    <a:pt x="1" y="5"/>
                  </a:cubicBezTo>
                  <a:cubicBezTo>
                    <a:pt x="2" y="2"/>
                    <a:pt x="5" y="0"/>
                    <a:pt x="8" y="1"/>
                  </a:cubicBezTo>
                  <a:cubicBezTo>
                    <a:pt x="11" y="2"/>
                    <a:pt x="13" y="5"/>
                    <a:pt x="12" y="8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60">
              <a:extLst>
                <a:ext uri="{FF2B5EF4-FFF2-40B4-BE49-F238E27FC236}">
                  <a16:creationId xmlns:a16="http://schemas.microsoft.com/office/drawing/2014/main" id="{5BF7FD27-A813-4BFF-84A5-DAD4E1CA3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425" y="5259388"/>
              <a:ext cx="30163" cy="28575"/>
            </a:xfrm>
            <a:custGeom>
              <a:avLst/>
              <a:gdLst>
                <a:gd name="T0" fmla="*/ 9 w 10"/>
                <a:gd name="T1" fmla="*/ 7 h 10"/>
                <a:gd name="T2" fmla="*/ 4 w 10"/>
                <a:gd name="T3" fmla="*/ 10 h 10"/>
                <a:gd name="T4" fmla="*/ 0 w 10"/>
                <a:gd name="T5" fmla="*/ 4 h 10"/>
                <a:gd name="T6" fmla="*/ 6 w 10"/>
                <a:gd name="T7" fmla="*/ 1 h 10"/>
                <a:gd name="T8" fmla="*/ 9 w 10"/>
                <a:gd name="T9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9" y="7"/>
                  </a:moveTo>
                  <a:cubicBezTo>
                    <a:pt x="9" y="9"/>
                    <a:pt x="6" y="10"/>
                    <a:pt x="4" y="10"/>
                  </a:cubicBezTo>
                  <a:cubicBezTo>
                    <a:pt x="1" y="9"/>
                    <a:pt x="0" y="7"/>
                    <a:pt x="0" y="4"/>
                  </a:cubicBezTo>
                  <a:cubicBezTo>
                    <a:pt x="1" y="2"/>
                    <a:pt x="4" y="0"/>
                    <a:pt x="6" y="1"/>
                  </a:cubicBezTo>
                  <a:cubicBezTo>
                    <a:pt x="9" y="2"/>
                    <a:pt x="10" y="4"/>
                    <a:pt x="9" y="7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61">
              <a:extLst>
                <a:ext uri="{FF2B5EF4-FFF2-40B4-BE49-F238E27FC236}">
                  <a16:creationId xmlns:a16="http://schemas.microsoft.com/office/drawing/2014/main" id="{E395EDE7-E467-4C2B-9E90-A97C178B6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5253038"/>
              <a:ext cx="41275" cy="41275"/>
            </a:xfrm>
            <a:custGeom>
              <a:avLst/>
              <a:gdLst>
                <a:gd name="T0" fmla="*/ 13 w 14"/>
                <a:gd name="T1" fmla="*/ 8 h 14"/>
                <a:gd name="T2" fmla="*/ 5 w 14"/>
                <a:gd name="T3" fmla="*/ 13 h 14"/>
                <a:gd name="T4" fmla="*/ 1 w 14"/>
                <a:gd name="T5" fmla="*/ 5 h 14"/>
                <a:gd name="T6" fmla="*/ 9 w 14"/>
                <a:gd name="T7" fmla="*/ 1 h 14"/>
                <a:gd name="T8" fmla="*/ 13 w 14"/>
                <a:gd name="T9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8"/>
                  </a:moveTo>
                  <a:cubicBezTo>
                    <a:pt x="12" y="12"/>
                    <a:pt x="9" y="14"/>
                    <a:pt x="5" y="13"/>
                  </a:cubicBezTo>
                  <a:cubicBezTo>
                    <a:pt x="2" y="12"/>
                    <a:pt x="0" y="9"/>
                    <a:pt x="1" y="5"/>
                  </a:cubicBezTo>
                  <a:cubicBezTo>
                    <a:pt x="2" y="2"/>
                    <a:pt x="5" y="0"/>
                    <a:pt x="9" y="1"/>
                  </a:cubicBezTo>
                  <a:cubicBezTo>
                    <a:pt x="12" y="2"/>
                    <a:pt x="14" y="5"/>
                    <a:pt x="13" y="8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62">
              <a:extLst>
                <a:ext uri="{FF2B5EF4-FFF2-40B4-BE49-F238E27FC236}">
                  <a16:creationId xmlns:a16="http://schemas.microsoft.com/office/drawing/2014/main" id="{5CC10C8A-65D5-45C9-9F11-CB99C08E6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263" y="5402263"/>
              <a:ext cx="25400" cy="30163"/>
            </a:xfrm>
            <a:custGeom>
              <a:avLst/>
              <a:gdLst>
                <a:gd name="T0" fmla="*/ 9 w 9"/>
                <a:gd name="T1" fmla="*/ 6 h 10"/>
                <a:gd name="T2" fmla="*/ 3 w 9"/>
                <a:gd name="T3" fmla="*/ 9 h 10"/>
                <a:gd name="T4" fmla="*/ 0 w 9"/>
                <a:gd name="T5" fmla="*/ 4 h 10"/>
                <a:gd name="T6" fmla="*/ 6 w 9"/>
                <a:gd name="T7" fmla="*/ 1 h 10"/>
                <a:gd name="T8" fmla="*/ 9 w 9"/>
                <a:gd name="T9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cubicBezTo>
                    <a:pt x="8" y="8"/>
                    <a:pt x="6" y="10"/>
                    <a:pt x="3" y="9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1" y="1"/>
                    <a:pt x="3" y="0"/>
                    <a:pt x="6" y="1"/>
                  </a:cubicBezTo>
                  <a:cubicBezTo>
                    <a:pt x="8" y="1"/>
                    <a:pt x="9" y="4"/>
                    <a:pt x="9" y="6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63">
              <a:extLst>
                <a:ext uri="{FF2B5EF4-FFF2-40B4-BE49-F238E27FC236}">
                  <a16:creationId xmlns:a16="http://schemas.microsoft.com/office/drawing/2014/main" id="{B3FA3E9D-C0EC-4628-925A-214967B6B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5225" y="5440363"/>
              <a:ext cx="20638" cy="20638"/>
            </a:xfrm>
            <a:custGeom>
              <a:avLst/>
              <a:gdLst>
                <a:gd name="T0" fmla="*/ 7 w 7"/>
                <a:gd name="T1" fmla="*/ 4 h 7"/>
                <a:gd name="T2" fmla="*/ 3 w 7"/>
                <a:gd name="T3" fmla="*/ 7 h 7"/>
                <a:gd name="T4" fmla="*/ 1 w 7"/>
                <a:gd name="T5" fmla="*/ 3 h 7"/>
                <a:gd name="T6" fmla="*/ 4 w 7"/>
                <a:gd name="T7" fmla="*/ 1 h 7"/>
                <a:gd name="T8" fmla="*/ 7 w 7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4"/>
                  </a:moveTo>
                  <a:cubicBezTo>
                    <a:pt x="6" y="6"/>
                    <a:pt x="4" y="7"/>
                    <a:pt x="3" y="7"/>
                  </a:cubicBezTo>
                  <a:cubicBezTo>
                    <a:pt x="1" y="6"/>
                    <a:pt x="0" y="5"/>
                    <a:pt x="1" y="3"/>
                  </a:cubicBezTo>
                  <a:cubicBezTo>
                    <a:pt x="1" y="1"/>
                    <a:pt x="3" y="0"/>
                    <a:pt x="4" y="1"/>
                  </a:cubicBezTo>
                  <a:cubicBezTo>
                    <a:pt x="6" y="1"/>
                    <a:pt x="7" y="3"/>
                    <a:pt x="7" y="4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64">
              <a:extLst>
                <a:ext uri="{FF2B5EF4-FFF2-40B4-BE49-F238E27FC236}">
                  <a16:creationId xmlns:a16="http://schemas.microsoft.com/office/drawing/2014/main" id="{5904E524-7716-4C9C-A0BF-DA66760E8B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075" y="5654676"/>
              <a:ext cx="46038" cy="49213"/>
            </a:xfrm>
            <a:custGeom>
              <a:avLst/>
              <a:gdLst>
                <a:gd name="T0" fmla="*/ 15 w 16"/>
                <a:gd name="T1" fmla="*/ 10 h 17"/>
                <a:gd name="T2" fmla="*/ 6 w 16"/>
                <a:gd name="T3" fmla="*/ 16 h 17"/>
                <a:gd name="T4" fmla="*/ 1 w 16"/>
                <a:gd name="T5" fmla="*/ 6 h 17"/>
                <a:gd name="T6" fmla="*/ 10 w 16"/>
                <a:gd name="T7" fmla="*/ 1 h 17"/>
                <a:gd name="T8" fmla="*/ 15 w 16"/>
                <a:gd name="T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15" y="10"/>
                  </a:moveTo>
                  <a:cubicBezTo>
                    <a:pt x="14" y="14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2" y="2"/>
                    <a:pt x="6" y="0"/>
                    <a:pt x="10" y="1"/>
                  </a:cubicBezTo>
                  <a:cubicBezTo>
                    <a:pt x="14" y="2"/>
                    <a:pt x="16" y="6"/>
                    <a:pt x="15" y="10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65">
              <a:extLst>
                <a:ext uri="{FF2B5EF4-FFF2-40B4-BE49-F238E27FC236}">
                  <a16:creationId xmlns:a16="http://schemas.microsoft.com/office/drawing/2014/main" id="{0332E096-A51A-455A-8D2E-5A4B11BDE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6450" y="5492751"/>
              <a:ext cx="25400" cy="30163"/>
            </a:xfrm>
            <a:custGeom>
              <a:avLst/>
              <a:gdLst>
                <a:gd name="T0" fmla="*/ 9 w 9"/>
                <a:gd name="T1" fmla="*/ 6 h 10"/>
                <a:gd name="T2" fmla="*/ 4 w 9"/>
                <a:gd name="T3" fmla="*/ 9 h 10"/>
                <a:gd name="T4" fmla="*/ 1 w 9"/>
                <a:gd name="T5" fmla="*/ 4 h 10"/>
                <a:gd name="T6" fmla="*/ 6 w 9"/>
                <a:gd name="T7" fmla="*/ 1 h 10"/>
                <a:gd name="T8" fmla="*/ 9 w 9"/>
                <a:gd name="T9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cubicBezTo>
                    <a:pt x="8" y="8"/>
                    <a:pt x="6" y="10"/>
                    <a:pt x="4" y="9"/>
                  </a:cubicBezTo>
                  <a:cubicBezTo>
                    <a:pt x="1" y="8"/>
                    <a:pt x="0" y="6"/>
                    <a:pt x="1" y="4"/>
                  </a:cubicBezTo>
                  <a:cubicBezTo>
                    <a:pt x="1" y="2"/>
                    <a:pt x="3" y="0"/>
                    <a:pt x="6" y="1"/>
                  </a:cubicBezTo>
                  <a:cubicBezTo>
                    <a:pt x="8" y="2"/>
                    <a:pt x="9" y="4"/>
                    <a:pt x="9" y="6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D256683A-73CA-4C2B-AB74-B2EC7B0ED747}"/>
              </a:ext>
            </a:extLst>
          </p:cNvPr>
          <p:cNvGrpSpPr/>
          <p:nvPr/>
        </p:nvGrpSpPr>
        <p:grpSpPr>
          <a:xfrm rot="3138478">
            <a:off x="2462583" y="5499482"/>
            <a:ext cx="971550" cy="1012825"/>
            <a:chOff x="4144963" y="4794251"/>
            <a:chExt cx="971550" cy="1012825"/>
          </a:xfrm>
        </p:grpSpPr>
        <p:sp>
          <p:nvSpPr>
            <p:cNvPr id="296" name="Freeform 242">
              <a:extLst>
                <a:ext uri="{FF2B5EF4-FFF2-40B4-BE49-F238E27FC236}">
                  <a16:creationId xmlns:a16="http://schemas.microsoft.com/office/drawing/2014/main" id="{D07BE04C-4C1C-41F1-B48E-A1BBE03D96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600" y="4867276"/>
              <a:ext cx="100013" cy="87313"/>
            </a:xfrm>
            <a:custGeom>
              <a:avLst/>
              <a:gdLst>
                <a:gd name="T0" fmla="*/ 1 w 34"/>
                <a:gd name="T1" fmla="*/ 30 h 30"/>
                <a:gd name="T2" fmla="*/ 7 w 34"/>
                <a:gd name="T3" fmla="*/ 1 h 30"/>
                <a:gd name="T4" fmla="*/ 11 w 34"/>
                <a:gd name="T5" fmla="*/ 0 h 30"/>
                <a:gd name="T6" fmla="*/ 34 w 34"/>
                <a:gd name="T7" fmla="*/ 21 h 30"/>
                <a:gd name="T8" fmla="*/ 1 w 34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0">
                  <a:moveTo>
                    <a:pt x="1" y="30"/>
                  </a:moveTo>
                  <a:cubicBezTo>
                    <a:pt x="0" y="15"/>
                    <a:pt x="1" y="3"/>
                    <a:pt x="7" y="1"/>
                  </a:cubicBezTo>
                  <a:cubicBezTo>
                    <a:pt x="8" y="0"/>
                    <a:pt x="9" y="0"/>
                    <a:pt x="11" y="0"/>
                  </a:cubicBezTo>
                  <a:cubicBezTo>
                    <a:pt x="18" y="0"/>
                    <a:pt x="26" y="9"/>
                    <a:pt x="34" y="21"/>
                  </a:cubicBezTo>
                  <a:cubicBezTo>
                    <a:pt x="23" y="24"/>
                    <a:pt x="12" y="27"/>
                    <a:pt x="1" y="30"/>
                  </a:cubicBezTo>
                </a:path>
              </a:pathLst>
            </a:custGeom>
            <a:solidFill>
              <a:srgbClr val="DABE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243">
              <a:extLst>
                <a:ext uri="{FF2B5EF4-FFF2-40B4-BE49-F238E27FC236}">
                  <a16:creationId xmlns:a16="http://schemas.microsoft.com/office/drawing/2014/main" id="{733C349E-E3E4-488B-B314-6F340E6C65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44963" y="4929188"/>
              <a:ext cx="874713" cy="534988"/>
            </a:xfrm>
            <a:custGeom>
              <a:avLst/>
              <a:gdLst>
                <a:gd name="T0" fmla="*/ 117 w 299"/>
                <a:gd name="T1" fmla="*/ 183 h 183"/>
                <a:gd name="T2" fmla="*/ 115 w 299"/>
                <a:gd name="T3" fmla="*/ 179 h 183"/>
                <a:gd name="T4" fmla="*/ 0 w 299"/>
                <a:gd name="T5" fmla="*/ 158 h 183"/>
                <a:gd name="T6" fmla="*/ 105 w 299"/>
                <a:gd name="T7" fmla="*/ 100 h 183"/>
                <a:gd name="T8" fmla="*/ 95 w 299"/>
                <a:gd name="T9" fmla="*/ 9 h 183"/>
                <a:gd name="T10" fmla="*/ 128 w 299"/>
                <a:gd name="T11" fmla="*/ 0 h 183"/>
                <a:gd name="T12" fmla="*/ 173 w 299"/>
                <a:gd name="T13" fmla="*/ 71 h 183"/>
                <a:gd name="T14" fmla="*/ 178 w 299"/>
                <a:gd name="T15" fmla="*/ 72 h 183"/>
                <a:gd name="T16" fmla="*/ 231 w 299"/>
                <a:gd name="T17" fmla="*/ 48 h 183"/>
                <a:gd name="T18" fmla="*/ 280 w 299"/>
                <a:gd name="T19" fmla="*/ 23 h 183"/>
                <a:gd name="T20" fmla="*/ 285 w 299"/>
                <a:gd name="T21" fmla="*/ 25 h 183"/>
                <a:gd name="T22" fmla="*/ 227 w 299"/>
                <a:gd name="T23" fmla="*/ 126 h 183"/>
                <a:gd name="T24" fmla="*/ 272 w 299"/>
                <a:gd name="T25" fmla="*/ 173 h 183"/>
                <a:gd name="T26" fmla="*/ 218 w 299"/>
                <a:gd name="T27" fmla="*/ 169 h 183"/>
                <a:gd name="T28" fmla="*/ 117 w 299"/>
                <a:gd name="T29" fmla="*/ 183 h 183"/>
                <a:gd name="T30" fmla="*/ 172 w 299"/>
                <a:gd name="T31" fmla="*/ 140 h 183"/>
                <a:gd name="T32" fmla="*/ 169 w 299"/>
                <a:gd name="T33" fmla="*/ 142 h 183"/>
                <a:gd name="T34" fmla="*/ 172 w 299"/>
                <a:gd name="T35" fmla="*/ 145 h 183"/>
                <a:gd name="T36" fmla="*/ 174 w 299"/>
                <a:gd name="T37" fmla="*/ 142 h 183"/>
                <a:gd name="T38" fmla="*/ 172 w 299"/>
                <a:gd name="T39" fmla="*/ 140 h 183"/>
                <a:gd name="T40" fmla="*/ 114 w 299"/>
                <a:gd name="T41" fmla="*/ 83 h 183"/>
                <a:gd name="T42" fmla="*/ 110 w 299"/>
                <a:gd name="T43" fmla="*/ 88 h 183"/>
                <a:gd name="T44" fmla="*/ 114 w 299"/>
                <a:gd name="T45" fmla="*/ 93 h 183"/>
                <a:gd name="T46" fmla="*/ 119 w 299"/>
                <a:gd name="T47" fmla="*/ 88 h 183"/>
                <a:gd name="T48" fmla="*/ 114 w 299"/>
                <a:gd name="T49" fmla="*/ 83 h 183"/>
                <a:gd name="T50" fmla="*/ 231 w 299"/>
                <a:gd name="T51" fmla="*/ 65 h 183"/>
                <a:gd name="T52" fmla="*/ 226 w 299"/>
                <a:gd name="T53" fmla="*/ 70 h 183"/>
                <a:gd name="T54" fmla="*/ 231 w 299"/>
                <a:gd name="T55" fmla="*/ 75 h 183"/>
                <a:gd name="T56" fmla="*/ 236 w 299"/>
                <a:gd name="T57" fmla="*/ 70 h 183"/>
                <a:gd name="T58" fmla="*/ 231 w 299"/>
                <a:gd name="T59" fmla="*/ 6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183">
                  <a:moveTo>
                    <a:pt x="117" y="183"/>
                  </a:moveTo>
                  <a:cubicBezTo>
                    <a:pt x="117" y="181"/>
                    <a:pt x="116" y="180"/>
                    <a:pt x="115" y="179"/>
                  </a:cubicBezTo>
                  <a:cubicBezTo>
                    <a:pt x="99" y="162"/>
                    <a:pt x="0" y="172"/>
                    <a:pt x="0" y="158"/>
                  </a:cubicBezTo>
                  <a:cubicBezTo>
                    <a:pt x="1" y="137"/>
                    <a:pt x="97" y="115"/>
                    <a:pt x="105" y="100"/>
                  </a:cubicBezTo>
                  <a:cubicBezTo>
                    <a:pt x="110" y="90"/>
                    <a:pt x="98" y="41"/>
                    <a:pt x="95" y="9"/>
                  </a:cubicBezTo>
                  <a:cubicBezTo>
                    <a:pt x="106" y="6"/>
                    <a:pt x="117" y="3"/>
                    <a:pt x="128" y="0"/>
                  </a:cubicBezTo>
                  <a:cubicBezTo>
                    <a:pt x="145" y="26"/>
                    <a:pt x="163" y="67"/>
                    <a:pt x="173" y="71"/>
                  </a:cubicBezTo>
                  <a:cubicBezTo>
                    <a:pt x="174" y="72"/>
                    <a:pt x="176" y="72"/>
                    <a:pt x="178" y="72"/>
                  </a:cubicBezTo>
                  <a:cubicBezTo>
                    <a:pt x="190" y="72"/>
                    <a:pt x="211" y="60"/>
                    <a:pt x="231" y="48"/>
                  </a:cubicBezTo>
                  <a:cubicBezTo>
                    <a:pt x="251" y="36"/>
                    <a:pt x="270" y="23"/>
                    <a:pt x="280" y="23"/>
                  </a:cubicBezTo>
                  <a:cubicBezTo>
                    <a:pt x="282" y="23"/>
                    <a:pt x="283" y="24"/>
                    <a:pt x="285" y="25"/>
                  </a:cubicBezTo>
                  <a:cubicBezTo>
                    <a:pt x="299" y="35"/>
                    <a:pt x="227" y="96"/>
                    <a:pt x="227" y="126"/>
                  </a:cubicBezTo>
                  <a:cubicBezTo>
                    <a:pt x="227" y="137"/>
                    <a:pt x="250" y="156"/>
                    <a:pt x="272" y="173"/>
                  </a:cubicBezTo>
                  <a:cubicBezTo>
                    <a:pt x="254" y="171"/>
                    <a:pt x="235" y="169"/>
                    <a:pt x="218" y="169"/>
                  </a:cubicBezTo>
                  <a:cubicBezTo>
                    <a:pt x="183" y="169"/>
                    <a:pt x="149" y="174"/>
                    <a:pt x="117" y="183"/>
                  </a:cubicBezTo>
                  <a:moveTo>
                    <a:pt x="172" y="140"/>
                  </a:moveTo>
                  <a:cubicBezTo>
                    <a:pt x="171" y="140"/>
                    <a:pt x="169" y="141"/>
                    <a:pt x="169" y="142"/>
                  </a:cubicBezTo>
                  <a:cubicBezTo>
                    <a:pt x="169" y="144"/>
                    <a:pt x="171" y="145"/>
                    <a:pt x="172" y="145"/>
                  </a:cubicBezTo>
                  <a:cubicBezTo>
                    <a:pt x="173" y="145"/>
                    <a:pt x="174" y="144"/>
                    <a:pt x="174" y="142"/>
                  </a:cubicBezTo>
                  <a:cubicBezTo>
                    <a:pt x="174" y="141"/>
                    <a:pt x="173" y="140"/>
                    <a:pt x="172" y="140"/>
                  </a:cubicBezTo>
                  <a:moveTo>
                    <a:pt x="114" y="83"/>
                  </a:moveTo>
                  <a:cubicBezTo>
                    <a:pt x="112" y="83"/>
                    <a:pt x="110" y="85"/>
                    <a:pt x="110" y="88"/>
                  </a:cubicBezTo>
                  <a:cubicBezTo>
                    <a:pt x="110" y="91"/>
                    <a:pt x="112" y="93"/>
                    <a:pt x="114" y="93"/>
                  </a:cubicBezTo>
                  <a:cubicBezTo>
                    <a:pt x="117" y="93"/>
                    <a:pt x="119" y="91"/>
                    <a:pt x="119" y="88"/>
                  </a:cubicBezTo>
                  <a:cubicBezTo>
                    <a:pt x="119" y="85"/>
                    <a:pt x="117" y="83"/>
                    <a:pt x="114" y="83"/>
                  </a:cubicBezTo>
                  <a:moveTo>
                    <a:pt x="231" y="65"/>
                  </a:moveTo>
                  <a:cubicBezTo>
                    <a:pt x="229" y="65"/>
                    <a:pt x="226" y="67"/>
                    <a:pt x="226" y="70"/>
                  </a:cubicBezTo>
                  <a:cubicBezTo>
                    <a:pt x="226" y="73"/>
                    <a:pt x="229" y="75"/>
                    <a:pt x="231" y="75"/>
                  </a:cubicBezTo>
                  <a:cubicBezTo>
                    <a:pt x="234" y="75"/>
                    <a:pt x="236" y="73"/>
                    <a:pt x="236" y="70"/>
                  </a:cubicBezTo>
                  <a:cubicBezTo>
                    <a:pt x="236" y="67"/>
                    <a:pt x="234" y="65"/>
                    <a:pt x="231" y="65"/>
                  </a:cubicBezTo>
                </a:path>
              </a:pathLst>
            </a:custGeom>
            <a:solidFill>
              <a:srgbClr val="E2CC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Oval 244">
              <a:extLst>
                <a:ext uri="{FF2B5EF4-FFF2-40B4-BE49-F238E27FC236}">
                  <a16:creationId xmlns:a16="http://schemas.microsoft.com/office/drawing/2014/main" id="{F751D2A5-53C9-4C29-B51E-8195D62D6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8675" y="5338763"/>
              <a:ext cx="15875" cy="14288"/>
            </a:xfrm>
            <a:prstGeom prst="ellipse">
              <a:avLst/>
            </a:prstGeom>
            <a:solidFill>
              <a:srgbClr val="D4BF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Oval 245">
              <a:extLst>
                <a:ext uri="{FF2B5EF4-FFF2-40B4-BE49-F238E27FC236}">
                  <a16:creationId xmlns:a16="http://schemas.microsoft.com/office/drawing/2014/main" id="{8D88E836-1B12-49EF-B625-69BEDBD15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225" y="5172076"/>
              <a:ext cx="25400" cy="28575"/>
            </a:xfrm>
            <a:prstGeom prst="ellipse">
              <a:avLst/>
            </a:prstGeom>
            <a:solidFill>
              <a:srgbClr val="C7B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Oval 246">
              <a:extLst>
                <a:ext uri="{FF2B5EF4-FFF2-40B4-BE49-F238E27FC236}">
                  <a16:creationId xmlns:a16="http://schemas.microsoft.com/office/drawing/2014/main" id="{7D82B47B-335D-4FD3-A82E-4A5005077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5363" y="5119688"/>
              <a:ext cx="30163" cy="28575"/>
            </a:xfrm>
            <a:prstGeom prst="ellipse">
              <a:avLst/>
            </a:prstGeom>
            <a:solidFill>
              <a:srgbClr val="D4BF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247">
              <a:extLst>
                <a:ext uri="{FF2B5EF4-FFF2-40B4-BE49-F238E27FC236}">
                  <a16:creationId xmlns:a16="http://schemas.microsoft.com/office/drawing/2014/main" id="{3F70F562-F92E-401B-AAF7-C439BC2105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4050" y="5422901"/>
              <a:ext cx="628650" cy="384175"/>
            </a:xfrm>
            <a:custGeom>
              <a:avLst/>
              <a:gdLst>
                <a:gd name="T0" fmla="*/ 29 w 215"/>
                <a:gd name="T1" fmla="*/ 131 h 131"/>
                <a:gd name="T2" fmla="*/ 29 w 215"/>
                <a:gd name="T3" fmla="*/ 131 h 131"/>
                <a:gd name="T4" fmla="*/ 8 w 215"/>
                <a:gd name="T5" fmla="*/ 14 h 131"/>
                <a:gd name="T6" fmla="*/ 109 w 215"/>
                <a:gd name="T7" fmla="*/ 0 h 131"/>
                <a:gd name="T8" fmla="*/ 163 w 215"/>
                <a:gd name="T9" fmla="*/ 4 h 131"/>
                <a:gd name="T10" fmla="*/ 208 w 215"/>
                <a:gd name="T11" fmla="*/ 55 h 131"/>
                <a:gd name="T12" fmla="*/ 196 w 215"/>
                <a:gd name="T13" fmla="*/ 61 h 131"/>
                <a:gd name="T14" fmla="*/ 135 w 215"/>
                <a:gd name="T15" fmla="*/ 42 h 131"/>
                <a:gd name="T16" fmla="*/ 82 w 215"/>
                <a:gd name="T17" fmla="*/ 24 h 131"/>
                <a:gd name="T18" fmla="*/ 79 w 215"/>
                <a:gd name="T19" fmla="*/ 25 h 131"/>
                <a:gd name="T20" fmla="*/ 29 w 215"/>
                <a:gd name="T21" fmla="*/ 1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5" h="131">
                  <a:moveTo>
                    <a:pt x="29" y="131"/>
                  </a:moveTo>
                  <a:cubicBezTo>
                    <a:pt x="29" y="131"/>
                    <a:pt x="29" y="131"/>
                    <a:pt x="29" y="131"/>
                  </a:cubicBezTo>
                  <a:cubicBezTo>
                    <a:pt x="0" y="128"/>
                    <a:pt x="18" y="38"/>
                    <a:pt x="8" y="14"/>
                  </a:cubicBezTo>
                  <a:cubicBezTo>
                    <a:pt x="40" y="5"/>
                    <a:pt x="74" y="0"/>
                    <a:pt x="109" y="0"/>
                  </a:cubicBezTo>
                  <a:cubicBezTo>
                    <a:pt x="126" y="0"/>
                    <a:pt x="145" y="2"/>
                    <a:pt x="163" y="4"/>
                  </a:cubicBezTo>
                  <a:cubicBezTo>
                    <a:pt x="189" y="25"/>
                    <a:pt x="215" y="45"/>
                    <a:pt x="208" y="55"/>
                  </a:cubicBezTo>
                  <a:cubicBezTo>
                    <a:pt x="206" y="59"/>
                    <a:pt x="202" y="61"/>
                    <a:pt x="196" y="61"/>
                  </a:cubicBezTo>
                  <a:cubicBezTo>
                    <a:pt x="181" y="61"/>
                    <a:pt x="158" y="51"/>
                    <a:pt x="135" y="42"/>
                  </a:cubicBezTo>
                  <a:cubicBezTo>
                    <a:pt x="113" y="33"/>
                    <a:pt x="92" y="24"/>
                    <a:pt x="82" y="24"/>
                  </a:cubicBezTo>
                  <a:cubicBezTo>
                    <a:pt x="81" y="24"/>
                    <a:pt x="80" y="24"/>
                    <a:pt x="79" y="25"/>
                  </a:cubicBezTo>
                  <a:cubicBezTo>
                    <a:pt x="57" y="33"/>
                    <a:pt x="49" y="131"/>
                    <a:pt x="29" y="131"/>
                  </a:cubicBezTo>
                </a:path>
              </a:pathLst>
            </a:custGeom>
            <a:solidFill>
              <a:srgbClr val="D4B3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248">
              <a:extLst>
                <a:ext uri="{FF2B5EF4-FFF2-40B4-BE49-F238E27FC236}">
                  <a16:creationId xmlns:a16="http://schemas.microsoft.com/office/drawing/2014/main" id="{8276F3C2-587E-4B3D-86DE-45657FEF3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8138" y="4794251"/>
              <a:ext cx="968375" cy="974725"/>
            </a:xfrm>
            <a:custGeom>
              <a:avLst/>
              <a:gdLst>
                <a:gd name="T0" fmla="*/ 102 w 331"/>
                <a:gd name="T1" fmla="*/ 11 h 333"/>
                <a:gd name="T2" fmla="*/ 174 w 331"/>
                <a:gd name="T3" fmla="*/ 102 h 333"/>
                <a:gd name="T4" fmla="*/ 285 w 331"/>
                <a:gd name="T5" fmla="*/ 56 h 333"/>
                <a:gd name="T6" fmla="*/ 228 w 331"/>
                <a:gd name="T7" fmla="*/ 157 h 333"/>
                <a:gd name="T8" fmla="*/ 318 w 331"/>
                <a:gd name="T9" fmla="*/ 256 h 333"/>
                <a:gd name="T10" fmla="*/ 189 w 331"/>
                <a:gd name="T11" fmla="*/ 225 h 333"/>
                <a:gd name="T12" fmla="*/ 138 w 331"/>
                <a:gd name="T13" fmla="*/ 331 h 333"/>
                <a:gd name="T14" fmla="*/ 116 w 331"/>
                <a:gd name="T15" fmla="*/ 210 h 333"/>
                <a:gd name="T16" fmla="*/ 1 w 331"/>
                <a:gd name="T17" fmla="*/ 189 h 333"/>
                <a:gd name="T18" fmla="*/ 105 w 331"/>
                <a:gd name="T19" fmla="*/ 131 h 333"/>
                <a:gd name="T20" fmla="*/ 102 w 331"/>
                <a:gd name="T21" fmla="*/ 1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1" h="333">
                  <a:moveTo>
                    <a:pt x="102" y="11"/>
                  </a:moveTo>
                  <a:cubicBezTo>
                    <a:pt x="124" y="0"/>
                    <a:pt x="158" y="96"/>
                    <a:pt x="174" y="102"/>
                  </a:cubicBezTo>
                  <a:cubicBezTo>
                    <a:pt x="196" y="111"/>
                    <a:pt x="271" y="45"/>
                    <a:pt x="285" y="56"/>
                  </a:cubicBezTo>
                  <a:cubicBezTo>
                    <a:pt x="300" y="67"/>
                    <a:pt x="228" y="128"/>
                    <a:pt x="228" y="157"/>
                  </a:cubicBezTo>
                  <a:cubicBezTo>
                    <a:pt x="228" y="182"/>
                    <a:pt x="331" y="236"/>
                    <a:pt x="318" y="256"/>
                  </a:cubicBezTo>
                  <a:cubicBezTo>
                    <a:pt x="304" y="278"/>
                    <a:pt x="206" y="218"/>
                    <a:pt x="189" y="225"/>
                  </a:cubicBezTo>
                  <a:cubicBezTo>
                    <a:pt x="167" y="233"/>
                    <a:pt x="159" y="333"/>
                    <a:pt x="138" y="331"/>
                  </a:cubicBezTo>
                  <a:cubicBezTo>
                    <a:pt x="108" y="328"/>
                    <a:pt x="131" y="226"/>
                    <a:pt x="116" y="210"/>
                  </a:cubicBezTo>
                  <a:cubicBezTo>
                    <a:pt x="100" y="193"/>
                    <a:pt x="0" y="203"/>
                    <a:pt x="1" y="189"/>
                  </a:cubicBezTo>
                  <a:cubicBezTo>
                    <a:pt x="2" y="168"/>
                    <a:pt x="97" y="147"/>
                    <a:pt x="105" y="131"/>
                  </a:cubicBezTo>
                  <a:cubicBezTo>
                    <a:pt x="114" y="116"/>
                    <a:pt x="83" y="20"/>
                    <a:pt x="102" y="11"/>
                  </a:cubicBezTo>
                  <a:close/>
                </a:path>
              </a:pathLst>
            </a:custGeom>
            <a:solidFill>
              <a:srgbClr val="FBD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249">
              <a:extLst>
                <a:ext uri="{FF2B5EF4-FFF2-40B4-BE49-F238E27FC236}">
                  <a16:creationId xmlns:a16="http://schemas.microsoft.com/office/drawing/2014/main" id="{2F7F34FE-57D2-4572-8B71-ADB25CF7D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9613" y="4967288"/>
              <a:ext cx="561975" cy="784225"/>
            </a:xfrm>
            <a:custGeom>
              <a:avLst/>
              <a:gdLst>
                <a:gd name="T0" fmla="*/ 145 w 192"/>
                <a:gd name="T1" fmla="*/ 150 h 268"/>
                <a:gd name="T2" fmla="*/ 97 w 192"/>
                <a:gd name="T3" fmla="*/ 98 h 268"/>
                <a:gd name="T4" fmla="*/ 132 w 192"/>
                <a:gd name="T5" fmla="*/ 37 h 268"/>
                <a:gd name="T6" fmla="*/ 156 w 192"/>
                <a:gd name="T7" fmla="*/ 1 h 268"/>
                <a:gd name="T8" fmla="*/ 156 w 192"/>
                <a:gd name="T9" fmla="*/ 0 h 268"/>
                <a:gd name="T10" fmla="*/ 156 w 192"/>
                <a:gd name="T11" fmla="*/ 0 h 268"/>
                <a:gd name="T12" fmla="*/ 139 w 192"/>
                <a:gd name="T13" fmla="*/ 9 h 268"/>
                <a:gd name="T14" fmla="*/ 101 w 192"/>
                <a:gd name="T15" fmla="*/ 35 h 268"/>
                <a:gd name="T16" fmla="*/ 80 w 192"/>
                <a:gd name="T17" fmla="*/ 53 h 268"/>
                <a:gd name="T18" fmla="*/ 62 w 192"/>
                <a:gd name="T19" fmla="*/ 105 h 268"/>
                <a:gd name="T20" fmla="*/ 43 w 192"/>
                <a:gd name="T21" fmla="*/ 127 h 268"/>
                <a:gd name="T22" fmla="*/ 42 w 192"/>
                <a:gd name="T23" fmla="*/ 146 h 268"/>
                <a:gd name="T24" fmla="*/ 28 w 192"/>
                <a:gd name="T25" fmla="*/ 156 h 268"/>
                <a:gd name="T26" fmla="*/ 10 w 192"/>
                <a:gd name="T27" fmla="*/ 205 h 268"/>
                <a:gd name="T28" fmla="*/ 0 w 192"/>
                <a:gd name="T29" fmla="*/ 246 h 268"/>
                <a:gd name="T30" fmla="*/ 12 w 192"/>
                <a:gd name="T31" fmla="*/ 268 h 268"/>
                <a:gd name="T32" fmla="*/ 12 w 192"/>
                <a:gd name="T33" fmla="*/ 268 h 268"/>
                <a:gd name="T34" fmla="*/ 33 w 192"/>
                <a:gd name="T35" fmla="*/ 220 h 268"/>
                <a:gd name="T36" fmla="*/ 60 w 192"/>
                <a:gd name="T37" fmla="*/ 162 h 268"/>
                <a:gd name="T38" fmla="*/ 65 w 192"/>
                <a:gd name="T39" fmla="*/ 161 h 268"/>
                <a:gd name="T40" fmla="*/ 113 w 192"/>
                <a:gd name="T41" fmla="*/ 177 h 268"/>
                <a:gd name="T42" fmla="*/ 178 w 192"/>
                <a:gd name="T43" fmla="*/ 198 h 268"/>
                <a:gd name="T44" fmla="*/ 179 w 192"/>
                <a:gd name="T45" fmla="*/ 198 h 268"/>
                <a:gd name="T46" fmla="*/ 188 w 192"/>
                <a:gd name="T47" fmla="*/ 194 h 268"/>
                <a:gd name="T48" fmla="*/ 145 w 192"/>
                <a:gd name="T49" fmla="*/ 15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2" h="268">
                  <a:moveTo>
                    <a:pt x="145" y="150"/>
                  </a:moveTo>
                  <a:cubicBezTo>
                    <a:pt x="119" y="129"/>
                    <a:pt x="97" y="112"/>
                    <a:pt x="97" y="98"/>
                  </a:cubicBezTo>
                  <a:cubicBezTo>
                    <a:pt x="97" y="82"/>
                    <a:pt x="115" y="59"/>
                    <a:pt x="132" y="37"/>
                  </a:cubicBezTo>
                  <a:cubicBezTo>
                    <a:pt x="144" y="23"/>
                    <a:pt x="157" y="6"/>
                    <a:pt x="156" y="1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0" y="4"/>
                    <a:pt x="143" y="7"/>
                    <a:pt x="139" y="9"/>
                  </a:cubicBezTo>
                  <a:cubicBezTo>
                    <a:pt x="126" y="18"/>
                    <a:pt x="113" y="26"/>
                    <a:pt x="101" y="35"/>
                  </a:cubicBezTo>
                  <a:cubicBezTo>
                    <a:pt x="93" y="40"/>
                    <a:pt x="85" y="45"/>
                    <a:pt x="80" y="53"/>
                  </a:cubicBezTo>
                  <a:cubicBezTo>
                    <a:pt x="70" y="68"/>
                    <a:pt x="74" y="91"/>
                    <a:pt x="62" y="105"/>
                  </a:cubicBezTo>
                  <a:cubicBezTo>
                    <a:pt x="55" y="112"/>
                    <a:pt x="44" y="117"/>
                    <a:pt x="43" y="127"/>
                  </a:cubicBezTo>
                  <a:cubicBezTo>
                    <a:pt x="42" y="133"/>
                    <a:pt x="45" y="140"/>
                    <a:pt x="42" y="146"/>
                  </a:cubicBezTo>
                  <a:cubicBezTo>
                    <a:pt x="40" y="152"/>
                    <a:pt x="33" y="153"/>
                    <a:pt x="28" y="156"/>
                  </a:cubicBezTo>
                  <a:cubicBezTo>
                    <a:pt x="13" y="166"/>
                    <a:pt x="12" y="187"/>
                    <a:pt x="10" y="205"/>
                  </a:cubicBezTo>
                  <a:cubicBezTo>
                    <a:pt x="8" y="219"/>
                    <a:pt x="5" y="233"/>
                    <a:pt x="0" y="246"/>
                  </a:cubicBezTo>
                  <a:cubicBezTo>
                    <a:pt x="1" y="258"/>
                    <a:pt x="5" y="267"/>
                    <a:pt x="12" y="268"/>
                  </a:cubicBezTo>
                  <a:cubicBezTo>
                    <a:pt x="12" y="268"/>
                    <a:pt x="12" y="268"/>
                    <a:pt x="12" y="268"/>
                  </a:cubicBezTo>
                  <a:cubicBezTo>
                    <a:pt x="19" y="268"/>
                    <a:pt x="27" y="241"/>
                    <a:pt x="33" y="220"/>
                  </a:cubicBezTo>
                  <a:cubicBezTo>
                    <a:pt x="41" y="193"/>
                    <a:pt x="48" y="167"/>
                    <a:pt x="60" y="162"/>
                  </a:cubicBezTo>
                  <a:cubicBezTo>
                    <a:pt x="62" y="162"/>
                    <a:pt x="63" y="161"/>
                    <a:pt x="65" y="161"/>
                  </a:cubicBezTo>
                  <a:cubicBezTo>
                    <a:pt x="75" y="161"/>
                    <a:pt x="93" y="169"/>
                    <a:pt x="113" y="177"/>
                  </a:cubicBezTo>
                  <a:cubicBezTo>
                    <a:pt x="137" y="187"/>
                    <a:pt x="163" y="198"/>
                    <a:pt x="178" y="198"/>
                  </a:cubicBezTo>
                  <a:cubicBezTo>
                    <a:pt x="179" y="198"/>
                    <a:pt x="179" y="198"/>
                    <a:pt x="179" y="198"/>
                  </a:cubicBezTo>
                  <a:cubicBezTo>
                    <a:pt x="183" y="198"/>
                    <a:pt x="186" y="197"/>
                    <a:pt x="188" y="194"/>
                  </a:cubicBezTo>
                  <a:cubicBezTo>
                    <a:pt x="192" y="187"/>
                    <a:pt x="164" y="165"/>
                    <a:pt x="145" y="150"/>
                  </a:cubicBezTo>
                  <a:close/>
                </a:path>
              </a:pathLst>
            </a:custGeom>
            <a:solidFill>
              <a:srgbClr val="EFB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250">
              <a:extLst>
                <a:ext uri="{FF2B5EF4-FFF2-40B4-BE49-F238E27FC236}">
                  <a16:creationId xmlns:a16="http://schemas.microsoft.com/office/drawing/2014/main" id="{3FCC87BB-81B7-4738-B350-7F0A174C3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400" y="4933951"/>
              <a:ext cx="38100" cy="41275"/>
            </a:xfrm>
            <a:custGeom>
              <a:avLst/>
              <a:gdLst>
                <a:gd name="T0" fmla="*/ 12 w 13"/>
                <a:gd name="T1" fmla="*/ 9 h 14"/>
                <a:gd name="T2" fmla="*/ 5 w 13"/>
                <a:gd name="T3" fmla="*/ 13 h 14"/>
                <a:gd name="T4" fmla="*/ 1 w 13"/>
                <a:gd name="T5" fmla="*/ 5 h 14"/>
                <a:gd name="T6" fmla="*/ 8 w 13"/>
                <a:gd name="T7" fmla="*/ 1 h 14"/>
                <a:gd name="T8" fmla="*/ 12 w 13"/>
                <a:gd name="T9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4">
                  <a:moveTo>
                    <a:pt x="12" y="9"/>
                  </a:moveTo>
                  <a:cubicBezTo>
                    <a:pt x="11" y="12"/>
                    <a:pt x="8" y="14"/>
                    <a:pt x="5" y="13"/>
                  </a:cubicBezTo>
                  <a:cubicBezTo>
                    <a:pt x="2" y="12"/>
                    <a:pt x="0" y="9"/>
                    <a:pt x="1" y="5"/>
                  </a:cubicBezTo>
                  <a:cubicBezTo>
                    <a:pt x="1" y="2"/>
                    <a:pt x="5" y="0"/>
                    <a:pt x="8" y="1"/>
                  </a:cubicBezTo>
                  <a:cubicBezTo>
                    <a:pt x="11" y="2"/>
                    <a:pt x="13" y="5"/>
                    <a:pt x="12" y="9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251">
              <a:extLst>
                <a:ext uri="{FF2B5EF4-FFF2-40B4-BE49-F238E27FC236}">
                  <a16:creationId xmlns:a16="http://schemas.microsoft.com/office/drawing/2014/main" id="{C60CE89F-8C9C-493F-905A-1809B9980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788" y="5048251"/>
              <a:ext cx="31750" cy="30163"/>
            </a:xfrm>
            <a:custGeom>
              <a:avLst/>
              <a:gdLst>
                <a:gd name="T0" fmla="*/ 10 w 11"/>
                <a:gd name="T1" fmla="*/ 6 h 10"/>
                <a:gd name="T2" fmla="*/ 4 w 11"/>
                <a:gd name="T3" fmla="*/ 10 h 10"/>
                <a:gd name="T4" fmla="*/ 1 w 11"/>
                <a:gd name="T5" fmla="*/ 4 h 10"/>
                <a:gd name="T6" fmla="*/ 7 w 11"/>
                <a:gd name="T7" fmla="*/ 1 h 10"/>
                <a:gd name="T8" fmla="*/ 10 w 11"/>
                <a:gd name="T9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10" y="6"/>
                  </a:moveTo>
                  <a:cubicBezTo>
                    <a:pt x="9" y="9"/>
                    <a:pt x="7" y="10"/>
                    <a:pt x="4" y="10"/>
                  </a:cubicBezTo>
                  <a:cubicBezTo>
                    <a:pt x="2" y="9"/>
                    <a:pt x="0" y="7"/>
                    <a:pt x="1" y="4"/>
                  </a:cubicBezTo>
                  <a:cubicBezTo>
                    <a:pt x="1" y="1"/>
                    <a:pt x="4" y="0"/>
                    <a:pt x="7" y="1"/>
                  </a:cubicBezTo>
                  <a:cubicBezTo>
                    <a:pt x="9" y="1"/>
                    <a:pt x="11" y="4"/>
                    <a:pt x="10" y="6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252">
              <a:extLst>
                <a:ext uri="{FF2B5EF4-FFF2-40B4-BE49-F238E27FC236}">
                  <a16:creationId xmlns:a16="http://schemas.microsoft.com/office/drawing/2014/main" id="{0E037974-E4E0-445B-92F4-7D9024C4EF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350" y="5083176"/>
              <a:ext cx="58738" cy="58738"/>
            </a:xfrm>
            <a:custGeom>
              <a:avLst/>
              <a:gdLst>
                <a:gd name="T0" fmla="*/ 19 w 20"/>
                <a:gd name="T1" fmla="*/ 12 h 20"/>
                <a:gd name="T2" fmla="*/ 8 w 20"/>
                <a:gd name="T3" fmla="*/ 19 h 20"/>
                <a:gd name="T4" fmla="*/ 1 w 20"/>
                <a:gd name="T5" fmla="*/ 8 h 20"/>
                <a:gd name="T6" fmla="*/ 13 w 20"/>
                <a:gd name="T7" fmla="*/ 1 h 20"/>
                <a:gd name="T8" fmla="*/ 19 w 20"/>
                <a:gd name="T9" fmla="*/ 1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19" y="12"/>
                  </a:moveTo>
                  <a:cubicBezTo>
                    <a:pt x="18" y="17"/>
                    <a:pt x="13" y="20"/>
                    <a:pt x="8" y="19"/>
                  </a:cubicBezTo>
                  <a:cubicBezTo>
                    <a:pt x="3" y="18"/>
                    <a:pt x="0" y="12"/>
                    <a:pt x="1" y="8"/>
                  </a:cubicBezTo>
                  <a:cubicBezTo>
                    <a:pt x="3" y="3"/>
                    <a:pt x="8" y="0"/>
                    <a:pt x="13" y="1"/>
                  </a:cubicBezTo>
                  <a:cubicBezTo>
                    <a:pt x="18" y="2"/>
                    <a:pt x="20" y="7"/>
                    <a:pt x="19" y="12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Freeform 253">
              <a:extLst>
                <a:ext uri="{FF2B5EF4-FFF2-40B4-BE49-F238E27FC236}">
                  <a16:creationId xmlns:a16="http://schemas.microsoft.com/office/drawing/2014/main" id="{1ABC4A6B-7760-46D8-9A20-70F18CCF8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2200" y="4995863"/>
              <a:ext cx="26988" cy="26988"/>
            </a:xfrm>
            <a:custGeom>
              <a:avLst/>
              <a:gdLst>
                <a:gd name="T0" fmla="*/ 9 w 9"/>
                <a:gd name="T1" fmla="*/ 6 h 9"/>
                <a:gd name="T2" fmla="*/ 3 w 9"/>
                <a:gd name="T3" fmla="*/ 9 h 9"/>
                <a:gd name="T4" fmla="*/ 0 w 9"/>
                <a:gd name="T5" fmla="*/ 4 h 9"/>
                <a:gd name="T6" fmla="*/ 6 w 9"/>
                <a:gd name="T7" fmla="*/ 1 h 9"/>
                <a:gd name="T8" fmla="*/ 9 w 9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9" y="6"/>
                  </a:moveTo>
                  <a:cubicBezTo>
                    <a:pt x="8" y="8"/>
                    <a:pt x="6" y="9"/>
                    <a:pt x="3" y="9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1" y="1"/>
                    <a:pt x="3" y="0"/>
                    <a:pt x="6" y="1"/>
                  </a:cubicBezTo>
                  <a:cubicBezTo>
                    <a:pt x="8" y="1"/>
                    <a:pt x="9" y="3"/>
                    <a:pt x="9" y="6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254">
              <a:extLst>
                <a:ext uri="{FF2B5EF4-FFF2-40B4-BE49-F238E27FC236}">
                  <a16:creationId xmlns:a16="http://schemas.microsoft.com/office/drawing/2014/main" id="{2BF14BB3-8B0E-401A-ACAE-771E34010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4413" y="5045076"/>
              <a:ext cx="46038" cy="47625"/>
            </a:xfrm>
            <a:custGeom>
              <a:avLst/>
              <a:gdLst>
                <a:gd name="T0" fmla="*/ 15 w 16"/>
                <a:gd name="T1" fmla="*/ 10 h 16"/>
                <a:gd name="T2" fmla="*/ 6 w 16"/>
                <a:gd name="T3" fmla="*/ 15 h 16"/>
                <a:gd name="T4" fmla="*/ 1 w 16"/>
                <a:gd name="T5" fmla="*/ 6 h 16"/>
                <a:gd name="T6" fmla="*/ 10 w 16"/>
                <a:gd name="T7" fmla="*/ 1 h 16"/>
                <a:gd name="T8" fmla="*/ 15 w 16"/>
                <a:gd name="T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10"/>
                  </a:moveTo>
                  <a:cubicBezTo>
                    <a:pt x="14" y="14"/>
                    <a:pt x="10" y="16"/>
                    <a:pt x="6" y="15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2" y="3"/>
                    <a:pt x="6" y="0"/>
                    <a:pt x="10" y="1"/>
                  </a:cubicBezTo>
                  <a:cubicBezTo>
                    <a:pt x="14" y="2"/>
                    <a:pt x="16" y="6"/>
                    <a:pt x="15" y="10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255">
              <a:extLst>
                <a:ext uri="{FF2B5EF4-FFF2-40B4-BE49-F238E27FC236}">
                  <a16:creationId xmlns:a16="http://schemas.microsoft.com/office/drawing/2014/main" id="{DED6F6BE-9940-47CA-9908-0CE44C8A3C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8050" y="5159376"/>
              <a:ext cx="26988" cy="26988"/>
            </a:xfrm>
            <a:custGeom>
              <a:avLst/>
              <a:gdLst>
                <a:gd name="T0" fmla="*/ 9 w 9"/>
                <a:gd name="T1" fmla="*/ 6 h 9"/>
                <a:gd name="T2" fmla="*/ 3 w 9"/>
                <a:gd name="T3" fmla="*/ 9 h 9"/>
                <a:gd name="T4" fmla="*/ 1 w 9"/>
                <a:gd name="T5" fmla="*/ 4 h 9"/>
                <a:gd name="T6" fmla="*/ 6 w 9"/>
                <a:gd name="T7" fmla="*/ 1 h 9"/>
                <a:gd name="T8" fmla="*/ 9 w 9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9" y="6"/>
                  </a:moveTo>
                  <a:cubicBezTo>
                    <a:pt x="8" y="8"/>
                    <a:pt x="6" y="9"/>
                    <a:pt x="3" y="9"/>
                  </a:cubicBezTo>
                  <a:cubicBezTo>
                    <a:pt x="1" y="8"/>
                    <a:pt x="0" y="6"/>
                    <a:pt x="1" y="4"/>
                  </a:cubicBezTo>
                  <a:cubicBezTo>
                    <a:pt x="1" y="2"/>
                    <a:pt x="3" y="0"/>
                    <a:pt x="6" y="1"/>
                  </a:cubicBezTo>
                  <a:cubicBezTo>
                    <a:pt x="8" y="1"/>
                    <a:pt x="9" y="4"/>
                    <a:pt x="9" y="6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256">
              <a:extLst>
                <a:ext uri="{FF2B5EF4-FFF2-40B4-BE49-F238E27FC236}">
                  <a16:creationId xmlns:a16="http://schemas.microsoft.com/office/drawing/2014/main" id="{D1E97AF8-868E-49BB-85EB-4D5D40705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975" y="5291138"/>
              <a:ext cx="38100" cy="38100"/>
            </a:xfrm>
            <a:custGeom>
              <a:avLst/>
              <a:gdLst>
                <a:gd name="T0" fmla="*/ 12 w 13"/>
                <a:gd name="T1" fmla="*/ 8 h 13"/>
                <a:gd name="T2" fmla="*/ 5 w 13"/>
                <a:gd name="T3" fmla="*/ 12 h 13"/>
                <a:gd name="T4" fmla="*/ 1 w 13"/>
                <a:gd name="T5" fmla="*/ 5 h 13"/>
                <a:gd name="T6" fmla="*/ 8 w 13"/>
                <a:gd name="T7" fmla="*/ 0 h 13"/>
                <a:gd name="T8" fmla="*/ 12 w 13"/>
                <a:gd name="T9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2" y="8"/>
                  </a:moveTo>
                  <a:cubicBezTo>
                    <a:pt x="12" y="11"/>
                    <a:pt x="8" y="13"/>
                    <a:pt x="5" y="12"/>
                  </a:cubicBezTo>
                  <a:cubicBezTo>
                    <a:pt x="2" y="11"/>
                    <a:pt x="0" y="8"/>
                    <a:pt x="1" y="5"/>
                  </a:cubicBezTo>
                  <a:cubicBezTo>
                    <a:pt x="1" y="2"/>
                    <a:pt x="5" y="0"/>
                    <a:pt x="8" y="0"/>
                  </a:cubicBezTo>
                  <a:cubicBezTo>
                    <a:pt x="11" y="1"/>
                    <a:pt x="13" y="5"/>
                    <a:pt x="12" y="8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257">
              <a:extLst>
                <a:ext uri="{FF2B5EF4-FFF2-40B4-BE49-F238E27FC236}">
                  <a16:creationId xmlns:a16="http://schemas.microsoft.com/office/drawing/2014/main" id="{24F0DB64-8F69-4811-A1B7-52EC9B7B3B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750" y="5381626"/>
              <a:ext cx="41275" cy="41275"/>
            </a:xfrm>
            <a:custGeom>
              <a:avLst/>
              <a:gdLst>
                <a:gd name="T0" fmla="*/ 13 w 14"/>
                <a:gd name="T1" fmla="*/ 9 h 14"/>
                <a:gd name="T2" fmla="*/ 5 w 14"/>
                <a:gd name="T3" fmla="*/ 13 h 14"/>
                <a:gd name="T4" fmla="*/ 1 w 14"/>
                <a:gd name="T5" fmla="*/ 6 h 14"/>
                <a:gd name="T6" fmla="*/ 8 w 14"/>
                <a:gd name="T7" fmla="*/ 1 h 14"/>
                <a:gd name="T8" fmla="*/ 13 w 14"/>
                <a:gd name="T9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9"/>
                  </a:moveTo>
                  <a:cubicBezTo>
                    <a:pt x="12" y="12"/>
                    <a:pt x="8" y="14"/>
                    <a:pt x="5" y="13"/>
                  </a:cubicBezTo>
                  <a:cubicBezTo>
                    <a:pt x="2" y="12"/>
                    <a:pt x="0" y="9"/>
                    <a:pt x="1" y="6"/>
                  </a:cubicBezTo>
                  <a:cubicBezTo>
                    <a:pt x="2" y="2"/>
                    <a:pt x="5" y="0"/>
                    <a:pt x="8" y="1"/>
                  </a:cubicBezTo>
                  <a:cubicBezTo>
                    <a:pt x="12" y="2"/>
                    <a:pt x="14" y="6"/>
                    <a:pt x="13" y="9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Freeform 258">
              <a:extLst>
                <a:ext uri="{FF2B5EF4-FFF2-40B4-BE49-F238E27FC236}">
                  <a16:creationId xmlns:a16="http://schemas.microsoft.com/office/drawing/2014/main" id="{07D7B211-F25A-479B-B76B-D31BE3543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1525" y="5581651"/>
              <a:ext cx="34925" cy="31750"/>
            </a:xfrm>
            <a:custGeom>
              <a:avLst/>
              <a:gdLst>
                <a:gd name="T0" fmla="*/ 11 w 12"/>
                <a:gd name="T1" fmla="*/ 7 h 11"/>
                <a:gd name="T2" fmla="*/ 5 w 12"/>
                <a:gd name="T3" fmla="*/ 10 h 11"/>
                <a:gd name="T4" fmla="*/ 1 w 12"/>
                <a:gd name="T5" fmla="*/ 4 h 11"/>
                <a:gd name="T6" fmla="*/ 7 w 12"/>
                <a:gd name="T7" fmla="*/ 0 h 11"/>
                <a:gd name="T8" fmla="*/ 11 w 12"/>
                <a:gd name="T9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1">
                  <a:moveTo>
                    <a:pt x="11" y="7"/>
                  </a:moveTo>
                  <a:cubicBezTo>
                    <a:pt x="10" y="9"/>
                    <a:pt x="7" y="11"/>
                    <a:pt x="5" y="10"/>
                  </a:cubicBezTo>
                  <a:cubicBezTo>
                    <a:pt x="2" y="10"/>
                    <a:pt x="0" y="7"/>
                    <a:pt x="1" y="4"/>
                  </a:cubicBezTo>
                  <a:cubicBezTo>
                    <a:pt x="2" y="1"/>
                    <a:pt x="4" y="0"/>
                    <a:pt x="7" y="0"/>
                  </a:cubicBezTo>
                  <a:cubicBezTo>
                    <a:pt x="10" y="1"/>
                    <a:pt x="12" y="4"/>
                    <a:pt x="11" y="7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Freeform 259">
              <a:extLst>
                <a:ext uri="{FF2B5EF4-FFF2-40B4-BE49-F238E27FC236}">
                  <a16:creationId xmlns:a16="http://schemas.microsoft.com/office/drawing/2014/main" id="{426A61B4-ED22-406C-BA64-5A1260E43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150" y="5305426"/>
              <a:ext cx="36513" cy="38100"/>
            </a:xfrm>
            <a:custGeom>
              <a:avLst/>
              <a:gdLst>
                <a:gd name="T0" fmla="*/ 12 w 13"/>
                <a:gd name="T1" fmla="*/ 8 h 13"/>
                <a:gd name="T2" fmla="*/ 5 w 13"/>
                <a:gd name="T3" fmla="*/ 13 h 13"/>
                <a:gd name="T4" fmla="*/ 1 w 13"/>
                <a:gd name="T5" fmla="*/ 5 h 13"/>
                <a:gd name="T6" fmla="*/ 8 w 13"/>
                <a:gd name="T7" fmla="*/ 1 h 13"/>
                <a:gd name="T8" fmla="*/ 12 w 13"/>
                <a:gd name="T9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2" y="8"/>
                  </a:moveTo>
                  <a:cubicBezTo>
                    <a:pt x="12" y="12"/>
                    <a:pt x="8" y="13"/>
                    <a:pt x="5" y="13"/>
                  </a:cubicBezTo>
                  <a:cubicBezTo>
                    <a:pt x="2" y="12"/>
                    <a:pt x="0" y="9"/>
                    <a:pt x="1" y="5"/>
                  </a:cubicBezTo>
                  <a:cubicBezTo>
                    <a:pt x="2" y="2"/>
                    <a:pt x="5" y="0"/>
                    <a:pt x="8" y="1"/>
                  </a:cubicBezTo>
                  <a:cubicBezTo>
                    <a:pt x="11" y="2"/>
                    <a:pt x="13" y="5"/>
                    <a:pt x="12" y="8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Freeform 260">
              <a:extLst>
                <a:ext uri="{FF2B5EF4-FFF2-40B4-BE49-F238E27FC236}">
                  <a16:creationId xmlns:a16="http://schemas.microsoft.com/office/drawing/2014/main" id="{EB7BD845-2948-420B-AC39-692DE669E1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425" y="5259388"/>
              <a:ext cx="30163" cy="28575"/>
            </a:xfrm>
            <a:custGeom>
              <a:avLst/>
              <a:gdLst>
                <a:gd name="T0" fmla="*/ 9 w 10"/>
                <a:gd name="T1" fmla="*/ 7 h 10"/>
                <a:gd name="T2" fmla="*/ 4 w 10"/>
                <a:gd name="T3" fmla="*/ 10 h 10"/>
                <a:gd name="T4" fmla="*/ 0 w 10"/>
                <a:gd name="T5" fmla="*/ 4 h 10"/>
                <a:gd name="T6" fmla="*/ 6 w 10"/>
                <a:gd name="T7" fmla="*/ 1 h 10"/>
                <a:gd name="T8" fmla="*/ 9 w 10"/>
                <a:gd name="T9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9" y="7"/>
                  </a:moveTo>
                  <a:cubicBezTo>
                    <a:pt x="9" y="9"/>
                    <a:pt x="6" y="10"/>
                    <a:pt x="4" y="10"/>
                  </a:cubicBezTo>
                  <a:cubicBezTo>
                    <a:pt x="1" y="9"/>
                    <a:pt x="0" y="7"/>
                    <a:pt x="0" y="4"/>
                  </a:cubicBezTo>
                  <a:cubicBezTo>
                    <a:pt x="1" y="2"/>
                    <a:pt x="4" y="0"/>
                    <a:pt x="6" y="1"/>
                  </a:cubicBezTo>
                  <a:cubicBezTo>
                    <a:pt x="9" y="2"/>
                    <a:pt x="10" y="4"/>
                    <a:pt x="9" y="7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261">
              <a:extLst>
                <a:ext uri="{FF2B5EF4-FFF2-40B4-BE49-F238E27FC236}">
                  <a16:creationId xmlns:a16="http://schemas.microsoft.com/office/drawing/2014/main" id="{45D64227-638D-4516-92BF-0EED3F0ED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5253038"/>
              <a:ext cx="41275" cy="41275"/>
            </a:xfrm>
            <a:custGeom>
              <a:avLst/>
              <a:gdLst>
                <a:gd name="T0" fmla="*/ 13 w 14"/>
                <a:gd name="T1" fmla="*/ 8 h 14"/>
                <a:gd name="T2" fmla="*/ 5 w 14"/>
                <a:gd name="T3" fmla="*/ 13 h 14"/>
                <a:gd name="T4" fmla="*/ 1 w 14"/>
                <a:gd name="T5" fmla="*/ 5 h 14"/>
                <a:gd name="T6" fmla="*/ 9 w 14"/>
                <a:gd name="T7" fmla="*/ 1 h 14"/>
                <a:gd name="T8" fmla="*/ 13 w 14"/>
                <a:gd name="T9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8"/>
                  </a:moveTo>
                  <a:cubicBezTo>
                    <a:pt x="12" y="12"/>
                    <a:pt x="9" y="14"/>
                    <a:pt x="5" y="13"/>
                  </a:cubicBezTo>
                  <a:cubicBezTo>
                    <a:pt x="2" y="12"/>
                    <a:pt x="0" y="9"/>
                    <a:pt x="1" y="5"/>
                  </a:cubicBezTo>
                  <a:cubicBezTo>
                    <a:pt x="2" y="2"/>
                    <a:pt x="5" y="0"/>
                    <a:pt x="9" y="1"/>
                  </a:cubicBezTo>
                  <a:cubicBezTo>
                    <a:pt x="12" y="2"/>
                    <a:pt x="14" y="5"/>
                    <a:pt x="13" y="8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262">
              <a:extLst>
                <a:ext uri="{FF2B5EF4-FFF2-40B4-BE49-F238E27FC236}">
                  <a16:creationId xmlns:a16="http://schemas.microsoft.com/office/drawing/2014/main" id="{4C4B507F-45C9-430A-A0D3-677107F85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263" y="5402263"/>
              <a:ext cx="25400" cy="30163"/>
            </a:xfrm>
            <a:custGeom>
              <a:avLst/>
              <a:gdLst>
                <a:gd name="T0" fmla="*/ 9 w 9"/>
                <a:gd name="T1" fmla="*/ 6 h 10"/>
                <a:gd name="T2" fmla="*/ 3 w 9"/>
                <a:gd name="T3" fmla="*/ 9 h 10"/>
                <a:gd name="T4" fmla="*/ 0 w 9"/>
                <a:gd name="T5" fmla="*/ 4 h 10"/>
                <a:gd name="T6" fmla="*/ 6 w 9"/>
                <a:gd name="T7" fmla="*/ 1 h 10"/>
                <a:gd name="T8" fmla="*/ 9 w 9"/>
                <a:gd name="T9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cubicBezTo>
                    <a:pt x="8" y="8"/>
                    <a:pt x="6" y="10"/>
                    <a:pt x="3" y="9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1" y="1"/>
                    <a:pt x="3" y="0"/>
                    <a:pt x="6" y="1"/>
                  </a:cubicBezTo>
                  <a:cubicBezTo>
                    <a:pt x="8" y="1"/>
                    <a:pt x="9" y="4"/>
                    <a:pt x="9" y="6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263">
              <a:extLst>
                <a:ext uri="{FF2B5EF4-FFF2-40B4-BE49-F238E27FC236}">
                  <a16:creationId xmlns:a16="http://schemas.microsoft.com/office/drawing/2014/main" id="{B0B0E726-7AA9-4252-952D-EB2F2F01C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5225" y="5440363"/>
              <a:ext cx="20638" cy="20638"/>
            </a:xfrm>
            <a:custGeom>
              <a:avLst/>
              <a:gdLst>
                <a:gd name="T0" fmla="*/ 7 w 7"/>
                <a:gd name="T1" fmla="*/ 4 h 7"/>
                <a:gd name="T2" fmla="*/ 3 w 7"/>
                <a:gd name="T3" fmla="*/ 7 h 7"/>
                <a:gd name="T4" fmla="*/ 1 w 7"/>
                <a:gd name="T5" fmla="*/ 3 h 7"/>
                <a:gd name="T6" fmla="*/ 4 w 7"/>
                <a:gd name="T7" fmla="*/ 1 h 7"/>
                <a:gd name="T8" fmla="*/ 7 w 7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4"/>
                  </a:moveTo>
                  <a:cubicBezTo>
                    <a:pt x="6" y="6"/>
                    <a:pt x="4" y="7"/>
                    <a:pt x="3" y="7"/>
                  </a:cubicBezTo>
                  <a:cubicBezTo>
                    <a:pt x="1" y="6"/>
                    <a:pt x="0" y="5"/>
                    <a:pt x="1" y="3"/>
                  </a:cubicBezTo>
                  <a:cubicBezTo>
                    <a:pt x="1" y="1"/>
                    <a:pt x="3" y="0"/>
                    <a:pt x="4" y="1"/>
                  </a:cubicBezTo>
                  <a:cubicBezTo>
                    <a:pt x="6" y="1"/>
                    <a:pt x="7" y="3"/>
                    <a:pt x="7" y="4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264">
              <a:extLst>
                <a:ext uri="{FF2B5EF4-FFF2-40B4-BE49-F238E27FC236}">
                  <a16:creationId xmlns:a16="http://schemas.microsoft.com/office/drawing/2014/main" id="{5F9E8AAB-8D98-4A3C-B00D-C595D37DED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075" y="5654676"/>
              <a:ext cx="46038" cy="49213"/>
            </a:xfrm>
            <a:custGeom>
              <a:avLst/>
              <a:gdLst>
                <a:gd name="T0" fmla="*/ 15 w 16"/>
                <a:gd name="T1" fmla="*/ 10 h 17"/>
                <a:gd name="T2" fmla="*/ 6 w 16"/>
                <a:gd name="T3" fmla="*/ 16 h 17"/>
                <a:gd name="T4" fmla="*/ 1 w 16"/>
                <a:gd name="T5" fmla="*/ 6 h 17"/>
                <a:gd name="T6" fmla="*/ 10 w 16"/>
                <a:gd name="T7" fmla="*/ 1 h 17"/>
                <a:gd name="T8" fmla="*/ 15 w 16"/>
                <a:gd name="T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15" y="10"/>
                  </a:moveTo>
                  <a:cubicBezTo>
                    <a:pt x="14" y="14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2" y="2"/>
                    <a:pt x="6" y="0"/>
                    <a:pt x="10" y="1"/>
                  </a:cubicBezTo>
                  <a:cubicBezTo>
                    <a:pt x="14" y="2"/>
                    <a:pt x="16" y="6"/>
                    <a:pt x="15" y="10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265">
              <a:extLst>
                <a:ext uri="{FF2B5EF4-FFF2-40B4-BE49-F238E27FC236}">
                  <a16:creationId xmlns:a16="http://schemas.microsoft.com/office/drawing/2014/main" id="{07DDFEEA-DF8A-47A2-BCBF-1AE0B7D1A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6450" y="5492751"/>
              <a:ext cx="25400" cy="30163"/>
            </a:xfrm>
            <a:custGeom>
              <a:avLst/>
              <a:gdLst>
                <a:gd name="T0" fmla="*/ 9 w 9"/>
                <a:gd name="T1" fmla="*/ 6 h 10"/>
                <a:gd name="T2" fmla="*/ 4 w 9"/>
                <a:gd name="T3" fmla="*/ 9 h 10"/>
                <a:gd name="T4" fmla="*/ 1 w 9"/>
                <a:gd name="T5" fmla="*/ 4 h 10"/>
                <a:gd name="T6" fmla="*/ 6 w 9"/>
                <a:gd name="T7" fmla="*/ 1 h 10"/>
                <a:gd name="T8" fmla="*/ 9 w 9"/>
                <a:gd name="T9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cubicBezTo>
                    <a:pt x="8" y="8"/>
                    <a:pt x="6" y="10"/>
                    <a:pt x="4" y="9"/>
                  </a:cubicBezTo>
                  <a:cubicBezTo>
                    <a:pt x="1" y="8"/>
                    <a:pt x="0" y="6"/>
                    <a:pt x="1" y="4"/>
                  </a:cubicBezTo>
                  <a:cubicBezTo>
                    <a:pt x="1" y="2"/>
                    <a:pt x="3" y="0"/>
                    <a:pt x="6" y="1"/>
                  </a:cubicBezTo>
                  <a:cubicBezTo>
                    <a:pt x="8" y="2"/>
                    <a:pt x="9" y="4"/>
                    <a:pt x="9" y="6"/>
                  </a:cubicBezTo>
                  <a:close/>
                </a:path>
              </a:pathLst>
            </a:custGeom>
            <a:solidFill>
              <a:srgbClr val="EBA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2" name="Group 321">
            <a:extLst>
              <a:ext uri="{FF2B5EF4-FFF2-40B4-BE49-F238E27FC236}">
                <a16:creationId xmlns:a16="http://schemas.microsoft.com/office/drawing/2014/main" id="{FC93E15D-4F55-4362-85A1-FD63F4A115DB}"/>
              </a:ext>
            </a:extLst>
          </p:cNvPr>
          <p:cNvGrpSpPr/>
          <p:nvPr/>
        </p:nvGrpSpPr>
        <p:grpSpPr>
          <a:xfrm>
            <a:off x="517592" y="747409"/>
            <a:ext cx="4889846" cy="4308086"/>
            <a:chOff x="1114985" y="1102114"/>
            <a:chExt cx="4889846" cy="4308086"/>
          </a:xfrm>
        </p:grpSpPr>
        <p:sp>
          <p:nvSpPr>
            <p:cNvPr id="333" name="TextBox 332">
              <a:extLst>
                <a:ext uri="{FF2B5EF4-FFF2-40B4-BE49-F238E27FC236}">
                  <a16:creationId xmlns:a16="http://schemas.microsoft.com/office/drawing/2014/main" id="{AD794677-58D6-452C-9D00-863A654C0E4A}"/>
                </a:ext>
              </a:extLst>
            </p:cNvPr>
            <p:cNvSpPr txBox="1"/>
            <p:nvPr/>
          </p:nvSpPr>
          <p:spPr>
            <a:xfrm>
              <a:off x="1114985" y="2314918"/>
              <a:ext cx="4889846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</a:rPr>
                <a:t>BACKGROUNDS</a:t>
              </a:r>
            </a:p>
          </p:txBody>
        </p:sp>
        <p:sp>
          <p:nvSpPr>
            <p:cNvPr id="334" name="TextBox 333">
              <a:extLst>
                <a:ext uri="{FF2B5EF4-FFF2-40B4-BE49-F238E27FC236}">
                  <a16:creationId xmlns:a16="http://schemas.microsoft.com/office/drawing/2014/main" id="{EC8D4D69-1AC5-4107-BC1F-6B34EE7DDCF3}"/>
                </a:ext>
              </a:extLst>
            </p:cNvPr>
            <p:cNvSpPr txBox="1"/>
            <p:nvPr/>
          </p:nvSpPr>
          <p:spPr>
            <a:xfrm>
              <a:off x="1114985" y="1102114"/>
              <a:ext cx="4889846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7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</a:rPr>
                <a:t>SUMMER</a:t>
              </a:r>
            </a:p>
          </p:txBody>
        </p:sp>
        <p:sp>
          <p:nvSpPr>
            <p:cNvPr id="335" name="Rectangle 334">
              <a:extLst>
                <a:ext uri="{FF2B5EF4-FFF2-40B4-BE49-F238E27FC236}">
                  <a16:creationId xmlns:a16="http://schemas.microsoft.com/office/drawing/2014/main" id="{999085B0-8F5D-4AFF-A5D6-61F6B04BEA16}"/>
                </a:ext>
              </a:extLst>
            </p:cNvPr>
            <p:cNvSpPr/>
            <p:nvPr/>
          </p:nvSpPr>
          <p:spPr>
            <a:xfrm>
              <a:off x="1114985" y="2973724"/>
              <a:ext cx="4865904" cy="1077218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Lorem ipsum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dolor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sit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amet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,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consectetur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adipiscing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elit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.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Quisque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dictum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augue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dui,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sed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euismod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tortor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molestie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rhoncus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. Maecenas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faucibus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congue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elit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accumsan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scelerisque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.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Mauris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ornare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nunc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vel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nisi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vehicula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cursus.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Suspendisse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hendrerit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est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quis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sem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eleifend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,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eu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venenatis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elit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 </a:t>
              </a:r>
              <a:r>
                <a:rPr lang="en-ID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sollicitudin</a:t>
              </a:r>
              <a:r>
                <a:rPr lang="en-ID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. </a:t>
              </a:r>
            </a:p>
          </p:txBody>
        </p:sp>
        <p:sp>
          <p:nvSpPr>
            <p:cNvPr id="336" name="Oval 335">
              <a:extLst>
                <a:ext uri="{FF2B5EF4-FFF2-40B4-BE49-F238E27FC236}">
                  <a16:creationId xmlns:a16="http://schemas.microsoft.com/office/drawing/2014/main" id="{EDAA7ED5-DECF-4787-9469-6D4FBACDF276}"/>
                </a:ext>
              </a:extLst>
            </p:cNvPr>
            <p:cNvSpPr/>
            <p:nvPr/>
          </p:nvSpPr>
          <p:spPr>
            <a:xfrm>
              <a:off x="1114985" y="4419600"/>
              <a:ext cx="990600" cy="990600"/>
            </a:xfrm>
            <a:prstGeom prst="ellipse">
              <a:avLst/>
            </a:prstGeom>
            <a:solidFill>
              <a:srgbClr val="5F69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>
              <a:extLst>
                <a:ext uri="{FF2B5EF4-FFF2-40B4-BE49-F238E27FC236}">
                  <a16:creationId xmlns:a16="http://schemas.microsoft.com/office/drawing/2014/main" id="{EAFFD227-5622-4859-9518-81CBF117BBC9}"/>
                </a:ext>
              </a:extLst>
            </p:cNvPr>
            <p:cNvSpPr/>
            <p:nvPr/>
          </p:nvSpPr>
          <p:spPr>
            <a:xfrm>
              <a:off x="2680467" y="4419600"/>
              <a:ext cx="990600" cy="990600"/>
            </a:xfrm>
            <a:prstGeom prst="ellipse">
              <a:avLst/>
            </a:prstGeom>
            <a:solidFill>
              <a:srgbClr val="5F69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>
              <a:extLst>
                <a:ext uri="{FF2B5EF4-FFF2-40B4-BE49-F238E27FC236}">
                  <a16:creationId xmlns:a16="http://schemas.microsoft.com/office/drawing/2014/main" id="{9DBE13DE-E555-40FD-805F-DCA7A09DF336}"/>
                </a:ext>
              </a:extLst>
            </p:cNvPr>
            <p:cNvSpPr/>
            <p:nvPr/>
          </p:nvSpPr>
          <p:spPr>
            <a:xfrm>
              <a:off x="4245949" y="4419600"/>
              <a:ext cx="990600" cy="990600"/>
            </a:xfrm>
            <a:prstGeom prst="ellipse">
              <a:avLst/>
            </a:prstGeom>
            <a:solidFill>
              <a:srgbClr val="5F69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9" name="Group 338">
              <a:extLst>
                <a:ext uri="{FF2B5EF4-FFF2-40B4-BE49-F238E27FC236}">
                  <a16:creationId xmlns:a16="http://schemas.microsoft.com/office/drawing/2014/main" id="{87391F48-D19B-4CF4-B33E-A2EC8ACD6E13}"/>
                </a:ext>
              </a:extLst>
            </p:cNvPr>
            <p:cNvGrpSpPr/>
            <p:nvPr/>
          </p:nvGrpSpPr>
          <p:grpSpPr>
            <a:xfrm>
              <a:off x="2954961" y="4674022"/>
              <a:ext cx="441610" cy="481756"/>
              <a:chOff x="5575300" y="3248025"/>
              <a:chExt cx="331788" cy="361950"/>
            </a:xfrm>
            <a:solidFill>
              <a:srgbClr val="FACF5A"/>
            </a:solidFill>
            <a:effectLst>
              <a:outerShdw blurRad="50800" dist="38100" dir="5400000" algn="t" rotWithShape="0">
                <a:prstClr val="black">
                  <a:alpha val="36000"/>
                </a:prstClr>
              </a:outerShdw>
            </a:effectLst>
          </p:grpSpPr>
          <p:sp>
            <p:nvSpPr>
              <p:cNvPr id="356" name="Freeform 10">
                <a:extLst>
                  <a:ext uri="{FF2B5EF4-FFF2-40B4-BE49-F238E27FC236}">
                    <a16:creationId xmlns:a16="http://schemas.microsoft.com/office/drawing/2014/main" id="{7250AE09-9364-4A46-B584-ECB8C747B5E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75300" y="3248025"/>
                <a:ext cx="165100" cy="361950"/>
              </a:xfrm>
              <a:custGeom>
                <a:avLst/>
                <a:gdLst>
                  <a:gd name="T0" fmla="*/ 37 w 44"/>
                  <a:gd name="T1" fmla="*/ 14 h 96"/>
                  <a:gd name="T2" fmla="*/ 22 w 44"/>
                  <a:gd name="T3" fmla="*/ 0 h 96"/>
                  <a:gd name="T4" fmla="*/ 7 w 44"/>
                  <a:gd name="T5" fmla="*/ 14 h 96"/>
                  <a:gd name="T6" fmla="*/ 0 w 44"/>
                  <a:gd name="T7" fmla="*/ 94 h 96"/>
                  <a:gd name="T8" fmla="*/ 1 w 44"/>
                  <a:gd name="T9" fmla="*/ 95 h 96"/>
                  <a:gd name="T10" fmla="*/ 2 w 44"/>
                  <a:gd name="T11" fmla="*/ 96 h 96"/>
                  <a:gd name="T12" fmla="*/ 8 w 44"/>
                  <a:gd name="T13" fmla="*/ 96 h 96"/>
                  <a:gd name="T14" fmla="*/ 8 w 44"/>
                  <a:gd name="T15" fmla="*/ 92 h 96"/>
                  <a:gd name="T16" fmla="*/ 12 w 44"/>
                  <a:gd name="T17" fmla="*/ 46 h 96"/>
                  <a:gd name="T18" fmla="*/ 14 w 44"/>
                  <a:gd name="T19" fmla="*/ 44 h 96"/>
                  <a:gd name="T20" fmla="*/ 16 w 44"/>
                  <a:gd name="T21" fmla="*/ 46 h 96"/>
                  <a:gd name="T22" fmla="*/ 12 w 44"/>
                  <a:gd name="T23" fmla="*/ 92 h 96"/>
                  <a:gd name="T24" fmla="*/ 12 w 44"/>
                  <a:gd name="T25" fmla="*/ 96 h 96"/>
                  <a:gd name="T26" fmla="*/ 32 w 44"/>
                  <a:gd name="T27" fmla="*/ 96 h 96"/>
                  <a:gd name="T28" fmla="*/ 32 w 44"/>
                  <a:gd name="T29" fmla="*/ 92 h 96"/>
                  <a:gd name="T30" fmla="*/ 28 w 44"/>
                  <a:gd name="T31" fmla="*/ 46 h 96"/>
                  <a:gd name="T32" fmla="*/ 30 w 44"/>
                  <a:gd name="T33" fmla="*/ 44 h 96"/>
                  <a:gd name="T34" fmla="*/ 32 w 44"/>
                  <a:gd name="T35" fmla="*/ 46 h 96"/>
                  <a:gd name="T36" fmla="*/ 36 w 44"/>
                  <a:gd name="T37" fmla="*/ 92 h 96"/>
                  <a:gd name="T38" fmla="*/ 36 w 44"/>
                  <a:gd name="T39" fmla="*/ 96 h 96"/>
                  <a:gd name="T40" fmla="*/ 42 w 44"/>
                  <a:gd name="T41" fmla="*/ 96 h 96"/>
                  <a:gd name="T42" fmla="*/ 42 w 44"/>
                  <a:gd name="T43" fmla="*/ 96 h 96"/>
                  <a:gd name="T44" fmla="*/ 44 w 44"/>
                  <a:gd name="T45" fmla="*/ 94 h 96"/>
                  <a:gd name="T46" fmla="*/ 44 w 44"/>
                  <a:gd name="T47" fmla="*/ 93 h 96"/>
                  <a:gd name="T48" fmla="*/ 37 w 44"/>
                  <a:gd name="T49" fmla="*/ 14 h 96"/>
                  <a:gd name="T50" fmla="*/ 30 w 44"/>
                  <a:gd name="T51" fmla="*/ 24 h 96"/>
                  <a:gd name="T52" fmla="*/ 22 w 44"/>
                  <a:gd name="T53" fmla="*/ 32 h 96"/>
                  <a:gd name="T54" fmla="*/ 14 w 44"/>
                  <a:gd name="T55" fmla="*/ 24 h 96"/>
                  <a:gd name="T56" fmla="*/ 14 w 44"/>
                  <a:gd name="T57" fmla="*/ 16 h 96"/>
                  <a:gd name="T58" fmla="*/ 22 w 44"/>
                  <a:gd name="T59" fmla="*/ 8 h 96"/>
                  <a:gd name="T60" fmla="*/ 30 w 44"/>
                  <a:gd name="T61" fmla="*/ 16 h 96"/>
                  <a:gd name="T62" fmla="*/ 30 w 44"/>
                  <a:gd name="T63" fmla="*/ 24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" h="96">
                    <a:moveTo>
                      <a:pt x="37" y="14"/>
                    </a:moveTo>
                    <a:cubicBezTo>
                      <a:pt x="36" y="6"/>
                      <a:pt x="30" y="0"/>
                      <a:pt x="22" y="0"/>
                    </a:cubicBezTo>
                    <a:cubicBezTo>
                      <a:pt x="14" y="0"/>
                      <a:pt x="8" y="6"/>
                      <a:pt x="7" y="1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5"/>
                      <a:pt x="1" y="95"/>
                    </a:cubicBezTo>
                    <a:cubicBezTo>
                      <a:pt x="1" y="96"/>
                      <a:pt x="1" y="96"/>
                      <a:pt x="2" y="96"/>
                    </a:cubicBezTo>
                    <a:cubicBezTo>
                      <a:pt x="8" y="96"/>
                      <a:pt x="8" y="96"/>
                      <a:pt x="8" y="96"/>
                    </a:cubicBezTo>
                    <a:cubicBezTo>
                      <a:pt x="8" y="92"/>
                      <a:pt x="8" y="92"/>
                      <a:pt x="8" y="92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5"/>
                      <a:pt x="13" y="44"/>
                      <a:pt x="14" y="44"/>
                    </a:cubicBezTo>
                    <a:cubicBezTo>
                      <a:pt x="15" y="44"/>
                      <a:pt x="16" y="45"/>
                      <a:pt x="16" y="46"/>
                    </a:cubicBezTo>
                    <a:cubicBezTo>
                      <a:pt x="12" y="92"/>
                      <a:pt x="12" y="92"/>
                      <a:pt x="12" y="92"/>
                    </a:cubicBezTo>
                    <a:cubicBezTo>
                      <a:pt x="12" y="96"/>
                      <a:pt x="12" y="96"/>
                      <a:pt x="12" y="96"/>
                    </a:cubicBezTo>
                    <a:cubicBezTo>
                      <a:pt x="32" y="96"/>
                      <a:pt x="32" y="96"/>
                      <a:pt x="32" y="96"/>
                    </a:cubicBezTo>
                    <a:cubicBezTo>
                      <a:pt x="32" y="92"/>
                      <a:pt x="32" y="92"/>
                      <a:pt x="32" y="92"/>
                    </a:cubicBezTo>
                    <a:cubicBezTo>
                      <a:pt x="28" y="46"/>
                      <a:pt x="28" y="46"/>
                      <a:pt x="28" y="46"/>
                    </a:cubicBezTo>
                    <a:cubicBezTo>
                      <a:pt x="28" y="45"/>
                      <a:pt x="29" y="44"/>
                      <a:pt x="30" y="44"/>
                    </a:cubicBezTo>
                    <a:cubicBezTo>
                      <a:pt x="31" y="44"/>
                      <a:pt x="32" y="45"/>
                      <a:pt x="32" y="46"/>
                    </a:cubicBezTo>
                    <a:cubicBezTo>
                      <a:pt x="36" y="92"/>
                      <a:pt x="36" y="92"/>
                      <a:pt x="36" y="92"/>
                    </a:cubicBezTo>
                    <a:cubicBezTo>
                      <a:pt x="36" y="96"/>
                      <a:pt x="36" y="96"/>
                      <a:pt x="36" y="96"/>
                    </a:cubicBezTo>
                    <a:cubicBezTo>
                      <a:pt x="42" y="96"/>
                      <a:pt x="42" y="96"/>
                      <a:pt x="42" y="96"/>
                    </a:cubicBezTo>
                    <a:cubicBezTo>
                      <a:pt x="42" y="96"/>
                      <a:pt x="42" y="96"/>
                      <a:pt x="42" y="96"/>
                    </a:cubicBezTo>
                    <a:cubicBezTo>
                      <a:pt x="43" y="96"/>
                      <a:pt x="44" y="95"/>
                      <a:pt x="44" y="94"/>
                    </a:cubicBezTo>
                    <a:cubicBezTo>
                      <a:pt x="44" y="94"/>
                      <a:pt x="44" y="94"/>
                      <a:pt x="44" y="93"/>
                    </a:cubicBezTo>
                    <a:lnTo>
                      <a:pt x="37" y="14"/>
                    </a:lnTo>
                    <a:close/>
                    <a:moveTo>
                      <a:pt x="30" y="24"/>
                    </a:moveTo>
                    <a:cubicBezTo>
                      <a:pt x="30" y="29"/>
                      <a:pt x="26" y="32"/>
                      <a:pt x="22" y="32"/>
                    </a:cubicBezTo>
                    <a:cubicBezTo>
                      <a:pt x="18" y="32"/>
                      <a:pt x="14" y="29"/>
                      <a:pt x="14" y="24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4" y="12"/>
                      <a:pt x="18" y="8"/>
                      <a:pt x="22" y="8"/>
                    </a:cubicBezTo>
                    <a:cubicBezTo>
                      <a:pt x="26" y="8"/>
                      <a:pt x="30" y="12"/>
                      <a:pt x="30" y="16"/>
                    </a:cubicBezTo>
                    <a:lnTo>
                      <a:pt x="30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57" name="Freeform 11">
                <a:extLst>
                  <a:ext uri="{FF2B5EF4-FFF2-40B4-BE49-F238E27FC236}">
                    <a16:creationId xmlns:a16="http://schemas.microsoft.com/office/drawing/2014/main" id="{4826EDAC-E66E-4CEE-A437-24D1243ED3A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40400" y="3248025"/>
                <a:ext cx="166688" cy="361950"/>
              </a:xfrm>
              <a:custGeom>
                <a:avLst/>
                <a:gdLst>
                  <a:gd name="T0" fmla="*/ 43 w 44"/>
                  <a:gd name="T1" fmla="*/ 1 h 96"/>
                  <a:gd name="T2" fmla="*/ 42 w 44"/>
                  <a:gd name="T3" fmla="*/ 0 h 96"/>
                  <a:gd name="T4" fmla="*/ 36 w 44"/>
                  <a:gd name="T5" fmla="*/ 0 h 96"/>
                  <a:gd name="T6" fmla="*/ 36 w 44"/>
                  <a:gd name="T7" fmla="*/ 0 h 96"/>
                  <a:gd name="T8" fmla="*/ 36 w 44"/>
                  <a:gd name="T9" fmla="*/ 4 h 96"/>
                  <a:gd name="T10" fmla="*/ 32 w 44"/>
                  <a:gd name="T11" fmla="*/ 50 h 96"/>
                  <a:gd name="T12" fmla="*/ 30 w 44"/>
                  <a:gd name="T13" fmla="*/ 52 h 96"/>
                  <a:gd name="T14" fmla="*/ 30 w 44"/>
                  <a:gd name="T15" fmla="*/ 52 h 96"/>
                  <a:gd name="T16" fmla="*/ 28 w 44"/>
                  <a:gd name="T17" fmla="*/ 50 h 96"/>
                  <a:gd name="T18" fmla="*/ 32 w 44"/>
                  <a:gd name="T19" fmla="*/ 4 h 96"/>
                  <a:gd name="T20" fmla="*/ 32 w 44"/>
                  <a:gd name="T21" fmla="*/ 0 h 96"/>
                  <a:gd name="T22" fmla="*/ 12 w 44"/>
                  <a:gd name="T23" fmla="*/ 0 h 96"/>
                  <a:gd name="T24" fmla="*/ 12 w 44"/>
                  <a:gd name="T25" fmla="*/ 4 h 96"/>
                  <a:gd name="T26" fmla="*/ 16 w 44"/>
                  <a:gd name="T27" fmla="*/ 50 h 96"/>
                  <a:gd name="T28" fmla="*/ 14 w 44"/>
                  <a:gd name="T29" fmla="*/ 52 h 96"/>
                  <a:gd name="T30" fmla="*/ 14 w 44"/>
                  <a:gd name="T31" fmla="*/ 52 h 96"/>
                  <a:gd name="T32" fmla="*/ 12 w 44"/>
                  <a:gd name="T33" fmla="*/ 50 h 96"/>
                  <a:gd name="T34" fmla="*/ 8 w 44"/>
                  <a:gd name="T35" fmla="*/ 4 h 96"/>
                  <a:gd name="T36" fmla="*/ 8 w 44"/>
                  <a:gd name="T37" fmla="*/ 0 h 96"/>
                  <a:gd name="T38" fmla="*/ 8 w 44"/>
                  <a:gd name="T39" fmla="*/ 0 h 96"/>
                  <a:gd name="T40" fmla="*/ 2 w 44"/>
                  <a:gd name="T41" fmla="*/ 0 h 96"/>
                  <a:gd name="T42" fmla="*/ 1 w 44"/>
                  <a:gd name="T43" fmla="*/ 1 h 96"/>
                  <a:gd name="T44" fmla="*/ 0 w 44"/>
                  <a:gd name="T45" fmla="*/ 2 h 96"/>
                  <a:gd name="T46" fmla="*/ 7 w 44"/>
                  <a:gd name="T47" fmla="*/ 82 h 96"/>
                  <a:gd name="T48" fmla="*/ 22 w 44"/>
                  <a:gd name="T49" fmla="*/ 96 h 96"/>
                  <a:gd name="T50" fmla="*/ 37 w 44"/>
                  <a:gd name="T51" fmla="*/ 82 h 96"/>
                  <a:gd name="T52" fmla="*/ 44 w 44"/>
                  <a:gd name="T53" fmla="*/ 2 h 96"/>
                  <a:gd name="T54" fmla="*/ 43 w 44"/>
                  <a:gd name="T55" fmla="*/ 1 h 96"/>
                  <a:gd name="T56" fmla="*/ 14 w 44"/>
                  <a:gd name="T57" fmla="*/ 72 h 96"/>
                  <a:gd name="T58" fmla="*/ 22 w 44"/>
                  <a:gd name="T59" fmla="*/ 64 h 96"/>
                  <a:gd name="T60" fmla="*/ 30 w 44"/>
                  <a:gd name="T61" fmla="*/ 72 h 96"/>
                  <a:gd name="T62" fmla="*/ 30 w 44"/>
                  <a:gd name="T63" fmla="*/ 80 h 96"/>
                  <a:gd name="T64" fmla="*/ 22 w 44"/>
                  <a:gd name="T65" fmla="*/ 88 h 96"/>
                  <a:gd name="T66" fmla="*/ 14 w 44"/>
                  <a:gd name="T67" fmla="*/ 80 h 96"/>
                  <a:gd name="T68" fmla="*/ 14 w 44"/>
                  <a:gd name="T69" fmla="*/ 7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4" h="96">
                    <a:moveTo>
                      <a:pt x="43" y="1"/>
                    </a:moveTo>
                    <a:cubicBezTo>
                      <a:pt x="43" y="0"/>
                      <a:pt x="43" y="0"/>
                      <a:pt x="42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4"/>
                      <a:pt x="36" y="4"/>
                      <a:pt x="36" y="4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32" y="51"/>
                      <a:pt x="31" y="52"/>
                      <a:pt x="30" y="52"/>
                    </a:cubicBezTo>
                    <a:cubicBezTo>
                      <a:pt x="30" y="52"/>
                      <a:pt x="30" y="52"/>
                      <a:pt x="30" y="52"/>
                    </a:cubicBezTo>
                    <a:cubicBezTo>
                      <a:pt x="29" y="52"/>
                      <a:pt x="28" y="51"/>
                      <a:pt x="28" y="50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6" y="51"/>
                      <a:pt x="15" y="52"/>
                      <a:pt x="14" y="52"/>
                    </a:cubicBezTo>
                    <a:cubicBezTo>
                      <a:pt x="14" y="52"/>
                      <a:pt x="14" y="52"/>
                      <a:pt x="14" y="52"/>
                    </a:cubicBezTo>
                    <a:cubicBezTo>
                      <a:pt x="13" y="52"/>
                      <a:pt x="12" y="51"/>
                      <a:pt x="12" y="50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7" y="82"/>
                      <a:pt x="7" y="82"/>
                      <a:pt x="7" y="82"/>
                    </a:cubicBezTo>
                    <a:cubicBezTo>
                      <a:pt x="8" y="90"/>
                      <a:pt x="14" y="96"/>
                      <a:pt x="22" y="96"/>
                    </a:cubicBezTo>
                    <a:cubicBezTo>
                      <a:pt x="30" y="96"/>
                      <a:pt x="36" y="90"/>
                      <a:pt x="37" y="82"/>
                    </a:cubicBezTo>
                    <a:cubicBezTo>
                      <a:pt x="44" y="2"/>
                      <a:pt x="44" y="2"/>
                      <a:pt x="44" y="2"/>
                    </a:cubicBezTo>
                    <a:cubicBezTo>
                      <a:pt x="44" y="2"/>
                      <a:pt x="44" y="1"/>
                      <a:pt x="43" y="1"/>
                    </a:cubicBezTo>
                    <a:close/>
                    <a:moveTo>
                      <a:pt x="14" y="72"/>
                    </a:moveTo>
                    <a:cubicBezTo>
                      <a:pt x="14" y="68"/>
                      <a:pt x="18" y="64"/>
                      <a:pt x="22" y="64"/>
                    </a:cubicBezTo>
                    <a:cubicBezTo>
                      <a:pt x="26" y="64"/>
                      <a:pt x="30" y="68"/>
                      <a:pt x="30" y="72"/>
                    </a:cubicBezTo>
                    <a:cubicBezTo>
                      <a:pt x="30" y="80"/>
                      <a:pt x="30" y="80"/>
                      <a:pt x="30" y="80"/>
                    </a:cubicBezTo>
                    <a:cubicBezTo>
                      <a:pt x="30" y="85"/>
                      <a:pt x="26" y="88"/>
                      <a:pt x="22" y="88"/>
                    </a:cubicBezTo>
                    <a:cubicBezTo>
                      <a:pt x="18" y="88"/>
                      <a:pt x="14" y="85"/>
                      <a:pt x="14" y="80"/>
                    </a:cubicBezTo>
                    <a:lnTo>
                      <a:pt x="14" y="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  <p:grpSp>
          <p:nvGrpSpPr>
            <p:cNvPr id="340" name="Group 339">
              <a:extLst>
                <a:ext uri="{FF2B5EF4-FFF2-40B4-BE49-F238E27FC236}">
                  <a16:creationId xmlns:a16="http://schemas.microsoft.com/office/drawing/2014/main" id="{ABD9EBF4-6A77-44C0-91E3-B750E6E83782}"/>
                </a:ext>
              </a:extLst>
            </p:cNvPr>
            <p:cNvGrpSpPr/>
            <p:nvPr/>
          </p:nvGrpSpPr>
          <p:grpSpPr>
            <a:xfrm>
              <a:off x="4498258" y="4679306"/>
              <a:ext cx="485982" cy="471189"/>
              <a:chOff x="6281738" y="3255963"/>
              <a:chExt cx="365125" cy="354012"/>
            </a:xfrm>
            <a:solidFill>
              <a:srgbClr val="FACF5A"/>
            </a:solidFill>
            <a:effectLst>
              <a:outerShdw blurRad="50800" dist="38100" dir="5400000" algn="t" rotWithShape="0">
                <a:prstClr val="black">
                  <a:alpha val="36000"/>
                </a:prstClr>
              </a:outerShdw>
            </a:effectLst>
          </p:grpSpPr>
          <p:sp>
            <p:nvSpPr>
              <p:cNvPr id="346" name="Freeform 53">
                <a:extLst>
                  <a:ext uri="{FF2B5EF4-FFF2-40B4-BE49-F238E27FC236}">
                    <a16:creationId xmlns:a16="http://schemas.microsoft.com/office/drawing/2014/main" id="{4F2415FE-4BDF-4695-BFF6-BB8AD72EA7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1738" y="3387725"/>
                <a:ext cx="365125" cy="222250"/>
              </a:xfrm>
              <a:custGeom>
                <a:avLst/>
                <a:gdLst>
                  <a:gd name="T0" fmla="*/ 66 w 97"/>
                  <a:gd name="T1" fmla="*/ 41 h 59"/>
                  <a:gd name="T2" fmla="*/ 93 w 97"/>
                  <a:gd name="T3" fmla="*/ 17 h 59"/>
                  <a:gd name="T4" fmla="*/ 93 w 97"/>
                  <a:gd name="T5" fmla="*/ 3 h 59"/>
                  <a:gd name="T6" fmla="*/ 86 w 97"/>
                  <a:gd name="T7" fmla="*/ 0 h 59"/>
                  <a:gd name="T8" fmla="*/ 79 w 97"/>
                  <a:gd name="T9" fmla="*/ 3 h 59"/>
                  <a:gd name="T10" fmla="*/ 56 w 97"/>
                  <a:gd name="T11" fmla="*/ 22 h 59"/>
                  <a:gd name="T12" fmla="*/ 55 w 97"/>
                  <a:gd name="T13" fmla="*/ 23 h 59"/>
                  <a:gd name="T14" fmla="*/ 10 w 97"/>
                  <a:gd name="T15" fmla="*/ 23 h 59"/>
                  <a:gd name="T16" fmla="*/ 0 w 97"/>
                  <a:gd name="T17" fmla="*/ 33 h 59"/>
                  <a:gd name="T18" fmla="*/ 10 w 97"/>
                  <a:gd name="T19" fmla="*/ 43 h 59"/>
                  <a:gd name="T20" fmla="*/ 26 w 97"/>
                  <a:gd name="T21" fmla="*/ 43 h 59"/>
                  <a:gd name="T22" fmla="*/ 16 w 97"/>
                  <a:gd name="T23" fmla="*/ 56 h 59"/>
                  <a:gd name="T24" fmla="*/ 17 w 97"/>
                  <a:gd name="T25" fmla="*/ 59 h 59"/>
                  <a:gd name="T26" fmla="*/ 18 w 97"/>
                  <a:gd name="T27" fmla="*/ 59 h 59"/>
                  <a:gd name="T28" fmla="*/ 20 w 97"/>
                  <a:gd name="T29" fmla="*/ 58 h 59"/>
                  <a:gd name="T30" fmla="*/ 31 w 97"/>
                  <a:gd name="T31" fmla="*/ 43 h 59"/>
                  <a:gd name="T32" fmla="*/ 53 w 97"/>
                  <a:gd name="T33" fmla="*/ 43 h 59"/>
                  <a:gd name="T34" fmla="*/ 64 w 97"/>
                  <a:gd name="T35" fmla="*/ 58 h 59"/>
                  <a:gd name="T36" fmla="*/ 66 w 97"/>
                  <a:gd name="T37" fmla="*/ 59 h 59"/>
                  <a:gd name="T38" fmla="*/ 67 w 97"/>
                  <a:gd name="T39" fmla="*/ 59 h 59"/>
                  <a:gd name="T40" fmla="*/ 67 w 97"/>
                  <a:gd name="T41" fmla="*/ 56 h 59"/>
                  <a:gd name="T42" fmla="*/ 58 w 97"/>
                  <a:gd name="T43" fmla="*/ 43 h 59"/>
                  <a:gd name="T44" fmla="*/ 62 w 97"/>
                  <a:gd name="T45" fmla="*/ 43 h 59"/>
                  <a:gd name="T46" fmla="*/ 66 w 97"/>
                  <a:gd name="T47" fmla="*/ 41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7" h="59">
                    <a:moveTo>
                      <a:pt x="66" y="41"/>
                    </a:moveTo>
                    <a:cubicBezTo>
                      <a:pt x="93" y="17"/>
                      <a:pt x="93" y="17"/>
                      <a:pt x="93" y="17"/>
                    </a:cubicBezTo>
                    <a:cubicBezTo>
                      <a:pt x="97" y="13"/>
                      <a:pt x="97" y="7"/>
                      <a:pt x="93" y="3"/>
                    </a:cubicBezTo>
                    <a:cubicBezTo>
                      <a:pt x="91" y="1"/>
                      <a:pt x="89" y="0"/>
                      <a:pt x="86" y="0"/>
                    </a:cubicBezTo>
                    <a:cubicBezTo>
                      <a:pt x="83" y="0"/>
                      <a:pt x="80" y="1"/>
                      <a:pt x="79" y="3"/>
                    </a:cubicBezTo>
                    <a:cubicBezTo>
                      <a:pt x="56" y="22"/>
                      <a:pt x="56" y="22"/>
                      <a:pt x="56" y="22"/>
                    </a:cubicBezTo>
                    <a:cubicBezTo>
                      <a:pt x="56" y="23"/>
                      <a:pt x="55" y="23"/>
                      <a:pt x="55" y="23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5" y="23"/>
                      <a:pt x="0" y="28"/>
                      <a:pt x="0" y="33"/>
                    </a:cubicBezTo>
                    <a:cubicBezTo>
                      <a:pt x="0" y="39"/>
                      <a:pt x="5" y="43"/>
                      <a:pt x="10" y="43"/>
                    </a:cubicBezTo>
                    <a:cubicBezTo>
                      <a:pt x="26" y="43"/>
                      <a:pt x="26" y="43"/>
                      <a:pt x="26" y="43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7"/>
                      <a:pt x="16" y="58"/>
                      <a:pt x="17" y="59"/>
                    </a:cubicBezTo>
                    <a:cubicBezTo>
                      <a:pt x="17" y="59"/>
                      <a:pt x="18" y="59"/>
                      <a:pt x="18" y="59"/>
                    </a:cubicBezTo>
                    <a:cubicBezTo>
                      <a:pt x="19" y="59"/>
                      <a:pt x="19" y="59"/>
                      <a:pt x="20" y="58"/>
                    </a:cubicBezTo>
                    <a:cubicBezTo>
                      <a:pt x="31" y="43"/>
                      <a:pt x="31" y="43"/>
                      <a:pt x="31" y="43"/>
                    </a:cubicBezTo>
                    <a:cubicBezTo>
                      <a:pt x="53" y="43"/>
                      <a:pt x="53" y="43"/>
                      <a:pt x="53" y="43"/>
                    </a:cubicBezTo>
                    <a:cubicBezTo>
                      <a:pt x="64" y="58"/>
                      <a:pt x="64" y="58"/>
                      <a:pt x="64" y="58"/>
                    </a:cubicBezTo>
                    <a:cubicBezTo>
                      <a:pt x="65" y="59"/>
                      <a:pt x="65" y="59"/>
                      <a:pt x="66" y="59"/>
                    </a:cubicBezTo>
                    <a:cubicBezTo>
                      <a:pt x="66" y="59"/>
                      <a:pt x="67" y="59"/>
                      <a:pt x="67" y="59"/>
                    </a:cubicBezTo>
                    <a:cubicBezTo>
                      <a:pt x="68" y="58"/>
                      <a:pt x="68" y="57"/>
                      <a:pt x="67" y="56"/>
                    </a:cubicBezTo>
                    <a:cubicBezTo>
                      <a:pt x="58" y="43"/>
                      <a:pt x="58" y="43"/>
                      <a:pt x="58" y="43"/>
                    </a:cubicBezTo>
                    <a:cubicBezTo>
                      <a:pt x="62" y="43"/>
                      <a:pt x="62" y="43"/>
                      <a:pt x="62" y="43"/>
                    </a:cubicBezTo>
                    <a:cubicBezTo>
                      <a:pt x="63" y="43"/>
                      <a:pt x="65" y="42"/>
                      <a:pt x="66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47" name="Freeform 54">
                <a:extLst>
                  <a:ext uri="{FF2B5EF4-FFF2-40B4-BE49-F238E27FC236}">
                    <a16:creationId xmlns:a16="http://schemas.microsoft.com/office/drawing/2014/main" id="{DAE2CFCD-EF99-430D-BD45-4ACDDE399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2225" y="3255963"/>
                <a:ext cx="14288" cy="30163"/>
              </a:xfrm>
              <a:custGeom>
                <a:avLst/>
                <a:gdLst>
                  <a:gd name="T0" fmla="*/ 2 w 4"/>
                  <a:gd name="T1" fmla="*/ 8 h 8"/>
                  <a:gd name="T2" fmla="*/ 4 w 4"/>
                  <a:gd name="T3" fmla="*/ 6 h 8"/>
                  <a:gd name="T4" fmla="*/ 4 w 4"/>
                  <a:gd name="T5" fmla="*/ 2 h 8"/>
                  <a:gd name="T6" fmla="*/ 2 w 4"/>
                  <a:gd name="T7" fmla="*/ 0 h 8"/>
                  <a:gd name="T8" fmla="*/ 0 w 4"/>
                  <a:gd name="T9" fmla="*/ 2 h 8"/>
                  <a:gd name="T10" fmla="*/ 0 w 4"/>
                  <a:gd name="T11" fmla="*/ 6 h 8"/>
                  <a:gd name="T12" fmla="*/ 2 w 4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2" y="8"/>
                    </a:moveTo>
                    <a:cubicBezTo>
                      <a:pt x="3" y="8"/>
                      <a:pt x="4" y="7"/>
                      <a:pt x="4" y="6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7"/>
                      <a:pt x="1" y="8"/>
                      <a:pt x="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48" name="Freeform 55">
                <a:extLst>
                  <a:ext uri="{FF2B5EF4-FFF2-40B4-BE49-F238E27FC236}">
                    <a16:creationId xmlns:a16="http://schemas.microsoft.com/office/drawing/2014/main" id="{8DD9ADC6-C2DB-44B4-87CE-417A82B7B1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6675" y="3278188"/>
                <a:ext cx="30163" cy="26988"/>
              </a:xfrm>
              <a:custGeom>
                <a:avLst/>
                <a:gdLst>
                  <a:gd name="T0" fmla="*/ 3 w 8"/>
                  <a:gd name="T1" fmla="*/ 7 h 7"/>
                  <a:gd name="T2" fmla="*/ 4 w 8"/>
                  <a:gd name="T3" fmla="*/ 7 h 7"/>
                  <a:gd name="T4" fmla="*/ 7 w 8"/>
                  <a:gd name="T5" fmla="*/ 4 h 7"/>
                  <a:gd name="T6" fmla="*/ 7 w 8"/>
                  <a:gd name="T7" fmla="*/ 1 h 7"/>
                  <a:gd name="T8" fmla="*/ 4 w 8"/>
                  <a:gd name="T9" fmla="*/ 1 h 7"/>
                  <a:gd name="T10" fmla="*/ 1 w 8"/>
                  <a:gd name="T11" fmla="*/ 4 h 7"/>
                  <a:gd name="T12" fmla="*/ 1 w 8"/>
                  <a:gd name="T13" fmla="*/ 7 h 7"/>
                  <a:gd name="T14" fmla="*/ 3 w 8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7">
                    <a:moveTo>
                      <a:pt x="3" y="7"/>
                    </a:moveTo>
                    <a:cubicBezTo>
                      <a:pt x="3" y="7"/>
                      <a:pt x="4" y="7"/>
                      <a:pt x="4" y="7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8" y="3"/>
                      <a:pt x="8" y="2"/>
                      <a:pt x="7" y="1"/>
                    </a:cubicBezTo>
                    <a:cubicBezTo>
                      <a:pt x="6" y="0"/>
                      <a:pt x="5" y="0"/>
                      <a:pt x="4" y="1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5"/>
                      <a:pt x="0" y="6"/>
                      <a:pt x="1" y="7"/>
                    </a:cubicBezTo>
                    <a:cubicBezTo>
                      <a:pt x="2" y="7"/>
                      <a:pt x="2" y="7"/>
                      <a:pt x="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49" name="Freeform 56">
                <a:extLst>
                  <a:ext uri="{FF2B5EF4-FFF2-40B4-BE49-F238E27FC236}">
                    <a16:creationId xmlns:a16="http://schemas.microsoft.com/office/drawing/2014/main" id="{CA04E750-4DB2-4105-AE59-3B3183D2BF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0488" y="3338513"/>
                <a:ext cx="28575" cy="15875"/>
              </a:xfrm>
              <a:custGeom>
                <a:avLst/>
                <a:gdLst>
                  <a:gd name="T0" fmla="*/ 6 w 8"/>
                  <a:gd name="T1" fmla="*/ 0 h 4"/>
                  <a:gd name="T2" fmla="*/ 2 w 8"/>
                  <a:gd name="T3" fmla="*/ 0 h 4"/>
                  <a:gd name="T4" fmla="*/ 0 w 8"/>
                  <a:gd name="T5" fmla="*/ 2 h 4"/>
                  <a:gd name="T6" fmla="*/ 2 w 8"/>
                  <a:gd name="T7" fmla="*/ 4 h 4"/>
                  <a:gd name="T8" fmla="*/ 6 w 8"/>
                  <a:gd name="T9" fmla="*/ 4 h 4"/>
                  <a:gd name="T10" fmla="*/ 8 w 8"/>
                  <a:gd name="T11" fmla="*/ 2 h 4"/>
                  <a:gd name="T12" fmla="*/ 6 w 8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6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7" y="4"/>
                      <a:pt x="8" y="3"/>
                      <a:pt x="8" y="2"/>
                    </a:cubicBezTo>
                    <a:cubicBezTo>
                      <a:pt x="8" y="1"/>
                      <a:pt x="7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50" name="Freeform 57">
                <a:extLst>
                  <a:ext uri="{FF2B5EF4-FFF2-40B4-BE49-F238E27FC236}">
                    <a16:creationId xmlns:a16="http://schemas.microsoft.com/office/drawing/2014/main" id="{CC653514-02C0-4052-B02D-6A1A8FAA5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6675" y="3387725"/>
                <a:ext cx="30163" cy="26988"/>
              </a:xfrm>
              <a:custGeom>
                <a:avLst/>
                <a:gdLst>
                  <a:gd name="T0" fmla="*/ 4 w 8"/>
                  <a:gd name="T1" fmla="*/ 0 h 7"/>
                  <a:gd name="T2" fmla="*/ 1 w 8"/>
                  <a:gd name="T3" fmla="*/ 0 h 7"/>
                  <a:gd name="T4" fmla="*/ 1 w 8"/>
                  <a:gd name="T5" fmla="*/ 3 h 7"/>
                  <a:gd name="T6" fmla="*/ 4 w 8"/>
                  <a:gd name="T7" fmla="*/ 6 h 7"/>
                  <a:gd name="T8" fmla="*/ 6 w 8"/>
                  <a:gd name="T9" fmla="*/ 7 h 7"/>
                  <a:gd name="T10" fmla="*/ 7 w 8"/>
                  <a:gd name="T11" fmla="*/ 6 h 7"/>
                  <a:gd name="T12" fmla="*/ 7 w 8"/>
                  <a:gd name="T13" fmla="*/ 3 h 7"/>
                  <a:gd name="T14" fmla="*/ 4 w 8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7">
                    <a:moveTo>
                      <a:pt x="4" y="0"/>
                    </a:moveTo>
                    <a:cubicBezTo>
                      <a:pt x="3" y="0"/>
                      <a:pt x="2" y="0"/>
                      <a:pt x="1" y="0"/>
                    </a:cubicBezTo>
                    <a:cubicBezTo>
                      <a:pt x="0" y="1"/>
                      <a:pt x="0" y="2"/>
                      <a:pt x="1" y="3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5" y="7"/>
                      <a:pt x="6" y="7"/>
                    </a:cubicBezTo>
                    <a:cubicBezTo>
                      <a:pt x="6" y="7"/>
                      <a:pt x="7" y="6"/>
                      <a:pt x="7" y="6"/>
                    </a:cubicBezTo>
                    <a:cubicBezTo>
                      <a:pt x="8" y="5"/>
                      <a:pt x="8" y="4"/>
                      <a:pt x="7" y="3"/>
                    </a:cubicBez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51" name="Freeform 58">
                <a:extLst>
                  <a:ext uri="{FF2B5EF4-FFF2-40B4-BE49-F238E27FC236}">
                    <a16:creationId xmlns:a16="http://schemas.microsoft.com/office/drawing/2014/main" id="{F2A63C6F-5303-44C9-9548-E0B85465B8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2225" y="3406775"/>
                <a:ext cx="14288" cy="30163"/>
              </a:xfrm>
              <a:custGeom>
                <a:avLst/>
                <a:gdLst>
                  <a:gd name="T0" fmla="*/ 2 w 4"/>
                  <a:gd name="T1" fmla="*/ 0 h 8"/>
                  <a:gd name="T2" fmla="*/ 0 w 4"/>
                  <a:gd name="T3" fmla="*/ 2 h 8"/>
                  <a:gd name="T4" fmla="*/ 0 w 4"/>
                  <a:gd name="T5" fmla="*/ 6 h 8"/>
                  <a:gd name="T6" fmla="*/ 2 w 4"/>
                  <a:gd name="T7" fmla="*/ 8 h 8"/>
                  <a:gd name="T8" fmla="*/ 4 w 4"/>
                  <a:gd name="T9" fmla="*/ 6 h 8"/>
                  <a:gd name="T10" fmla="*/ 4 w 4"/>
                  <a:gd name="T11" fmla="*/ 2 h 8"/>
                  <a:gd name="T12" fmla="*/ 2 w 4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7"/>
                      <a:pt x="1" y="8"/>
                      <a:pt x="2" y="8"/>
                    </a:cubicBezTo>
                    <a:cubicBezTo>
                      <a:pt x="3" y="8"/>
                      <a:pt x="4" y="7"/>
                      <a:pt x="4" y="6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52" name="Freeform 59">
                <a:extLst>
                  <a:ext uri="{FF2B5EF4-FFF2-40B4-BE49-F238E27FC236}">
                    <a16:creationId xmlns:a16="http://schemas.microsoft.com/office/drawing/2014/main" id="{DB24BBD3-4188-4B7B-B37B-3CDD28E2CE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11900" y="3387725"/>
                <a:ext cx="26988" cy="26988"/>
              </a:xfrm>
              <a:custGeom>
                <a:avLst/>
                <a:gdLst>
                  <a:gd name="T0" fmla="*/ 4 w 7"/>
                  <a:gd name="T1" fmla="*/ 0 h 7"/>
                  <a:gd name="T2" fmla="*/ 1 w 7"/>
                  <a:gd name="T3" fmla="*/ 3 h 7"/>
                  <a:gd name="T4" fmla="*/ 1 w 7"/>
                  <a:gd name="T5" fmla="*/ 6 h 7"/>
                  <a:gd name="T6" fmla="*/ 2 w 7"/>
                  <a:gd name="T7" fmla="*/ 7 h 7"/>
                  <a:gd name="T8" fmla="*/ 4 w 7"/>
                  <a:gd name="T9" fmla="*/ 6 h 7"/>
                  <a:gd name="T10" fmla="*/ 7 w 7"/>
                  <a:gd name="T11" fmla="*/ 3 h 7"/>
                  <a:gd name="T12" fmla="*/ 7 w 7"/>
                  <a:gd name="T13" fmla="*/ 0 h 7"/>
                  <a:gd name="T14" fmla="*/ 4 w 7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7">
                    <a:moveTo>
                      <a:pt x="4" y="0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4"/>
                      <a:pt x="0" y="5"/>
                      <a:pt x="1" y="6"/>
                    </a:cubicBezTo>
                    <a:cubicBezTo>
                      <a:pt x="1" y="6"/>
                      <a:pt x="2" y="7"/>
                      <a:pt x="2" y="7"/>
                    </a:cubicBezTo>
                    <a:cubicBezTo>
                      <a:pt x="3" y="7"/>
                      <a:pt x="3" y="6"/>
                      <a:pt x="4" y="6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2"/>
                      <a:pt x="7" y="1"/>
                      <a:pt x="7" y="0"/>
                    </a:cubicBezTo>
                    <a:cubicBezTo>
                      <a:pt x="6" y="0"/>
                      <a:pt x="5" y="0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53" name="Freeform 60">
                <a:extLst>
                  <a:ext uri="{FF2B5EF4-FFF2-40B4-BE49-F238E27FC236}">
                    <a16:creationId xmlns:a16="http://schemas.microsoft.com/office/drawing/2014/main" id="{C1AED325-DBF8-4B27-A68D-D438A7FD04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9675" y="3338513"/>
                <a:ext cx="30163" cy="15875"/>
              </a:xfrm>
              <a:custGeom>
                <a:avLst/>
                <a:gdLst>
                  <a:gd name="T0" fmla="*/ 8 w 8"/>
                  <a:gd name="T1" fmla="*/ 2 h 4"/>
                  <a:gd name="T2" fmla="*/ 6 w 8"/>
                  <a:gd name="T3" fmla="*/ 0 h 4"/>
                  <a:gd name="T4" fmla="*/ 2 w 8"/>
                  <a:gd name="T5" fmla="*/ 0 h 4"/>
                  <a:gd name="T6" fmla="*/ 0 w 8"/>
                  <a:gd name="T7" fmla="*/ 2 h 4"/>
                  <a:gd name="T8" fmla="*/ 2 w 8"/>
                  <a:gd name="T9" fmla="*/ 4 h 4"/>
                  <a:gd name="T10" fmla="*/ 6 w 8"/>
                  <a:gd name="T11" fmla="*/ 4 h 4"/>
                  <a:gd name="T12" fmla="*/ 8 w 8"/>
                  <a:gd name="T13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8" y="2"/>
                    </a:moveTo>
                    <a:cubicBezTo>
                      <a:pt x="8" y="1"/>
                      <a:pt x="7" y="0"/>
                      <a:pt x="6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7" y="4"/>
                      <a:pt x="8" y="3"/>
                      <a:pt x="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54" name="Freeform 61">
                <a:extLst>
                  <a:ext uri="{FF2B5EF4-FFF2-40B4-BE49-F238E27FC236}">
                    <a16:creationId xmlns:a16="http://schemas.microsoft.com/office/drawing/2014/main" id="{C8046034-06AB-4DC7-B7D9-148E263E0D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11900" y="3278188"/>
                <a:ext cx="26988" cy="26988"/>
              </a:xfrm>
              <a:custGeom>
                <a:avLst/>
                <a:gdLst>
                  <a:gd name="T0" fmla="*/ 4 w 7"/>
                  <a:gd name="T1" fmla="*/ 7 h 7"/>
                  <a:gd name="T2" fmla="*/ 5 w 7"/>
                  <a:gd name="T3" fmla="*/ 7 h 7"/>
                  <a:gd name="T4" fmla="*/ 7 w 7"/>
                  <a:gd name="T5" fmla="*/ 7 h 7"/>
                  <a:gd name="T6" fmla="*/ 7 w 7"/>
                  <a:gd name="T7" fmla="*/ 4 h 7"/>
                  <a:gd name="T8" fmla="*/ 4 w 7"/>
                  <a:gd name="T9" fmla="*/ 1 h 7"/>
                  <a:gd name="T10" fmla="*/ 1 w 7"/>
                  <a:gd name="T11" fmla="*/ 1 h 7"/>
                  <a:gd name="T12" fmla="*/ 1 w 7"/>
                  <a:gd name="T13" fmla="*/ 4 h 7"/>
                  <a:gd name="T14" fmla="*/ 4 w 7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7">
                    <a:moveTo>
                      <a:pt x="4" y="7"/>
                    </a:moveTo>
                    <a:cubicBezTo>
                      <a:pt x="4" y="7"/>
                      <a:pt x="5" y="7"/>
                      <a:pt x="5" y="7"/>
                    </a:cubicBezTo>
                    <a:cubicBezTo>
                      <a:pt x="6" y="7"/>
                      <a:pt x="6" y="7"/>
                      <a:pt x="7" y="7"/>
                    </a:cubicBezTo>
                    <a:cubicBezTo>
                      <a:pt x="7" y="6"/>
                      <a:pt x="7" y="5"/>
                      <a:pt x="7" y="4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3"/>
                      <a:pt x="1" y="4"/>
                    </a:cubicBezTo>
                    <a:lnTo>
                      <a:pt x="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55" name="Oval 354">
                <a:extLst>
                  <a:ext uri="{FF2B5EF4-FFF2-40B4-BE49-F238E27FC236}">
                    <a16:creationId xmlns:a16="http://schemas.microsoft.com/office/drawing/2014/main" id="{F6862357-3686-4F5D-B684-84CF913390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4125" y="3300413"/>
                <a:ext cx="90488" cy="904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  <p:grpSp>
          <p:nvGrpSpPr>
            <p:cNvPr id="341" name="Group 340">
              <a:extLst>
                <a:ext uri="{FF2B5EF4-FFF2-40B4-BE49-F238E27FC236}">
                  <a16:creationId xmlns:a16="http://schemas.microsoft.com/office/drawing/2014/main" id="{012A36DB-D8ED-4A89-B8D5-BE27087E3827}"/>
                </a:ext>
              </a:extLst>
            </p:cNvPr>
            <p:cNvGrpSpPr/>
            <p:nvPr/>
          </p:nvGrpSpPr>
          <p:grpSpPr>
            <a:xfrm>
              <a:off x="1375745" y="4704661"/>
              <a:ext cx="469080" cy="420478"/>
              <a:chOff x="2676525" y="3294063"/>
              <a:chExt cx="352426" cy="315912"/>
            </a:xfrm>
            <a:solidFill>
              <a:srgbClr val="FACF5A"/>
            </a:solidFill>
            <a:effectLst>
              <a:outerShdw blurRad="50800" dist="38100" dir="5400000" algn="t" rotWithShape="0">
                <a:prstClr val="black">
                  <a:alpha val="36000"/>
                </a:prstClr>
              </a:outerShdw>
            </a:effectLst>
          </p:grpSpPr>
          <p:sp>
            <p:nvSpPr>
              <p:cNvPr id="344" name="Freeform 63">
                <a:extLst>
                  <a:ext uri="{FF2B5EF4-FFF2-40B4-BE49-F238E27FC236}">
                    <a16:creationId xmlns:a16="http://schemas.microsoft.com/office/drawing/2014/main" id="{09B617E7-AF08-4718-9ACD-A429AA9694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6525" y="3527425"/>
                <a:ext cx="285750" cy="82550"/>
              </a:xfrm>
              <a:custGeom>
                <a:avLst/>
                <a:gdLst>
                  <a:gd name="T0" fmla="*/ 38 w 76"/>
                  <a:gd name="T1" fmla="*/ 0 h 22"/>
                  <a:gd name="T2" fmla="*/ 0 w 76"/>
                  <a:gd name="T3" fmla="*/ 20 h 22"/>
                  <a:gd name="T4" fmla="*/ 2 w 76"/>
                  <a:gd name="T5" fmla="*/ 22 h 22"/>
                  <a:gd name="T6" fmla="*/ 74 w 76"/>
                  <a:gd name="T7" fmla="*/ 22 h 22"/>
                  <a:gd name="T8" fmla="*/ 76 w 76"/>
                  <a:gd name="T9" fmla="*/ 20 h 22"/>
                  <a:gd name="T10" fmla="*/ 38 w 76"/>
                  <a:gd name="T11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" h="22">
                    <a:moveTo>
                      <a:pt x="38" y="0"/>
                    </a:moveTo>
                    <a:cubicBezTo>
                      <a:pt x="20" y="0"/>
                      <a:pt x="0" y="5"/>
                      <a:pt x="0" y="20"/>
                    </a:cubicBezTo>
                    <a:cubicBezTo>
                      <a:pt x="0" y="21"/>
                      <a:pt x="1" y="22"/>
                      <a:pt x="2" y="22"/>
                    </a:cubicBezTo>
                    <a:cubicBezTo>
                      <a:pt x="74" y="22"/>
                      <a:pt x="74" y="22"/>
                      <a:pt x="74" y="22"/>
                    </a:cubicBezTo>
                    <a:cubicBezTo>
                      <a:pt x="75" y="22"/>
                      <a:pt x="76" y="21"/>
                      <a:pt x="76" y="20"/>
                    </a:cubicBezTo>
                    <a:cubicBezTo>
                      <a:pt x="76" y="5"/>
                      <a:pt x="56" y="0"/>
                      <a:pt x="3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45" name="Freeform 64">
                <a:extLst>
                  <a:ext uri="{FF2B5EF4-FFF2-40B4-BE49-F238E27FC236}">
                    <a16:creationId xmlns:a16="http://schemas.microsoft.com/office/drawing/2014/main" id="{7502A129-BA73-4B91-9E5C-7F2A97A33F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4463" y="3294063"/>
                <a:ext cx="344488" cy="222250"/>
              </a:xfrm>
              <a:custGeom>
                <a:avLst/>
                <a:gdLst>
                  <a:gd name="T0" fmla="*/ 92 w 92"/>
                  <a:gd name="T1" fmla="*/ 30 h 59"/>
                  <a:gd name="T2" fmla="*/ 63 w 92"/>
                  <a:gd name="T3" fmla="*/ 13 h 59"/>
                  <a:gd name="T4" fmla="*/ 77 w 92"/>
                  <a:gd name="T5" fmla="*/ 8 h 59"/>
                  <a:gd name="T6" fmla="*/ 78 w 92"/>
                  <a:gd name="T7" fmla="*/ 6 h 59"/>
                  <a:gd name="T8" fmla="*/ 77 w 92"/>
                  <a:gd name="T9" fmla="*/ 4 h 59"/>
                  <a:gd name="T10" fmla="*/ 65 w 92"/>
                  <a:gd name="T11" fmla="*/ 0 h 59"/>
                  <a:gd name="T12" fmla="*/ 46 w 92"/>
                  <a:gd name="T13" fmla="*/ 11 h 59"/>
                  <a:gd name="T14" fmla="*/ 27 w 92"/>
                  <a:gd name="T15" fmla="*/ 0 h 59"/>
                  <a:gd name="T16" fmla="*/ 15 w 92"/>
                  <a:gd name="T17" fmla="*/ 4 h 59"/>
                  <a:gd name="T18" fmla="*/ 14 w 92"/>
                  <a:gd name="T19" fmla="*/ 6 h 59"/>
                  <a:gd name="T20" fmla="*/ 15 w 92"/>
                  <a:gd name="T21" fmla="*/ 8 h 59"/>
                  <a:gd name="T22" fmla="*/ 29 w 92"/>
                  <a:gd name="T23" fmla="*/ 13 h 59"/>
                  <a:gd name="T24" fmla="*/ 0 w 92"/>
                  <a:gd name="T25" fmla="*/ 30 h 59"/>
                  <a:gd name="T26" fmla="*/ 0 w 92"/>
                  <a:gd name="T27" fmla="*/ 32 h 59"/>
                  <a:gd name="T28" fmla="*/ 2 w 92"/>
                  <a:gd name="T29" fmla="*/ 33 h 59"/>
                  <a:gd name="T30" fmla="*/ 13 w 92"/>
                  <a:gd name="T31" fmla="*/ 34 h 59"/>
                  <a:gd name="T32" fmla="*/ 41 w 92"/>
                  <a:gd name="T33" fmla="*/ 28 h 59"/>
                  <a:gd name="T34" fmla="*/ 23 w 92"/>
                  <a:gd name="T35" fmla="*/ 59 h 59"/>
                  <a:gd name="T36" fmla="*/ 36 w 92"/>
                  <a:gd name="T37" fmla="*/ 58 h 59"/>
                  <a:gd name="T38" fmla="*/ 46 w 92"/>
                  <a:gd name="T39" fmla="*/ 59 h 59"/>
                  <a:gd name="T40" fmla="*/ 47 w 92"/>
                  <a:gd name="T41" fmla="*/ 52 h 59"/>
                  <a:gd name="T42" fmla="*/ 38 w 92"/>
                  <a:gd name="T43" fmla="*/ 52 h 59"/>
                  <a:gd name="T44" fmla="*/ 36 w 92"/>
                  <a:gd name="T45" fmla="*/ 50 h 59"/>
                  <a:gd name="T46" fmla="*/ 38 w 92"/>
                  <a:gd name="T47" fmla="*/ 48 h 59"/>
                  <a:gd name="T48" fmla="*/ 47 w 92"/>
                  <a:gd name="T49" fmla="*/ 48 h 59"/>
                  <a:gd name="T50" fmla="*/ 47 w 92"/>
                  <a:gd name="T51" fmla="*/ 44 h 59"/>
                  <a:gd name="T52" fmla="*/ 42 w 92"/>
                  <a:gd name="T53" fmla="*/ 44 h 59"/>
                  <a:gd name="T54" fmla="*/ 40 w 92"/>
                  <a:gd name="T55" fmla="*/ 42 h 59"/>
                  <a:gd name="T56" fmla="*/ 42 w 92"/>
                  <a:gd name="T57" fmla="*/ 40 h 59"/>
                  <a:gd name="T58" fmla="*/ 47 w 92"/>
                  <a:gd name="T59" fmla="*/ 40 h 59"/>
                  <a:gd name="T60" fmla="*/ 48 w 92"/>
                  <a:gd name="T61" fmla="*/ 27 h 59"/>
                  <a:gd name="T62" fmla="*/ 74 w 92"/>
                  <a:gd name="T63" fmla="*/ 34 h 59"/>
                  <a:gd name="T64" fmla="*/ 87 w 92"/>
                  <a:gd name="T65" fmla="*/ 33 h 59"/>
                  <a:gd name="T66" fmla="*/ 90 w 92"/>
                  <a:gd name="T67" fmla="*/ 33 h 59"/>
                  <a:gd name="T68" fmla="*/ 92 w 92"/>
                  <a:gd name="T69" fmla="*/ 32 h 59"/>
                  <a:gd name="T70" fmla="*/ 92 w 92"/>
                  <a:gd name="T71" fmla="*/ 3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2" h="59">
                    <a:moveTo>
                      <a:pt x="92" y="30"/>
                    </a:moveTo>
                    <a:cubicBezTo>
                      <a:pt x="86" y="16"/>
                      <a:pt x="72" y="14"/>
                      <a:pt x="63" y="13"/>
                    </a:cubicBezTo>
                    <a:cubicBezTo>
                      <a:pt x="77" y="8"/>
                      <a:pt x="77" y="8"/>
                      <a:pt x="77" y="8"/>
                    </a:cubicBezTo>
                    <a:cubicBezTo>
                      <a:pt x="77" y="8"/>
                      <a:pt x="78" y="7"/>
                      <a:pt x="78" y="6"/>
                    </a:cubicBezTo>
                    <a:cubicBezTo>
                      <a:pt x="78" y="5"/>
                      <a:pt x="78" y="5"/>
                      <a:pt x="77" y="4"/>
                    </a:cubicBezTo>
                    <a:cubicBezTo>
                      <a:pt x="73" y="2"/>
                      <a:pt x="69" y="0"/>
                      <a:pt x="65" y="0"/>
                    </a:cubicBezTo>
                    <a:cubicBezTo>
                      <a:pt x="56" y="0"/>
                      <a:pt x="49" y="5"/>
                      <a:pt x="46" y="11"/>
                    </a:cubicBezTo>
                    <a:cubicBezTo>
                      <a:pt x="43" y="5"/>
                      <a:pt x="36" y="0"/>
                      <a:pt x="27" y="0"/>
                    </a:cubicBezTo>
                    <a:cubicBezTo>
                      <a:pt x="23" y="0"/>
                      <a:pt x="19" y="2"/>
                      <a:pt x="15" y="4"/>
                    </a:cubicBezTo>
                    <a:cubicBezTo>
                      <a:pt x="14" y="5"/>
                      <a:pt x="14" y="5"/>
                      <a:pt x="14" y="6"/>
                    </a:cubicBezTo>
                    <a:cubicBezTo>
                      <a:pt x="14" y="7"/>
                      <a:pt x="15" y="8"/>
                      <a:pt x="15" y="8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0" y="14"/>
                      <a:pt x="6" y="16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33"/>
                      <a:pt x="1" y="33"/>
                      <a:pt x="2" y="33"/>
                    </a:cubicBezTo>
                    <a:cubicBezTo>
                      <a:pt x="5" y="33"/>
                      <a:pt x="9" y="34"/>
                      <a:pt x="13" y="34"/>
                    </a:cubicBezTo>
                    <a:cubicBezTo>
                      <a:pt x="21" y="34"/>
                      <a:pt x="31" y="33"/>
                      <a:pt x="41" y="28"/>
                    </a:cubicBezTo>
                    <a:cubicBezTo>
                      <a:pt x="23" y="59"/>
                      <a:pt x="23" y="59"/>
                      <a:pt x="23" y="59"/>
                    </a:cubicBezTo>
                    <a:cubicBezTo>
                      <a:pt x="28" y="58"/>
                      <a:pt x="32" y="58"/>
                      <a:pt x="36" y="58"/>
                    </a:cubicBezTo>
                    <a:cubicBezTo>
                      <a:pt x="39" y="58"/>
                      <a:pt x="43" y="58"/>
                      <a:pt x="46" y="59"/>
                    </a:cubicBezTo>
                    <a:cubicBezTo>
                      <a:pt x="47" y="52"/>
                      <a:pt x="47" y="52"/>
                      <a:pt x="47" y="52"/>
                    </a:cubicBezTo>
                    <a:cubicBezTo>
                      <a:pt x="38" y="52"/>
                      <a:pt x="38" y="52"/>
                      <a:pt x="38" y="52"/>
                    </a:cubicBezTo>
                    <a:cubicBezTo>
                      <a:pt x="37" y="52"/>
                      <a:pt x="36" y="51"/>
                      <a:pt x="36" y="50"/>
                    </a:cubicBezTo>
                    <a:cubicBezTo>
                      <a:pt x="36" y="49"/>
                      <a:pt x="37" y="48"/>
                      <a:pt x="38" y="48"/>
                    </a:cubicBezTo>
                    <a:cubicBezTo>
                      <a:pt x="47" y="48"/>
                      <a:pt x="47" y="48"/>
                      <a:pt x="47" y="48"/>
                    </a:cubicBezTo>
                    <a:cubicBezTo>
                      <a:pt x="47" y="44"/>
                      <a:pt x="47" y="44"/>
                      <a:pt x="47" y="44"/>
                    </a:cubicBezTo>
                    <a:cubicBezTo>
                      <a:pt x="42" y="44"/>
                      <a:pt x="42" y="44"/>
                      <a:pt x="42" y="44"/>
                    </a:cubicBezTo>
                    <a:cubicBezTo>
                      <a:pt x="41" y="44"/>
                      <a:pt x="40" y="43"/>
                      <a:pt x="40" y="42"/>
                    </a:cubicBezTo>
                    <a:cubicBezTo>
                      <a:pt x="40" y="41"/>
                      <a:pt x="41" y="40"/>
                      <a:pt x="42" y="40"/>
                    </a:cubicBezTo>
                    <a:cubicBezTo>
                      <a:pt x="47" y="40"/>
                      <a:pt x="47" y="40"/>
                      <a:pt x="47" y="40"/>
                    </a:cubicBezTo>
                    <a:cubicBezTo>
                      <a:pt x="48" y="27"/>
                      <a:pt x="48" y="27"/>
                      <a:pt x="48" y="27"/>
                    </a:cubicBezTo>
                    <a:cubicBezTo>
                      <a:pt x="55" y="33"/>
                      <a:pt x="66" y="34"/>
                      <a:pt x="74" y="34"/>
                    </a:cubicBezTo>
                    <a:cubicBezTo>
                      <a:pt x="78" y="34"/>
                      <a:pt x="83" y="34"/>
                      <a:pt x="87" y="33"/>
                    </a:cubicBezTo>
                    <a:cubicBezTo>
                      <a:pt x="90" y="33"/>
                      <a:pt x="90" y="33"/>
                      <a:pt x="90" y="33"/>
                    </a:cubicBezTo>
                    <a:cubicBezTo>
                      <a:pt x="91" y="33"/>
                      <a:pt x="92" y="33"/>
                      <a:pt x="92" y="32"/>
                    </a:cubicBezTo>
                    <a:cubicBezTo>
                      <a:pt x="92" y="32"/>
                      <a:pt x="92" y="31"/>
                      <a:pt x="92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  <p:cxnSp>
          <p:nvCxnSpPr>
            <p:cNvPr id="342" name="Straight Connector 341">
              <a:extLst>
                <a:ext uri="{FF2B5EF4-FFF2-40B4-BE49-F238E27FC236}">
                  <a16:creationId xmlns:a16="http://schemas.microsoft.com/office/drawing/2014/main" id="{A70D05D3-2D0C-41DA-94FD-5757D0A8C2A0}"/>
                </a:ext>
              </a:extLst>
            </p:cNvPr>
            <p:cNvCxnSpPr/>
            <p:nvPr/>
          </p:nvCxnSpPr>
          <p:spPr>
            <a:xfrm>
              <a:off x="2228990" y="4914900"/>
              <a:ext cx="328072" cy="0"/>
            </a:xfrm>
            <a:prstGeom prst="line">
              <a:avLst/>
            </a:prstGeom>
            <a:ln w="34925" cap="rnd">
              <a:solidFill>
                <a:srgbClr val="5F69B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>
              <a:extLst>
                <a:ext uri="{FF2B5EF4-FFF2-40B4-BE49-F238E27FC236}">
                  <a16:creationId xmlns:a16="http://schemas.microsoft.com/office/drawing/2014/main" id="{A1C28A65-CBD2-417A-B20E-BCBF460C96F8}"/>
                </a:ext>
              </a:extLst>
            </p:cNvPr>
            <p:cNvCxnSpPr/>
            <p:nvPr/>
          </p:nvCxnSpPr>
          <p:spPr>
            <a:xfrm>
              <a:off x="3794472" y="4914900"/>
              <a:ext cx="328072" cy="0"/>
            </a:xfrm>
            <a:prstGeom prst="line">
              <a:avLst/>
            </a:prstGeom>
            <a:ln w="34925" cap="rnd">
              <a:solidFill>
                <a:srgbClr val="5F69B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4" name="Rectangle: Rounded Corners 253">
            <a:extLst>
              <a:ext uri="{FF2B5EF4-FFF2-40B4-BE49-F238E27FC236}">
                <a16:creationId xmlns:a16="http://schemas.microsoft.com/office/drawing/2014/main" id="{DE758D2C-1E88-49CC-AA27-3643D7DADB3A}"/>
              </a:ext>
            </a:extLst>
          </p:cNvPr>
          <p:cNvSpPr/>
          <p:nvPr/>
        </p:nvSpPr>
        <p:spPr>
          <a:xfrm>
            <a:off x="10699750" y="6356350"/>
            <a:ext cx="939800" cy="36512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DB0A7A-5305-45B1-8079-00032C71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483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DA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Freeform: Shape 481">
            <a:extLst>
              <a:ext uri="{FF2B5EF4-FFF2-40B4-BE49-F238E27FC236}">
                <a16:creationId xmlns:a16="http://schemas.microsoft.com/office/drawing/2014/main" id="{BFFF0C0E-0C85-4C8F-97BD-23EA2572D4EF}"/>
              </a:ext>
            </a:extLst>
          </p:cNvPr>
          <p:cNvSpPr/>
          <p:nvPr/>
        </p:nvSpPr>
        <p:spPr>
          <a:xfrm>
            <a:off x="1" y="0"/>
            <a:ext cx="12191998" cy="6391043"/>
          </a:xfrm>
          <a:custGeom>
            <a:avLst/>
            <a:gdLst>
              <a:gd name="connsiteX0" fmla="*/ 0 w 12191998"/>
              <a:gd name="connsiteY0" fmla="*/ 0 h 6858000"/>
              <a:gd name="connsiteX1" fmla="*/ 1051416 w 12191998"/>
              <a:gd name="connsiteY1" fmla="*/ 0 h 6858000"/>
              <a:gd name="connsiteX2" fmla="*/ 1192876 w 12191998"/>
              <a:gd name="connsiteY2" fmla="*/ 85280 h 6858000"/>
              <a:gd name="connsiteX3" fmla="*/ 3060700 w 12191998"/>
              <a:gd name="connsiteY3" fmla="*/ 1397000 h 6858000"/>
              <a:gd name="connsiteX4" fmla="*/ 6477002 w 12191998"/>
              <a:gd name="connsiteY4" fmla="*/ 4064000 h 6858000"/>
              <a:gd name="connsiteX5" fmla="*/ 11036300 w 12191998"/>
              <a:gd name="connsiteY5" fmla="*/ 2781300 h 6858000"/>
              <a:gd name="connsiteX6" fmla="*/ 12002889 w 12191998"/>
              <a:gd name="connsiteY6" fmla="*/ 2917131 h 6858000"/>
              <a:gd name="connsiteX7" fmla="*/ 12191998 w 12191998"/>
              <a:gd name="connsiteY7" fmla="*/ 2969018 h 6858000"/>
              <a:gd name="connsiteX8" fmla="*/ 12191998 w 12191998"/>
              <a:gd name="connsiteY8" fmla="*/ 6858000 h 6858000"/>
              <a:gd name="connsiteX9" fmla="*/ 0 w 12191998"/>
              <a:gd name="connsiteY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1998" h="6858000">
                <a:moveTo>
                  <a:pt x="0" y="0"/>
                </a:moveTo>
                <a:lnTo>
                  <a:pt x="1051416" y="0"/>
                </a:lnTo>
                <a:lnTo>
                  <a:pt x="1192876" y="85280"/>
                </a:lnTo>
                <a:cubicBezTo>
                  <a:pt x="1820705" y="480547"/>
                  <a:pt x="2499495" y="1063171"/>
                  <a:pt x="3060700" y="1397000"/>
                </a:cubicBezTo>
                <a:cubicBezTo>
                  <a:pt x="4210053" y="2080683"/>
                  <a:pt x="5147734" y="3833283"/>
                  <a:pt x="6477002" y="4064000"/>
                </a:cubicBezTo>
                <a:cubicBezTo>
                  <a:pt x="7806267" y="4294717"/>
                  <a:pt x="9751483" y="2743200"/>
                  <a:pt x="11036300" y="2781300"/>
                </a:cubicBezTo>
                <a:cubicBezTo>
                  <a:pt x="11357504" y="2790825"/>
                  <a:pt x="11684926" y="2838318"/>
                  <a:pt x="12002889" y="2917131"/>
                </a:cubicBezTo>
                <a:lnTo>
                  <a:pt x="12191998" y="2969018"/>
                </a:lnTo>
                <a:lnTo>
                  <a:pt x="1219199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3BEE3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0" name="Freeform: Shape 479">
            <a:extLst>
              <a:ext uri="{FF2B5EF4-FFF2-40B4-BE49-F238E27FC236}">
                <a16:creationId xmlns:a16="http://schemas.microsoft.com/office/drawing/2014/main" id="{7D1B1784-F47D-4C2F-BD88-70D5DBE6886D}"/>
              </a:ext>
            </a:extLst>
          </p:cNvPr>
          <p:cNvSpPr/>
          <p:nvPr/>
        </p:nvSpPr>
        <p:spPr>
          <a:xfrm>
            <a:off x="1" y="0"/>
            <a:ext cx="12191998" cy="6858000"/>
          </a:xfrm>
          <a:custGeom>
            <a:avLst/>
            <a:gdLst>
              <a:gd name="connsiteX0" fmla="*/ 0 w 12191998"/>
              <a:gd name="connsiteY0" fmla="*/ 0 h 6858000"/>
              <a:gd name="connsiteX1" fmla="*/ 1051416 w 12191998"/>
              <a:gd name="connsiteY1" fmla="*/ 0 h 6858000"/>
              <a:gd name="connsiteX2" fmla="*/ 1192876 w 12191998"/>
              <a:gd name="connsiteY2" fmla="*/ 85280 h 6858000"/>
              <a:gd name="connsiteX3" fmla="*/ 3060700 w 12191998"/>
              <a:gd name="connsiteY3" fmla="*/ 1397000 h 6858000"/>
              <a:gd name="connsiteX4" fmla="*/ 6477002 w 12191998"/>
              <a:gd name="connsiteY4" fmla="*/ 4064000 h 6858000"/>
              <a:gd name="connsiteX5" fmla="*/ 11036300 w 12191998"/>
              <a:gd name="connsiteY5" fmla="*/ 2781300 h 6858000"/>
              <a:gd name="connsiteX6" fmla="*/ 12002889 w 12191998"/>
              <a:gd name="connsiteY6" fmla="*/ 2917131 h 6858000"/>
              <a:gd name="connsiteX7" fmla="*/ 12191998 w 12191998"/>
              <a:gd name="connsiteY7" fmla="*/ 2969018 h 6858000"/>
              <a:gd name="connsiteX8" fmla="*/ 12191998 w 12191998"/>
              <a:gd name="connsiteY8" fmla="*/ 6858000 h 6858000"/>
              <a:gd name="connsiteX9" fmla="*/ 0 w 12191998"/>
              <a:gd name="connsiteY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1998" h="6858000">
                <a:moveTo>
                  <a:pt x="0" y="0"/>
                </a:moveTo>
                <a:lnTo>
                  <a:pt x="1051416" y="0"/>
                </a:lnTo>
                <a:lnTo>
                  <a:pt x="1192876" y="85280"/>
                </a:lnTo>
                <a:cubicBezTo>
                  <a:pt x="1820705" y="480547"/>
                  <a:pt x="2499495" y="1063171"/>
                  <a:pt x="3060700" y="1397000"/>
                </a:cubicBezTo>
                <a:cubicBezTo>
                  <a:pt x="4210053" y="2080683"/>
                  <a:pt x="5147734" y="3833283"/>
                  <a:pt x="6477002" y="4064000"/>
                </a:cubicBezTo>
                <a:cubicBezTo>
                  <a:pt x="7806267" y="4294717"/>
                  <a:pt x="9751483" y="2743200"/>
                  <a:pt x="11036300" y="2781300"/>
                </a:cubicBezTo>
                <a:cubicBezTo>
                  <a:pt x="11357504" y="2790825"/>
                  <a:pt x="11684926" y="2838318"/>
                  <a:pt x="12002889" y="2917131"/>
                </a:cubicBezTo>
                <a:lnTo>
                  <a:pt x="12191998" y="2969018"/>
                </a:lnTo>
                <a:lnTo>
                  <a:pt x="1219199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BE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B223F97-A213-4538-92E0-1E1A90A97E38}"/>
              </a:ext>
            </a:extLst>
          </p:cNvPr>
          <p:cNvSpPr/>
          <p:nvPr/>
        </p:nvSpPr>
        <p:spPr>
          <a:xfrm>
            <a:off x="0" y="-730250"/>
            <a:ext cx="495300" cy="495300"/>
          </a:xfrm>
          <a:prstGeom prst="ellipse">
            <a:avLst/>
          </a:prstGeom>
          <a:solidFill>
            <a:srgbClr val="FBE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F15640A-615D-4267-A0F7-ABB0B48467B0}"/>
              </a:ext>
            </a:extLst>
          </p:cNvPr>
          <p:cNvSpPr/>
          <p:nvPr/>
        </p:nvSpPr>
        <p:spPr>
          <a:xfrm>
            <a:off x="833437" y="-730250"/>
            <a:ext cx="495300" cy="495300"/>
          </a:xfrm>
          <a:prstGeom prst="ellipse">
            <a:avLst/>
          </a:prstGeom>
          <a:solidFill>
            <a:srgbClr val="F790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Rectangle 6">
            <a:extLst>
              <a:ext uri="{FF2B5EF4-FFF2-40B4-BE49-F238E27FC236}">
                <a16:creationId xmlns:a16="http://schemas.microsoft.com/office/drawing/2014/main" id="{EF1B6824-2E0C-49F0-96D7-4BB5D7E87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500" y="669254"/>
            <a:ext cx="9109067" cy="607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Oval 16">
            <a:extLst>
              <a:ext uri="{FF2B5EF4-FFF2-40B4-BE49-F238E27FC236}">
                <a16:creationId xmlns:a16="http://schemas.microsoft.com/office/drawing/2014/main" id="{47215490-A078-405B-8575-288EF35DF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200" y="1848647"/>
            <a:ext cx="7608" cy="1902"/>
          </a:xfrm>
          <a:prstGeom prst="ellipse">
            <a:avLst/>
          </a:prstGeom>
          <a:solidFill>
            <a:srgbClr val="E0B9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" name="Oval 46">
            <a:extLst>
              <a:ext uri="{FF2B5EF4-FFF2-40B4-BE49-F238E27FC236}">
                <a16:creationId xmlns:a16="http://schemas.microsoft.com/office/drawing/2014/main" id="{D2D3B046-0355-47AE-A0B9-0F2BBE5F1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5519" y="1841039"/>
            <a:ext cx="57055" cy="57055"/>
          </a:xfrm>
          <a:prstGeom prst="ellipse">
            <a:avLst/>
          </a:prstGeom>
          <a:solidFill>
            <a:srgbClr val="ECCE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Oval 14">
            <a:extLst>
              <a:ext uri="{FF2B5EF4-FFF2-40B4-BE49-F238E27FC236}">
                <a16:creationId xmlns:a16="http://schemas.microsoft.com/office/drawing/2014/main" id="{BFAF9D6A-E601-4F41-BA80-571479006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9750" y="3091501"/>
            <a:ext cx="49447" cy="53252"/>
          </a:xfrm>
          <a:prstGeom prst="ellipse">
            <a:avLst/>
          </a:prstGeom>
          <a:solidFill>
            <a:srgbClr val="E0B9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Oval 15">
            <a:extLst>
              <a:ext uri="{FF2B5EF4-FFF2-40B4-BE49-F238E27FC236}">
                <a16:creationId xmlns:a16="http://schemas.microsoft.com/office/drawing/2014/main" id="{0F533BC7-AC75-4BC3-BF49-DAF0B2439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261" y="2404937"/>
            <a:ext cx="45644" cy="45644"/>
          </a:xfrm>
          <a:prstGeom prst="ellipse">
            <a:avLst/>
          </a:prstGeom>
          <a:solidFill>
            <a:srgbClr val="E0B9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Oval 31">
            <a:extLst>
              <a:ext uri="{FF2B5EF4-FFF2-40B4-BE49-F238E27FC236}">
                <a16:creationId xmlns:a16="http://schemas.microsoft.com/office/drawing/2014/main" id="{2F2AAEBD-C18F-4979-BEFD-0F5D53DDA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822" y="4363829"/>
            <a:ext cx="60858" cy="60858"/>
          </a:xfrm>
          <a:prstGeom prst="ellipse">
            <a:avLst/>
          </a:prstGeom>
          <a:solidFill>
            <a:srgbClr val="ECCE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" name="Oval 32">
            <a:extLst>
              <a:ext uri="{FF2B5EF4-FFF2-40B4-BE49-F238E27FC236}">
                <a16:creationId xmlns:a16="http://schemas.microsoft.com/office/drawing/2014/main" id="{9B0CBFCF-C466-4CA6-A164-AA6F928D3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3240" y="4706159"/>
            <a:ext cx="57055" cy="57055"/>
          </a:xfrm>
          <a:prstGeom prst="ellipse">
            <a:avLst/>
          </a:prstGeom>
          <a:solidFill>
            <a:srgbClr val="E0B9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Oval 33">
            <a:extLst>
              <a:ext uri="{FF2B5EF4-FFF2-40B4-BE49-F238E27FC236}">
                <a16:creationId xmlns:a16="http://schemas.microsoft.com/office/drawing/2014/main" id="{53EA8175-488A-4F9D-857D-D43120D04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3545" y="4630086"/>
            <a:ext cx="26625" cy="26625"/>
          </a:xfrm>
          <a:prstGeom prst="ellipse">
            <a:avLst/>
          </a:prstGeom>
          <a:solidFill>
            <a:srgbClr val="E0B9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" name="Oval 34">
            <a:extLst>
              <a:ext uri="{FF2B5EF4-FFF2-40B4-BE49-F238E27FC236}">
                <a16:creationId xmlns:a16="http://schemas.microsoft.com/office/drawing/2014/main" id="{7403DE33-C334-404D-AC0F-0E7A62392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080" y="4226896"/>
            <a:ext cx="57055" cy="53252"/>
          </a:xfrm>
          <a:prstGeom prst="ellipse">
            <a:avLst/>
          </a:prstGeom>
          <a:solidFill>
            <a:srgbClr val="E0B9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90" name="Group 489">
            <a:extLst>
              <a:ext uri="{FF2B5EF4-FFF2-40B4-BE49-F238E27FC236}">
                <a16:creationId xmlns:a16="http://schemas.microsoft.com/office/drawing/2014/main" id="{E13228B2-4829-499A-8C31-DB237107A53F}"/>
              </a:ext>
            </a:extLst>
          </p:cNvPr>
          <p:cNvGrpSpPr/>
          <p:nvPr/>
        </p:nvGrpSpPr>
        <p:grpSpPr>
          <a:xfrm>
            <a:off x="8429553" y="5310944"/>
            <a:ext cx="1264721" cy="1371224"/>
            <a:chOff x="8429553" y="5310944"/>
            <a:chExt cx="1264721" cy="1371224"/>
          </a:xfrm>
        </p:grpSpPr>
        <p:sp>
          <p:nvSpPr>
            <p:cNvPr id="228" name="Oval 23">
              <a:extLst>
                <a:ext uri="{FF2B5EF4-FFF2-40B4-BE49-F238E27FC236}">
                  <a16:creationId xmlns:a16="http://schemas.microsoft.com/office/drawing/2014/main" id="{D2D9BA53-6D44-4D0F-8A15-EEA68327C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9737" y="6016525"/>
              <a:ext cx="53252" cy="49447"/>
            </a:xfrm>
            <a:prstGeom prst="ellipse">
              <a:avLst/>
            </a:pr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Oval 24">
              <a:extLst>
                <a:ext uri="{FF2B5EF4-FFF2-40B4-BE49-F238E27FC236}">
                  <a16:creationId xmlns:a16="http://schemas.microsoft.com/office/drawing/2014/main" id="{66AC7045-8AD8-4999-B05E-E45DE757A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55258" y="5310944"/>
              <a:ext cx="64663" cy="64663"/>
            </a:xfrm>
            <a:prstGeom prst="ellipse">
              <a:avLst/>
            </a:pr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54">
              <a:extLst>
                <a:ext uri="{FF2B5EF4-FFF2-40B4-BE49-F238E27FC236}">
                  <a16:creationId xmlns:a16="http://schemas.microsoft.com/office/drawing/2014/main" id="{15FEC1C0-7676-439B-8D4F-F005EFE06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792" y="5476403"/>
              <a:ext cx="699876" cy="1099262"/>
            </a:xfrm>
            <a:custGeom>
              <a:avLst/>
              <a:gdLst>
                <a:gd name="T0" fmla="*/ 23 w 184"/>
                <a:gd name="T1" fmla="*/ 275 h 289"/>
                <a:gd name="T2" fmla="*/ 63 w 184"/>
                <a:gd name="T3" fmla="*/ 283 h 289"/>
                <a:gd name="T4" fmla="*/ 109 w 184"/>
                <a:gd name="T5" fmla="*/ 221 h 289"/>
                <a:gd name="T6" fmla="*/ 168 w 184"/>
                <a:gd name="T7" fmla="*/ 135 h 289"/>
                <a:gd name="T8" fmla="*/ 183 w 184"/>
                <a:gd name="T9" fmla="*/ 79 h 289"/>
                <a:gd name="T10" fmla="*/ 158 w 184"/>
                <a:gd name="T11" fmla="*/ 17 h 289"/>
                <a:gd name="T12" fmla="*/ 116 w 184"/>
                <a:gd name="T13" fmla="*/ 6 h 289"/>
                <a:gd name="T14" fmla="*/ 77 w 184"/>
                <a:gd name="T15" fmla="*/ 61 h 289"/>
                <a:gd name="T16" fmla="*/ 62 w 184"/>
                <a:gd name="T17" fmla="*/ 143 h 289"/>
                <a:gd name="T18" fmla="*/ 12 w 184"/>
                <a:gd name="T19" fmla="*/ 221 h 289"/>
                <a:gd name="T20" fmla="*/ 23 w 184"/>
                <a:gd name="T21" fmla="*/ 275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289">
                  <a:moveTo>
                    <a:pt x="23" y="275"/>
                  </a:moveTo>
                  <a:cubicBezTo>
                    <a:pt x="42" y="289"/>
                    <a:pt x="56" y="286"/>
                    <a:pt x="63" y="283"/>
                  </a:cubicBezTo>
                  <a:cubicBezTo>
                    <a:pt x="84" y="272"/>
                    <a:pt x="97" y="245"/>
                    <a:pt x="109" y="221"/>
                  </a:cubicBezTo>
                  <a:cubicBezTo>
                    <a:pt x="120" y="196"/>
                    <a:pt x="158" y="150"/>
                    <a:pt x="168" y="135"/>
                  </a:cubicBezTo>
                  <a:cubicBezTo>
                    <a:pt x="178" y="120"/>
                    <a:pt x="184" y="103"/>
                    <a:pt x="183" y="79"/>
                  </a:cubicBezTo>
                  <a:cubicBezTo>
                    <a:pt x="183" y="56"/>
                    <a:pt x="171" y="27"/>
                    <a:pt x="158" y="17"/>
                  </a:cubicBezTo>
                  <a:cubicBezTo>
                    <a:pt x="146" y="8"/>
                    <a:pt x="126" y="0"/>
                    <a:pt x="116" y="6"/>
                  </a:cubicBezTo>
                  <a:cubicBezTo>
                    <a:pt x="106" y="11"/>
                    <a:pt x="86" y="30"/>
                    <a:pt x="77" y="61"/>
                  </a:cubicBezTo>
                  <a:cubicBezTo>
                    <a:pt x="69" y="93"/>
                    <a:pt x="69" y="127"/>
                    <a:pt x="62" y="143"/>
                  </a:cubicBezTo>
                  <a:cubicBezTo>
                    <a:pt x="55" y="158"/>
                    <a:pt x="21" y="203"/>
                    <a:pt x="12" y="221"/>
                  </a:cubicBezTo>
                  <a:cubicBezTo>
                    <a:pt x="0" y="249"/>
                    <a:pt x="17" y="271"/>
                    <a:pt x="23" y="275"/>
                  </a:cubicBezTo>
                </a:path>
              </a:pathLst>
            </a:custGeom>
            <a:solidFill>
              <a:srgbClr val="E7BE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55">
              <a:extLst>
                <a:ext uri="{FF2B5EF4-FFF2-40B4-BE49-F238E27FC236}">
                  <a16:creationId xmlns:a16="http://schemas.microsoft.com/office/drawing/2014/main" id="{082F541B-B9E3-4A1B-BAE6-FC712EDE7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4398" y="5459286"/>
              <a:ext cx="699876" cy="1101164"/>
            </a:xfrm>
            <a:custGeom>
              <a:avLst/>
              <a:gdLst>
                <a:gd name="T0" fmla="*/ 23 w 184"/>
                <a:gd name="T1" fmla="*/ 275 h 289"/>
                <a:gd name="T2" fmla="*/ 63 w 184"/>
                <a:gd name="T3" fmla="*/ 283 h 289"/>
                <a:gd name="T4" fmla="*/ 109 w 184"/>
                <a:gd name="T5" fmla="*/ 221 h 289"/>
                <a:gd name="T6" fmla="*/ 168 w 184"/>
                <a:gd name="T7" fmla="*/ 135 h 289"/>
                <a:gd name="T8" fmla="*/ 184 w 184"/>
                <a:gd name="T9" fmla="*/ 79 h 289"/>
                <a:gd name="T10" fmla="*/ 159 w 184"/>
                <a:gd name="T11" fmla="*/ 17 h 289"/>
                <a:gd name="T12" fmla="*/ 116 w 184"/>
                <a:gd name="T13" fmla="*/ 6 h 289"/>
                <a:gd name="T14" fmla="*/ 78 w 184"/>
                <a:gd name="T15" fmla="*/ 61 h 289"/>
                <a:gd name="T16" fmla="*/ 62 w 184"/>
                <a:gd name="T17" fmla="*/ 143 h 289"/>
                <a:gd name="T18" fmla="*/ 13 w 184"/>
                <a:gd name="T19" fmla="*/ 221 h 289"/>
                <a:gd name="T20" fmla="*/ 23 w 184"/>
                <a:gd name="T21" fmla="*/ 275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289">
                  <a:moveTo>
                    <a:pt x="23" y="275"/>
                  </a:moveTo>
                  <a:cubicBezTo>
                    <a:pt x="42" y="289"/>
                    <a:pt x="56" y="286"/>
                    <a:pt x="63" y="283"/>
                  </a:cubicBezTo>
                  <a:cubicBezTo>
                    <a:pt x="84" y="272"/>
                    <a:pt x="97" y="245"/>
                    <a:pt x="109" y="221"/>
                  </a:cubicBezTo>
                  <a:cubicBezTo>
                    <a:pt x="121" y="196"/>
                    <a:pt x="158" y="150"/>
                    <a:pt x="168" y="135"/>
                  </a:cubicBezTo>
                  <a:cubicBezTo>
                    <a:pt x="178" y="120"/>
                    <a:pt x="184" y="103"/>
                    <a:pt x="184" y="79"/>
                  </a:cubicBezTo>
                  <a:cubicBezTo>
                    <a:pt x="183" y="55"/>
                    <a:pt x="171" y="27"/>
                    <a:pt x="159" y="17"/>
                  </a:cubicBezTo>
                  <a:cubicBezTo>
                    <a:pt x="146" y="8"/>
                    <a:pt x="127" y="0"/>
                    <a:pt x="116" y="6"/>
                  </a:cubicBezTo>
                  <a:cubicBezTo>
                    <a:pt x="106" y="11"/>
                    <a:pt x="87" y="30"/>
                    <a:pt x="78" y="61"/>
                  </a:cubicBezTo>
                  <a:cubicBezTo>
                    <a:pt x="69" y="93"/>
                    <a:pt x="69" y="127"/>
                    <a:pt x="62" y="143"/>
                  </a:cubicBezTo>
                  <a:cubicBezTo>
                    <a:pt x="55" y="158"/>
                    <a:pt x="21" y="203"/>
                    <a:pt x="13" y="221"/>
                  </a:cubicBezTo>
                  <a:cubicBezTo>
                    <a:pt x="0" y="249"/>
                    <a:pt x="18" y="271"/>
                    <a:pt x="23" y="275"/>
                  </a:cubicBezTo>
                </a:path>
              </a:pathLst>
            </a:custGeom>
            <a:solidFill>
              <a:srgbClr val="F06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56">
              <a:extLst>
                <a:ext uri="{FF2B5EF4-FFF2-40B4-BE49-F238E27FC236}">
                  <a16:creationId xmlns:a16="http://schemas.microsoft.com/office/drawing/2014/main" id="{42EEDAE4-6CAB-4545-A8D4-003A8E3CF3B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7588" y="5681802"/>
              <a:ext cx="64663" cy="57055"/>
            </a:xfrm>
            <a:custGeom>
              <a:avLst/>
              <a:gdLst>
                <a:gd name="T0" fmla="*/ 9 w 17"/>
                <a:gd name="T1" fmla="*/ 15 h 15"/>
                <a:gd name="T2" fmla="*/ 4 w 17"/>
                <a:gd name="T3" fmla="*/ 13 h 15"/>
                <a:gd name="T4" fmla="*/ 3 w 17"/>
                <a:gd name="T5" fmla="*/ 3 h 15"/>
                <a:gd name="T6" fmla="*/ 9 w 17"/>
                <a:gd name="T7" fmla="*/ 0 h 15"/>
                <a:gd name="T8" fmla="*/ 13 w 17"/>
                <a:gd name="T9" fmla="*/ 2 h 15"/>
                <a:gd name="T10" fmla="*/ 14 w 17"/>
                <a:gd name="T11" fmla="*/ 12 h 15"/>
                <a:gd name="T12" fmla="*/ 9 w 17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5">
                  <a:moveTo>
                    <a:pt x="9" y="15"/>
                  </a:moveTo>
                  <a:cubicBezTo>
                    <a:pt x="7" y="15"/>
                    <a:pt x="5" y="14"/>
                    <a:pt x="4" y="13"/>
                  </a:cubicBezTo>
                  <a:cubicBezTo>
                    <a:pt x="1" y="10"/>
                    <a:pt x="0" y="6"/>
                    <a:pt x="3" y="3"/>
                  </a:cubicBezTo>
                  <a:cubicBezTo>
                    <a:pt x="5" y="1"/>
                    <a:pt x="7" y="0"/>
                    <a:pt x="9" y="0"/>
                  </a:cubicBezTo>
                  <a:cubicBezTo>
                    <a:pt x="10" y="0"/>
                    <a:pt x="12" y="1"/>
                    <a:pt x="13" y="2"/>
                  </a:cubicBezTo>
                  <a:cubicBezTo>
                    <a:pt x="16" y="4"/>
                    <a:pt x="17" y="9"/>
                    <a:pt x="14" y="12"/>
                  </a:cubicBezTo>
                  <a:cubicBezTo>
                    <a:pt x="13" y="14"/>
                    <a:pt x="11" y="15"/>
                    <a:pt x="9" y="15"/>
                  </a:cubicBezTo>
                </a:path>
              </a:pathLst>
            </a:custGeom>
            <a:solidFill>
              <a:srgbClr val="AC51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57">
              <a:extLst>
                <a:ext uri="{FF2B5EF4-FFF2-40B4-BE49-F238E27FC236}">
                  <a16:creationId xmlns:a16="http://schemas.microsoft.com/office/drawing/2014/main" id="{F36F0C65-CD8D-4656-8472-6898498E124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5993" y="5967077"/>
              <a:ext cx="41841" cy="49447"/>
            </a:xfrm>
            <a:custGeom>
              <a:avLst/>
              <a:gdLst>
                <a:gd name="T0" fmla="*/ 0 w 11"/>
                <a:gd name="T1" fmla="*/ 13 h 13"/>
                <a:gd name="T2" fmla="*/ 11 w 11"/>
                <a:gd name="T3" fmla="*/ 0 h 13"/>
                <a:gd name="T4" fmla="*/ 9 w 11"/>
                <a:gd name="T5" fmla="*/ 7 h 13"/>
                <a:gd name="T6" fmla="*/ 0 w 11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5" y="7"/>
                    <a:pt x="11" y="0"/>
                  </a:cubicBezTo>
                  <a:cubicBezTo>
                    <a:pt x="11" y="3"/>
                    <a:pt x="10" y="5"/>
                    <a:pt x="9" y="7"/>
                  </a:cubicBezTo>
                  <a:cubicBezTo>
                    <a:pt x="4" y="11"/>
                    <a:pt x="0" y="13"/>
                    <a:pt x="0" y="13"/>
                  </a:cubicBezTo>
                </a:path>
              </a:pathLst>
            </a:custGeom>
            <a:solidFill>
              <a:srgbClr val="AAA3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58">
              <a:extLst>
                <a:ext uri="{FF2B5EF4-FFF2-40B4-BE49-F238E27FC236}">
                  <a16:creationId xmlns:a16="http://schemas.microsoft.com/office/drawing/2014/main" id="{45A34DCB-DB56-4F79-A97A-5544FE22DB5E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0227" y="5959470"/>
              <a:ext cx="15214" cy="34233"/>
            </a:xfrm>
            <a:custGeom>
              <a:avLst/>
              <a:gdLst>
                <a:gd name="T0" fmla="*/ 0 w 4"/>
                <a:gd name="T1" fmla="*/ 9 h 9"/>
                <a:gd name="T2" fmla="*/ 2 w 4"/>
                <a:gd name="T3" fmla="*/ 2 h 9"/>
                <a:gd name="T4" fmla="*/ 4 w 4"/>
                <a:gd name="T5" fmla="*/ 0 h 9"/>
                <a:gd name="T6" fmla="*/ 2 w 4"/>
                <a:gd name="T7" fmla="*/ 8 h 9"/>
                <a:gd name="T8" fmla="*/ 0 w 4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9">
                  <a:moveTo>
                    <a:pt x="0" y="9"/>
                  </a:moveTo>
                  <a:cubicBezTo>
                    <a:pt x="1" y="7"/>
                    <a:pt x="2" y="5"/>
                    <a:pt x="2" y="2"/>
                  </a:cubicBezTo>
                  <a:cubicBezTo>
                    <a:pt x="3" y="1"/>
                    <a:pt x="3" y="1"/>
                    <a:pt x="4" y="0"/>
                  </a:cubicBezTo>
                  <a:cubicBezTo>
                    <a:pt x="3" y="3"/>
                    <a:pt x="3" y="6"/>
                    <a:pt x="2" y="8"/>
                  </a:cubicBezTo>
                  <a:cubicBezTo>
                    <a:pt x="1" y="9"/>
                    <a:pt x="1" y="9"/>
                    <a:pt x="0" y="9"/>
                  </a:cubicBezTo>
                </a:path>
              </a:pathLst>
            </a:custGeom>
            <a:solidFill>
              <a:srgbClr val="A28B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59">
              <a:extLst>
                <a:ext uri="{FF2B5EF4-FFF2-40B4-BE49-F238E27FC236}">
                  <a16:creationId xmlns:a16="http://schemas.microsoft.com/office/drawing/2014/main" id="{63DEEC4F-C323-4C1A-9DE8-AB9566902B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7833" y="5761679"/>
              <a:ext cx="296687" cy="346134"/>
            </a:xfrm>
            <a:custGeom>
              <a:avLst/>
              <a:gdLst>
                <a:gd name="T0" fmla="*/ 71 w 78"/>
                <a:gd name="T1" fmla="*/ 91 h 91"/>
                <a:gd name="T2" fmla="*/ 64 w 78"/>
                <a:gd name="T3" fmla="*/ 61 h 91"/>
                <a:gd name="T4" fmla="*/ 48 w 78"/>
                <a:gd name="T5" fmla="*/ 16 h 91"/>
                <a:gd name="T6" fmla="*/ 17 w 78"/>
                <a:gd name="T7" fmla="*/ 47 h 91"/>
                <a:gd name="T8" fmla="*/ 0 w 78"/>
                <a:gd name="T9" fmla="*/ 60 h 91"/>
                <a:gd name="T10" fmla="*/ 2 w 78"/>
                <a:gd name="T11" fmla="*/ 52 h 91"/>
                <a:gd name="T12" fmla="*/ 15 w 78"/>
                <a:gd name="T13" fmla="*/ 38 h 91"/>
                <a:gd name="T14" fmla="*/ 52 w 78"/>
                <a:gd name="T15" fmla="*/ 0 h 91"/>
                <a:gd name="T16" fmla="*/ 61 w 78"/>
                <a:gd name="T17" fmla="*/ 17 h 91"/>
                <a:gd name="T18" fmla="*/ 78 w 78"/>
                <a:gd name="T19" fmla="*/ 82 h 91"/>
                <a:gd name="T20" fmla="*/ 71 w 78"/>
                <a:gd name="T21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91">
                  <a:moveTo>
                    <a:pt x="71" y="91"/>
                  </a:moveTo>
                  <a:cubicBezTo>
                    <a:pt x="71" y="91"/>
                    <a:pt x="68" y="75"/>
                    <a:pt x="64" y="61"/>
                  </a:cubicBezTo>
                  <a:cubicBezTo>
                    <a:pt x="61" y="47"/>
                    <a:pt x="48" y="16"/>
                    <a:pt x="48" y="16"/>
                  </a:cubicBezTo>
                  <a:cubicBezTo>
                    <a:pt x="48" y="16"/>
                    <a:pt x="32" y="34"/>
                    <a:pt x="17" y="47"/>
                  </a:cubicBezTo>
                  <a:cubicBezTo>
                    <a:pt x="11" y="52"/>
                    <a:pt x="5" y="57"/>
                    <a:pt x="0" y="60"/>
                  </a:cubicBezTo>
                  <a:cubicBezTo>
                    <a:pt x="1" y="58"/>
                    <a:pt x="1" y="55"/>
                    <a:pt x="2" y="52"/>
                  </a:cubicBezTo>
                  <a:cubicBezTo>
                    <a:pt x="6" y="47"/>
                    <a:pt x="11" y="42"/>
                    <a:pt x="15" y="38"/>
                  </a:cubicBezTo>
                  <a:cubicBezTo>
                    <a:pt x="26" y="27"/>
                    <a:pt x="52" y="0"/>
                    <a:pt x="52" y="0"/>
                  </a:cubicBezTo>
                  <a:cubicBezTo>
                    <a:pt x="52" y="0"/>
                    <a:pt x="58" y="3"/>
                    <a:pt x="61" y="17"/>
                  </a:cubicBezTo>
                  <a:cubicBezTo>
                    <a:pt x="65" y="31"/>
                    <a:pt x="78" y="82"/>
                    <a:pt x="78" y="82"/>
                  </a:cubicBezTo>
                  <a:cubicBezTo>
                    <a:pt x="71" y="91"/>
                    <a:pt x="71" y="91"/>
                    <a:pt x="71" y="91"/>
                  </a:cubicBezTo>
                </a:path>
              </a:pathLst>
            </a:custGeom>
            <a:solidFill>
              <a:srgbClr val="AC51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60">
              <a:extLst>
                <a:ext uri="{FF2B5EF4-FFF2-40B4-BE49-F238E27FC236}">
                  <a16:creationId xmlns:a16="http://schemas.microsoft.com/office/drawing/2014/main" id="{BE3B46B0-1087-4A9C-BF81-95923A38B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5687" y="5677999"/>
              <a:ext cx="483066" cy="627606"/>
            </a:xfrm>
            <a:custGeom>
              <a:avLst/>
              <a:gdLst>
                <a:gd name="T0" fmla="*/ 3 w 127"/>
                <a:gd name="T1" fmla="*/ 96 h 165"/>
                <a:gd name="T2" fmla="*/ 1 w 127"/>
                <a:gd name="T3" fmla="*/ 118 h 165"/>
                <a:gd name="T4" fmla="*/ 1 w 127"/>
                <a:gd name="T5" fmla="*/ 118 h 165"/>
                <a:gd name="T6" fmla="*/ 4 w 127"/>
                <a:gd name="T7" fmla="*/ 130 h 165"/>
                <a:gd name="T8" fmla="*/ 22 w 127"/>
                <a:gd name="T9" fmla="*/ 146 h 165"/>
                <a:gd name="T10" fmla="*/ 20 w 127"/>
                <a:gd name="T11" fmla="*/ 134 h 165"/>
                <a:gd name="T12" fmla="*/ 6 w 127"/>
                <a:gd name="T13" fmla="*/ 119 h 165"/>
                <a:gd name="T14" fmla="*/ 7 w 127"/>
                <a:gd name="T15" fmla="*/ 110 h 165"/>
                <a:gd name="T16" fmla="*/ 10 w 127"/>
                <a:gd name="T17" fmla="*/ 106 h 165"/>
                <a:gd name="T18" fmla="*/ 50 w 127"/>
                <a:gd name="T19" fmla="*/ 70 h 165"/>
                <a:gd name="T20" fmla="*/ 89 w 127"/>
                <a:gd name="T21" fmla="*/ 28 h 165"/>
                <a:gd name="T22" fmla="*/ 90 w 127"/>
                <a:gd name="T23" fmla="*/ 28 h 165"/>
                <a:gd name="T24" fmla="*/ 99 w 127"/>
                <a:gd name="T25" fmla="*/ 53 h 165"/>
                <a:gd name="T26" fmla="*/ 102 w 127"/>
                <a:gd name="T27" fmla="*/ 64 h 165"/>
                <a:gd name="T28" fmla="*/ 104 w 127"/>
                <a:gd name="T29" fmla="*/ 69 h 165"/>
                <a:gd name="T30" fmla="*/ 107 w 127"/>
                <a:gd name="T31" fmla="*/ 78 h 165"/>
                <a:gd name="T32" fmla="*/ 109 w 127"/>
                <a:gd name="T33" fmla="*/ 87 h 165"/>
                <a:gd name="T34" fmla="*/ 112 w 127"/>
                <a:gd name="T35" fmla="*/ 100 h 165"/>
                <a:gd name="T36" fmla="*/ 114 w 127"/>
                <a:gd name="T37" fmla="*/ 117 h 165"/>
                <a:gd name="T38" fmla="*/ 114 w 127"/>
                <a:gd name="T39" fmla="*/ 121 h 165"/>
                <a:gd name="T40" fmla="*/ 101 w 127"/>
                <a:gd name="T41" fmla="*/ 136 h 165"/>
                <a:gd name="T42" fmla="*/ 64 w 127"/>
                <a:gd name="T43" fmla="*/ 150 h 165"/>
                <a:gd name="T44" fmla="*/ 55 w 127"/>
                <a:gd name="T45" fmla="*/ 161 h 165"/>
                <a:gd name="T46" fmla="*/ 77 w 127"/>
                <a:gd name="T47" fmla="*/ 160 h 165"/>
                <a:gd name="T48" fmla="*/ 104 w 127"/>
                <a:gd name="T49" fmla="*/ 144 h 165"/>
                <a:gd name="T50" fmla="*/ 104 w 127"/>
                <a:gd name="T51" fmla="*/ 144 h 165"/>
                <a:gd name="T52" fmla="*/ 121 w 127"/>
                <a:gd name="T53" fmla="*/ 124 h 165"/>
                <a:gd name="T54" fmla="*/ 113 w 127"/>
                <a:gd name="T55" fmla="*/ 48 h 165"/>
                <a:gd name="T56" fmla="*/ 98 w 127"/>
                <a:gd name="T57" fmla="*/ 12 h 165"/>
                <a:gd name="T58" fmla="*/ 97 w 127"/>
                <a:gd name="T59" fmla="*/ 5 h 165"/>
                <a:gd name="T60" fmla="*/ 91 w 127"/>
                <a:gd name="T61" fmla="*/ 1 h 165"/>
                <a:gd name="T62" fmla="*/ 88 w 127"/>
                <a:gd name="T63" fmla="*/ 6 h 165"/>
                <a:gd name="T64" fmla="*/ 87 w 127"/>
                <a:gd name="T65" fmla="*/ 10 h 165"/>
                <a:gd name="T66" fmla="*/ 45 w 127"/>
                <a:gd name="T67" fmla="*/ 53 h 165"/>
                <a:gd name="T68" fmla="*/ 3 w 127"/>
                <a:gd name="T69" fmla="*/ 96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7" h="165">
                  <a:moveTo>
                    <a:pt x="3" y="96"/>
                  </a:moveTo>
                  <a:cubicBezTo>
                    <a:pt x="0" y="102"/>
                    <a:pt x="0" y="112"/>
                    <a:pt x="1" y="118"/>
                  </a:cubicBezTo>
                  <a:cubicBezTo>
                    <a:pt x="1" y="118"/>
                    <a:pt x="1" y="118"/>
                    <a:pt x="1" y="118"/>
                  </a:cubicBezTo>
                  <a:cubicBezTo>
                    <a:pt x="0" y="121"/>
                    <a:pt x="1" y="126"/>
                    <a:pt x="4" y="130"/>
                  </a:cubicBezTo>
                  <a:cubicBezTo>
                    <a:pt x="9" y="137"/>
                    <a:pt x="18" y="148"/>
                    <a:pt x="22" y="146"/>
                  </a:cubicBezTo>
                  <a:cubicBezTo>
                    <a:pt x="25" y="144"/>
                    <a:pt x="23" y="139"/>
                    <a:pt x="20" y="134"/>
                  </a:cubicBezTo>
                  <a:cubicBezTo>
                    <a:pt x="17" y="130"/>
                    <a:pt x="8" y="125"/>
                    <a:pt x="6" y="119"/>
                  </a:cubicBezTo>
                  <a:cubicBezTo>
                    <a:pt x="6" y="116"/>
                    <a:pt x="6" y="113"/>
                    <a:pt x="7" y="110"/>
                  </a:cubicBezTo>
                  <a:cubicBezTo>
                    <a:pt x="8" y="109"/>
                    <a:pt x="9" y="108"/>
                    <a:pt x="10" y="106"/>
                  </a:cubicBezTo>
                  <a:cubicBezTo>
                    <a:pt x="16" y="98"/>
                    <a:pt x="26" y="92"/>
                    <a:pt x="50" y="70"/>
                  </a:cubicBezTo>
                  <a:cubicBezTo>
                    <a:pt x="89" y="28"/>
                    <a:pt x="89" y="28"/>
                    <a:pt x="89" y="28"/>
                  </a:cubicBezTo>
                  <a:cubicBezTo>
                    <a:pt x="89" y="28"/>
                    <a:pt x="90" y="28"/>
                    <a:pt x="90" y="28"/>
                  </a:cubicBezTo>
                  <a:cubicBezTo>
                    <a:pt x="92" y="34"/>
                    <a:pt x="95" y="42"/>
                    <a:pt x="99" y="53"/>
                  </a:cubicBezTo>
                  <a:cubicBezTo>
                    <a:pt x="100" y="56"/>
                    <a:pt x="101" y="60"/>
                    <a:pt x="102" y="64"/>
                  </a:cubicBezTo>
                  <a:cubicBezTo>
                    <a:pt x="103" y="66"/>
                    <a:pt x="103" y="67"/>
                    <a:pt x="104" y="69"/>
                  </a:cubicBezTo>
                  <a:cubicBezTo>
                    <a:pt x="105" y="72"/>
                    <a:pt x="106" y="75"/>
                    <a:pt x="107" y="78"/>
                  </a:cubicBezTo>
                  <a:cubicBezTo>
                    <a:pt x="107" y="81"/>
                    <a:pt x="108" y="84"/>
                    <a:pt x="109" y="87"/>
                  </a:cubicBezTo>
                  <a:cubicBezTo>
                    <a:pt x="110" y="91"/>
                    <a:pt x="111" y="96"/>
                    <a:pt x="112" y="100"/>
                  </a:cubicBezTo>
                  <a:cubicBezTo>
                    <a:pt x="113" y="106"/>
                    <a:pt x="114" y="112"/>
                    <a:pt x="114" y="117"/>
                  </a:cubicBezTo>
                  <a:cubicBezTo>
                    <a:pt x="114" y="119"/>
                    <a:pt x="114" y="120"/>
                    <a:pt x="114" y="121"/>
                  </a:cubicBezTo>
                  <a:cubicBezTo>
                    <a:pt x="113" y="122"/>
                    <a:pt x="108" y="132"/>
                    <a:pt x="101" y="136"/>
                  </a:cubicBezTo>
                  <a:cubicBezTo>
                    <a:pt x="95" y="140"/>
                    <a:pt x="70" y="147"/>
                    <a:pt x="64" y="150"/>
                  </a:cubicBezTo>
                  <a:cubicBezTo>
                    <a:pt x="59" y="154"/>
                    <a:pt x="56" y="158"/>
                    <a:pt x="55" y="161"/>
                  </a:cubicBezTo>
                  <a:cubicBezTo>
                    <a:pt x="55" y="164"/>
                    <a:pt x="63" y="165"/>
                    <a:pt x="77" y="160"/>
                  </a:cubicBezTo>
                  <a:cubicBezTo>
                    <a:pt x="91" y="155"/>
                    <a:pt x="104" y="144"/>
                    <a:pt x="104" y="144"/>
                  </a:cubicBezTo>
                  <a:cubicBezTo>
                    <a:pt x="104" y="144"/>
                    <a:pt x="104" y="144"/>
                    <a:pt x="104" y="144"/>
                  </a:cubicBezTo>
                  <a:cubicBezTo>
                    <a:pt x="104" y="144"/>
                    <a:pt x="115" y="137"/>
                    <a:pt x="121" y="124"/>
                  </a:cubicBezTo>
                  <a:cubicBezTo>
                    <a:pt x="127" y="110"/>
                    <a:pt x="123" y="95"/>
                    <a:pt x="113" y="48"/>
                  </a:cubicBezTo>
                  <a:cubicBezTo>
                    <a:pt x="108" y="25"/>
                    <a:pt x="103" y="15"/>
                    <a:pt x="98" y="12"/>
                  </a:cubicBezTo>
                  <a:cubicBezTo>
                    <a:pt x="98" y="9"/>
                    <a:pt x="97" y="6"/>
                    <a:pt x="97" y="5"/>
                  </a:cubicBezTo>
                  <a:cubicBezTo>
                    <a:pt x="96" y="4"/>
                    <a:pt x="94" y="0"/>
                    <a:pt x="91" y="1"/>
                  </a:cubicBezTo>
                  <a:cubicBezTo>
                    <a:pt x="88" y="3"/>
                    <a:pt x="88" y="5"/>
                    <a:pt x="88" y="6"/>
                  </a:cubicBezTo>
                  <a:cubicBezTo>
                    <a:pt x="88" y="7"/>
                    <a:pt x="88" y="9"/>
                    <a:pt x="87" y="10"/>
                  </a:cubicBezTo>
                  <a:cubicBezTo>
                    <a:pt x="79" y="18"/>
                    <a:pt x="60" y="38"/>
                    <a:pt x="45" y="53"/>
                  </a:cubicBezTo>
                  <a:cubicBezTo>
                    <a:pt x="28" y="70"/>
                    <a:pt x="13" y="79"/>
                    <a:pt x="3" y="96"/>
                  </a:cubicBezTo>
                  <a:close/>
                </a:path>
              </a:pathLst>
            </a:custGeom>
            <a:solidFill>
              <a:srgbClr val="F6AF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61">
              <a:extLst>
                <a:ext uri="{FF2B5EF4-FFF2-40B4-BE49-F238E27FC236}">
                  <a16:creationId xmlns:a16="http://schemas.microsoft.com/office/drawing/2014/main" id="{2A7D6365-A850-4A90-8DDB-62CEEF4A155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822" y="5567692"/>
              <a:ext cx="481165" cy="1114476"/>
            </a:xfrm>
            <a:custGeom>
              <a:avLst/>
              <a:gdLst>
                <a:gd name="T0" fmla="*/ 49 w 126"/>
                <a:gd name="T1" fmla="*/ 292 h 293"/>
                <a:gd name="T2" fmla="*/ 12 w 126"/>
                <a:gd name="T3" fmla="*/ 277 h 293"/>
                <a:gd name="T4" fmla="*/ 6 w 126"/>
                <a:gd name="T5" fmla="*/ 200 h 293"/>
                <a:gd name="T6" fmla="*/ 1 w 126"/>
                <a:gd name="T7" fmla="*/ 96 h 293"/>
                <a:gd name="T8" fmla="*/ 18 w 126"/>
                <a:gd name="T9" fmla="*/ 40 h 293"/>
                <a:gd name="T10" fmla="*/ 72 w 126"/>
                <a:gd name="T11" fmla="*/ 1 h 293"/>
                <a:gd name="T12" fmla="*/ 114 w 126"/>
                <a:gd name="T13" fmla="*/ 14 h 293"/>
                <a:gd name="T14" fmla="*/ 117 w 126"/>
                <a:gd name="T15" fmla="*/ 81 h 293"/>
                <a:gd name="T16" fmla="*/ 87 w 126"/>
                <a:gd name="T17" fmla="*/ 158 h 293"/>
                <a:gd name="T18" fmla="*/ 87 w 126"/>
                <a:gd name="T19" fmla="*/ 251 h 293"/>
                <a:gd name="T20" fmla="*/ 49 w 126"/>
                <a:gd name="T21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293">
                  <a:moveTo>
                    <a:pt x="49" y="292"/>
                  </a:moveTo>
                  <a:cubicBezTo>
                    <a:pt x="26" y="293"/>
                    <a:pt x="16" y="283"/>
                    <a:pt x="12" y="277"/>
                  </a:cubicBezTo>
                  <a:cubicBezTo>
                    <a:pt x="0" y="257"/>
                    <a:pt x="3" y="227"/>
                    <a:pt x="6" y="200"/>
                  </a:cubicBezTo>
                  <a:cubicBezTo>
                    <a:pt x="9" y="173"/>
                    <a:pt x="2" y="114"/>
                    <a:pt x="1" y="96"/>
                  </a:cubicBezTo>
                  <a:cubicBezTo>
                    <a:pt x="0" y="78"/>
                    <a:pt x="5" y="60"/>
                    <a:pt x="18" y="40"/>
                  </a:cubicBezTo>
                  <a:cubicBezTo>
                    <a:pt x="31" y="20"/>
                    <a:pt x="56" y="3"/>
                    <a:pt x="72" y="1"/>
                  </a:cubicBezTo>
                  <a:cubicBezTo>
                    <a:pt x="87" y="0"/>
                    <a:pt x="108" y="4"/>
                    <a:pt x="114" y="14"/>
                  </a:cubicBezTo>
                  <a:cubicBezTo>
                    <a:pt x="119" y="24"/>
                    <a:pt x="126" y="50"/>
                    <a:pt x="117" y="81"/>
                  </a:cubicBezTo>
                  <a:cubicBezTo>
                    <a:pt x="108" y="113"/>
                    <a:pt x="89" y="141"/>
                    <a:pt x="87" y="158"/>
                  </a:cubicBezTo>
                  <a:cubicBezTo>
                    <a:pt x="84" y="175"/>
                    <a:pt x="90" y="232"/>
                    <a:pt x="87" y="251"/>
                  </a:cubicBezTo>
                  <a:cubicBezTo>
                    <a:pt x="83" y="281"/>
                    <a:pt x="56" y="291"/>
                    <a:pt x="49" y="292"/>
                  </a:cubicBezTo>
                </a:path>
              </a:pathLst>
            </a:custGeom>
            <a:solidFill>
              <a:srgbClr val="E7BE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62">
              <a:extLst>
                <a:ext uri="{FF2B5EF4-FFF2-40B4-BE49-F238E27FC236}">
                  <a16:creationId xmlns:a16="http://schemas.microsoft.com/office/drawing/2014/main" id="{1653941E-CD07-4E0B-A270-E7E0EDC485E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5626" y="5556281"/>
              <a:ext cx="481165" cy="1114476"/>
            </a:xfrm>
            <a:custGeom>
              <a:avLst/>
              <a:gdLst>
                <a:gd name="T0" fmla="*/ 49 w 126"/>
                <a:gd name="T1" fmla="*/ 292 h 293"/>
                <a:gd name="T2" fmla="*/ 12 w 126"/>
                <a:gd name="T3" fmla="*/ 277 h 293"/>
                <a:gd name="T4" fmla="*/ 6 w 126"/>
                <a:gd name="T5" fmla="*/ 200 h 293"/>
                <a:gd name="T6" fmla="*/ 1 w 126"/>
                <a:gd name="T7" fmla="*/ 96 h 293"/>
                <a:gd name="T8" fmla="*/ 18 w 126"/>
                <a:gd name="T9" fmla="*/ 40 h 293"/>
                <a:gd name="T10" fmla="*/ 72 w 126"/>
                <a:gd name="T11" fmla="*/ 1 h 293"/>
                <a:gd name="T12" fmla="*/ 114 w 126"/>
                <a:gd name="T13" fmla="*/ 14 h 293"/>
                <a:gd name="T14" fmla="*/ 117 w 126"/>
                <a:gd name="T15" fmla="*/ 81 h 293"/>
                <a:gd name="T16" fmla="*/ 87 w 126"/>
                <a:gd name="T17" fmla="*/ 158 h 293"/>
                <a:gd name="T18" fmla="*/ 88 w 126"/>
                <a:gd name="T19" fmla="*/ 251 h 293"/>
                <a:gd name="T20" fmla="*/ 49 w 126"/>
                <a:gd name="T21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293">
                  <a:moveTo>
                    <a:pt x="49" y="292"/>
                  </a:moveTo>
                  <a:cubicBezTo>
                    <a:pt x="26" y="293"/>
                    <a:pt x="16" y="283"/>
                    <a:pt x="12" y="277"/>
                  </a:cubicBezTo>
                  <a:cubicBezTo>
                    <a:pt x="0" y="257"/>
                    <a:pt x="3" y="227"/>
                    <a:pt x="6" y="200"/>
                  </a:cubicBezTo>
                  <a:cubicBezTo>
                    <a:pt x="9" y="173"/>
                    <a:pt x="2" y="114"/>
                    <a:pt x="1" y="96"/>
                  </a:cubicBezTo>
                  <a:cubicBezTo>
                    <a:pt x="1" y="78"/>
                    <a:pt x="5" y="60"/>
                    <a:pt x="18" y="40"/>
                  </a:cubicBezTo>
                  <a:cubicBezTo>
                    <a:pt x="31" y="20"/>
                    <a:pt x="56" y="2"/>
                    <a:pt x="72" y="1"/>
                  </a:cubicBezTo>
                  <a:cubicBezTo>
                    <a:pt x="88" y="0"/>
                    <a:pt x="108" y="3"/>
                    <a:pt x="114" y="14"/>
                  </a:cubicBezTo>
                  <a:cubicBezTo>
                    <a:pt x="119" y="24"/>
                    <a:pt x="126" y="50"/>
                    <a:pt x="117" y="81"/>
                  </a:cubicBezTo>
                  <a:cubicBezTo>
                    <a:pt x="108" y="113"/>
                    <a:pt x="89" y="141"/>
                    <a:pt x="87" y="158"/>
                  </a:cubicBezTo>
                  <a:cubicBezTo>
                    <a:pt x="85" y="175"/>
                    <a:pt x="90" y="232"/>
                    <a:pt x="88" y="251"/>
                  </a:cubicBezTo>
                  <a:cubicBezTo>
                    <a:pt x="84" y="281"/>
                    <a:pt x="57" y="291"/>
                    <a:pt x="49" y="292"/>
                  </a:cubicBezTo>
                </a:path>
              </a:pathLst>
            </a:custGeom>
            <a:solidFill>
              <a:srgbClr val="F06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63">
              <a:extLst>
                <a:ext uri="{FF2B5EF4-FFF2-40B4-BE49-F238E27FC236}">
                  <a16:creationId xmlns:a16="http://schemas.microsoft.com/office/drawing/2014/main" id="{D9881EDB-F098-49AD-AE85-D34FCCE03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1454" y="5761679"/>
              <a:ext cx="58957" cy="53252"/>
            </a:xfrm>
            <a:custGeom>
              <a:avLst/>
              <a:gdLst>
                <a:gd name="T0" fmla="*/ 8 w 15"/>
                <a:gd name="T1" fmla="*/ 14 h 14"/>
                <a:gd name="T2" fmla="*/ 0 w 15"/>
                <a:gd name="T3" fmla="*/ 8 h 14"/>
                <a:gd name="T4" fmla="*/ 6 w 15"/>
                <a:gd name="T5" fmla="*/ 0 h 14"/>
                <a:gd name="T6" fmla="*/ 8 w 15"/>
                <a:gd name="T7" fmla="*/ 0 h 14"/>
                <a:gd name="T8" fmla="*/ 15 w 15"/>
                <a:gd name="T9" fmla="*/ 6 h 14"/>
                <a:gd name="T10" fmla="*/ 9 w 15"/>
                <a:gd name="T11" fmla="*/ 14 h 14"/>
                <a:gd name="T12" fmla="*/ 8 w 15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4">
                  <a:moveTo>
                    <a:pt x="8" y="14"/>
                  </a:moveTo>
                  <a:cubicBezTo>
                    <a:pt x="4" y="14"/>
                    <a:pt x="1" y="12"/>
                    <a:pt x="0" y="8"/>
                  </a:cubicBezTo>
                  <a:cubicBezTo>
                    <a:pt x="0" y="4"/>
                    <a:pt x="2" y="0"/>
                    <a:pt x="6" y="0"/>
                  </a:cubicBezTo>
                  <a:cubicBezTo>
                    <a:pt x="7" y="0"/>
                    <a:pt x="7" y="0"/>
                    <a:pt x="8" y="0"/>
                  </a:cubicBezTo>
                  <a:cubicBezTo>
                    <a:pt x="11" y="0"/>
                    <a:pt x="14" y="2"/>
                    <a:pt x="15" y="6"/>
                  </a:cubicBezTo>
                  <a:cubicBezTo>
                    <a:pt x="15" y="10"/>
                    <a:pt x="13" y="14"/>
                    <a:pt x="9" y="14"/>
                  </a:cubicBezTo>
                  <a:cubicBezTo>
                    <a:pt x="8" y="14"/>
                    <a:pt x="8" y="14"/>
                    <a:pt x="8" y="14"/>
                  </a:cubicBezTo>
                </a:path>
              </a:pathLst>
            </a:custGeom>
            <a:solidFill>
              <a:srgbClr val="AC51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64">
              <a:extLst>
                <a:ext uri="{FF2B5EF4-FFF2-40B4-BE49-F238E27FC236}">
                  <a16:creationId xmlns:a16="http://schemas.microsoft.com/office/drawing/2014/main" id="{4144B335-0779-4CB8-ADA2-7939E19AEF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0411" y="6020329"/>
              <a:ext cx="26625" cy="64663"/>
            </a:xfrm>
            <a:custGeom>
              <a:avLst/>
              <a:gdLst>
                <a:gd name="T0" fmla="*/ 1 w 7"/>
                <a:gd name="T1" fmla="*/ 17 h 17"/>
                <a:gd name="T2" fmla="*/ 0 w 7"/>
                <a:gd name="T3" fmla="*/ 5 h 17"/>
                <a:gd name="T4" fmla="*/ 6 w 7"/>
                <a:gd name="T5" fmla="*/ 0 h 17"/>
                <a:gd name="T6" fmla="*/ 7 w 7"/>
                <a:gd name="T7" fmla="*/ 11 h 17"/>
                <a:gd name="T8" fmla="*/ 1 w 7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7">
                  <a:moveTo>
                    <a:pt x="1" y="17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2" y="3"/>
                    <a:pt x="6" y="0"/>
                  </a:cubicBezTo>
                  <a:cubicBezTo>
                    <a:pt x="6" y="3"/>
                    <a:pt x="6" y="7"/>
                    <a:pt x="7" y="11"/>
                  </a:cubicBezTo>
                  <a:cubicBezTo>
                    <a:pt x="3" y="14"/>
                    <a:pt x="1" y="17"/>
                    <a:pt x="1" y="17"/>
                  </a:cubicBezTo>
                </a:path>
              </a:pathLst>
            </a:custGeom>
            <a:solidFill>
              <a:srgbClr val="AAA3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65">
              <a:extLst>
                <a:ext uri="{FF2B5EF4-FFF2-40B4-BE49-F238E27FC236}">
                  <a16:creationId xmlns:a16="http://schemas.microsoft.com/office/drawing/2014/main" id="{CC97B80A-21D5-4164-8A2C-67C8623DF17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3233" y="6016525"/>
              <a:ext cx="7608" cy="45644"/>
            </a:xfrm>
            <a:custGeom>
              <a:avLst/>
              <a:gdLst>
                <a:gd name="T0" fmla="*/ 1 w 2"/>
                <a:gd name="T1" fmla="*/ 12 h 12"/>
                <a:gd name="T2" fmla="*/ 0 w 2"/>
                <a:gd name="T3" fmla="*/ 1 h 12"/>
                <a:gd name="T4" fmla="*/ 1 w 2"/>
                <a:gd name="T5" fmla="*/ 0 h 12"/>
                <a:gd name="T6" fmla="*/ 2 w 2"/>
                <a:gd name="T7" fmla="*/ 10 h 12"/>
                <a:gd name="T8" fmla="*/ 1 w 2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2">
                  <a:moveTo>
                    <a:pt x="1" y="12"/>
                  </a:moveTo>
                  <a:cubicBezTo>
                    <a:pt x="0" y="8"/>
                    <a:pt x="0" y="4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3"/>
                    <a:pt x="2" y="7"/>
                    <a:pt x="2" y="10"/>
                  </a:cubicBezTo>
                  <a:cubicBezTo>
                    <a:pt x="2" y="11"/>
                    <a:pt x="1" y="11"/>
                    <a:pt x="1" y="12"/>
                  </a:cubicBezTo>
                </a:path>
              </a:pathLst>
            </a:custGeom>
            <a:solidFill>
              <a:srgbClr val="A28B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66">
              <a:extLst>
                <a:ext uri="{FF2B5EF4-FFF2-40B4-BE49-F238E27FC236}">
                  <a16:creationId xmlns:a16="http://schemas.microsoft.com/office/drawing/2014/main" id="{7A144CDC-1CCD-4DAF-8CD2-32C5543CA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7037" y="5830145"/>
              <a:ext cx="290981" cy="342331"/>
            </a:xfrm>
            <a:custGeom>
              <a:avLst/>
              <a:gdLst>
                <a:gd name="T0" fmla="*/ 76 w 76"/>
                <a:gd name="T1" fmla="*/ 90 h 90"/>
                <a:gd name="T2" fmla="*/ 64 w 76"/>
                <a:gd name="T3" fmla="*/ 54 h 90"/>
                <a:gd name="T4" fmla="*/ 53 w 76"/>
                <a:gd name="T5" fmla="*/ 15 h 90"/>
                <a:gd name="T6" fmla="*/ 15 w 76"/>
                <a:gd name="T7" fmla="*/ 45 h 90"/>
                <a:gd name="T8" fmla="*/ 1 w 76"/>
                <a:gd name="T9" fmla="*/ 59 h 90"/>
                <a:gd name="T10" fmla="*/ 0 w 76"/>
                <a:gd name="T11" fmla="*/ 49 h 90"/>
                <a:gd name="T12" fmla="*/ 41 w 76"/>
                <a:gd name="T13" fmla="*/ 9 h 90"/>
                <a:gd name="T14" fmla="*/ 58 w 76"/>
                <a:gd name="T15" fmla="*/ 0 h 90"/>
                <a:gd name="T16" fmla="*/ 58 w 76"/>
                <a:gd name="T17" fmla="*/ 0 h 90"/>
                <a:gd name="T18" fmla="*/ 70 w 76"/>
                <a:gd name="T19" fmla="*/ 52 h 90"/>
                <a:gd name="T20" fmla="*/ 76 w 76"/>
                <a:gd name="T21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" h="90">
                  <a:moveTo>
                    <a:pt x="76" y="90"/>
                  </a:moveTo>
                  <a:cubicBezTo>
                    <a:pt x="76" y="90"/>
                    <a:pt x="69" y="75"/>
                    <a:pt x="64" y="54"/>
                  </a:cubicBezTo>
                  <a:cubicBezTo>
                    <a:pt x="59" y="35"/>
                    <a:pt x="53" y="15"/>
                    <a:pt x="53" y="15"/>
                  </a:cubicBezTo>
                  <a:cubicBezTo>
                    <a:pt x="53" y="15"/>
                    <a:pt x="25" y="35"/>
                    <a:pt x="15" y="45"/>
                  </a:cubicBezTo>
                  <a:cubicBezTo>
                    <a:pt x="10" y="50"/>
                    <a:pt x="5" y="55"/>
                    <a:pt x="1" y="59"/>
                  </a:cubicBezTo>
                  <a:cubicBezTo>
                    <a:pt x="1" y="56"/>
                    <a:pt x="0" y="52"/>
                    <a:pt x="0" y="49"/>
                  </a:cubicBezTo>
                  <a:cubicBezTo>
                    <a:pt x="12" y="38"/>
                    <a:pt x="34" y="17"/>
                    <a:pt x="41" y="9"/>
                  </a:cubicBezTo>
                  <a:cubicBezTo>
                    <a:pt x="50" y="0"/>
                    <a:pt x="57" y="0"/>
                    <a:pt x="5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8" y="0"/>
                    <a:pt x="66" y="36"/>
                    <a:pt x="70" y="52"/>
                  </a:cubicBezTo>
                  <a:cubicBezTo>
                    <a:pt x="73" y="67"/>
                    <a:pt x="76" y="90"/>
                    <a:pt x="76" y="90"/>
                  </a:cubicBezTo>
                </a:path>
              </a:pathLst>
            </a:custGeom>
            <a:solidFill>
              <a:srgbClr val="AC51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67">
              <a:extLst>
                <a:ext uri="{FF2B5EF4-FFF2-40B4-BE49-F238E27FC236}">
                  <a16:creationId xmlns:a16="http://schemas.microsoft.com/office/drawing/2014/main" id="{3A0233F5-4D85-4D89-BACD-52543670C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9553" y="5754071"/>
              <a:ext cx="450735" cy="631410"/>
            </a:xfrm>
            <a:custGeom>
              <a:avLst/>
              <a:gdLst>
                <a:gd name="T0" fmla="*/ 104 w 118"/>
                <a:gd name="T1" fmla="*/ 71 h 166"/>
                <a:gd name="T2" fmla="*/ 91 w 118"/>
                <a:gd name="T3" fmla="*/ 13 h 166"/>
                <a:gd name="T4" fmla="*/ 93 w 118"/>
                <a:gd name="T5" fmla="*/ 9 h 166"/>
                <a:gd name="T6" fmla="*/ 93 w 118"/>
                <a:gd name="T7" fmla="*/ 3 h 166"/>
                <a:gd name="T8" fmla="*/ 86 w 118"/>
                <a:gd name="T9" fmla="*/ 3 h 166"/>
                <a:gd name="T10" fmla="*/ 81 w 118"/>
                <a:gd name="T11" fmla="*/ 8 h 166"/>
                <a:gd name="T12" fmla="*/ 49 w 118"/>
                <a:gd name="T13" fmla="*/ 31 h 166"/>
                <a:gd name="T14" fmla="*/ 3 w 118"/>
                <a:gd name="T15" fmla="*/ 91 h 166"/>
                <a:gd name="T16" fmla="*/ 6 w 118"/>
                <a:gd name="T17" fmla="*/ 117 h 166"/>
                <a:gd name="T18" fmla="*/ 6 w 118"/>
                <a:gd name="T19" fmla="*/ 117 h 166"/>
                <a:gd name="T20" fmla="*/ 20 w 118"/>
                <a:gd name="T21" fmla="*/ 145 h 166"/>
                <a:gd name="T22" fmla="*/ 39 w 118"/>
                <a:gd name="T23" fmla="*/ 157 h 166"/>
                <a:gd name="T24" fmla="*/ 36 w 118"/>
                <a:gd name="T25" fmla="*/ 143 h 166"/>
                <a:gd name="T26" fmla="*/ 13 w 118"/>
                <a:gd name="T27" fmla="*/ 111 h 166"/>
                <a:gd name="T28" fmla="*/ 10 w 118"/>
                <a:gd name="T29" fmla="*/ 93 h 166"/>
                <a:gd name="T30" fmla="*/ 12 w 118"/>
                <a:gd name="T31" fmla="*/ 89 h 166"/>
                <a:gd name="T32" fmla="*/ 23 w 118"/>
                <a:gd name="T33" fmla="*/ 75 h 166"/>
                <a:gd name="T34" fmla="*/ 32 w 118"/>
                <a:gd name="T35" fmla="*/ 66 h 166"/>
                <a:gd name="T36" fmla="*/ 39 w 118"/>
                <a:gd name="T37" fmla="*/ 60 h 166"/>
                <a:gd name="T38" fmla="*/ 46 w 118"/>
                <a:gd name="T39" fmla="*/ 54 h 166"/>
                <a:gd name="T40" fmla="*/ 51 w 118"/>
                <a:gd name="T41" fmla="*/ 50 h 166"/>
                <a:gd name="T42" fmla="*/ 59 w 118"/>
                <a:gd name="T43" fmla="*/ 42 h 166"/>
                <a:gd name="T44" fmla="*/ 80 w 118"/>
                <a:gd name="T45" fmla="*/ 26 h 166"/>
                <a:gd name="T46" fmla="*/ 80 w 118"/>
                <a:gd name="T47" fmla="*/ 27 h 166"/>
                <a:gd name="T48" fmla="*/ 91 w 118"/>
                <a:gd name="T49" fmla="*/ 83 h 166"/>
                <a:gd name="T50" fmla="*/ 106 w 118"/>
                <a:gd name="T51" fmla="*/ 135 h 166"/>
                <a:gd name="T52" fmla="*/ 106 w 118"/>
                <a:gd name="T53" fmla="*/ 140 h 166"/>
                <a:gd name="T54" fmla="*/ 102 w 118"/>
                <a:gd name="T55" fmla="*/ 147 h 166"/>
                <a:gd name="T56" fmla="*/ 82 w 118"/>
                <a:gd name="T57" fmla="*/ 153 h 166"/>
                <a:gd name="T58" fmla="*/ 75 w 118"/>
                <a:gd name="T59" fmla="*/ 162 h 166"/>
                <a:gd name="T60" fmla="*/ 98 w 118"/>
                <a:gd name="T61" fmla="*/ 159 h 166"/>
                <a:gd name="T62" fmla="*/ 108 w 118"/>
                <a:gd name="T63" fmla="*/ 150 h 166"/>
                <a:gd name="T64" fmla="*/ 108 w 118"/>
                <a:gd name="T65" fmla="*/ 150 h 166"/>
                <a:gd name="T66" fmla="*/ 117 w 118"/>
                <a:gd name="T67" fmla="*/ 130 h 166"/>
                <a:gd name="T68" fmla="*/ 104 w 118"/>
                <a:gd name="T69" fmla="*/ 71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8" h="166">
                  <a:moveTo>
                    <a:pt x="104" y="71"/>
                  </a:moveTo>
                  <a:cubicBezTo>
                    <a:pt x="100" y="51"/>
                    <a:pt x="94" y="23"/>
                    <a:pt x="91" y="13"/>
                  </a:cubicBezTo>
                  <a:cubicBezTo>
                    <a:pt x="92" y="11"/>
                    <a:pt x="93" y="9"/>
                    <a:pt x="93" y="9"/>
                  </a:cubicBezTo>
                  <a:cubicBezTo>
                    <a:pt x="93" y="7"/>
                    <a:pt x="94" y="6"/>
                    <a:pt x="93" y="3"/>
                  </a:cubicBezTo>
                  <a:cubicBezTo>
                    <a:pt x="91" y="0"/>
                    <a:pt x="87" y="2"/>
                    <a:pt x="86" y="3"/>
                  </a:cubicBezTo>
                  <a:cubicBezTo>
                    <a:pt x="85" y="3"/>
                    <a:pt x="83" y="6"/>
                    <a:pt x="81" y="8"/>
                  </a:cubicBezTo>
                  <a:cubicBezTo>
                    <a:pt x="75" y="8"/>
                    <a:pt x="66" y="13"/>
                    <a:pt x="49" y="31"/>
                  </a:cubicBezTo>
                  <a:cubicBezTo>
                    <a:pt x="16" y="65"/>
                    <a:pt x="5" y="76"/>
                    <a:pt x="3" y="91"/>
                  </a:cubicBezTo>
                  <a:cubicBezTo>
                    <a:pt x="0" y="105"/>
                    <a:pt x="6" y="11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11" y="133"/>
                    <a:pt x="20" y="145"/>
                  </a:cubicBezTo>
                  <a:cubicBezTo>
                    <a:pt x="29" y="156"/>
                    <a:pt x="37" y="160"/>
                    <a:pt x="39" y="157"/>
                  </a:cubicBezTo>
                  <a:cubicBezTo>
                    <a:pt x="40" y="155"/>
                    <a:pt x="39" y="149"/>
                    <a:pt x="36" y="143"/>
                  </a:cubicBezTo>
                  <a:cubicBezTo>
                    <a:pt x="34" y="138"/>
                    <a:pt x="16" y="118"/>
                    <a:pt x="13" y="111"/>
                  </a:cubicBezTo>
                  <a:cubicBezTo>
                    <a:pt x="10" y="105"/>
                    <a:pt x="10" y="93"/>
                    <a:pt x="10" y="93"/>
                  </a:cubicBezTo>
                  <a:cubicBezTo>
                    <a:pt x="11" y="91"/>
                    <a:pt x="11" y="90"/>
                    <a:pt x="12" y="89"/>
                  </a:cubicBezTo>
                  <a:cubicBezTo>
                    <a:pt x="14" y="85"/>
                    <a:pt x="18" y="80"/>
                    <a:pt x="23" y="75"/>
                  </a:cubicBezTo>
                  <a:cubicBezTo>
                    <a:pt x="26" y="72"/>
                    <a:pt x="29" y="69"/>
                    <a:pt x="32" y="66"/>
                  </a:cubicBezTo>
                  <a:cubicBezTo>
                    <a:pt x="34" y="64"/>
                    <a:pt x="37" y="62"/>
                    <a:pt x="39" y="60"/>
                  </a:cubicBezTo>
                  <a:cubicBezTo>
                    <a:pt x="41" y="58"/>
                    <a:pt x="44" y="56"/>
                    <a:pt x="46" y="54"/>
                  </a:cubicBezTo>
                  <a:cubicBezTo>
                    <a:pt x="47" y="52"/>
                    <a:pt x="49" y="51"/>
                    <a:pt x="51" y="50"/>
                  </a:cubicBezTo>
                  <a:cubicBezTo>
                    <a:pt x="53" y="47"/>
                    <a:pt x="56" y="45"/>
                    <a:pt x="59" y="42"/>
                  </a:cubicBezTo>
                  <a:cubicBezTo>
                    <a:pt x="68" y="35"/>
                    <a:pt x="75" y="30"/>
                    <a:pt x="80" y="26"/>
                  </a:cubicBezTo>
                  <a:cubicBezTo>
                    <a:pt x="80" y="26"/>
                    <a:pt x="80" y="27"/>
                    <a:pt x="80" y="27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100" y="114"/>
                    <a:pt x="105" y="125"/>
                    <a:pt x="106" y="135"/>
                  </a:cubicBezTo>
                  <a:cubicBezTo>
                    <a:pt x="106" y="137"/>
                    <a:pt x="106" y="138"/>
                    <a:pt x="106" y="140"/>
                  </a:cubicBezTo>
                  <a:cubicBezTo>
                    <a:pt x="105" y="143"/>
                    <a:pt x="104" y="146"/>
                    <a:pt x="102" y="147"/>
                  </a:cubicBezTo>
                  <a:cubicBezTo>
                    <a:pt x="98" y="152"/>
                    <a:pt x="87" y="151"/>
                    <a:pt x="82" y="153"/>
                  </a:cubicBezTo>
                  <a:cubicBezTo>
                    <a:pt x="77" y="155"/>
                    <a:pt x="73" y="158"/>
                    <a:pt x="75" y="162"/>
                  </a:cubicBezTo>
                  <a:cubicBezTo>
                    <a:pt x="77" y="166"/>
                    <a:pt x="90" y="162"/>
                    <a:pt x="98" y="159"/>
                  </a:cubicBezTo>
                  <a:cubicBezTo>
                    <a:pt x="103" y="157"/>
                    <a:pt x="106" y="153"/>
                    <a:pt x="108" y="150"/>
                  </a:cubicBezTo>
                  <a:cubicBezTo>
                    <a:pt x="108" y="150"/>
                    <a:pt x="108" y="150"/>
                    <a:pt x="108" y="150"/>
                  </a:cubicBezTo>
                  <a:cubicBezTo>
                    <a:pt x="111" y="145"/>
                    <a:pt x="117" y="136"/>
                    <a:pt x="117" y="130"/>
                  </a:cubicBezTo>
                  <a:cubicBezTo>
                    <a:pt x="118" y="110"/>
                    <a:pt x="110" y="94"/>
                    <a:pt x="104" y="71"/>
                  </a:cubicBezTo>
                  <a:close/>
                </a:path>
              </a:pathLst>
            </a:custGeom>
            <a:solidFill>
              <a:srgbClr val="F6AF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2" name="Group 491">
            <a:extLst>
              <a:ext uri="{FF2B5EF4-FFF2-40B4-BE49-F238E27FC236}">
                <a16:creationId xmlns:a16="http://schemas.microsoft.com/office/drawing/2014/main" id="{C76F87F0-9284-49CA-8BB7-1E0D1FB32C80}"/>
              </a:ext>
            </a:extLst>
          </p:cNvPr>
          <p:cNvGrpSpPr/>
          <p:nvPr/>
        </p:nvGrpSpPr>
        <p:grpSpPr>
          <a:xfrm>
            <a:off x="7888756" y="4363829"/>
            <a:ext cx="777852" cy="815886"/>
            <a:chOff x="8155688" y="4209781"/>
            <a:chExt cx="777852" cy="815886"/>
          </a:xfrm>
        </p:grpSpPr>
        <p:sp>
          <p:nvSpPr>
            <p:cNvPr id="230" name="Oval 25">
              <a:extLst>
                <a:ext uri="{FF2B5EF4-FFF2-40B4-BE49-F238E27FC236}">
                  <a16:creationId xmlns:a16="http://schemas.microsoft.com/office/drawing/2014/main" id="{2374968F-B600-4A43-9CDE-4FBE3E83B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7160" y="4732785"/>
              <a:ext cx="53252" cy="49447"/>
            </a:xfrm>
            <a:prstGeom prst="ellipse">
              <a:avLst/>
            </a:pr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68">
              <a:extLst>
                <a:ext uri="{FF2B5EF4-FFF2-40B4-BE49-F238E27FC236}">
                  <a16:creationId xmlns:a16="http://schemas.microsoft.com/office/drawing/2014/main" id="{77685076-F2B6-40B6-A35E-A0FF6221F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7835" y="4554012"/>
              <a:ext cx="625705" cy="471655"/>
            </a:xfrm>
            <a:custGeom>
              <a:avLst/>
              <a:gdLst>
                <a:gd name="T0" fmla="*/ 82 w 164"/>
                <a:gd name="T1" fmla="*/ 124 h 124"/>
                <a:gd name="T2" fmla="*/ 0 w 164"/>
                <a:gd name="T3" fmla="*/ 41 h 124"/>
                <a:gd name="T4" fmla="*/ 19 w 164"/>
                <a:gd name="T5" fmla="*/ 72 h 124"/>
                <a:gd name="T6" fmla="*/ 75 w 164"/>
                <a:gd name="T7" fmla="*/ 96 h 124"/>
                <a:gd name="T8" fmla="*/ 131 w 164"/>
                <a:gd name="T9" fmla="*/ 73 h 124"/>
                <a:gd name="T10" fmla="*/ 153 w 164"/>
                <a:gd name="T11" fmla="*/ 0 h 124"/>
                <a:gd name="T12" fmla="*/ 164 w 164"/>
                <a:gd name="T13" fmla="*/ 41 h 124"/>
                <a:gd name="T14" fmla="*/ 82 w 164"/>
                <a:gd name="T1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4" h="124">
                  <a:moveTo>
                    <a:pt x="82" y="124"/>
                  </a:moveTo>
                  <a:cubicBezTo>
                    <a:pt x="37" y="124"/>
                    <a:pt x="0" y="87"/>
                    <a:pt x="0" y="41"/>
                  </a:cubicBezTo>
                  <a:cubicBezTo>
                    <a:pt x="4" y="53"/>
                    <a:pt x="10" y="63"/>
                    <a:pt x="19" y="72"/>
                  </a:cubicBezTo>
                  <a:cubicBezTo>
                    <a:pt x="34" y="88"/>
                    <a:pt x="55" y="96"/>
                    <a:pt x="75" y="96"/>
                  </a:cubicBezTo>
                  <a:cubicBezTo>
                    <a:pt x="95" y="96"/>
                    <a:pt x="116" y="88"/>
                    <a:pt x="131" y="73"/>
                  </a:cubicBezTo>
                  <a:cubicBezTo>
                    <a:pt x="151" y="53"/>
                    <a:pt x="158" y="26"/>
                    <a:pt x="153" y="0"/>
                  </a:cubicBezTo>
                  <a:cubicBezTo>
                    <a:pt x="160" y="12"/>
                    <a:pt x="164" y="26"/>
                    <a:pt x="164" y="41"/>
                  </a:cubicBezTo>
                  <a:cubicBezTo>
                    <a:pt x="164" y="87"/>
                    <a:pt x="127" y="124"/>
                    <a:pt x="82" y="124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69">
              <a:extLst>
                <a:ext uri="{FF2B5EF4-FFF2-40B4-BE49-F238E27FC236}">
                  <a16:creationId xmlns:a16="http://schemas.microsoft.com/office/drawing/2014/main" id="{FDEDA43F-86BA-49BB-9322-6F8506455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262191" y="4280148"/>
              <a:ext cx="667545" cy="669446"/>
            </a:xfrm>
            <a:custGeom>
              <a:avLst/>
              <a:gdLst>
                <a:gd name="T0" fmla="*/ 144 w 175"/>
                <a:gd name="T1" fmla="*/ 32 h 176"/>
                <a:gd name="T2" fmla="*/ 143 w 175"/>
                <a:gd name="T3" fmla="*/ 145 h 176"/>
                <a:gd name="T4" fmla="*/ 31 w 175"/>
                <a:gd name="T5" fmla="*/ 144 h 176"/>
                <a:gd name="T6" fmla="*/ 32 w 175"/>
                <a:gd name="T7" fmla="*/ 31 h 176"/>
                <a:gd name="T8" fmla="*/ 144 w 175"/>
                <a:gd name="T9" fmla="*/ 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76">
                  <a:moveTo>
                    <a:pt x="144" y="32"/>
                  </a:moveTo>
                  <a:cubicBezTo>
                    <a:pt x="175" y="63"/>
                    <a:pt x="174" y="114"/>
                    <a:pt x="143" y="145"/>
                  </a:cubicBezTo>
                  <a:cubicBezTo>
                    <a:pt x="112" y="176"/>
                    <a:pt x="62" y="176"/>
                    <a:pt x="31" y="144"/>
                  </a:cubicBezTo>
                  <a:cubicBezTo>
                    <a:pt x="0" y="113"/>
                    <a:pt x="0" y="62"/>
                    <a:pt x="32" y="31"/>
                  </a:cubicBezTo>
                  <a:cubicBezTo>
                    <a:pt x="63" y="0"/>
                    <a:pt x="113" y="1"/>
                    <a:pt x="144" y="32"/>
                  </a:cubicBezTo>
                </a:path>
              </a:pathLst>
            </a:custGeom>
            <a:solidFill>
              <a:srgbClr val="E8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70">
              <a:extLst>
                <a:ext uri="{FF2B5EF4-FFF2-40B4-BE49-F238E27FC236}">
                  <a16:creationId xmlns:a16="http://schemas.microsoft.com/office/drawing/2014/main" id="{B6DACAD2-3D1B-4538-84C0-2473C6C45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5442" y="4329596"/>
              <a:ext cx="538220" cy="395582"/>
            </a:xfrm>
            <a:custGeom>
              <a:avLst/>
              <a:gdLst>
                <a:gd name="T0" fmla="*/ 32 w 141"/>
                <a:gd name="T1" fmla="*/ 51 h 104"/>
                <a:gd name="T2" fmla="*/ 128 w 141"/>
                <a:gd name="T3" fmla="*/ 52 h 104"/>
                <a:gd name="T4" fmla="*/ 141 w 141"/>
                <a:gd name="T5" fmla="*/ 71 h 104"/>
                <a:gd name="T6" fmla="*/ 122 w 141"/>
                <a:gd name="T7" fmla="*/ 27 h 104"/>
                <a:gd name="T8" fmla="*/ 25 w 141"/>
                <a:gd name="T9" fmla="*/ 26 h 104"/>
                <a:gd name="T10" fmla="*/ 11 w 141"/>
                <a:gd name="T11" fmla="*/ 104 h 104"/>
                <a:gd name="T12" fmla="*/ 32 w 141"/>
                <a:gd name="T13" fmla="*/ 51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1" h="104">
                  <a:moveTo>
                    <a:pt x="32" y="51"/>
                  </a:moveTo>
                  <a:cubicBezTo>
                    <a:pt x="58" y="25"/>
                    <a:pt x="102" y="25"/>
                    <a:pt x="128" y="52"/>
                  </a:cubicBezTo>
                  <a:cubicBezTo>
                    <a:pt x="134" y="58"/>
                    <a:pt x="138" y="64"/>
                    <a:pt x="141" y="71"/>
                  </a:cubicBezTo>
                  <a:cubicBezTo>
                    <a:pt x="140" y="55"/>
                    <a:pt x="134" y="39"/>
                    <a:pt x="122" y="27"/>
                  </a:cubicBezTo>
                  <a:cubicBezTo>
                    <a:pt x="95" y="0"/>
                    <a:pt x="52" y="0"/>
                    <a:pt x="25" y="26"/>
                  </a:cubicBezTo>
                  <a:cubicBezTo>
                    <a:pt x="4" y="47"/>
                    <a:pt x="0" y="79"/>
                    <a:pt x="11" y="104"/>
                  </a:cubicBezTo>
                  <a:cubicBezTo>
                    <a:pt x="10" y="85"/>
                    <a:pt x="17" y="66"/>
                    <a:pt x="32" y="51"/>
                  </a:cubicBezTo>
                </a:path>
              </a:pathLst>
            </a:custGeom>
            <a:solidFill>
              <a:srgbClr val="4BA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71">
              <a:extLst>
                <a:ext uri="{FF2B5EF4-FFF2-40B4-BE49-F238E27FC236}">
                  <a16:creationId xmlns:a16="http://schemas.microsoft.com/office/drawing/2014/main" id="{4B4F0D83-2A41-4A0B-B137-B73D64387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3479" y="4424687"/>
              <a:ext cx="507791" cy="479263"/>
            </a:xfrm>
            <a:custGeom>
              <a:avLst/>
              <a:gdLst>
                <a:gd name="T0" fmla="*/ 111 w 133"/>
                <a:gd name="T1" fmla="*/ 99 h 126"/>
                <a:gd name="T2" fmla="*/ 131 w 133"/>
                <a:gd name="T3" fmla="*/ 46 h 126"/>
                <a:gd name="T4" fmla="*/ 118 w 133"/>
                <a:gd name="T5" fmla="*/ 27 h 126"/>
                <a:gd name="T6" fmla="*/ 22 w 133"/>
                <a:gd name="T7" fmla="*/ 26 h 126"/>
                <a:gd name="T8" fmla="*/ 1 w 133"/>
                <a:gd name="T9" fmla="*/ 79 h 126"/>
                <a:gd name="T10" fmla="*/ 15 w 133"/>
                <a:gd name="T11" fmla="*/ 98 h 126"/>
                <a:gd name="T12" fmla="*/ 111 w 133"/>
                <a:gd name="T13" fmla="*/ 99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126">
                  <a:moveTo>
                    <a:pt x="111" y="99"/>
                  </a:moveTo>
                  <a:cubicBezTo>
                    <a:pt x="126" y="85"/>
                    <a:pt x="133" y="65"/>
                    <a:pt x="131" y="46"/>
                  </a:cubicBezTo>
                  <a:cubicBezTo>
                    <a:pt x="128" y="39"/>
                    <a:pt x="124" y="33"/>
                    <a:pt x="118" y="27"/>
                  </a:cubicBezTo>
                  <a:cubicBezTo>
                    <a:pt x="92" y="0"/>
                    <a:pt x="48" y="0"/>
                    <a:pt x="22" y="26"/>
                  </a:cubicBezTo>
                  <a:cubicBezTo>
                    <a:pt x="7" y="41"/>
                    <a:pt x="0" y="60"/>
                    <a:pt x="1" y="79"/>
                  </a:cubicBezTo>
                  <a:cubicBezTo>
                    <a:pt x="5" y="86"/>
                    <a:pt x="9" y="93"/>
                    <a:pt x="15" y="98"/>
                  </a:cubicBezTo>
                  <a:cubicBezTo>
                    <a:pt x="41" y="125"/>
                    <a:pt x="84" y="126"/>
                    <a:pt x="111" y="99"/>
                  </a:cubicBezTo>
                </a:path>
              </a:pathLst>
            </a:custGeom>
            <a:solidFill>
              <a:srgbClr val="86D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Oval 72">
              <a:extLst>
                <a:ext uri="{FF2B5EF4-FFF2-40B4-BE49-F238E27FC236}">
                  <a16:creationId xmlns:a16="http://schemas.microsoft.com/office/drawing/2014/main" id="{980327B2-EAC9-468B-8808-1D1D86015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9000" y="4671926"/>
              <a:ext cx="79877" cy="76074"/>
            </a:xfrm>
            <a:prstGeom prst="ellipse">
              <a:avLst/>
            </a:prstGeom>
            <a:solidFill>
              <a:srgbClr val="4BA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Oval 73">
              <a:extLst>
                <a:ext uri="{FF2B5EF4-FFF2-40B4-BE49-F238E27FC236}">
                  <a16:creationId xmlns:a16="http://schemas.microsoft.com/office/drawing/2014/main" id="{6F0AF434-2751-4E56-9DFD-88BF387B3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4215" y="4687141"/>
              <a:ext cx="26625" cy="22822"/>
            </a:xfrm>
            <a:prstGeom prst="ellipse">
              <a:avLst/>
            </a:prstGeom>
            <a:solidFill>
              <a:srgbClr val="E8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Oval 74">
              <a:extLst>
                <a:ext uri="{FF2B5EF4-FFF2-40B4-BE49-F238E27FC236}">
                  <a16:creationId xmlns:a16="http://schemas.microsoft.com/office/drawing/2014/main" id="{F2A45A52-8D16-4013-A69B-FA87C9DDCC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7466" y="4770821"/>
              <a:ext cx="60858" cy="64663"/>
            </a:xfrm>
            <a:prstGeom prst="ellipse">
              <a:avLst/>
            </a:prstGeom>
            <a:solidFill>
              <a:srgbClr val="4BA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Oval 75">
              <a:extLst>
                <a:ext uri="{FF2B5EF4-FFF2-40B4-BE49-F238E27FC236}">
                  <a16:creationId xmlns:a16="http://schemas.microsoft.com/office/drawing/2014/main" id="{01A416F2-86E7-4DD4-B5F3-46CE7674BC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8877" y="4786037"/>
              <a:ext cx="19019" cy="19019"/>
            </a:xfrm>
            <a:prstGeom prst="ellipse">
              <a:avLst/>
            </a:prstGeom>
            <a:solidFill>
              <a:srgbClr val="E8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Oval 76">
              <a:extLst>
                <a:ext uri="{FF2B5EF4-FFF2-40B4-BE49-F238E27FC236}">
                  <a16:creationId xmlns:a16="http://schemas.microsoft.com/office/drawing/2014/main" id="{BDE55BDE-1C3E-4E9C-9942-D21BA1279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8326" y="4721374"/>
              <a:ext cx="34233" cy="30430"/>
            </a:xfrm>
            <a:prstGeom prst="ellipse">
              <a:avLst/>
            </a:prstGeom>
            <a:solidFill>
              <a:srgbClr val="4BA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Oval 77">
              <a:extLst>
                <a:ext uri="{FF2B5EF4-FFF2-40B4-BE49-F238E27FC236}">
                  <a16:creationId xmlns:a16="http://schemas.microsoft.com/office/drawing/2014/main" id="{755B4778-87F9-4D69-A5AB-B33D6C5151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5932" y="4728981"/>
              <a:ext cx="11411" cy="7608"/>
            </a:xfrm>
            <a:prstGeom prst="ellipse">
              <a:avLst/>
            </a:prstGeom>
            <a:solidFill>
              <a:srgbClr val="E8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78">
              <a:extLst>
                <a:ext uri="{FF2B5EF4-FFF2-40B4-BE49-F238E27FC236}">
                  <a16:creationId xmlns:a16="http://schemas.microsoft.com/office/drawing/2014/main" id="{074B8117-C9D3-4619-9FB1-A9020E3DDFA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5688" y="4209781"/>
              <a:ext cx="429815" cy="363252"/>
            </a:xfrm>
            <a:custGeom>
              <a:avLst/>
              <a:gdLst>
                <a:gd name="T0" fmla="*/ 96 w 113"/>
                <a:gd name="T1" fmla="*/ 89 h 95"/>
                <a:gd name="T2" fmla="*/ 55 w 113"/>
                <a:gd name="T3" fmla="*/ 18 h 95"/>
                <a:gd name="T4" fmla="*/ 3 w 113"/>
                <a:gd name="T5" fmla="*/ 27 h 95"/>
                <a:gd name="T6" fmla="*/ 0 w 113"/>
                <a:gd name="T7" fmla="*/ 10 h 95"/>
                <a:gd name="T8" fmla="*/ 58 w 113"/>
                <a:gd name="T9" fmla="*/ 1 h 95"/>
                <a:gd name="T10" fmla="*/ 66 w 113"/>
                <a:gd name="T11" fmla="*/ 5 h 95"/>
                <a:gd name="T12" fmla="*/ 110 w 113"/>
                <a:gd name="T13" fmla="*/ 81 h 95"/>
                <a:gd name="T14" fmla="*/ 107 w 113"/>
                <a:gd name="T15" fmla="*/ 92 h 95"/>
                <a:gd name="T16" fmla="*/ 107 w 113"/>
                <a:gd name="T17" fmla="*/ 92 h 95"/>
                <a:gd name="T18" fmla="*/ 96 w 113"/>
                <a:gd name="T19" fmla="*/ 8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95">
                  <a:moveTo>
                    <a:pt x="96" y="89"/>
                  </a:moveTo>
                  <a:cubicBezTo>
                    <a:pt x="55" y="18"/>
                    <a:pt x="55" y="18"/>
                    <a:pt x="55" y="18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58" y="1"/>
                    <a:pt x="58" y="1"/>
                    <a:pt x="58" y="1"/>
                  </a:cubicBezTo>
                  <a:cubicBezTo>
                    <a:pt x="61" y="0"/>
                    <a:pt x="65" y="2"/>
                    <a:pt x="66" y="5"/>
                  </a:cubicBezTo>
                  <a:cubicBezTo>
                    <a:pt x="110" y="81"/>
                    <a:pt x="110" y="81"/>
                    <a:pt x="110" y="81"/>
                  </a:cubicBezTo>
                  <a:cubicBezTo>
                    <a:pt x="113" y="85"/>
                    <a:pt x="111" y="90"/>
                    <a:pt x="107" y="92"/>
                  </a:cubicBezTo>
                  <a:cubicBezTo>
                    <a:pt x="107" y="92"/>
                    <a:pt x="107" y="92"/>
                    <a:pt x="107" y="92"/>
                  </a:cubicBezTo>
                  <a:cubicBezTo>
                    <a:pt x="103" y="95"/>
                    <a:pt x="98" y="93"/>
                    <a:pt x="96" y="8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79">
              <a:extLst>
                <a:ext uri="{FF2B5EF4-FFF2-40B4-BE49-F238E27FC236}">
                  <a16:creationId xmlns:a16="http://schemas.microsoft.com/office/drawing/2014/main" id="{062E1176-E177-4068-81AD-9F69EEA5B89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0351" y="4302970"/>
              <a:ext cx="22822" cy="3803"/>
            </a:xfrm>
            <a:custGeom>
              <a:avLst/>
              <a:gdLst>
                <a:gd name="T0" fmla="*/ 0 w 12"/>
                <a:gd name="T1" fmla="*/ 2 h 2"/>
                <a:gd name="T2" fmla="*/ 0 w 12"/>
                <a:gd name="T3" fmla="*/ 2 h 2"/>
                <a:gd name="T4" fmla="*/ 12 w 12"/>
                <a:gd name="T5" fmla="*/ 0 h 2"/>
                <a:gd name="T6" fmla="*/ 0 w 12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2">
                  <a:moveTo>
                    <a:pt x="0" y="2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3C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80">
              <a:extLst>
                <a:ext uri="{FF2B5EF4-FFF2-40B4-BE49-F238E27FC236}">
                  <a16:creationId xmlns:a16="http://schemas.microsoft.com/office/drawing/2014/main" id="{7D5590D8-4246-4D08-8B05-4059CC51D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0351" y="4302970"/>
              <a:ext cx="22822" cy="3803"/>
            </a:xfrm>
            <a:custGeom>
              <a:avLst/>
              <a:gdLst>
                <a:gd name="T0" fmla="*/ 0 w 12"/>
                <a:gd name="T1" fmla="*/ 2 h 2"/>
                <a:gd name="T2" fmla="*/ 0 w 12"/>
                <a:gd name="T3" fmla="*/ 2 h 2"/>
                <a:gd name="T4" fmla="*/ 12 w 12"/>
                <a:gd name="T5" fmla="*/ 0 h 2"/>
                <a:gd name="T6" fmla="*/ 0 w 12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2">
                  <a:moveTo>
                    <a:pt x="0" y="2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0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5" name="Group 494">
            <a:extLst>
              <a:ext uri="{FF2B5EF4-FFF2-40B4-BE49-F238E27FC236}">
                <a16:creationId xmlns:a16="http://schemas.microsoft.com/office/drawing/2014/main" id="{79DAAE4B-D31C-4E2D-9D8D-0B463B70B8C8}"/>
              </a:ext>
            </a:extLst>
          </p:cNvPr>
          <p:cNvGrpSpPr/>
          <p:nvPr/>
        </p:nvGrpSpPr>
        <p:grpSpPr>
          <a:xfrm>
            <a:off x="6446227" y="5385116"/>
            <a:ext cx="1682590" cy="920487"/>
            <a:chOff x="6457348" y="5697016"/>
            <a:chExt cx="1717359" cy="939508"/>
          </a:xfrm>
        </p:grpSpPr>
        <p:sp>
          <p:nvSpPr>
            <p:cNvPr id="286" name="Freeform 81">
              <a:extLst>
                <a:ext uri="{FF2B5EF4-FFF2-40B4-BE49-F238E27FC236}">
                  <a16:creationId xmlns:a16="http://schemas.microsoft.com/office/drawing/2014/main" id="{7D798F30-CCDB-4D2E-91B4-A223603D6E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58511" y="5746465"/>
              <a:ext cx="64663" cy="532514"/>
            </a:xfrm>
            <a:custGeom>
              <a:avLst/>
              <a:gdLst>
                <a:gd name="T0" fmla="*/ 11 w 17"/>
                <a:gd name="T1" fmla="*/ 140 h 140"/>
                <a:gd name="T2" fmla="*/ 3 w 17"/>
                <a:gd name="T3" fmla="*/ 137 h 140"/>
                <a:gd name="T4" fmla="*/ 2 w 17"/>
                <a:gd name="T5" fmla="*/ 132 h 140"/>
                <a:gd name="T6" fmla="*/ 13 w 17"/>
                <a:gd name="T7" fmla="*/ 5 h 140"/>
                <a:gd name="T8" fmla="*/ 14 w 17"/>
                <a:gd name="T9" fmla="*/ 132 h 140"/>
                <a:gd name="T10" fmla="*/ 11 w 17"/>
                <a:gd name="T11" fmla="*/ 140 h 140"/>
                <a:gd name="T12" fmla="*/ 13 w 17"/>
                <a:gd name="T13" fmla="*/ 5 h 140"/>
                <a:gd name="T14" fmla="*/ 13 w 17"/>
                <a:gd name="T15" fmla="*/ 0 h 140"/>
                <a:gd name="T16" fmla="*/ 13 w 17"/>
                <a:gd name="T17" fmla="*/ 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40">
                  <a:moveTo>
                    <a:pt x="11" y="140"/>
                  </a:moveTo>
                  <a:cubicBezTo>
                    <a:pt x="8" y="139"/>
                    <a:pt x="6" y="138"/>
                    <a:pt x="3" y="137"/>
                  </a:cubicBezTo>
                  <a:cubicBezTo>
                    <a:pt x="2" y="135"/>
                    <a:pt x="2" y="134"/>
                    <a:pt x="2" y="132"/>
                  </a:cubicBezTo>
                  <a:cubicBezTo>
                    <a:pt x="0" y="89"/>
                    <a:pt x="11" y="47"/>
                    <a:pt x="13" y="5"/>
                  </a:cubicBezTo>
                  <a:cubicBezTo>
                    <a:pt x="12" y="47"/>
                    <a:pt x="17" y="90"/>
                    <a:pt x="14" y="132"/>
                  </a:cubicBezTo>
                  <a:cubicBezTo>
                    <a:pt x="14" y="135"/>
                    <a:pt x="13" y="138"/>
                    <a:pt x="11" y="140"/>
                  </a:cubicBezTo>
                  <a:moveTo>
                    <a:pt x="13" y="5"/>
                  </a:moveTo>
                  <a:cubicBezTo>
                    <a:pt x="13" y="3"/>
                    <a:pt x="13" y="1"/>
                    <a:pt x="13" y="0"/>
                  </a:cubicBezTo>
                  <a:cubicBezTo>
                    <a:pt x="13" y="1"/>
                    <a:pt x="13" y="3"/>
                    <a:pt x="13" y="5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82">
              <a:extLst>
                <a:ext uri="{FF2B5EF4-FFF2-40B4-BE49-F238E27FC236}">
                  <a16:creationId xmlns:a16="http://schemas.microsoft.com/office/drawing/2014/main" id="{0CF2FB53-2C5B-428E-A743-6E3C9B5F19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0781" y="5818734"/>
              <a:ext cx="213006" cy="479263"/>
            </a:xfrm>
            <a:custGeom>
              <a:avLst/>
              <a:gdLst>
                <a:gd name="T0" fmla="*/ 6 w 56"/>
                <a:gd name="T1" fmla="*/ 126 h 126"/>
                <a:gd name="T2" fmla="*/ 3 w 56"/>
                <a:gd name="T3" fmla="*/ 125 h 126"/>
                <a:gd name="T4" fmla="*/ 4 w 56"/>
                <a:gd name="T5" fmla="*/ 100 h 126"/>
                <a:gd name="T6" fmla="*/ 24 w 56"/>
                <a:gd name="T7" fmla="*/ 50 h 126"/>
                <a:gd name="T8" fmla="*/ 54 w 56"/>
                <a:gd name="T9" fmla="*/ 0 h 126"/>
                <a:gd name="T10" fmla="*/ 32 w 56"/>
                <a:gd name="T11" fmla="*/ 87 h 126"/>
                <a:gd name="T12" fmla="*/ 15 w 56"/>
                <a:gd name="T13" fmla="*/ 119 h 126"/>
                <a:gd name="T14" fmla="*/ 6 w 56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126">
                  <a:moveTo>
                    <a:pt x="6" y="126"/>
                  </a:moveTo>
                  <a:cubicBezTo>
                    <a:pt x="5" y="126"/>
                    <a:pt x="4" y="125"/>
                    <a:pt x="3" y="125"/>
                  </a:cubicBezTo>
                  <a:cubicBezTo>
                    <a:pt x="0" y="117"/>
                    <a:pt x="2" y="108"/>
                    <a:pt x="4" y="100"/>
                  </a:cubicBezTo>
                  <a:cubicBezTo>
                    <a:pt x="9" y="83"/>
                    <a:pt x="16" y="66"/>
                    <a:pt x="24" y="50"/>
                  </a:cubicBezTo>
                  <a:cubicBezTo>
                    <a:pt x="28" y="41"/>
                    <a:pt x="46" y="6"/>
                    <a:pt x="54" y="0"/>
                  </a:cubicBezTo>
                  <a:cubicBezTo>
                    <a:pt x="56" y="23"/>
                    <a:pt x="39" y="66"/>
                    <a:pt x="32" y="87"/>
                  </a:cubicBezTo>
                  <a:cubicBezTo>
                    <a:pt x="27" y="99"/>
                    <a:pt x="23" y="110"/>
                    <a:pt x="15" y="119"/>
                  </a:cubicBezTo>
                  <a:cubicBezTo>
                    <a:pt x="13" y="122"/>
                    <a:pt x="10" y="125"/>
                    <a:pt x="6" y="126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83">
              <a:extLst>
                <a:ext uri="{FF2B5EF4-FFF2-40B4-BE49-F238E27FC236}">
                  <a16:creationId xmlns:a16="http://schemas.microsoft.com/office/drawing/2014/main" id="{17185163-D9FD-440B-BD19-4A6C1CBA7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4095" y="5704624"/>
              <a:ext cx="190184" cy="540121"/>
            </a:xfrm>
            <a:custGeom>
              <a:avLst/>
              <a:gdLst>
                <a:gd name="T0" fmla="*/ 45 w 50"/>
                <a:gd name="T1" fmla="*/ 142 h 142"/>
                <a:gd name="T2" fmla="*/ 37 w 50"/>
                <a:gd name="T3" fmla="*/ 140 h 142"/>
                <a:gd name="T4" fmla="*/ 18 w 50"/>
                <a:gd name="T5" fmla="*/ 105 h 142"/>
                <a:gd name="T6" fmla="*/ 0 w 50"/>
                <a:gd name="T7" fmla="*/ 0 h 142"/>
                <a:gd name="T8" fmla="*/ 40 w 50"/>
                <a:gd name="T9" fmla="*/ 86 h 142"/>
                <a:gd name="T10" fmla="*/ 49 w 50"/>
                <a:gd name="T11" fmla="*/ 133 h 142"/>
                <a:gd name="T12" fmla="*/ 45 w 50"/>
                <a:gd name="T13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142">
                  <a:moveTo>
                    <a:pt x="45" y="142"/>
                  </a:moveTo>
                  <a:cubicBezTo>
                    <a:pt x="42" y="142"/>
                    <a:pt x="39" y="141"/>
                    <a:pt x="37" y="140"/>
                  </a:cubicBezTo>
                  <a:cubicBezTo>
                    <a:pt x="32" y="135"/>
                    <a:pt x="25" y="125"/>
                    <a:pt x="18" y="105"/>
                  </a:cubicBezTo>
                  <a:cubicBezTo>
                    <a:pt x="7" y="75"/>
                    <a:pt x="0" y="0"/>
                    <a:pt x="0" y="0"/>
                  </a:cubicBezTo>
                  <a:cubicBezTo>
                    <a:pt x="0" y="0"/>
                    <a:pt x="35" y="70"/>
                    <a:pt x="40" y="86"/>
                  </a:cubicBezTo>
                  <a:cubicBezTo>
                    <a:pt x="45" y="101"/>
                    <a:pt x="50" y="125"/>
                    <a:pt x="49" y="133"/>
                  </a:cubicBezTo>
                  <a:cubicBezTo>
                    <a:pt x="49" y="138"/>
                    <a:pt x="47" y="141"/>
                    <a:pt x="45" y="142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84">
              <a:extLst>
                <a:ext uri="{FF2B5EF4-FFF2-40B4-BE49-F238E27FC236}">
                  <a16:creationId xmlns:a16="http://schemas.microsoft.com/office/drawing/2014/main" id="{F5E96C88-A695-414B-BA63-4372AEB3F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689" y="6309408"/>
              <a:ext cx="117914" cy="76074"/>
            </a:xfrm>
            <a:custGeom>
              <a:avLst/>
              <a:gdLst>
                <a:gd name="T0" fmla="*/ 20 w 31"/>
                <a:gd name="T1" fmla="*/ 20 h 20"/>
                <a:gd name="T2" fmla="*/ 0 w 31"/>
                <a:gd name="T3" fmla="*/ 20 h 20"/>
                <a:gd name="T4" fmla="*/ 29 w 31"/>
                <a:gd name="T5" fmla="*/ 0 h 20"/>
                <a:gd name="T6" fmla="*/ 31 w 31"/>
                <a:gd name="T7" fmla="*/ 1 h 20"/>
                <a:gd name="T8" fmla="*/ 20 w 31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0">
                  <a:moveTo>
                    <a:pt x="2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15" y="7"/>
                    <a:pt x="24" y="2"/>
                    <a:pt x="29" y="0"/>
                  </a:cubicBezTo>
                  <a:cubicBezTo>
                    <a:pt x="30" y="1"/>
                    <a:pt x="30" y="1"/>
                    <a:pt x="31" y="1"/>
                  </a:cubicBezTo>
                  <a:cubicBezTo>
                    <a:pt x="30" y="5"/>
                    <a:pt x="27" y="11"/>
                    <a:pt x="20" y="20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85">
              <a:extLst>
                <a:ext uri="{FF2B5EF4-FFF2-40B4-BE49-F238E27FC236}">
                  <a16:creationId xmlns:a16="http://schemas.microsoft.com/office/drawing/2014/main" id="{56307C39-0CAA-4201-92B5-18996A80D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3910" y="5948059"/>
              <a:ext cx="213006" cy="399386"/>
            </a:xfrm>
            <a:custGeom>
              <a:avLst/>
              <a:gdLst>
                <a:gd name="T0" fmla="*/ 3 w 56"/>
                <a:gd name="T1" fmla="*/ 105 h 105"/>
                <a:gd name="T2" fmla="*/ 22 w 56"/>
                <a:gd name="T3" fmla="*/ 47 h 105"/>
                <a:gd name="T4" fmla="*/ 56 w 56"/>
                <a:gd name="T5" fmla="*/ 0 h 105"/>
                <a:gd name="T6" fmla="*/ 27 w 56"/>
                <a:gd name="T7" fmla="*/ 68 h 105"/>
                <a:gd name="T8" fmla="*/ 3 w 56"/>
                <a:gd name="T9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105">
                  <a:moveTo>
                    <a:pt x="3" y="105"/>
                  </a:moveTo>
                  <a:cubicBezTo>
                    <a:pt x="3" y="105"/>
                    <a:pt x="0" y="84"/>
                    <a:pt x="22" y="47"/>
                  </a:cubicBezTo>
                  <a:cubicBezTo>
                    <a:pt x="44" y="11"/>
                    <a:pt x="56" y="0"/>
                    <a:pt x="56" y="0"/>
                  </a:cubicBezTo>
                  <a:cubicBezTo>
                    <a:pt x="56" y="0"/>
                    <a:pt x="42" y="39"/>
                    <a:pt x="27" y="68"/>
                  </a:cubicBezTo>
                  <a:cubicBezTo>
                    <a:pt x="13" y="98"/>
                    <a:pt x="3" y="105"/>
                    <a:pt x="3" y="105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86">
              <a:extLst>
                <a:ext uri="{FF2B5EF4-FFF2-40B4-BE49-F238E27FC236}">
                  <a16:creationId xmlns:a16="http://schemas.microsoft.com/office/drawing/2014/main" id="{9D6E19CA-B2B8-4845-8E2C-7410E2113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899" y="6286586"/>
              <a:ext cx="262454" cy="98896"/>
            </a:xfrm>
            <a:custGeom>
              <a:avLst/>
              <a:gdLst>
                <a:gd name="T0" fmla="*/ 35 w 69"/>
                <a:gd name="T1" fmla="*/ 26 h 26"/>
                <a:gd name="T2" fmla="*/ 0 w 69"/>
                <a:gd name="T3" fmla="*/ 26 h 26"/>
                <a:gd name="T4" fmla="*/ 32 w 69"/>
                <a:gd name="T5" fmla="*/ 10 h 26"/>
                <a:gd name="T6" fmla="*/ 62 w 69"/>
                <a:gd name="T7" fmla="*/ 0 h 26"/>
                <a:gd name="T8" fmla="*/ 63 w 69"/>
                <a:gd name="T9" fmla="*/ 0 h 26"/>
                <a:gd name="T10" fmla="*/ 69 w 69"/>
                <a:gd name="T11" fmla="*/ 2 h 26"/>
                <a:gd name="T12" fmla="*/ 60 w 69"/>
                <a:gd name="T13" fmla="*/ 10 h 26"/>
                <a:gd name="T14" fmla="*/ 35 w 69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26">
                  <a:moveTo>
                    <a:pt x="35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11" y="20"/>
                    <a:pt x="21" y="15"/>
                    <a:pt x="32" y="10"/>
                  </a:cubicBezTo>
                  <a:cubicBezTo>
                    <a:pt x="42" y="6"/>
                    <a:pt x="51" y="2"/>
                    <a:pt x="62" y="0"/>
                  </a:cubicBezTo>
                  <a:cubicBezTo>
                    <a:pt x="62" y="0"/>
                    <a:pt x="63" y="0"/>
                    <a:pt x="63" y="0"/>
                  </a:cubicBezTo>
                  <a:cubicBezTo>
                    <a:pt x="65" y="1"/>
                    <a:pt x="67" y="1"/>
                    <a:pt x="69" y="2"/>
                  </a:cubicBezTo>
                  <a:cubicBezTo>
                    <a:pt x="68" y="4"/>
                    <a:pt x="64" y="8"/>
                    <a:pt x="60" y="10"/>
                  </a:cubicBezTo>
                  <a:cubicBezTo>
                    <a:pt x="52" y="16"/>
                    <a:pt x="43" y="21"/>
                    <a:pt x="35" y="26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87">
              <a:extLst>
                <a:ext uri="{FF2B5EF4-FFF2-40B4-BE49-F238E27FC236}">
                  <a16:creationId xmlns:a16="http://schemas.microsoft.com/office/drawing/2014/main" id="{9DF5634C-4E88-4540-9E74-090526917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0658" y="6362659"/>
              <a:ext cx="79877" cy="22822"/>
            </a:xfrm>
            <a:custGeom>
              <a:avLst/>
              <a:gdLst>
                <a:gd name="T0" fmla="*/ 20 w 21"/>
                <a:gd name="T1" fmla="*/ 6 h 6"/>
                <a:gd name="T2" fmla="*/ 0 w 21"/>
                <a:gd name="T3" fmla="*/ 6 h 6"/>
                <a:gd name="T4" fmla="*/ 15 w 21"/>
                <a:gd name="T5" fmla="*/ 0 h 6"/>
                <a:gd name="T6" fmla="*/ 15 w 21"/>
                <a:gd name="T7" fmla="*/ 0 h 6"/>
                <a:gd name="T8" fmla="*/ 20 w 21"/>
                <a:gd name="T9" fmla="*/ 2 h 6"/>
                <a:gd name="T10" fmla="*/ 20 w 21"/>
                <a:gd name="T1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6">
                  <a:moveTo>
                    <a:pt x="2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5" y="3"/>
                    <a:pt x="10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7" y="0"/>
                    <a:pt x="19" y="1"/>
                    <a:pt x="20" y="2"/>
                  </a:cubicBezTo>
                  <a:cubicBezTo>
                    <a:pt x="21" y="3"/>
                    <a:pt x="20" y="4"/>
                    <a:pt x="20" y="6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88">
              <a:extLst>
                <a:ext uri="{FF2B5EF4-FFF2-40B4-BE49-F238E27FC236}">
                  <a16:creationId xmlns:a16="http://schemas.microsoft.com/office/drawing/2014/main" id="{15D31717-7CD3-4D9E-A9D5-7B6C9F7BA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3484" y="5780698"/>
              <a:ext cx="290981" cy="342331"/>
            </a:xfrm>
            <a:custGeom>
              <a:avLst/>
              <a:gdLst>
                <a:gd name="T0" fmla="*/ 76 w 76"/>
                <a:gd name="T1" fmla="*/ 90 h 90"/>
                <a:gd name="T2" fmla="*/ 56 w 76"/>
                <a:gd name="T3" fmla="*/ 84 h 90"/>
                <a:gd name="T4" fmla="*/ 54 w 76"/>
                <a:gd name="T5" fmla="*/ 83 h 90"/>
                <a:gd name="T6" fmla="*/ 0 w 76"/>
                <a:gd name="T7" fmla="*/ 0 h 90"/>
                <a:gd name="T8" fmla="*/ 68 w 76"/>
                <a:gd name="T9" fmla="*/ 74 h 90"/>
                <a:gd name="T10" fmla="*/ 76 w 76"/>
                <a:gd name="T11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90">
                  <a:moveTo>
                    <a:pt x="76" y="90"/>
                  </a:moveTo>
                  <a:cubicBezTo>
                    <a:pt x="69" y="88"/>
                    <a:pt x="63" y="86"/>
                    <a:pt x="56" y="84"/>
                  </a:cubicBezTo>
                  <a:cubicBezTo>
                    <a:pt x="55" y="84"/>
                    <a:pt x="55" y="84"/>
                    <a:pt x="54" y="83"/>
                  </a:cubicBezTo>
                  <a:cubicBezTo>
                    <a:pt x="29" y="62"/>
                    <a:pt x="13" y="30"/>
                    <a:pt x="0" y="0"/>
                  </a:cubicBezTo>
                  <a:cubicBezTo>
                    <a:pt x="25" y="22"/>
                    <a:pt x="48" y="48"/>
                    <a:pt x="68" y="74"/>
                  </a:cubicBezTo>
                  <a:cubicBezTo>
                    <a:pt x="72" y="79"/>
                    <a:pt x="76" y="84"/>
                    <a:pt x="76" y="90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89">
              <a:extLst>
                <a:ext uri="{FF2B5EF4-FFF2-40B4-BE49-F238E27FC236}">
                  <a16:creationId xmlns:a16="http://schemas.microsoft.com/office/drawing/2014/main" id="{39CC46C4-2408-4179-B44F-6615BCC83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6550" y="5788304"/>
              <a:ext cx="258650" cy="376564"/>
            </a:xfrm>
            <a:custGeom>
              <a:avLst/>
              <a:gdLst>
                <a:gd name="T0" fmla="*/ 68 w 68"/>
                <a:gd name="T1" fmla="*/ 99 h 99"/>
                <a:gd name="T2" fmla="*/ 57 w 68"/>
                <a:gd name="T3" fmla="*/ 96 h 99"/>
                <a:gd name="T4" fmla="*/ 48 w 68"/>
                <a:gd name="T5" fmla="*/ 86 h 99"/>
                <a:gd name="T6" fmla="*/ 0 w 68"/>
                <a:gd name="T7" fmla="*/ 0 h 99"/>
                <a:gd name="T8" fmla="*/ 13 w 68"/>
                <a:gd name="T9" fmla="*/ 15 h 99"/>
                <a:gd name="T10" fmla="*/ 25 w 68"/>
                <a:gd name="T11" fmla="*/ 29 h 99"/>
                <a:gd name="T12" fmla="*/ 25 w 68"/>
                <a:gd name="T13" fmla="*/ 29 h 99"/>
                <a:gd name="T14" fmla="*/ 46 w 68"/>
                <a:gd name="T15" fmla="*/ 55 h 99"/>
                <a:gd name="T16" fmla="*/ 60 w 68"/>
                <a:gd name="T17" fmla="*/ 76 h 99"/>
                <a:gd name="T18" fmla="*/ 68 w 68"/>
                <a:gd name="T19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99">
                  <a:moveTo>
                    <a:pt x="68" y="99"/>
                  </a:moveTo>
                  <a:cubicBezTo>
                    <a:pt x="65" y="98"/>
                    <a:pt x="61" y="97"/>
                    <a:pt x="57" y="96"/>
                  </a:cubicBezTo>
                  <a:cubicBezTo>
                    <a:pt x="54" y="93"/>
                    <a:pt x="51" y="90"/>
                    <a:pt x="48" y="86"/>
                  </a:cubicBezTo>
                  <a:cubicBezTo>
                    <a:pt x="28" y="60"/>
                    <a:pt x="12" y="31"/>
                    <a:pt x="0" y="0"/>
                  </a:cubicBezTo>
                  <a:cubicBezTo>
                    <a:pt x="5" y="5"/>
                    <a:pt x="9" y="10"/>
                    <a:pt x="13" y="15"/>
                  </a:cubicBezTo>
                  <a:cubicBezTo>
                    <a:pt x="14" y="16"/>
                    <a:pt x="23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32" y="37"/>
                    <a:pt x="39" y="46"/>
                    <a:pt x="46" y="55"/>
                  </a:cubicBezTo>
                  <a:cubicBezTo>
                    <a:pt x="51" y="61"/>
                    <a:pt x="55" y="69"/>
                    <a:pt x="60" y="76"/>
                  </a:cubicBezTo>
                  <a:cubicBezTo>
                    <a:pt x="64" y="83"/>
                    <a:pt x="67" y="91"/>
                    <a:pt x="68" y="99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90">
              <a:extLst>
                <a:ext uri="{FF2B5EF4-FFF2-40B4-BE49-F238E27FC236}">
                  <a16:creationId xmlns:a16="http://schemas.microsoft.com/office/drawing/2014/main" id="{9C2DEE76-B162-4148-8A6A-E6BA543DCF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1089" y="6237139"/>
              <a:ext cx="346134" cy="148343"/>
            </a:xfrm>
            <a:custGeom>
              <a:avLst/>
              <a:gdLst>
                <a:gd name="T0" fmla="*/ 39 w 91"/>
                <a:gd name="T1" fmla="*/ 39 h 39"/>
                <a:gd name="T2" fmla="*/ 0 w 91"/>
                <a:gd name="T3" fmla="*/ 39 h 39"/>
                <a:gd name="T4" fmla="*/ 21 w 91"/>
                <a:gd name="T5" fmla="*/ 23 h 39"/>
                <a:gd name="T6" fmla="*/ 44 w 91"/>
                <a:gd name="T7" fmla="*/ 11 h 39"/>
                <a:gd name="T8" fmla="*/ 74 w 91"/>
                <a:gd name="T9" fmla="*/ 0 h 39"/>
                <a:gd name="T10" fmla="*/ 79 w 91"/>
                <a:gd name="T11" fmla="*/ 0 h 39"/>
                <a:gd name="T12" fmla="*/ 91 w 91"/>
                <a:gd name="T13" fmla="*/ 4 h 39"/>
                <a:gd name="T14" fmla="*/ 89 w 91"/>
                <a:gd name="T15" fmla="*/ 7 h 39"/>
                <a:gd name="T16" fmla="*/ 69 w 91"/>
                <a:gd name="T17" fmla="*/ 24 h 39"/>
                <a:gd name="T18" fmla="*/ 43 w 91"/>
                <a:gd name="T19" fmla="*/ 37 h 39"/>
                <a:gd name="T20" fmla="*/ 39 w 91"/>
                <a:gd name="T21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39">
                  <a:moveTo>
                    <a:pt x="39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6" y="33"/>
                    <a:pt x="13" y="28"/>
                    <a:pt x="21" y="23"/>
                  </a:cubicBezTo>
                  <a:cubicBezTo>
                    <a:pt x="28" y="18"/>
                    <a:pt x="36" y="15"/>
                    <a:pt x="44" y="11"/>
                  </a:cubicBezTo>
                  <a:cubicBezTo>
                    <a:pt x="53" y="7"/>
                    <a:pt x="63" y="2"/>
                    <a:pt x="74" y="0"/>
                  </a:cubicBezTo>
                  <a:cubicBezTo>
                    <a:pt x="75" y="0"/>
                    <a:pt x="77" y="0"/>
                    <a:pt x="79" y="0"/>
                  </a:cubicBezTo>
                  <a:cubicBezTo>
                    <a:pt x="83" y="1"/>
                    <a:pt x="87" y="2"/>
                    <a:pt x="91" y="4"/>
                  </a:cubicBezTo>
                  <a:cubicBezTo>
                    <a:pt x="91" y="4"/>
                    <a:pt x="90" y="6"/>
                    <a:pt x="89" y="7"/>
                  </a:cubicBezTo>
                  <a:cubicBezTo>
                    <a:pt x="83" y="13"/>
                    <a:pt x="76" y="19"/>
                    <a:pt x="69" y="24"/>
                  </a:cubicBezTo>
                  <a:cubicBezTo>
                    <a:pt x="61" y="29"/>
                    <a:pt x="52" y="33"/>
                    <a:pt x="43" y="37"/>
                  </a:cubicBezTo>
                  <a:cubicBezTo>
                    <a:pt x="42" y="38"/>
                    <a:pt x="41" y="38"/>
                    <a:pt x="39" y="39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91">
              <a:extLst>
                <a:ext uri="{FF2B5EF4-FFF2-40B4-BE49-F238E27FC236}">
                  <a16:creationId xmlns:a16="http://schemas.microsoft.com/office/drawing/2014/main" id="{9602A5CE-B8C8-4F90-908B-581081305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869" y="6191495"/>
              <a:ext cx="399386" cy="178773"/>
            </a:xfrm>
            <a:custGeom>
              <a:avLst/>
              <a:gdLst>
                <a:gd name="T0" fmla="*/ 0 w 105"/>
                <a:gd name="T1" fmla="*/ 47 h 47"/>
                <a:gd name="T2" fmla="*/ 48 w 105"/>
                <a:gd name="T3" fmla="*/ 16 h 47"/>
                <a:gd name="T4" fmla="*/ 91 w 105"/>
                <a:gd name="T5" fmla="*/ 1 h 47"/>
                <a:gd name="T6" fmla="*/ 100 w 105"/>
                <a:gd name="T7" fmla="*/ 0 h 47"/>
                <a:gd name="T8" fmla="*/ 100 w 105"/>
                <a:gd name="T9" fmla="*/ 0 h 47"/>
                <a:gd name="T10" fmla="*/ 104 w 105"/>
                <a:gd name="T11" fmla="*/ 1 h 47"/>
                <a:gd name="T12" fmla="*/ 104 w 105"/>
                <a:gd name="T13" fmla="*/ 5 h 47"/>
                <a:gd name="T14" fmla="*/ 91 w 105"/>
                <a:gd name="T15" fmla="*/ 16 h 47"/>
                <a:gd name="T16" fmla="*/ 0 w 105"/>
                <a:gd name="T17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47">
                  <a:moveTo>
                    <a:pt x="0" y="47"/>
                  </a:moveTo>
                  <a:cubicBezTo>
                    <a:pt x="13" y="33"/>
                    <a:pt x="30" y="24"/>
                    <a:pt x="48" y="16"/>
                  </a:cubicBezTo>
                  <a:cubicBezTo>
                    <a:pt x="61" y="10"/>
                    <a:pt x="75" y="4"/>
                    <a:pt x="91" y="1"/>
                  </a:cubicBezTo>
                  <a:cubicBezTo>
                    <a:pt x="93" y="1"/>
                    <a:pt x="97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1" y="0"/>
                    <a:pt x="102" y="1"/>
                    <a:pt x="104" y="1"/>
                  </a:cubicBezTo>
                  <a:cubicBezTo>
                    <a:pt x="104" y="2"/>
                    <a:pt x="105" y="3"/>
                    <a:pt x="104" y="5"/>
                  </a:cubicBezTo>
                  <a:cubicBezTo>
                    <a:pt x="103" y="10"/>
                    <a:pt x="95" y="14"/>
                    <a:pt x="91" y="16"/>
                  </a:cubicBezTo>
                  <a:cubicBezTo>
                    <a:pt x="63" y="32"/>
                    <a:pt x="32" y="42"/>
                    <a:pt x="0" y="47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92">
              <a:extLst>
                <a:ext uri="{FF2B5EF4-FFF2-40B4-BE49-F238E27FC236}">
                  <a16:creationId xmlns:a16="http://schemas.microsoft.com/office/drawing/2014/main" id="{2EABD017-9344-4BC2-AC9D-3F59038F0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0537" y="5765482"/>
              <a:ext cx="224417" cy="445030"/>
            </a:xfrm>
            <a:custGeom>
              <a:avLst/>
              <a:gdLst>
                <a:gd name="T0" fmla="*/ 59 w 59"/>
                <a:gd name="T1" fmla="*/ 117 h 117"/>
                <a:gd name="T2" fmla="*/ 50 w 59"/>
                <a:gd name="T3" fmla="*/ 115 h 117"/>
                <a:gd name="T4" fmla="*/ 19 w 59"/>
                <a:gd name="T5" fmla="*/ 60 h 117"/>
                <a:gd name="T6" fmla="*/ 8 w 59"/>
                <a:gd name="T7" fmla="*/ 29 h 117"/>
                <a:gd name="T8" fmla="*/ 0 w 59"/>
                <a:gd name="T9" fmla="*/ 0 h 117"/>
                <a:gd name="T10" fmla="*/ 17 w 59"/>
                <a:gd name="T11" fmla="*/ 36 h 117"/>
                <a:gd name="T12" fmla="*/ 37 w 59"/>
                <a:gd name="T13" fmla="*/ 71 h 117"/>
                <a:gd name="T14" fmla="*/ 59 w 59"/>
                <a:gd name="T15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117">
                  <a:moveTo>
                    <a:pt x="59" y="117"/>
                  </a:moveTo>
                  <a:cubicBezTo>
                    <a:pt x="56" y="116"/>
                    <a:pt x="53" y="116"/>
                    <a:pt x="50" y="115"/>
                  </a:cubicBezTo>
                  <a:cubicBezTo>
                    <a:pt x="37" y="98"/>
                    <a:pt x="27" y="79"/>
                    <a:pt x="19" y="60"/>
                  </a:cubicBezTo>
                  <a:cubicBezTo>
                    <a:pt x="15" y="50"/>
                    <a:pt x="11" y="39"/>
                    <a:pt x="8" y="29"/>
                  </a:cubicBezTo>
                  <a:cubicBezTo>
                    <a:pt x="6" y="22"/>
                    <a:pt x="4" y="20"/>
                    <a:pt x="0" y="0"/>
                  </a:cubicBezTo>
                  <a:cubicBezTo>
                    <a:pt x="8" y="15"/>
                    <a:pt x="11" y="25"/>
                    <a:pt x="17" y="36"/>
                  </a:cubicBezTo>
                  <a:cubicBezTo>
                    <a:pt x="23" y="48"/>
                    <a:pt x="30" y="60"/>
                    <a:pt x="37" y="71"/>
                  </a:cubicBezTo>
                  <a:cubicBezTo>
                    <a:pt x="46" y="86"/>
                    <a:pt x="55" y="101"/>
                    <a:pt x="59" y="117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93">
              <a:extLst>
                <a:ext uri="{FF2B5EF4-FFF2-40B4-BE49-F238E27FC236}">
                  <a16:creationId xmlns:a16="http://schemas.microsoft.com/office/drawing/2014/main" id="{E1E83EA0-8707-4EA2-BADA-2DE8A73DBB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3177" y="6130635"/>
              <a:ext cx="412699" cy="155951"/>
            </a:xfrm>
            <a:custGeom>
              <a:avLst/>
              <a:gdLst>
                <a:gd name="T0" fmla="*/ 0 w 108"/>
                <a:gd name="T1" fmla="*/ 41 h 41"/>
                <a:gd name="T2" fmla="*/ 67 w 108"/>
                <a:gd name="T3" fmla="*/ 5 h 41"/>
                <a:gd name="T4" fmla="*/ 91 w 108"/>
                <a:gd name="T5" fmla="*/ 0 h 41"/>
                <a:gd name="T6" fmla="*/ 92 w 108"/>
                <a:gd name="T7" fmla="*/ 0 h 41"/>
                <a:gd name="T8" fmla="*/ 96 w 108"/>
                <a:gd name="T9" fmla="*/ 0 h 41"/>
                <a:gd name="T10" fmla="*/ 107 w 108"/>
                <a:gd name="T11" fmla="*/ 3 h 41"/>
                <a:gd name="T12" fmla="*/ 104 w 108"/>
                <a:gd name="T13" fmla="*/ 7 h 41"/>
                <a:gd name="T14" fmla="*/ 63 w 108"/>
                <a:gd name="T15" fmla="*/ 21 h 41"/>
                <a:gd name="T16" fmla="*/ 0 w 108"/>
                <a:gd name="T17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1">
                  <a:moveTo>
                    <a:pt x="0" y="41"/>
                  </a:moveTo>
                  <a:cubicBezTo>
                    <a:pt x="20" y="25"/>
                    <a:pt x="43" y="13"/>
                    <a:pt x="67" y="5"/>
                  </a:cubicBezTo>
                  <a:cubicBezTo>
                    <a:pt x="75" y="2"/>
                    <a:pt x="83" y="0"/>
                    <a:pt x="91" y="0"/>
                  </a:cubicBezTo>
                  <a:cubicBezTo>
                    <a:pt x="91" y="0"/>
                    <a:pt x="92" y="0"/>
                    <a:pt x="92" y="0"/>
                  </a:cubicBezTo>
                  <a:cubicBezTo>
                    <a:pt x="93" y="0"/>
                    <a:pt x="95" y="0"/>
                    <a:pt x="96" y="0"/>
                  </a:cubicBezTo>
                  <a:cubicBezTo>
                    <a:pt x="100" y="1"/>
                    <a:pt x="104" y="2"/>
                    <a:pt x="107" y="3"/>
                  </a:cubicBezTo>
                  <a:cubicBezTo>
                    <a:pt x="108" y="4"/>
                    <a:pt x="107" y="5"/>
                    <a:pt x="104" y="7"/>
                  </a:cubicBezTo>
                  <a:cubicBezTo>
                    <a:pt x="92" y="14"/>
                    <a:pt x="77" y="17"/>
                    <a:pt x="63" y="21"/>
                  </a:cubicBezTo>
                  <a:cubicBezTo>
                    <a:pt x="42" y="26"/>
                    <a:pt x="21" y="34"/>
                    <a:pt x="0" y="41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94">
              <a:extLst>
                <a:ext uri="{FF2B5EF4-FFF2-40B4-BE49-F238E27FC236}">
                  <a16:creationId xmlns:a16="http://schemas.microsoft.com/office/drawing/2014/main" id="{8BCA32B3-C3D0-4CC9-8D9A-0219ABFF02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2317" y="6084991"/>
              <a:ext cx="916685" cy="300490"/>
            </a:xfrm>
            <a:custGeom>
              <a:avLst/>
              <a:gdLst>
                <a:gd name="T0" fmla="*/ 241 w 241"/>
                <a:gd name="T1" fmla="*/ 79 h 79"/>
                <a:gd name="T2" fmla="*/ 231 w 241"/>
                <a:gd name="T3" fmla="*/ 79 h 79"/>
                <a:gd name="T4" fmla="*/ 222 w 241"/>
                <a:gd name="T5" fmla="*/ 75 h 79"/>
                <a:gd name="T6" fmla="*/ 217 w 241"/>
                <a:gd name="T7" fmla="*/ 73 h 79"/>
                <a:gd name="T8" fmla="*/ 187 w 241"/>
                <a:gd name="T9" fmla="*/ 60 h 79"/>
                <a:gd name="T10" fmla="*/ 185 w 241"/>
                <a:gd name="T11" fmla="*/ 59 h 79"/>
                <a:gd name="T12" fmla="*/ 173 w 241"/>
                <a:gd name="T13" fmla="*/ 55 h 79"/>
                <a:gd name="T14" fmla="*/ 173 w 241"/>
                <a:gd name="T15" fmla="*/ 55 h 79"/>
                <a:gd name="T16" fmla="*/ 167 w 241"/>
                <a:gd name="T17" fmla="*/ 53 h 79"/>
                <a:gd name="T18" fmla="*/ 138 w 241"/>
                <a:gd name="T19" fmla="*/ 44 h 79"/>
                <a:gd name="T20" fmla="*/ 126 w 241"/>
                <a:gd name="T21" fmla="*/ 40 h 79"/>
                <a:gd name="T22" fmla="*/ 94 w 241"/>
                <a:gd name="T23" fmla="*/ 30 h 79"/>
                <a:gd name="T24" fmla="*/ 91 w 241"/>
                <a:gd name="T25" fmla="*/ 29 h 79"/>
                <a:gd name="T26" fmla="*/ 87 w 241"/>
                <a:gd name="T27" fmla="*/ 28 h 79"/>
                <a:gd name="T28" fmla="*/ 44 w 241"/>
                <a:gd name="T29" fmla="*/ 16 h 79"/>
                <a:gd name="T30" fmla="*/ 42 w 241"/>
                <a:gd name="T31" fmla="*/ 15 h 79"/>
                <a:gd name="T32" fmla="*/ 31 w 241"/>
                <a:gd name="T33" fmla="*/ 12 h 79"/>
                <a:gd name="T34" fmla="*/ 0 w 241"/>
                <a:gd name="T35" fmla="*/ 4 h 79"/>
                <a:gd name="T36" fmla="*/ 2 w 241"/>
                <a:gd name="T37" fmla="*/ 3 h 79"/>
                <a:gd name="T38" fmla="*/ 1 w 241"/>
                <a:gd name="T39" fmla="*/ 0 h 79"/>
                <a:gd name="T40" fmla="*/ 20 w 241"/>
                <a:gd name="T41" fmla="*/ 4 h 79"/>
                <a:gd name="T42" fmla="*/ 40 w 241"/>
                <a:gd name="T43" fmla="*/ 10 h 79"/>
                <a:gd name="T44" fmla="*/ 46 w 241"/>
                <a:gd name="T45" fmla="*/ 12 h 79"/>
                <a:gd name="T46" fmla="*/ 66 w 241"/>
                <a:gd name="T47" fmla="*/ 18 h 79"/>
                <a:gd name="T48" fmla="*/ 77 w 241"/>
                <a:gd name="T49" fmla="*/ 21 h 79"/>
                <a:gd name="T50" fmla="*/ 95 w 241"/>
                <a:gd name="T51" fmla="*/ 26 h 79"/>
                <a:gd name="T52" fmla="*/ 110 w 241"/>
                <a:gd name="T53" fmla="*/ 31 h 79"/>
                <a:gd name="T54" fmla="*/ 119 w 241"/>
                <a:gd name="T55" fmla="*/ 33 h 79"/>
                <a:gd name="T56" fmla="*/ 140 w 241"/>
                <a:gd name="T57" fmla="*/ 40 h 79"/>
                <a:gd name="T58" fmla="*/ 148 w 241"/>
                <a:gd name="T59" fmla="*/ 42 h 79"/>
                <a:gd name="T60" fmla="*/ 165 w 241"/>
                <a:gd name="T61" fmla="*/ 48 h 79"/>
                <a:gd name="T62" fmla="*/ 173 w 241"/>
                <a:gd name="T63" fmla="*/ 51 h 79"/>
                <a:gd name="T64" fmla="*/ 175 w 241"/>
                <a:gd name="T65" fmla="*/ 51 h 79"/>
                <a:gd name="T66" fmla="*/ 184 w 241"/>
                <a:gd name="T67" fmla="*/ 55 h 79"/>
                <a:gd name="T68" fmla="*/ 187 w 241"/>
                <a:gd name="T69" fmla="*/ 56 h 79"/>
                <a:gd name="T70" fmla="*/ 241 w 241"/>
                <a:gd name="T7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1" h="79">
                  <a:moveTo>
                    <a:pt x="241" y="79"/>
                  </a:moveTo>
                  <a:cubicBezTo>
                    <a:pt x="231" y="79"/>
                    <a:pt x="231" y="79"/>
                    <a:pt x="231" y="79"/>
                  </a:cubicBezTo>
                  <a:cubicBezTo>
                    <a:pt x="228" y="78"/>
                    <a:pt x="225" y="76"/>
                    <a:pt x="222" y="75"/>
                  </a:cubicBezTo>
                  <a:cubicBezTo>
                    <a:pt x="221" y="74"/>
                    <a:pt x="219" y="73"/>
                    <a:pt x="217" y="73"/>
                  </a:cubicBezTo>
                  <a:cubicBezTo>
                    <a:pt x="207" y="68"/>
                    <a:pt x="197" y="64"/>
                    <a:pt x="187" y="60"/>
                  </a:cubicBezTo>
                  <a:cubicBezTo>
                    <a:pt x="186" y="60"/>
                    <a:pt x="186" y="60"/>
                    <a:pt x="185" y="59"/>
                  </a:cubicBezTo>
                  <a:cubicBezTo>
                    <a:pt x="181" y="58"/>
                    <a:pt x="177" y="57"/>
                    <a:pt x="173" y="55"/>
                  </a:cubicBezTo>
                  <a:cubicBezTo>
                    <a:pt x="173" y="55"/>
                    <a:pt x="173" y="55"/>
                    <a:pt x="173" y="55"/>
                  </a:cubicBezTo>
                  <a:cubicBezTo>
                    <a:pt x="171" y="54"/>
                    <a:pt x="169" y="54"/>
                    <a:pt x="167" y="53"/>
                  </a:cubicBezTo>
                  <a:cubicBezTo>
                    <a:pt x="158" y="50"/>
                    <a:pt x="148" y="47"/>
                    <a:pt x="138" y="44"/>
                  </a:cubicBezTo>
                  <a:cubicBezTo>
                    <a:pt x="134" y="42"/>
                    <a:pt x="130" y="41"/>
                    <a:pt x="126" y="40"/>
                  </a:cubicBezTo>
                  <a:cubicBezTo>
                    <a:pt x="115" y="36"/>
                    <a:pt x="104" y="33"/>
                    <a:pt x="94" y="30"/>
                  </a:cubicBezTo>
                  <a:cubicBezTo>
                    <a:pt x="93" y="30"/>
                    <a:pt x="92" y="29"/>
                    <a:pt x="91" y="29"/>
                  </a:cubicBezTo>
                  <a:cubicBezTo>
                    <a:pt x="89" y="29"/>
                    <a:pt x="88" y="28"/>
                    <a:pt x="87" y="28"/>
                  </a:cubicBezTo>
                  <a:cubicBezTo>
                    <a:pt x="73" y="24"/>
                    <a:pt x="59" y="20"/>
                    <a:pt x="44" y="16"/>
                  </a:cubicBezTo>
                  <a:cubicBezTo>
                    <a:pt x="44" y="15"/>
                    <a:pt x="43" y="15"/>
                    <a:pt x="42" y="15"/>
                  </a:cubicBezTo>
                  <a:cubicBezTo>
                    <a:pt x="39" y="14"/>
                    <a:pt x="35" y="13"/>
                    <a:pt x="31" y="12"/>
                  </a:cubicBezTo>
                  <a:cubicBezTo>
                    <a:pt x="21" y="9"/>
                    <a:pt x="10" y="6"/>
                    <a:pt x="0" y="4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2"/>
                    <a:pt x="2" y="1"/>
                    <a:pt x="1" y="0"/>
                  </a:cubicBezTo>
                  <a:cubicBezTo>
                    <a:pt x="7" y="1"/>
                    <a:pt x="14" y="3"/>
                    <a:pt x="20" y="4"/>
                  </a:cubicBezTo>
                  <a:cubicBezTo>
                    <a:pt x="27" y="6"/>
                    <a:pt x="33" y="8"/>
                    <a:pt x="40" y="10"/>
                  </a:cubicBezTo>
                  <a:cubicBezTo>
                    <a:pt x="42" y="11"/>
                    <a:pt x="44" y="11"/>
                    <a:pt x="46" y="12"/>
                  </a:cubicBezTo>
                  <a:cubicBezTo>
                    <a:pt x="52" y="14"/>
                    <a:pt x="59" y="16"/>
                    <a:pt x="66" y="18"/>
                  </a:cubicBezTo>
                  <a:cubicBezTo>
                    <a:pt x="70" y="19"/>
                    <a:pt x="74" y="20"/>
                    <a:pt x="77" y="21"/>
                  </a:cubicBezTo>
                  <a:cubicBezTo>
                    <a:pt x="83" y="23"/>
                    <a:pt x="89" y="25"/>
                    <a:pt x="95" y="26"/>
                  </a:cubicBezTo>
                  <a:cubicBezTo>
                    <a:pt x="100" y="28"/>
                    <a:pt x="105" y="29"/>
                    <a:pt x="110" y="31"/>
                  </a:cubicBezTo>
                  <a:cubicBezTo>
                    <a:pt x="113" y="32"/>
                    <a:pt x="116" y="32"/>
                    <a:pt x="119" y="33"/>
                  </a:cubicBezTo>
                  <a:cubicBezTo>
                    <a:pt x="126" y="35"/>
                    <a:pt x="133" y="37"/>
                    <a:pt x="140" y="40"/>
                  </a:cubicBezTo>
                  <a:cubicBezTo>
                    <a:pt x="142" y="41"/>
                    <a:pt x="145" y="42"/>
                    <a:pt x="148" y="42"/>
                  </a:cubicBezTo>
                  <a:cubicBezTo>
                    <a:pt x="154" y="44"/>
                    <a:pt x="159" y="46"/>
                    <a:pt x="165" y="48"/>
                  </a:cubicBezTo>
                  <a:cubicBezTo>
                    <a:pt x="168" y="49"/>
                    <a:pt x="170" y="50"/>
                    <a:pt x="173" y="51"/>
                  </a:cubicBezTo>
                  <a:cubicBezTo>
                    <a:pt x="174" y="51"/>
                    <a:pt x="174" y="51"/>
                    <a:pt x="175" y="51"/>
                  </a:cubicBezTo>
                  <a:cubicBezTo>
                    <a:pt x="178" y="53"/>
                    <a:pt x="181" y="54"/>
                    <a:pt x="184" y="55"/>
                  </a:cubicBezTo>
                  <a:cubicBezTo>
                    <a:pt x="185" y="55"/>
                    <a:pt x="186" y="56"/>
                    <a:pt x="187" y="56"/>
                  </a:cubicBezTo>
                  <a:cubicBezTo>
                    <a:pt x="205" y="63"/>
                    <a:pt x="223" y="71"/>
                    <a:pt x="241" y="79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95">
              <a:extLst>
                <a:ext uri="{FF2B5EF4-FFF2-40B4-BE49-F238E27FC236}">
                  <a16:creationId xmlns:a16="http://schemas.microsoft.com/office/drawing/2014/main" id="{E39EF149-60B7-41AF-95B7-5D25E7573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4956" y="6005114"/>
              <a:ext cx="484969" cy="114110"/>
            </a:xfrm>
            <a:custGeom>
              <a:avLst/>
              <a:gdLst>
                <a:gd name="T0" fmla="*/ 89 w 127"/>
                <a:gd name="T1" fmla="*/ 30 h 30"/>
                <a:gd name="T2" fmla="*/ 61 w 127"/>
                <a:gd name="T3" fmla="*/ 27 h 30"/>
                <a:gd name="T4" fmla="*/ 0 w 127"/>
                <a:gd name="T5" fmla="*/ 2 h 30"/>
                <a:gd name="T6" fmla="*/ 23 w 127"/>
                <a:gd name="T7" fmla="*/ 0 h 30"/>
                <a:gd name="T8" fmla="*/ 59 w 127"/>
                <a:gd name="T9" fmla="*/ 2 h 30"/>
                <a:gd name="T10" fmla="*/ 107 w 127"/>
                <a:gd name="T11" fmla="*/ 10 h 30"/>
                <a:gd name="T12" fmla="*/ 126 w 127"/>
                <a:gd name="T13" fmla="*/ 21 h 30"/>
                <a:gd name="T14" fmla="*/ 127 w 127"/>
                <a:gd name="T15" fmla="*/ 24 h 30"/>
                <a:gd name="T16" fmla="*/ 125 w 127"/>
                <a:gd name="T17" fmla="*/ 25 h 30"/>
                <a:gd name="T18" fmla="*/ 89 w 127"/>
                <a:gd name="T1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7" h="30">
                  <a:moveTo>
                    <a:pt x="89" y="30"/>
                  </a:moveTo>
                  <a:cubicBezTo>
                    <a:pt x="80" y="30"/>
                    <a:pt x="70" y="29"/>
                    <a:pt x="61" y="27"/>
                  </a:cubicBezTo>
                  <a:cubicBezTo>
                    <a:pt x="49" y="24"/>
                    <a:pt x="23" y="15"/>
                    <a:pt x="0" y="2"/>
                  </a:cubicBezTo>
                  <a:cubicBezTo>
                    <a:pt x="4" y="1"/>
                    <a:pt x="13" y="0"/>
                    <a:pt x="23" y="0"/>
                  </a:cubicBezTo>
                  <a:cubicBezTo>
                    <a:pt x="37" y="0"/>
                    <a:pt x="53" y="1"/>
                    <a:pt x="59" y="2"/>
                  </a:cubicBezTo>
                  <a:cubicBezTo>
                    <a:pt x="75" y="3"/>
                    <a:pt x="91" y="7"/>
                    <a:pt x="107" y="10"/>
                  </a:cubicBezTo>
                  <a:cubicBezTo>
                    <a:pt x="114" y="12"/>
                    <a:pt x="122" y="15"/>
                    <a:pt x="126" y="21"/>
                  </a:cubicBezTo>
                  <a:cubicBezTo>
                    <a:pt x="127" y="22"/>
                    <a:pt x="127" y="23"/>
                    <a:pt x="127" y="24"/>
                  </a:cubicBezTo>
                  <a:cubicBezTo>
                    <a:pt x="126" y="24"/>
                    <a:pt x="126" y="24"/>
                    <a:pt x="125" y="25"/>
                  </a:cubicBezTo>
                  <a:cubicBezTo>
                    <a:pt x="113" y="28"/>
                    <a:pt x="101" y="30"/>
                    <a:pt x="89" y="30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96">
              <a:extLst>
                <a:ext uri="{FF2B5EF4-FFF2-40B4-BE49-F238E27FC236}">
                  <a16:creationId xmlns:a16="http://schemas.microsoft.com/office/drawing/2014/main" id="{EC2B6662-D841-4967-B5F9-34C4A5EEA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0904" y="5738857"/>
              <a:ext cx="68466" cy="540121"/>
            </a:xfrm>
            <a:custGeom>
              <a:avLst/>
              <a:gdLst>
                <a:gd name="T0" fmla="*/ 2 w 18"/>
                <a:gd name="T1" fmla="*/ 132 h 142"/>
                <a:gd name="T2" fmla="*/ 8 w 18"/>
                <a:gd name="T3" fmla="*/ 142 h 142"/>
                <a:gd name="T4" fmla="*/ 14 w 18"/>
                <a:gd name="T5" fmla="*/ 132 h 142"/>
                <a:gd name="T6" fmla="*/ 14 w 18"/>
                <a:gd name="T7" fmla="*/ 0 h 142"/>
                <a:gd name="T8" fmla="*/ 2 w 18"/>
                <a:gd name="T9" fmla="*/ 13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42">
                  <a:moveTo>
                    <a:pt x="2" y="132"/>
                  </a:moveTo>
                  <a:cubicBezTo>
                    <a:pt x="2" y="136"/>
                    <a:pt x="4" y="142"/>
                    <a:pt x="8" y="142"/>
                  </a:cubicBezTo>
                  <a:cubicBezTo>
                    <a:pt x="12" y="142"/>
                    <a:pt x="14" y="136"/>
                    <a:pt x="14" y="132"/>
                  </a:cubicBezTo>
                  <a:cubicBezTo>
                    <a:pt x="18" y="88"/>
                    <a:pt x="12" y="44"/>
                    <a:pt x="14" y="0"/>
                  </a:cubicBezTo>
                  <a:cubicBezTo>
                    <a:pt x="13" y="44"/>
                    <a:pt x="0" y="88"/>
                    <a:pt x="2" y="132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97">
              <a:extLst>
                <a:ext uri="{FF2B5EF4-FFF2-40B4-BE49-F238E27FC236}">
                  <a16:creationId xmlns:a16="http://schemas.microsoft.com/office/drawing/2014/main" id="{349E586C-7A1D-43DA-9D24-742B3FA65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6978" y="5811127"/>
              <a:ext cx="209202" cy="483066"/>
            </a:xfrm>
            <a:custGeom>
              <a:avLst/>
              <a:gdLst>
                <a:gd name="T0" fmla="*/ 4 w 55"/>
                <a:gd name="T1" fmla="*/ 100 h 127"/>
                <a:gd name="T2" fmla="*/ 3 w 55"/>
                <a:gd name="T3" fmla="*/ 127 h 127"/>
                <a:gd name="T4" fmla="*/ 14 w 55"/>
                <a:gd name="T5" fmla="*/ 120 h 127"/>
                <a:gd name="T6" fmla="*/ 31 w 55"/>
                <a:gd name="T7" fmla="*/ 87 h 127"/>
                <a:gd name="T8" fmla="*/ 54 w 55"/>
                <a:gd name="T9" fmla="*/ 0 h 127"/>
                <a:gd name="T10" fmla="*/ 23 w 55"/>
                <a:gd name="T11" fmla="*/ 50 h 127"/>
                <a:gd name="T12" fmla="*/ 4 w 55"/>
                <a:gd name="T13" fmla="*/ 10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7">
                  <a:moveTo>
                    <a:pt x="4" y="100"/>
                  </a:moveTo>
                  <a:cubicBezTo>
                    <a:pt x="1" y="109"/>
                    <a:pt x="0" y="118"/>
                    <a:pt x="3" y="127"/>
                  </a:cubicBezTo>
                  <a:cubicBezTo>
                    <a:pt x="8" y="126"/>
                    <a:pt x="12" y="123"/>
                    <a:pt x="14" y="120"/>
                  </a:cubicBezTo>
                  <a:cubicBezTo>
                    <a:pt x="22" y="110"/>
                    <a:pt x="27" y="99"/>
                    <a:pt x="31" y="87"/>
                  </a:cubicBezTo>
                  <a:cubicBezTo>
                    <a:pt x="39" y="66"/>
                    <a:pt x="55" y="23"/>
                    <a:pt x="54" y="0"/>
                  </a:cubicBezTo>
                  <a:cubicBezTo>
                    <a:pt x="45" y="6"/>
                    <a:pt x="28" y="41"/>
                    <a:pt x="23" y="50"/>
                  </a:cubicBezTo>
                  <a:cubicBezTo>
                    <a:pt x="15" y="66"/>
                    <a:pt x="8" y="83"/>
                    <a:pt x="4" y="100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98">
              <a:extLst>
                <a:ext uri="{FF2B5EF4-FFF2-40B4-BE49-F238E27FC236}">
                  <a16:creationId xmlns:a16="http://schemas.microsoft.com/office/drawing/2014/main" id="{43F7CA42-083A-4323-AAF8-50981BCD5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0291" y="5697016"/>
              <a:ext cx="190184" cy="551532"/>
            </a:xfrm>
            <a:custGeom>
              <a:avLst/>
              <a:gdLst>
                <a:gd name="T0" fmla="*/ 0 w 50"/>
                <a:gd name="T1" fmla="*/ 0 h 145"/>
                <a:gd name="T2" fmla="*/ 39 w 50"/>
                <a:gd name="T3" fmla="*/ 86 h 145"/>
                <a:gd name="T4" fmla="*/ 49 w 50"/>
                <a:gd name="T5" fmla="*/ 133 h 145"/>
                <a:gd name="T6" fmla="*/ 41 w 50"/>
                <a:gd name="T7" fmla="*/ 144 h 145"/>
                <a:gd name="T8" fmla="*/ 17 w 50"/>
                <a:gd name="T9" fmla="*/ 105 h 145"/>
                <a:gd name="T10" fmla="*/ 0 w 50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145">
                  <a:moveTo>
                    <a:pt x="0" y="0"/>
                  </a:moveTo>
                  <a:cubicBezTo>
                    <a:pt x="0" y="0"/>
                    <a:pt x="34" y="70"/>
                    <a:pt x="39" y="86"/>
                  </a:cubicBezTo>
                  <a:cubicBezTo>
                    <a:pt x="45" y="101"/>
                    <a:pt x="50" y="125"/>
                    <a:pt x="49" y="133"/>
                  </a:cubicBezTo>
                  <a:cubicBezTo>
                    <a:pt x="48" y="141"/>
                    <a:pt x="44" y="145"/>
                    <a:pt x="41" y="144"/>
                  </a:cubicBezTo>
                  <a:cubicBezTo>
                    <a:pt x="38" y="143"/>
                    <a:pt x="27" y="134"/>
                    <a:pt x="17" y="105"/>
                  </a:cubicBezTo>
                  <a:cubicBezTo>
                    <a:pt x="7" y="7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99">
              <a:extLst>
                <a:ext uri="{FF2B5EF4-FFF2-40B4-BE49-F238E27FC236}">
                  <a16:creationId xmlns:a16="http://schemas.microsoft.com/office/drawing/2014/main" id="{4857F6B2-7601-4C20-A767-BAAD8FFE5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1273" y="6297997"/>
              <a:ext cx="342331" cy="289079"/>
            </a:xfrm>
            <a:custGeom>
              <a:avLst/>
              <a:gdLst>
                <a:gd name="T0" fmla="*/ 90 w 90"/>
                <a:gd name="T1" fmla="*/ 0 h 76"/>
                <a:gd name="T2" fmla="*/ 50 w 90"/>
                <a:gd name="T3" fmla="*/ 46 h 76"/>
                <a:gd name="T4" fmla="*/ 0 w 90"/>
                <a:gd name="T5" fmla="*/ 76 h 76"/>
                <a:gd name="T6" fmla="*/ 53 w 90"/>
                <a:gd name="T7" fmla="*/ 25 h 76"/>
                <a:gd name="T8" fmla="*/ 90 w 90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6">
                  <a:moveTo>
                    <a:pt x="90" y="0"/>
                  </a:moveTo>
                  <a:cubicBezTo>
                    <a:pt x="90" y="0"/>
                    <a:pt x="84" y="21"/>
                    <a:pt x="50" y="46"/>
                  </a:cubicBezTo>
                  <a:cubicBezTo>
                    <a:pt x="15" y="71"/>
                    <a:pt x="0" y="76"/>
                    <a:pt x="0" y="76"/>
                  </a:cubicBezTo>
                  <a:cubicBezTo>
                    <a:pt x="0" y="76"/>
                    <a:pt x="28" y="46"/>
                    <a:pt x="53" y="25"/>
                  </a:cubicBezTo>
                  <a:cubicBezTo>
                    <a:pt x="78" y="3"/>
                    <a:pt x="90" y="0"/>
                    <a:pt x="90" y="0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100">
              <a:extLst>
                <a:ext uri="{FF2B5EF4-FFF2-40B4-BE49-F238E27FC236}">
                  <a16:creationId xmlns:a16="http://schemas.microsoft.com/office/drawing/2014/main" id="{346F1667-00AE-47F0-BD4A-6D9BA2BCC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6302" y="5944255"/>
              <a:ext cx="216809" cy="395582"/>
            </a:xfrm>
            <a:custGeom>
              <a:avLst/>
              <a:gdLst>
                <a:gd name="T0" fmla="*/ 3 w 57"/>
                <a:gd name="T1" fmla="*/ 104 h 104"/>
                <a:gd name="T2" fmla="*/ 22 w 57"/>
                <a:gd name="T3" fmla="*/ 46 h 104"/>
                <a:gd name="T4" fmla="*/ 57 w 57"/>
                <a:gd name="T5" fmla="*/ 0 h 104"/>
                <a:gd name="T6" fmla="*/ 28 w 57"/>
                <a:gd name="T7" fmla="*/ 67 h 104"/>
                <a:gd name="T8" fmla="*/ 3 w 57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04">
                  <a:moveTo>
                    <a:pt x="3" y="104"/>
                  </a:moveTo>
                  <a:cubicBezTo>
                    <a:pt x="3" y="104"/>
                    <a:pt x="0" y="83"/>
                    <a:pt x="22" y="46"/>
                  </a:cubicBezTo>
                  <a:cubicBezTo>
                    <a:pt x="44" y="10"/>
                    <a:pt x="57" y="0"/>
                    <a:pt x="57" y="0"/>
                  </a:cubicBezTo>
                  <a:cubicBezTo>
                    <a:pt x="57" y="0"/>
                    <a:pt x="42" y="38"/>
                    <a:pt x="28" y="67"/>
                  </a:cubicBezTo>
                  <a:cubicBezTo>
                    <a:pt x="13" y="97"/>
                    <a:pt x="3" y="104"/>
                    <a:pt x="3" y="104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101">
              <a:extLst>
                <a:ext uri="{FF2B5EF4-FFF2-40B4-BE49-F238E27FC236}">
                  <a16:creationId xmlns:a16="http://schemas.microsoft.com/office/drawing/2014/main" id="{8BB3F5F6-0ECE-4757-9B81-A29FA842DC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5875" y="6271371"/>
              <a:ext cx="509692" cy="254846"/>
            </a:xfrm>
            <a:custGeom>
              <a:avLst/>
              <a:gdLst>
                <a:gd name="T0" fmla="*/ 91 w 134"/>
                <a:gd name="T1" fmla="*/ 13 h 67"/>
                <a:gd name="T2" fmla="*/ 0 w 134"/>
                <a:gd name="T3" fmla="*/ 67 h 67"/>
                <a:gd name="T4" fmla="*/ 120 w 134"/>
                <a:gd name="T5" fmla="*/ 13 h 67"/>
                <a:gd name="T6" fmla="*/ 121 w 134"/>
                <a:gd name="T7" fmla="*/ 2 h 67"/>
                <a:gd name="T8" fmla="*/ 91 w 134"/>
                <a:gd name="T9" fmla="*/ 1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67">
                  <a:moveTo>
                    <a:pt x="91" y="13"/>
                  </a:moveTo>
                  <a:cubicBezTo>
                    <a:pt x="59" y="27"/>
                    <a:pt x="28" y="45"/>
                    <a:pt x="0" y="67"/>
                  </a:cubicBezTo>
                  <a:cubicBezTo>
                    <a:pt x="43" y="60"/>
                    <a:pt x="82" y="36"/>
                    <a:pt x="120" y="13"/>
                  </a:cubicBezTo>
                  <a:cubicBezTo>
                    <a:pt x="126" y="9"/>
                    <a:pt x="134" y="0"/>
                    <a:pt x="121" y="2"/>
                  </a:cubicBezTo>
                  <a:cubicBezTo>
                    <a:pt x="111" y="5"/>
                    <a:pt x="101" y="8"/>
                    <a:pt x="91" y="13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Freeform 102">
              <a:extLst>
                <a:ext uri="{FF2B5EF4-FFF2-40B4-BE49-F238E27FC236}">
                  <a16:creationId xmlns:a16="http://schemas.microsoft.com/office/drawing/2014/main" id="{25BFA868-05AC-4853-8CFA-0C3FA0C0F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6672" y="6343641"/>
              <a:ext cx="308098" cy="292883"/>
            </a:xfrm>
            <a:custGeom>
              <a:avLst/>
              <a:gdLst>
                <a:gd name="T0" fmla="*/ 24 w 81"/>
                <a:gd name="T1" fmla="*/ 32 h 77"/>
                <a:gd name="T2" fmla="*/ 0 w 81"/>
                <a:gd name="T3" fmla="*/ 77 h 77"/>
                <a:gd name="T4" fmla="*/ 51 w 81"/>
                <a:gd name="T5" fmla="*/ 33 h 77"/>
                <a:gd name="T6" fmla="*/ 64 w 81"/>
                <a:gd name="T7" fmla="*/ 3 h 77"/>
                <a:gd name="T8" fmla="*/ 24 w 81"/>
                <a:gd name="T9" fmla="*/ 3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77">
                  <a:moveTo>
                    <a:pt x="24" y="32"/>
                  </a:moveTo>
                  <a:cubicBezTo>
                    <a:pt x="14" y="46"/>
                    <a:pt x="6" y="61"/>
                    <a:pt x="0" y="77"/>
                  </a:cubicBezTo>
                  <a:cubicBezTo>
                    <a:pt x="17" y="63"/>
                    <a:pt x="34" y="48"/>
                    <a:pt x="51" y="33"/>
                  </a:cubicBezTo>
                  <a:cubicBezTo>
                    <a:pt x="55" y="30"/>
                    <a:pt x="81" y="0"/>
                    <a:pt x="64" y="3"/>
                  </a:cubicBezTo>
                  <a:cubicBezTo>
                    <a:pt x="49" y="5"/>
                    <a:pt x="33" y="21"/>
                    <a:pt x="24" y="32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103">
              <a:extLst>
                <a:ext uri="{FF2B5EF4-FFF2-40B4-BE49-F238E27FC236}">
                  <a16:creationId xmlns:a16="http://schemas.microsoft.com/office/drawing/2014/main" id="{7D50D4EA-3B6A-4451-A698-A71046A6B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5876" y="5773090"/>
              <a:ext cx="294785" cy="353742"/>
            </a:xfrm>
            <a:custGeom>
              <a:avLst/>
              <a:gdLst>
                <a:gd name="T0" fmla="*/ 55 w 77"/>
                <a:gd name="T1" fmla="*/ 83 h 93"/>
                <a:gd name="T2" fmla="*/ 76 w 77"/>
                <a:gd name="T3" fmla="*/ 91 h 93"/>
                <a:gd name="T4" fmla="*/ 69 w 77"/>
                <a:gd name="T5" fmla="*/ 74 h 93"/>
                <a:gd name="T6" fmla="*/ 0 w 77"/>
                <a:gd name="T7" fmla="*/ 0 h 93"/>
                <a:gd name="T8" fmla="*/ 55 w 77"/>
                <a:gd name="T9" fmla="*/ 8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93">
                  <a:moveTo>
                    <a:pt x="55" y="83"/>
                  </a:moveTo>
                  <a:cubicBezTo>
                    <a:pt x="61" y="89"/>
                    <a:pt x="69" y="93"/>
                    <a:pt x="76" y="91"/>
                  </a:cubicBezTo>
                  <a:cubicBezTo>
                    <a:pt x="77" y="85"/>
                    <a:pt x="73" y="79"/>
                    <a:pt x="69" y="74"/>
                  </a:cubicBezTo>
                  <a:cubicBezTo>
                    <a:pt x="48" y="48"/>
                    <a:pt x="26" y="22"/>
                    <a:pt x="0" y="0"/>
                  </a:cubicBezTo>
                  <a:cubicBezTo>
                    <a:pt x="13" y="30"/>
                    <a:pt x="29" y="62"/>
                    <a:pt x="55" y="83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104">
              <a:extLst>
                <a:ext uri="{FF2B5EF4-FFF2-40B4-BE49-F238E27FC236}">
                  <a16:creationId xmlns:a16="http://schemas.microsoft.com/office/drawing/2014/main" id="{87824AD8-8FE6-43E6-894F-FA30BE96A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2746" y="5780698"/>
              <a:ext cx="254846" cy="380367"/>
            </a:xfrm>
            <a:custGeom>
              <a:avLst/>
              <a:gdLst>
                <a:gd name="T0" fmla="*/ 47 w 67"/>
                <a:gd name="T1" fmla="*/ 86 h 100"/>
                <a:gd name="T2" fmla="*/ 67 w 67"/>
                <a:gd name="T3" fmla="*/ 99 h 100"/>
                <a:gd name="T4" fmla="*/ 59 w 67"/>
                <a:gd name="T5" fmla="*/ 76 h 100"/>
                <a:gd name="T6" fmla="*/ 45 w 67"/>
                <a:gd name="T7" fmla="*/ 55 h 100"/>
                <a:gd name="T8" fmla="*/ 24 w 67"/>
                <a:gd name="T9" fmla="*/ 29 h 100"/>
                <a:gd name="T10" fmla="*/ 12 w 67"/>
                <a:gd name="T11" fmla="*/ 15 h 100"/>
                <a:gd name="T12" fmla="*/ 0 w 67"/>
                <a:gd name="T13" fmla="*/ 0 h 100"/>
                <a:gd name="T14" fmla="*/ 47 w 67"/>
                <a:gd name="T15" fmla="*/ 8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100">
                  <a:moveTo>
                    <a:pt x="47" y="86"/>
                  </a:moveTo>
                  <a:cubicBezTo>
                    <a:pt x="52" y="93"/>
                    <a:pt x="59" y="100"/>
                    <a:pt x="67" y="99"/>
                  </a:cubicBezTo>
                  <a:cubicBezTo>
                    <a:pt x="67" y="91"/>
                    <a:pt x="63" y="83"/>
                    <a:pt x="59" y="76"/>
                  </a:cubicBezTo>
                  <a:cubicBezTo>
                    <a:pt x="55" y="69"/>
                    <a:pt x="50" y="62"/>
                    <a:pt x="45" y="55"/>
                  </a:cubicBezTo>
                  <a:cubicBezTo>
                    <a:pt x="39" y="46"/>
                    <a:pt x="32" y="38"/>
                    <a:pt x="24" y="29"/>
                  </a:cubicBezTo>
                  <a:cubicBezTo>
                    <a:pt x="23" y="29"/>
                    <a:pt x="14" y="16"/>
                    <a:pt x="12" y="15"/>
                  </a:cubicBezTo>
                  <a:cubicBezTo>
                    <a:pt x="8" y="10"/>
                    <a:pt x="4" y="5"/>
                    <a:pt x="0" y="0"/>
                  </a:cubicBezTo>
                  <a:cubicBezTo>
                    <a:pt x="11" y="31"/>
                    <a:pt x="28" y="60"/>
                    <a:pt x="47" y="86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105">
              <a:extLst>
                <a:ext uri="{FF2B5EF4-FFF2-40B4-BE49-F238E27FC236}">
                  <a16:creationId xmlns:a16="http://schemas.microsoft.com/office/drawing/2014/main" id="{45E2B1CC-4699-453B-9210-9BB6D05A403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1212" y="6218120"/>
              <a:ext cx="448833" cy="251043"/>
            </a:xfrm>
            <a:custGeom>
              <a:avLst/>
              <a:gdLst>
                <a:gd name="T0" fmla="*/ 63 w 118"/>
                <a:gd name="T1" fmla="*/ 14 h 66"/>
                <a:gd name="T2" fmla="*/ 40 w 118"/>
                <a:gd name="T3" fmla="*/ 26 h 66"/>
                <a:gd name="T4" fmla="*/ 0 w 118"/>
                <a:gd name="T5" fmla="*/ 66 h 66"/>
                <a:gd name="T6" fmla="*/ 33 w 118"/>
                <a:gd name="T7" fmla="*/ 54 h 66"/>
                <a:gd name="T8" fmla="*/ 62 w 118"/>
                <a:gd name="T9" fmla="*/ 41 h 66"/>
                <a:gd name="T10" fmla="*/ 88 w 118"/>
                <a:gd name="T11" fmla="*/ 27 h 66"/>
                <a:gd name="T12" fmla="*/ 108 w 118"/>
                <a:gd name="T13" fmla="*/ 10 h 66"/>
                <a:gd name="T14" fmla="*/ 93 w 118"/>
                <a:gd name="T15" fmla="*/ 4 h 66"/>
                <a:gd name="T16" fmla="*/ 63 w 118"/>
                <a:gd name="T17" fmla="*/ 1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66">
                  <a:moveTo>
                    <a:pt x="63" y="14"/>
                  </a:moveTo>
                  <a:cubicBezTo>
                    <a:pt x="55" y="18"/>
                    <a:pt x="47" y="22"/>
                    <a:pt x="40" y="26"/>
                  </a:cubicBezTo>
                  <a:cubicBezTo>
                    <a:pt x="24" y="36"/>
                    <a:pt x="10" y="50"/>
                    <a:pt x="0" y="66"/>
                  </a:cubicBezTo>
                  <a:cubicBezTo>
                    <a:pt x="12" y="64"/>
                    <a:pt x="22" y="59"/>
                    <a:pt x="33" y="54"/>
                  </a:cubicBezTo>
                  <a:cubicBezTo>
                    <a:pt x="43" y="50"/>
                    <a:pt x="53" y="45"/>
                    <a:pt x="62" y="41"/>
                  </a:cubicBezTo>
                  <a:cubicBezTo>
                    <a:pt x="71" y="36"/>
                    <a:pt x="80" y="32"/>
                    <a:pt x="88" y="27"/>
                  </a:cubicBezTo>
                  <a:cubicBezTo>
                    <a:pt x="96" y="22"/>
                    <a:pt x="102" y="17"/>
                    <a:pt x="108" y="10"/>
                  </a:cubicBezTo>
                  <a:cubicBezTo>
                    <a:pt x="118" y="0"/>
                    <a:pt x="98" y="2"/>
                    <a:pt x="93" y="4"/>
                  </a:cubicBezTo>
                  <a:cubicBezTo>
                    <a:pt x="83" y="6"/>
                    <a:pt x="73" y="10"/>
                    <a:pt x="63" y="14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106">
              <a:extLst>
                <a:ext uri="{FF2B5EF4-FFF2-40B4-BE49-F238E27FC236}">
                  <a16:creationId xmlns:a16="http://schemas.microsoft.com/office/drawing/2014/main" id="{2DB097BD-1F76-42CB-A622-145FA0A8F0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5262" y="6176279"/>
              <a:ext cx="406993" cy="186380"/>
            </a:xfrm>
            <a:custGeom>
              <a:avLst/>
              <a:gdLst>
                <a:gd name="T0" fmla="*/ 48 w 107"/>
                <a:gd name="T1" fmla="*/ 18 h 49"/>
                <a:gd name="T2" fmla="*/ 0 w 107"/>
                <a:gd name="T3" fmla="*/ 49 h 49"/>
                <a:gd name="T4" fmla="*/ 92 w 107"/>
                <a:gd name="T5" fmla="*/ 18 h 49"/>
                <a:gd name="T6" fmla="*/ 105 w 107"/>
                <a:gd name="T7" fmla="*/ 7 h 49"/>
                <a:gd name="T8" fmla="*/ 91 w 107"/>
                <a:gd name="T9" fmla="*/ 4 h 49"/>
                <a:gd name="T10" fmla="*/ 48 w 107"/>
                <a:gd name="T11" fmla="*/ 1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49">
                  <a:moveTo>
                    <a:pt x="48" y="18"/>
                  </a:moveTo>
                  <a:cubicBezTo>
                    <a:pt x="31" y="26"/>
                    <a:pt x="13" y="35"/>
                    <a:pt x="0" y="49"/>
                  </a:cubicBezTo>
                  <a:cubicBezTo>
                    <a:pt x="32" y="45"/>
                    <a:pt x="63" y="34"/>
                    <a:pt x="92" y="18"/>
                  </a:cubicBezTo>
                  <a:cubicBezTo>
                    <a:pt x="96" y="16"/>
                    <a:pt x="103" y="12"/>
                    <a:pt x="105" y="7"/>
                  </a:cubicBezTo>
                  <a:cubicBezTo>
                    <a:pt x="107" y="0"/>
                    <a:pt x="96" y="3"/>
                    <a:pt x="91" y="4"/>
                  </a:cubicBezTo>
                  <a:cubicBezTo>
                    <a:pt x="76" y="6"/>
                    <a:pt x="62" y="12"/>
                    <a:pt x="48" y="18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Freeform 107">
              <a:extLst>
                <a:ext uri="{FF2B5EF4-FFF2-40B4-BE49-F238E27FC236}">
                  <a16:creationId xmlns:a16="http://schemas.microsoft.com/office/drawing/2014/main" id="{23B98913-5D44-483C-BABB-E0D46310C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2930" y="5757876"/>
              <a:ext cx="224417" cy="460244"/>
            </a:xfrm>
            <a:custGeom>
              <a:avLst/>
              <a:gdLst>
                <a:gd name="T0" fmla="*/ 52 w 59"/>
                <a:gd name="T1" fmla="*/ 116 h 121"/>
                <a:gd name="T2" fmla="*/ 59 w 59"/>
                <a:gd name="T3" fmla="*/ 119 h 121"/>
                <a:gd name="T4" fmla="*/ 37 w 59"/>
                <a:gd name="T5" fmla="*/ 71 h 121"/>
                <a:gd name="T6" fmla="*/ 18 w 59"/>
                <a:gd name="T7" fmla="*/ 37 h 121"/>
                <a:gd name="T8" fmla="*/ 0 w 59"/>
                <a:gd name="T9" fmla="*/ 0 h 121"/>
                <a:gd name="T10" fmla="*/ 8 w 59"/>
                <a:gd name="T11" fmla="*/ 29 h 121"/>
                <a:gd name="T12" fmla="*/ 20 w 59"/>
                <a:gd name="T13" fmla="*/ 60 h 121"/>
                <a:gd name="T14" fmla="*/ 52 w 59"/>
                <a:gd name="T15" fmla="*/ 1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121">
                  <a:moveTo>
                    <a:pt x="52" y="116"/>
                  </a:moveTo>
                  <a:cubicBezTo>
                    <a:pt x="54" y="119"/>
                    <a:pt x="57" y="121"/>
                    <a:pt x="59" y="119"/>
                  </a:cubicBezTo>
                  <a:cubicBezTo>
                    <a:pt x="56" y="102"/>
                    <a:pt x="46" y="86"/>
                    <a:pt x="37" y="71"/>
                  </a:cubicBezTo>
                  <a:cubicBezTo>
                    <a:pt x="30" y="60"/>
                    <a:pt x="24" y="48"/>
                    <a:pt x="18" y="37"/>
                  </a:cubicBezTo>
                  <a:cubicBezTo>
                    <a:pt x="11" y="25"/>
                    <a:pt x="8" y="15"/>
                    <a:pt x="0" y="0"/>
                  </a:cubicBezTo>
                  <a:cubicBezTo>
                    <a:pt x="5" y="20"/>
                    <a:pt x="6" y="23"/>
                    <a:pt x="8" y="29"/>
                  </a:cubicBezTo>
                  <a:cubicBezTo>
                    <a:pt x="12" y="39"/>
                    <a:pt x="15" y="50"/>
                    <a:pt x="20" y="60"/>
                  </a:cubicBezTo>
                  <a:cubicBezTo>
                    <a:pt x="28" y="80"/>
                    <a:pt x="38" y="99"/>
                    <a:pt x="52" y="116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Freeform 108">
              <a:extLst>
                <a:ext uri="{FF2B5EF4-FFF2-40B4-BE49-F238E27FC236}">
                  <a16:creationId xmlns:a16="http://schemas.microsoft.com/office/drawing/2014/main" id="{ECFBF971-3F2A-4569-BF50-4645250F0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5569" y="6123028"/>
              <a:ext cx="443129" cy="155951"/>
            </a:xfrm>
            <a:custGeom>
              <a:avLst/>
              <a:gdLst>
                <a:gd name="T0" fmla="*/ 67 w 116"/>
                <a:gd name="T1" fmla="*/ 5 h 41"/>
                <a:gd name="T2" fmla="*/ 0 w 116"/>
                <a:gd name="T3" fmla="*/ 41 h 41"/>
                <a:gd name="T4" fmla="*/ 64 w 116"/>
                <a:gd name="T5" fmla="*/ 21 h 41"/>
                <a:gd name="T6" fmla="*/ 105 w 116"/>
                <a:gd name="T7" fmla="*/ 7 h 41"/>
                <a:gd name="T8" fmla="*/ 92 w 116"/>
                <a:gd name="T9" fmla="*/ 0 h 41"/>
                <a:gd name="T10" fmla="*/ 67 w 116"/>
                <a:gd name="T11" fmla="*/ 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" h="41">
                  <a:moveTo>
                    <a:pt x="67" y="5"/>
                  </a:moveTo>
                  <a:cubicBezTo>
                    <a:pt x="43" y="13"/>
                    <a:pt x="20" y="25"/>
                    <a:pt x="0" y="41"/>
                  </a:cubicBezTo>
                  <a:cubicBezTo>
                    <a:pt x="21" y="34"/>
                    <a:pt x="42" y="26"/>
                    <a:pt x="64" y="21"/>
                  </a:cubicBezTo>
                  <a:cubicBezTo>
                    <a:pt x="78" y="17"/>
                    <a:pt x="92" y="15"/>
                    <a:pt x="105" y="7"/>
                  </a:cubicBezTo>
                  <a:cubicBezTo>
                    <a:pt x="116" y="1"/>
                    <a:pt x="95" y="0"/>
                    <a:pt x="92" y="0"/>
                  </a:cubicBezTo>
                  <a:cubicBezTo>
                    <a:pt x="83" y="0"/>
                    <a:pt x="75" y="2"/>
                    <a:pt x="67" y="5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Freeform 109">
              <a:extLst>
                <a:ext uri="{FF2B5EF4-FFF2-40B4-BE49-F238E27FC236}">
                  <a16:creationId xmlns:a16="http://schemas.microsoft.com/office/drawing/2014/main" id="{F45EA4FA-33D6-4925-9794-64969310B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5262" y="6065973"/>
              <a:ext cx="1289445" cy="505888"/>
            </a:xfrm>
            <a:custGeom>
              <a:avLst/>
              <a:gdLst>
                <a:gd name="T0" fmla="*/ 0 w 339"/>
                <a:gd name="T1" fmla="*/ 4 h 133"/>
                <a:gd name="T2" fmla="*/ 58 w 339"/>
                <a:gd name="T3" fmla="*/ 19 h 133"/>
                <a:gd name="T4" fmla="*/ 107 w 339"/>
                <a:gd name="T5" fmla="*/ 33 h 133"/>
                <a:gd name="T6" fmla="*/ 187 w 339"/>
                <a:gd name="T7" fmla="*/ 58 h 133"/>
                <a:gd name="T8" fmla="*/ 337 w 339"/>
                <a:gd name="T9" fmla="*/ 133 h 133"/>
                <a:gd name="T10" fmla="*/ 339 w 339"/>
                <a:gd name="T11" fmla="*/ 130 h 133"/>
                <a:gd name="T12" fmla="*/ 188 w 339"/>
                <a:gd name="T13" fmla="*/ 55 h 133"/>
                <a:gd name="T14" fmla="*/ 108 w 339"/>
                <a:gd name="T15" fmla="*/ 29 h 133"/>
                <a:gd name="T16" fmla="*/ 59 w 339"/>
                <a:gd name="T17" fmla="*/ 15 h 133"/>
                <a:gd name="T18" fmla="*/ 1 w 339"/>
                <a:gd name="T19" fmla="*/ 0 h 133"/>
                <a:gd name="T20" fmla="*/ 0 w 339"/>
                <a:gd name="T21" fmla="*/ 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9" h="133">
                  <a:moveTo>
                    <a:pt x="0" y="4"/>
                  </a:moveTo>
                  <a:cubicBezTo>
                    <a:pt x="20" y="8"/>
                    <a:pt x="39" y="13"/>
                    <a:pt x="58" y="19"/>
                  </a:cubicBezTo>
                  <a:cubicBezTo>
                    <a:pt x="74" y="24"/>
                    <a:pt x="91" y="28"/>
                    <a:pt x="107" y="33"/>
                  </a:cubicBezTo>
                  <a:cubicBezTo>
                    <a:pt x="134" y="41"/>
                    <a:pt x="160" y="49"/>
                    <a:pt x="187" y="58"/>
                  </a:cubicBezTo>
                  <a:cubicBezTo>
                    <a:pt x="239" y="77"/>
                    <a:pt x="290" y="103"/>
                    <a:pt x="337" y="133"/>
                  </a:cubicBezTo>
                  <a:cubicBezTo>
                    <a:pt x="339" y="130"/>
                    <a:pt x="339" y="130"/>
                    <a:pt x="339" y="130"/>
                  </a:cubicBezTo>
                  <a:cubicBezTo>
                    <a:pt x="292" y="99"/>
                    <a:pt x="241" y="74"/>
                    <a:pt x="188" y="55"/>
                  </a:cubicBezTo>
                  <a:cubicBezTo>
                    <a:pt x="162" y="45"/>
                    <a:pt x="135" y="37"/>
                    <a:pt x="108" y="29"/>
                  </a:cubicBezTo>
                  <a:cubicBezTo>
                    <a:pt x="92" y="25"/>
                    <a:pt x="75" y="20"/>
                    <a:pt x="59" y="15"/>
                  </a:cubicBezTo>
                  <a:cubicBezTo>
                    <a:pt x="40" y="9"/>
                    <a:pt x="21" y="4"/>
                    <a:pt x="1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8090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110">
              <a:extLst>
                <a:ext uri="{FF2B5EF4-FFF2-40B4-BE49-F238E27FC236}">
                  <a16:creationId xmlns:a16="http://schemas.microsoft.com/office/drawing/2014/main" id="{2329FD9D-FF51-4BF6-8251-4642A6CFA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7348" y="5989900"/>
              <a:ext cx="488773" cy="129325"/>
            </a:xfrm>
            <a:custGeom>
              <a:avLst/>
              <a:gdLst>
                <a:gd name="T0" fmla="*/ 62 w 128"/>
                <a:gd name="T1" fmla="*/ 29 h 34"/>
                <a:gd name="T2" fmla="*/ 128 w 128"/>
                <a:gd name="T3" fmla="*/ 26 h 34"/>
                <a:gd name="T4" fmla="*/ 107 w 128"/>
                <a:gd name="T5" fmla="*/ 13 h 34"/>
                <a:gd name="T6" fmla="*/ 59 w 128"/>
                <a:gd name="T7" fmla="*/ 4 h 34"/>
                <a:gd name="T8" fmla="*/ 0 w 128"/>
                <a:gd name="T9" fmla="*/ 4 h 34"/>
                <a:gd name="T10" fmla="*/ 62 w 128"/>
                <a:gd name="T11" fmla="*/ 2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8" h="34">
                  <a:moveTo>
                    <a:pt x="62" y="29"/>
                  </a:moveTo>
                  <a:cubicBezTo>
                    <a:pt x="83" y="34"/>
                    <a:pt x="107" y="33"/>
                    <a:pt x="128" y="26"/>
                  </a:cubicBezTo>
                  <a:cubicBezTo>
                    <a:pt x="125" y="18"/>
                    <a:pt x="116" y="14"/>
                    <a:pt x="107" y="13"/>
                  </a:cubicBezTo>
                  <a:cubicBezTo>
                    <a:pt x="91" y="9"/>
                    <a:pt x="75" y="5"/>
                    <a:pt x="59" y="4"/>
                  </a:cubicBezTo>
                  <a:cubicBezTo>
                    <a:pt x="49" y="3"/>
                    <a:pt x="12" y="0"/>
                    <a:pt x="0" y="4"/>
                  </a:cubicBezTo>
                  <a:cubicBezTo>
                    <a:pt x="24" y="17"/>
                    <a:pt x="49" y="26"/>
                    <a:pt x="62" y="29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2" name="Group 501">
            <a:extLst>
              <a:ext uri="{FF2B5EF4-FFF2-40B4-BE49-F238E27FC236}">
                <a16:creationId xmlns:a16="http://schemas.microsoft.com/office/drawing/2014/main" id="{71BEE61D-2096-4699-8008-9540890B04AB}"/>
              </a:ext>
            </a:extLst>
          </p:cNvPr>
          <p:cNvGrpSpPr/>
          <p:nvPr/>
        </p:nvGrpSpPr>
        <p:grpSpPr>
          <a:xfrm>
            <a:off x="1413099" y="2407725"/>
            <a:ext cx="1300856" cy="1812077"/>
            <a:chOff x="1432697" y="2283219"/>
            <a:chExt cx="1572819" cy="2190918"/>
          </a:xfrm>
        </p:grpSpPr>
        <p:sp>
          <p:nvSpPr>
            <p:cNvPr id="222" name="Oval 17">
              <a:extLst>
                <a:ext uri="{FF2B5EF4-FFF2-40B4-BE49-F238E27FC236}">
                  <a16:creationId xmlns:a16="http://schemas.microsoft.com/office/drawing/2014/main" id="{02CBC05A-D079-4D7C-9F54-8480C4577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4965" y="2283219"/>
              <a:ext cx="26625" cy="26625"/>
            </a:xfrm>
            <a:prstGeom prst="ellipse">
              <a:avLst/>
            </a:pr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Oval 45">
              <a:extLst>
                <a:ext uri="{FF2B5EF4-FFF2-40B4-BE49-F238E27FC236}">
                  <a16:creationId xmlns:a16="http://schemas.microsoft.com/office/drawing/2014/main" id="{1603F21E-658A-4452-9563-88149035C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3371" y="2967881"/>
              <a:ext cx="19019" cy="24724"/>
            </a:xfrm>
            <a:prstGeom prst="ellipse">
              <a:avLst/>
            </a:pr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111">
              <a:extLst>
                <a:ext uri="{FF2B5EF4-FFF2-40B4-BE49-F238E27FC236}">
                  <a16:creationId xmlns:a16="http://schemas.microsoft.com/office/drawing/2014/main" id="{5D7FAA19-4B5D-4EFB-A577-0FA4C6D515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4721" y="3194200"/>
              <a:ext cx="334723" cy="483066"/>
            </a:xfrm>
            <a:custGeom>
              <a:avLst/>
              <a:gdLst>
                <a:gd name="T0" fmla="*/ 54 w 88"/>
                <a:gd name="T1" fmla="*/ 127 h 127"/>
                <a:gd name="T2" fmla="*/ 51 w 88"/>
                <a:gd name="T3" fmla="*/ 127 h 127"/>
                <a:gd name="T4" fmla="*/ 46 w 88"/>
                <a:gd name="T5" fmla="*/ 119 h 127"/>
                <a:gd name="T6" fmla="*/ 16 w 88"/>
                <a:gd name="T7" fmla="*/ 33 h 127"/>
                <a:gd name="T8" fmla="*/ 12 w 88"/>
                <a:gd name="T9" fmla="*/ 0 h 127"/>
                <a:gd name="T10" fmla="*/ 14 w 88"/>
                <a:gd name="T11" fmla="*/ 0 h 127"/>
                <a:gd name="T12" fmla="*/ 41 w 88"/>
                <a:gd name="T13" fmla="*/ 16 h 127"/>
                <a:gd name="T14" fmla="*/ 85 w 88"/>
                <a:gd name="T15" fmla="*/ 85 h 127"/>
                <a:gd name="T16" fmla="*/ 87 w 88"/>
                <a:gd name="T17" fmla="*/ 101 h 127"/>
                <a:gd name="T18" fmla="*/ 61 w 88"/>
                <a:gd name="T19" fmla="*/ 125 h 127"/>
                <a:gd name="T20" fmla="*/ 54 w 88"/>
                <a:gd name="T21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127">
                  <a:moveTo>
                    <a:pt x="54" y="127"/>
                  </a:moveTo>
                  <a:cubicBezTo>
                    <a:pt x="53" y="127"/>
                    <a:pt x="52" y="127"/>
                    <a:pt x="51" y="127"/>
                  </a:cubicBezTo>
                  <a:cubicBezTo>
                    <a:pt x="48" y="125"/>
                    <a:pt x="47" y="122"/>
                    <a:pt x="46" y="119"/>
                  </a:cubicBezTo>
                  <a:cubicBezTo>
                    <a:pt x="36" y="90"/>
                    <a:pt x="26" y="62"/>
                    <a:pt x="16" y="33"/>
                  </a:cubicBezTo>
                  <a:cubicBezTo>
                    <a:pt x="13" y="24"/>
                    <a:pt x="0" y="2"/>
                    <a:pt x="12" y="0"/>
                  </a:cubicBezTo>
                  <a:cubicBezTo>
                    <a:pt x="12" y="0"/>
                    <a:pt x="13" y="0"/>
                    <a:pt x="14" y="0"/>
                  </a:cubicBezTo>
                  <a:cubicBezTo>
                    <a:pt x="23" y="0"/>
                    <a:pt x="35" y="10"/>
                    <a:pt x="41" y="16"/>
                  </a:cubicBezTo>
                  <a:cubicBezTo>
                    <a:pt x="62" y="34"/>
                    <a:pt x="77" y="59"/>
                    <a:pt x="85" y="85"/>
                  </a:cubicBezTo>
                  <a:cubicBezTo>
                    <a:pt x="86" y="90"/>
                    <a:pt x="88" y="96"/>
                    <a:pt x="87" y="101"/>
                  </a:cubicBezTo>
                  <a:cubicBezTo>
                    <a:pt x="84" y="113"/>
                    <a:pt x="72" y="120"/>
                    <a:pt x="61" y="125"/>
                  </a:cubicBezTo>
                  <a:cubicBezTo>
                    <a:pt x="59" y="126"/>
                    <a:pt x="56" y="127"/>
                    <a:pt x="54" y="127"/>
                  </a:cubicBezTo>
                </a:path>
              </a:pathLst>
            </a:custGeom>
            <a:solidFill>
              <a:srgbClr val="EFCC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112">
              <a:extLst>
                <a:ext uri="{FF2B5EF4-FFF2-40B4-BE49-F238E27FC236}">
                  <a16:creationId xmlns:a16="http://schemas.microsoft.com/office/drawing/2014/main" id="{09C3D77E-6408-41E7-B770-3BC86E189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193" y="3726714"/>
              <a:ext cx="756931" cy="724600"/>
            </a:xfrm>
            <a:custGeom>
              <a:avLst/>
              <a:gdLst>
                <a:gd name="T0" fmla="*/ 198 w 199"/>
                <a:gd name="T1" fmla="*/ 190 h 190"/>
                <a:gd name="T2" fmla="*/ 41 w 199"/>
                <a:gd name="T3" fmla="*/ 147 h 190"/>
                <a:gd name="T4" fmla="*/ 25 w 199"/>
                <a:gd name="T5" fmla="*/ 138 h 190"/>
                <a:gd name="T6" fmla="*/ 16 w 199"/>
                <a:gd name="T7" fmla="*/ 114 h 190"/>
                <a:gd name="T8" fmla="*/ 1 w 199"/>
                <a:gd name="T9" fmla="*/ 12 h 190"/>
                <a:gd name="T10" fmla="*/ 4 w 199"/>
                <a:gd name="T11" fmla="*/ 0 h 190"/>
                <a:gd name="T12" fmla="*/ 17 w 199"/>
                <a:gd name="T13" fmla="*/ 13 h 190"/>
                <a:gd name="T14" fmla="*/ 41 w 199"/>
                <a:gd name="T15" fmla="*/ 57 h 190"/>
                <a:gd name="T16" fmla="*/ 70 w 199"/>
                <a:gd name="T17" fmla="*/ 108 h 190"/>
                <a:gd name="T18" fmla="*/ 171 w 199"/>
                <a:gd name="T19" fmla="*/ 166 h 190"/>
                <a:gd name="T20" fmla="*/ 198 w 199"/>
                <a:gd name="T21" fmla="*/ 19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9" h="190">
                  <a:moveTo>
                    <a:pt x="198" y="190"/>
                  </a:moveTo>
                  <a:cubicBezTo>
                    <a:pt x="142" y="190"/>
                    <a:pt x="80" y="174"/>
                    <a:pt x="41" y="147"/>
                  </a:cubicBezTo>
                  <a:cubicBezTo>
                    <a:pt x="36" y="144"/>
                    <a:pt x="30" y="142"/>
                    <a:pt x="25" y="138"/>
                  </a:cubicBezTo>
                  <a:cubicBezTo>
                    <a:pt x="19" y="131"/>
                    <a:pt x="18" y="122"/>
                    <a:pt x="16" y="114"/>
                  </a:cubicBezTo>
                  <a:cubicBezTo>
                    <a:pt x="10" y="80"/>
                    <a:pt x="5" y="46"/>
                    <a:pt x="1" y="12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8" y="0"/>
                    <a:pt x="13" y="6"/>
                    <a:pt x="17" y="13"/>
                  </a:cubicBezTo>
                  <a:cubicBezTo>
                    <a:pt x="26" y="28"/>
                    <a:pt x="34" y="42"/>
                    <a:pt x="41" y="57"/>
                  </a:cubicBezTo>
                  <a:cubicBezTo>
                    <a:pt x="49" y="75"/>
                    <a:pt x="57" y="93"/>
                    <a:pt x="70" y="108"/>
                  </a:cubicBezTo>
                  <a:cubicBezTo>
                    <a:pt x="97" y="136"/>
                    <a:pt x="140" y="142"/>
                    <a:pt x="171" y="166"/>
                  </a:cubicBezTo>
                  <a:cubicBezTo>
                    <a:pt x="176" y="170"/>
                    <a:pt x="199" y="184"/>
                    <a:pt x="198" y="190"/>
                  </a:cubicBezTo>
                </a:path>
              </a:pathLst>
            </a:custGeom>
            <a:solidFill>
              <a:srgbClr val="EFCC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113">
              <a:extLst>
                <a:ext uri="{FF2B5EF4-FFF2-40B4-BE49-F238E27FC236}">
                  <a16:creationId xmlns:a16="http://schemas.microsoft.com/office/drawing/2014/main" id="{CE2A5848-0296-46F3-AA6B-12615C951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549" y="3019231"/>
              <a:ext cx="342331" cy="155951"/>
            </a:xfrm>
            <a:custGeom>
              <a:avLst/>
              <a:gdLst>
                <a:gd name="T0" fmla="*/ 2 w 180"/>
                <a:gd name="T1" fmla="*/ 78 h 82"/>
                <a:gd name="T2" fmla="*/ 4 w 180"/>
                <a:gd name="T3" fmla="*/ 82 h 82"/>
                <a:gd name="T4" fmla="*/ 176 w 180"/>
                <a:gd name="T5" fmla="*/ 8 h 82"/>
                <a:gd name="T6" fmla="*/ 174 w 180"/>
                <a:gd name="T7" fmla="*/ 4 h 82"/>
                <a:gd name="T8" fmla="*/ 170 w 180"/>
                <a:gd name="T9" fmla="*/ 6 h 82"/>
                <a:gd name="T10" fmla="*/ 172 w 180"/>
                <a:gd name="T11" fmla="*/ 8 h 82"/>
                <a:gd name="T12" fmla="*/ 174 w 180"/>
                <a:gd name="T13" fmla="*/ 6 h 82"/>
                <a:gd name="T14" fmla="*/ 174 w 180"/>
                <a:gd name="T15" fmla="*/ 2 h 82"/>
                <a:gd name="T16" fmla="*/ 0 w 180"/>
                <a:gd name="T17" fmla="*/ 74 h 82"/>
                <a:gd name="T18" fmla="*/ 4 w 180"/>
                <a:gd name="T19" fmla="*/ 82 h 82"/>
                <a:gd name="T20" fmla="*/ 2 w 180"/>
                <a:gd name="T21" fmla="*/ 78 h 82"/>
                <a:gd name="T22" fmla="*/ 4 w 180"/>
                <a:gd name="T23" fmla="*/ 82 h 82"/>
                <a:gd name="T24" fmla="*/ 180 w 180"/>
                <a:gd name="T25" fmla="*/ 8 h 82"/>
                <a:gd name="T26" fmla="*/ 178 w 180"/>
                <a:gd name="T27" fmla="*/ 2 h 82"/>
                <a:gd name="T28" fmla="*/ 176 w 180"/>
                <a:gd name="T29" fmla="*/ 0 h 82"/>
                <a:gd name="T30" fmla="*/ 0 w 180"/>
                <a:gd name="T31" fmla="*/ 74 h 82"/>
                <a:gd name="T32" fmla="*/ 4 w 180"/>
                <a:gd name="T33" fmla="*/ 82 h 82"/>
                <a:gd name="T34" fmla="*/ 2 w 180"/>
                <a:gd name="T35" fmla="*/ 78 h 82"/>
                <a:gd name="T36" fmla="*/ 2 w 180"/>
                <a:gd name="T37" fmla="*/ 7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0" h="82">
                  <a:moveTo>
                    <a:pt x="2" y="78"/>
                  </a:moveTo>
                  <a:lnTo>
                    <a:pt x="4" y="82"/>
                  </a:lnTo>
                  <a:lnTo>
                    <a:pt x="176" y="8"/>
                  </a:lnTo>
                  <a:lnTo>
                    <a:pt x="174" y="4"/>
                  </a:lnTo>
                  <a:lnTo>
                    <a:pt x="170" y="6"/>
                  </a:lnTo>
                  <a:lnTo>
                    <a:pt x="172" y="8"/>
                  </a:lnTo>
                  <a:lnTo>
                    <a:pt x="174" y="6"/>
                  </a:lnTo>
                  <a:lnTo>
                    <a:pt x="174" y="2"/>
                  </a:lnTo>
                  <a:lnTo>
                    <a:pt x="0" y="74"/>
                  </a:lnTo>
                  <a:lnTo>
                    <a:pt x="4" y="82"/>
                  </a:lnTo>
                  <a:lnTo>
                    <a:pt x="2" y="78"/>
                  </a:lnTo>
                  <a:lnTo>
                    <a:pt x="4" y="82"/>
                  </a:lnTo>
                  <a:lnTo>
                    <a:pt x="180" y="8"/>
                  </a:lnTo>
                  <a:lnTo>
                    <a:pt x="178" y="2"/>
                  </a:lnTo>
                  <a:lnTo>
                    <a:pt x="176" y="0"/>
                  </a:lnTo>
                  <a:lnTo>
                    <a:pt x="0" y="74"/>
                  </a:lnTo>
                  <a:lnTo>
                    <a:pt x="4" y="82"/>
                  </a:lnTo>
                  <a:lnTo>
                    <a:pt x="2" y="78"/>
                  </a:lnTo>
                  <a:lnTo>
                    <a:pt x="2" y="78"/>
                  </a:lnTo>
                  <a:close/>
                </a:path>
              </a:pathLst>
            </a:custGeom>
            <a:solidFill>
              <a:srgbClr val="F06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114">
              <a:extLst>
                <a:ext uri="{FF2B5EF4-FFF2-40B4-BE49-F238E27FC236}">
                  <a16:creationId xmlns:a16="http://schemas.microsoft.com/office/drawing/2014/main" id="{1911D551-B3CF-4C5C-8274-53DF5E53A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7480" y="3859843"/>
              <a:ext cx="348036" cy="606686"/>
            </a:xfrm>
            <a:custGeom>
              <a:avLst/>
              <a:gdLst>
                <a:gd name="T0" fmla="*/ 31 w 91"/>
                <a:gd name="T1" fmla="*/ 72 h 159"/>
                <a:gd name="T2" fmla="*/ 8 w 91"/>
                <a:gd name="T3" fmla="*/ 155 h 159"/>
                <a:gd name="T4" fmla="*/ 60 w 91"/>
                <a:gd name="T5" fmla="*/ 87 h 159"/>
                <a:gd name="T6" fmla="*/ 82 w 91"/>
                <a:gd name="T7" fmla="*/ 3 h 159"/>
                <a:gd name="T8" fmla="*/ 31 w 91"/>
                <a:gd name="T9" fmla="*/ 72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159">
                  <a:moveTo>
                    <a:pt x="31" y="72"/>
                  </a:moveTo>
                  <a:cubicBezTo>
                    <a:pt x="10" y="114"/>
                    <a:pt x="0" y="151"/>
                    <a:pt x="8" y="155"/>
                  </a:cubicBezTo>
                  <a:cubicBezTo>
                    <a:pt x="16" y="159"/>
                    <a:pt x="39" y="129"/>
                    <a:pt x="60" y="87"/>
                  </a:cubicBezTo>
                  <a:cubicBezTo>
                    <a:pt x="80" y="45"/>
                    <a:pt x="91" y="7"/>
                    <a:pt x="82" y="3"/>
                  </a:cubicBezTo>
                  <a:cubicBezTo>
                    <a:pt x="74" y="0"/>
                    <a:pt x="51" y="30"/>
                    <a:pt x="31" y="72"/>
                  </a:cubicBezTo>
                  <a:close/>
                </a:path>
              </a:pathLst>
            </a:custGeom>
            <a:solidFill>
              <a:srgbClr val="DA4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Freeform 115">
              <a:extLst>
                <a:ext uri="{FF2B5EF4-FFF2-40B4-BE49-F238E27FC236}">
                  <a16:creationId xmlns:a16="http://schemas.microsoft.com/office/drawing/2014/main" id="{E37E26EC-F44D-4BE5-ACEF-560E47EA5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4537" y="4209781"/>
              <a:ext cx="639017" cy="264356"/>
            </a:xfrm>
            <a:custGeom>
              <a:avLst/>
              <a:gdLst>
                <a:gd name="T0" fmla="*/ 79 w 168"/>
                <a:gd name="T1" fmla="*/ 50 h 69"/>
                <a:gd name="T2" fmla="*/ 165 w 168"/>
                <a:gd name="T3" fmla="*/ 60 h 69"/>
                <a:gd name="T4" fmla="*/ 89 w 168"/>
                <a:gd name="T5" fmla="*/ 19 h 69"/>
                <a:gd name="T6" fmla="*/ 3 w 168"/>
                <a:gd name="T7" fmla="*/ 9 h 69"/>
                <a:gd name="T8" fmla="*/ 79 w 168"/>
                <a:gd name="T9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69">
                  <a:moveTo>
                    <a:pt x="79" y="50"/>
                  </a:moveTo>
                  <a:cubicBezTo>
                    <a:pt x="124" y="64"/>
                    <a:pt x="162" y="69"/>
                    <a:pt x="165" y="60"/>
                  </a:cubicBezTo>
                  <a:cubicBezTo>
                    <a:pt x="168" y="52"/>
                    <a:pt x="134" y="33"/>
                    <a:pt x="89" y="19"/>
                  </a:cubicBezTo>
                  <a:cubicBezTo>
                    <a:pt x="44" y="5"/>
                    <a:pt x="6" y="0"/>
                    <a:pt x="3" y="9"/>
                  </a:cubicBezTo>
                  <a:cubicBezTo>
                    <a:pt x="0" y="17"/>
                    <a:pt x="34" y="36"/>
                    <a:pt x="79" y="50"/>
                  </a:cubicBezTo>
                  <a:close/>
                </a:path>
              </a:pathLst>
            </a:custGeom>
            <a:solidFill>
              <a:srgbClr val="DA4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116">
              <a:extLst>
                <a:ext uri="{FF2B5EF4-FFF2-40B4-BE49-F238E27FC236}">
                  <a16:creationId xmlns:a16="http://schemas.microsoft.com/office/drawing/2014/main" id="{8DA23F14-DABF-4F0F-AAE9-06FD2BBFB2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9997" y="3635425"/>
              <a:ext cx="391778" cy="648527"/>
            </a:xfrm>
            <a:custGeom>
              <a:avLst/>
              <a:gdLst>
                <a:gd name="T0" fmla="*/ 0 w 103"/>
                <a:gd name="T1" fmla="*/ 22 h 170"/>
                <a:gd name="T2" fmla="*/ 55 w 103"/>
                <a:gd name="T3" fmla="*/ 0 h 170"/>
                <a:gd name="T4" fmla="*/ 103 w 103"/>
                <a:gd name="T5" fmla="*/ 170 h 170"/>
                <a:gd name="T6" fmla="*/ 41 w 103"/>
                <a:gd name="T7" fmla="*/ 160 h 170"/>
                <a:gd name="T8" fmla="*/ 0 w 103"/>
                <a:gd name="T9" fmla="*/ 2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70">
                  <a:moveTo>
                    <a:pt x="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103" y="170"/>
                    <a:pt x="103" y="170"/>
                    <a:pt x="103" y="170"/>
                  </a:cubicBezTo>
                  <a:cubicBezTo>
                    <a:pt x="74" y="164"/>
                    <a:pt x="41" y="160"/>
                    <a:pt x="41" y="160"/>
                  </a:cubicBezTo>
                  <a:cubicBezTo>
                    <a:pt x="0" y="22"/>
                    <a:pt x="0" y="22"/>
                    <a:pt x="0" y="22"/>
                  </a:cubicBezTo>
                  <a:close/>
                </a:path>
              </a:pathLst>
            </a:custGeom>
            <a:solidFill>
              <a:srgbClr val="F06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Freeform 117">
              <a:extLst>
                <a:ext uri="{FF2B5EF4-FFF2-40B4-BE49-F238E27FC236}">
                  <a16:creationId xmlns:a16="http://schemas.microsoft.com/office/drawing/2014/main" id="{64D642CF-6C5A-4BAF-8EF4-541ED17ACC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6315" y="3399598"/>
              <a:ext cx="496380" cy="684661"/>
            </a:xfrm>
            <a:custGeom>
              <a:avLst/>
              <a:gdLst>
                <a:gd name="T0" fmla="*/ 61 w 130"/>
                <a:gd name="T1" fmla="*/ 0 h 180"/>
                <a:gd name="T2" fmla="*/ 130 w 130"/>
                <a:gd name="T3" fmla="*/ 126 h 180"/>
                <a:gd name="T4" fmla="*/ 90 w 130"/>
                <a:gd name="T5" fmla="*/ 180 h 180"/>
                <a:gd name="T6" fmla="*/ 0 w 130"/>
                <a:gd name="T7" fmla="*/ 26 h 180"/>
                <a:gd name="T8" fmla="*/ 61 w 130"/>
                <a:gd name="T9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80">
                  <a:moveTo>
                    <a:pt x="61" y="0"/>
                  </a:moveTo>
                  <a:cubicBezTo>
                    <a:pt x="130" y="126"/>
                    <a:pt x="130" y="126"/>
                    <a:pt x="130" y="126"/>
                  </a:cubicBezTo>
                  <a:cubicBezTo>
                    <a:pt x="130" y="126"/>
                    <a:pt x="107" y="155"/>
                    <a:pt x="90" y="180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61" y="0"/>
                    <a:pt x="61" y="0"/>
                    <a:pt x="61" y="0"/>
                  </a:cubicBezTo>
                  <a:close/>
                </a:path>
              </a:pathLst>
            </a:custGeom>
            <a:solidFill>
              <a:srgbClr val="F06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118">
              <a:extLst>
                <a:ext uri="{FF2B5EF4-FFF2-40B4-BE49-F238E27FC236}">
                  <a16:creationId xmlns:a16="http://schemas.microsoft.com/office/drawing/2014/main" id="{BA1F2B47-4759-43D5-90C1-2E584E9FA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9198" y="3498494"/>
              <a:ext cx="669446" cy="975642"/>
            </a:xfrm>
            <a:custGeom>
              <a:avLst/>
              <a:gdLst>
                <a:gd name="T0" fmla="*/ 86 w 176"/>
                <a:gd name="T1" fmla="*/ 0 h 256"/>
                <a:gd name="T2" fmla="*/ 176 w 176"/>
                <a:gd name="T3" fmla="*/ 154 h 256"/>
                <a:gd name="T4" fmla="*/ 161 w 176"/>
                <a:gd name="T5" fmla="*/ 182 h 256"/>
                <a:gd name="T6" fmla="*/ 152 w 176"/>
                <a:gd name="T7" fmla="*/ 237 h 256"/>
                <a:gd name="T8" fmla="*/ 126 w 176"/>
                <a:gd name="T9" fmla="*/ 244 h 256"/>
                <a:gd name="T10" fmla="*/ 89 w 176"/>
                <a:gd name="T11" fmla="*/ 217 h 256"/>
                <a:gd name="T12" fmla="*/ 48 w 176"/>
                <a:gd name="T13" fmla="*/ 206 h 256"/>
                <a:gd name="T14" fmla="*/ 0 w 176"/>
                <a:gd name="T15" fmla="*/ 36 h 256"/>
                <a:gd name="T16" fmla="*/ 86 w 176"/>
                <a:gd name="T1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6" h="256">
                  <a:moveTo>
                    <a:pt x="86" y="0"/>
                  </a:moveTo>
                  <a:cubicBezTo>
                    <a:pt x="176" y="154"/>
                    <a:pt x="176" y="154"/>
                    <a:pt x="176" y="154"/>
                  </a:cubicBezTo>
                  <a:cubicBezTo>
                    <a:pt x="169" y="165"/>
                    <a:pt x="163" y="175"/>
                    <a:pt x="161" y="182"/>
                  </a:cubicBezTo>
                  <a:cubicBezTo>
                    <a:pt x="157" y="193"/>
                    <a:pt x="154" y="218"/>
                    <a:pt x="152" y="237"/>
                  </a:cubicBezTo>
                  <a:cubicBezTo>
                    <a:pt x="151" y="253"/>
                    <a:pt x="139" y="256"/>
                    <a:pt x="126" y="244"/>
                  </a:cubicBezTo>
                  <a:cubicBezTo>
                    <a:pt x="113" y="233"/>
                    <a:pt x="97" y="221"/>
                    <a:pt x="89" y="217"/>
                  </a:cubicBezTo>
                  <a:cubicBezTo>
                    <a:pt x="80" y="213"/>
                    <a:pt x="65" y="209"/>
                    <a:pt x="48" y="20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86" y="0"/>
                    <a:pt x="86" y="0"/>
                    <a:pt x="86" y="0"/>
                  </a:cubicBezTo>
                  <a:close/>
                </a:path>
              </a:pathLst>
            </a:custGeom>
            <a:solidFill>
              <a:srgbClr val="F6AF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Freeform 119">
              <a:extLst>
                <a:ext uri="{FF2B5EF4-FFF2-40B4-BE49-F238E27FC236}">
                  <a16:creationId xmlns:a16="http://schemas.microsoft.com/office/drawing/2014/main" id="{19E549FC-8D73-48BE-A2E6-ADA0504F8A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2697" y="2762482"/>
              <a:ext cx="311901" cy="462146"/>
            </a:xfrm>
            <a:custGeom>
              <a:avLst/>
              <a:gdLst>
                <a:gd name="T0" fmla="*/ 82 w 82"/>
                <a:gd name="T1" fmla="*/ 89 h 121"/>
                <a:gd name="T2" fmla="*/ 64 w 82"/>
                <a:gd name="T3" fmla="*/ 51 h 121"/>
                <a:gd name="T4" fmla="*/ 39 w 82"/>
                <a:gd name="T5" fmla="*/ 16 h 121"/>
                <a:gd name="T6" fmla="*/ 12 w 82"/>
                <a:gd name="T7" fmla="*/ 0 h 121"/>
                <a:gd name="T8" fmla="*/ 12 w 82"/>
                <a:gd name="T9" fmla="*/ 0 h 121"/>
                <a:gd name="T10" fmla="*/ 10 w 82"/>
                <a:gd name="T11" fmla="*/ 0 h 121"/>
                <a:gd name="T12" fmla="*/ 3 w 82"/>
                <a:gd name="T13" fmla="*/ 2 h 121"/>
                <a:gd name="T14" fmla="*/ 3 w 82"/>
                <a:gd name="T15" fmla="*/ 2 h 121"/>
                <a:gd name="T16" fmla="*/ 0 w 82"/>
                <a:gd name="T17" fmla="*/ 6 h 121"/>
                <a:gd name="T18" fmla="*/ 0 w 82"/>
                <a:gd name="T19" fmla="*/ 11 h 121"/>
                <a:gd name="T20" fmla="*/ 0 w 82"/>
                <a:gd name="T21" fmla="*/ 12 h 121"/>
                <a:gd name="T22" fmla="*/ 19 w 82"/>
                <a:gd name="T23" fmla="*/ 67 h 121"/>
                <a:gd name="T24" fmla="*/ 66 w 82"/>
                <a:gd name="T25" fmla="*/ 121 h 121"/>
                <a:gd name="T26" fmla="*/ 69 w 82"/>
                <a:gd name="T27" fmla="*/ 118 h 121"/>
                <a:gd name="T28" fmla="*/ 22 w 82"/>
                <a:gd name="T29" fmla="*/ 65 h 121"/>
                <a:gd name="T30" fmla="*/ 4 w 82"/>
                <a:gd name="T31" fmla="*/ 12 h 121"/>
                <a:gd name="T32" fmla="*/ 4 w 82"/>
                <a:gd name="T33" fmla="*/ 11 h 121"/>
                <a:gd name="T34" fmla="*/ 4 w 82"/>
                <a:gd name="T35" fmla="*/ 7 h 121"/>
                <a:gd name="T36" fmla="*/ 6 w 82"/>
                <a:gd name="T37" fmla="*/ 5 h 121"/>
                <a:gd name="T38" fmla="*/ 6 w 82"/>
                <a:gd name="T39" fmla="*/ 5 h 121"/>
                <a:gd name="T40" fmla="*/ 10 w 82"/>
                <a:gd name="T41" fmla="*/ 4 h 121"/>
                <a:gd name="T42" fmla="*/ 12 w 82"/>
                <a:gd name="T43" fmla="*/ 4 h 121"/>
                <a:gd name="T44" fmla="*/ 12 w 82"/>
                <a:gd name="T45" fmla="*/ 4 h 121"/>
                <a:gd name="T46" fmla="*/ 36 w 82"/>
                <a:gd name="T47" fmla="*/ 18 h 121"/>
                <a:gd name="T48" fmla="*/ 60 w 82"/>
                <a:gd name="T49" fmla="*/ 53 h 121"/>
                <a:gd name="T50" fmla="*/ 79 w 82"/>
                <a:gd name="T51" fmla="*/ 91 h 121"/>
                <a:gd name="T52" fmla="*/ 82 w 82"/>
                <a:gd name="T53" fmla="*/ 8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2" h="121">
                  <a:moveTo>
                    <a:pt x="82" y="89"/>
                  </a:moveTo>
                  <a:cubicBezTo>
                    <a:pt x="78" y="78"/>
                    <a:pt x="71" y="64"/>
                    <a:pt x="64" y="51"/>
                  </a:cubicBezTo>
                  <a:cubicBezTo>
                    <a:pt x="56" y="37"/>
                    <a:pt x="47" y="24"/>
                    <a:pt x="39" y="16"/>
                  </a:cubicBezTo>
                  <a:cubicBezTo>
                    <a:pt x="32" y="8"/>
                    <a:pt x="23" y="1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0" y="0"/>
                  </a:cubicBezTo>
                  <a:cubicBezTo>
                    <a:pt x="7" y="0"/>
                    <a:pt x="5" y="0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3"/>
                    <a:pt x="1" y="5"/>
                    <a:pt x="0" y="6"/>
                  </a:cubicBezTo>
                  <a:cubicBezTo>
                    <a:pt x="0" y="8"/>
                    <a:pt x="0" y="10"/>
                    <a:pt x="0" y="1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32"/>
                    <a:pt x="8" y="51"/>
                    <a:pt x="19" y="67"/>
                  </a:cubicBezTo>
                  <a:cubicBezTo>
                    <a:pt x="30" y="83"/>
                    <a:pt x="52" y="107"/>
                    <a:pt x="66" y="121"/>
                  </a:cubicBezTo>
                  <a:cubicBezTo>
                    <a:pt x="69" y="118"/>
                    <a:pt x="69" y="118"/>
                    <a:pt x="69" y="118"/>
                  </a:cubicBezTo>
                  <a:cubicBezTo>
                    <a:pt x="55" y="105"/>
                    <a:pt x="33" y="81"/>
                    <a:pt x="22" y="65"/>
                  </a:cubicBezTo>
                  <a:cubicBezTo>
                    <a:pt x="11" y="49"/>
                    <a:pt x="4" y="31"/>
                    <a:pt x="4" y="12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0"/>
                    <a:pt x="4" y="9"/>
                    <a:pt x="4" y="7"/>
                  </a:cubicBezTo>
                  <a:cubicBezTo>
                    <a:pt x="4" y="6"/>
                    <a:pt x="5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7" y="4"/>
                    <a:pt x="8" y="4"/>
                    <a:pt x="10" y="4"/>
                  </a:cubicBezTo>
                  <a:cubicBezTo>
                    <a:pt x="10" y="4"/>
                    <a:pt x="11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21" y="5"/>
                    <a:pt x="29" y="11"/>
                    <a:pt x="36" y="18"/>
                  </a:cubicBezTo>
                  <a:cubicBezTo>
                    <a:pt x="44" y="26"/>
                    <a:pt x="53" y="39"/>
                    <a:pt x="60" y="53"/>
                  </a:cubicBezTo>
                  <a:cubicBezTo>
                    <a:pt x="68" y="66"/>
                    <a:pt x="74" y="80"/>
                    <a:pt x="79" y="91"/>
                  </a:cubicBezTo>
                  <a:cubicBezTo>
                    <a:pt x="82" y="89"/>
                    <a:pt x="82" y="89"/>
                    <a:pt x="82" y="89"/>
                  </a:cubicBezTo>
                  <a:close/>
                </a:path>
              </a:pathLst>
            </a:custGeom>
            <a:solidFill>
              <a:srgbClr val="F06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120">
              <a:extLst>
                <a:ext uri="{FF2B5EF4-FFF2-40B4-BE49-F238E27FC236}">
                  <a16:creationId xmlns:a16="http://schemas.microsoft.com/office/drawing/2014/main" id="{99BDA6BF-2DEB-4B4B-AF38-40EFEE12B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364" y="2450581"/>
              <a:ext cx="213006" cy="406993"/>
            </a:xfrm>
            <a:custGeom>
              <a:avLst/>
              <a:gdLst>
                <a:gd name="T0" fmla="*/ 56 w 56"/>
                <a:gd name="T1" fmla="*/ 107 h 107"/>
                <a:gd name="T2" fmla="*/ 53 w 56"/>
                <a:gd name="T3" fmla="*/ 41 h 107"/>
                <a:gd name="T4" fmla="*/ 49 w 56"/>
                <a:gd name="T5" fmla="*/ 19 h 107"/>
                <a:gd name="T6" fmla="*/ 36 w 56"/>
                <a:gd name="T7" fmla="*/ 2 h 107"/>
                <a:gd name="T8" fmla="*/ 27 w 56"/>
                <a:gd name="T9" fmla="*/ 0 h 107"/>
                <a:gd name="T10" fmla="*/ 19 w 56"/>
                <a:gd name="T11" fmla="*/ 2 h 107"/>
                <a:gd name="T12" fmla="*/ 12 w 56"/>
                <a:gd name="T13" fmla="*/ 13 h 107"/>
                <a:gd name="T14" fmla="*/ 0 w 56"/>
                <a:gd name="T15" fmla="*/ 81 h 107"/>
                <a:gd name="T16" fmla="*/ 1 w 56"/>
                <a:gd name="T17" fmla="*/ 102 h 107"/>
                <a:gd name="T18" fmla="*/ 5 w 56"/>
                <a:gd name="T19" fmla="*/ 101 h 107"/>
                <a:gd name="T20" fmla="*/ 4 w 56"/>
                <a:gd name="T21" fmla="*/ 81 h 107"/>
                <a:gd name="T22" fmla="*/ 15 w 56"/>
                <a:gd name="T23" fmla="*/ 14 h 107"/>
                <a:gd name="T24" fmla="*/ 21 w 56"/>
                <a:gd name="T25" fmla="*/ 5 h 107"/>
                <a:gd name="T26" fmla="*/ 27 w 56"/>
                <a:gd name="T27" fmla="*/ 4 h 107"/>
                <a:gd name="T28" fmla="*/ 34 w 56"/>
                <a:gd name="T29" fmla="*/ 6 h 107"/>
                <a:gd name="T30" fmla="*/ 45 w 56"/>
                <a:gd name="T31" fmla="*/ 20 h 107"/>
                <a:gd name="T32" fmla="*/ 49 w 56"/>
                <a:gd name="T33" fmla="*/ 41 h 107"/>
                <a:gd name="T34" fmla="*/ 52 w 56"/>
                <a:gd name="T35" fmla="*/ 107 h 107"/>
                <a:gd name="T36" fmla="*/ 56 w 56"/>
                <a:gd name="T37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" h="107">
                  <a:moveTo>
                    <a:pt x="56" y="107"/>
                  </a:moveTo>
                  <a:cubicBezTo>
                    <a:pt x="55" y="91"/>
                    <a:pt x="54" y="57"/>
                    <a:pt x="53" y="41"/>
                  </a:cubicBezTo>
                  <a:cubicBezTo>
                    <a:pt x="52" y="34"/>
                    <a:pt x="51" y="26"/>
                    <a:pt x="49" y="19"/>
                  </a:cubicBezTo>
                  <a:cubicBezTo>
                    <a:pt x="47" y="12"/>
                    <a:pt x="43" y="6"/>
                    <a:pt x="36" y="2"/>
                  </a:cubicBezTo>
                  <a:cubicBezTo>
                    <a:pt x="33" y="1"/>
                    <a:pt x="30" y="0"/>
                    <a:pt x="27" y="0"/>
                  </a:cubicBezTo>
                  <a:cubicBezTo>
                    <a:pt x="24" y="0"/>
                    <a:pt x="22" y="0"/>
                    <a:pt x="19" y="2"/>
                  </a:cubicBezTo>
                  <a:cubicBezTo>
                    <a:pt x="15" y="5"/>
                    <a:pt x="13" y="9"/>
                    <a:pt x="12" y="13"/>
                  </a:cubicBezTo>
                  <a:cubicBezTo>
                    <a:pt x="4" y="31"/>
                    <a:pt x="0" y="58"/>
                    <a:pt x="0" y="81"/>
                  </a:cubicBezTo>
                  <a:cubicBezTo>
                    <a:pt x="0" y="88"/>
                    <a:pt x="0" y="95"/>
                    <a:pt x="1" y="102"/>
                  </a:cubicBezTo>
                  <a:cubicBezTo>
                    <a:pt x="5" y="101"/>
                    <a:pt x="5" y="101"/>
                    <a:pt x="5" y="101"/>
                  </a:cubicBezTo>
                  <a:cubicBezTo>
                    <a:pt x="4" y="95"/>
                    <a:pt x="4" y="88"/>
                    <a:pt x="4" y="81"/>
                  </a:cubicBezTo>
                  <a:cubicBezTo>
                    <a:pt x="4" y="58"/>
                    <a:pt x="8" y="31"/>
                    <a:pt x="15" y="14"/>
                  </a:cubicBezTo>
                  <a:cubicBezTo>
                    <a:pt x="17" y="11"/>
                    <a:pt x="19" y="7"/>
                    <a:pt x="21" y="5"/>
                  </a:cubicBezTo>
                  <a:cubicBezTo>
                    <a:pt x="23" y="4"/>
                    <a:pt x="25" y="4"/>
                    <a:pt x="27" y="4"/>
                  </a:cubicBezTo>
                  <a:cubicBezTo>
                    <a:pt x="29" y="4"/>
                    <a:pt x="32" y="4"/>
                    <a:pt x="34" y="6"/>
                  </a:cubicBezTo>
                  <a:cubicBezTo>
                    <a:pt x="40" y="9"/>
                    <a:pt x="43" y="14"/>
                    <a:pt x="45" y="20"/>
                  </a:cubicBezTo>
                  <a:cubicBezTo>
                    <a:pt x="47" y="27"/>
                    <a:pt x="48" y="34"/>
                    <a:pt x="49" y="41"/>
                  </a:cubicBezTo>
                  <a:cubicBezTo>
                    <a:pt x="50" y="57"/>
                    <a:pt x="51" y="91"/>
                    <a:pt x="52" y="107"/>
                  </a:cubicBezTo>
                  <a:cubicBezTo>
                    <a:pt x="56" y="107"/>
                    <a:pt x="56" y="107"/>
                    <a:pt x="56" y="107"/>
                  </a:cubicBezTo>
                  <a:close/>
                </a:path>
              </a:pathLst>
            </a:custGeom>
            <a:solidFill>
              <a:srgbClr val="F06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Freeform 121">
              <a:extLst>
                <a:ext uri="{FF2B5EF4-FFF2-40B4-BE49-F238E27FC236}">
                  <a16:creationId xmlns:a16="http://schemas.microsoft.com/office/drawing/2014/main" id="{9DAA393F-0FC7-4AB7-A14F-FB96EE5FA8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918" y="2713035"/>
              <a:ext cx="905274" cy="640919"/>
            </a:xfrm>
            <a:custGeom>
              <a:avLst/>
              <a:gdLst>
                <a:gd name="T0" fmla="*/ 148 w 238"/>
                <a:gd name="T1" fmla="*/ 90 h 168"/>
                <a:gd name="T2" fmla="*/ 148 w 238"/>
                <a:gd name="T3" fmla="*/ 90 h 168"/>
                <a:gd name="T4" fmla="*/ 146 w 238"/>
                <a:gd name="T5" fmla="*/ 104 h 168"/>
                <a:gd name="T6" fmla="*/ 152 w 238"/>
                <a:gd name="T7" fmla="*/ 168 h 168"/>
                <a:gd name="T8" fmla="*/ 112 w 238"/>
                <a:gd name="T9" fmla="*/ 117 h 168"/>
                <a:gd name="T10" fmla="*/ 104 w 238"/>
                <a:gd name="T11" fmla="*/ 110 h 168"/>
                <a:gd name="T12" fmla="*/ 15 w 238"/>
                <a:gd name="T13" fmla="*/ 147 h 168"/>
                <a:gd name="T14" fmla="*/ 0 w 238"/>
                <a:gd name="T15" fmla="*/ 120 h 168"/>
                <a:gd name="T16" fmla="*/ 90 w 238"/>
                <a:gd name="T17" fmla="*/ 78 h 168"/>
                <a:gd name="T18" fmla="*/ 98 w 238"/>
                <a:gd name="T19" fmla="*/ 85 h 168"/>
                <a:gd name="T20" fmla="*/ 138 w 238"/>
                <a:gd name="T21" fmla="*/ 136 h 168"/>
                <a:gd name="T22" fmla="*/ 133 w 238"/>
                <a:gd name="T23" fmla="*/ 72 h 168"/>
                <a:gd name="T24" fmla="*/ 134 w 238"/>
                <a:gd name="T25" fmla="*/ 58 h 168"/>
                <a:gd name="T26" fmla="*/ 224 w 238"/>
                <a:gd name="T27" fmla="*/ 21 h 168"/>
                <a:gd name="T28" fmla="*/ 230 w 238"/>
                <a:gd name="T29" fmla="*/ 25 h 168"/>
                <a:gd name="T30" fmla="*/ 238 w 238"/>
                <a:gd name="T31" fmla="*/ 53 h 168"/>
                <a:gd name="T32" fmla="*/ 238 w 238"/>
                <a:gd name="T33" fmla="*/ 53 h 168"/>
                <a:gd name="T34" fmla="*/ 148 w 238"/>
                <a:gd name="T35" fmla="*/ 9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168">
                  <a:moveTo>
                    <a:pt x="148" y="90"/>
                  </a:moveTo>
                  <a:cubicBezTo>
                    <a:pt x="148" y="90"/>
                    <a:pt x="148" y="90"/>
                    <a:pt x="148" y="90"/>
                  </a:cubicBezTo>
                  <a:cubicBezTo>
                    <a:pt x="146" y="95"/>
                    <a:pt x="146" y="100"/>
                    <a:pt x="146" y="104"/>
                  </a:cubicBezTo>
                  <a:cubicBezTo>
                    <a:pt x="152" y="168"/>
                    <a:pt x="152" y="168"/>
                    <a:pt x="152" y="168"/>
                  </a:cubicBezTo>
                  <a:cubicBezTo>
                    <a:pt x="112" y="117"/>
                    <a:pt x="112" y="117"/>
                    <a:pt x="112" y="117"/>
                  </a:cubicBezTo>
                  <a:cubicBezTo>
                    <a:pt x="110" y="114"/>
                    <a:pt x="107" y="112"/>
                    <a:pt x="104" y="110"/>
                  </a:cubicBezTo>
                  <a:cubicBezTo>
                    <a:pt x="69" y="90"/>
                    <a:pt x="25" y="109"/>
                    <a:pt x="15" y="147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7" y="79"/>
                    <a:pt x="54" y="57"/>
                    <a:pt x="90" y="78"/>
                  </a:cubicBezTo>
                  <a:cubicBezTo>
                    <a:pt x="93" y="80"/>
                    <a:pt x="96" y="82"/>
                    <a:pt x="98" y="85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3" y="72"/>
                    <a:pt x="133" y="72"/>
                    <a:pt x="133" y="72"/>
                  </a:cubicBezTo>
                  <a:cubicBezTo>
                    <a:pt x="132" y="68"/>
                    <a:pt x="133" y="63"/>
                    <a:pt x="134" y="58"/>
                  </a:cubicBezTo>
                  <a:cubicBezTo>
                    <a:pt x="143" y="18"/>
                    <a:pt x="189" y="0"/>
                    <a:pt x="224" y="21"/>
                  </a:cubicBezTo>
                  <a:cubicBezTo>
                    <a:pt x="230" y="25"/>
                    <a:pt x="230" y="25"/>
                    <a:pt x="230" y="25"/>
                  </a:cubicBezTo>
                  <a:cubicBezTo>
                    <a:pt x="238" y="53"/>
                    <a:pt x="238" y="53"/>
                    <a:pt x="238" y="53"/>
                  </a:cubicBezTo>
                  <a:cubicBezTo>
                    <a:pt x="238" y="53"/>
                    <a:pt x="238" y="53"/>
                    <a:pt x="238" y="53"/>
                  </a:cubicBezTo>
                  <a:cubicBezTo>
                    <a:pt x="203" y="32"/>
                    <a:pt x="157" y="50"/>
                    <a:pt x="148" y="90"/>
                  </a:cubicBezTo>
                  <a:close/>
                </a:path>
              </a:pathLst>
            </a:custGeom>
            <a:solidFill>
              <a:srgbClr val="F6AF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122">
              <a:extLst>
                <a:ext uri="{FF2B5EF4-FFF2-40B4-BE49-F238E27FC236}">
                  <a16:creationId xmlns:a16="http://schemas.microsoft.com/office/drawing/2014/main" id="{160332FB-B6DD-417C-A479-783C9A9E0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7973" y="2834752"/>
              <a:ext cx="973740" cy="815888"/>
            </a:xfrm>
            <a:custGeom>
              <a:avLst/>
              <a:gdLst>
                <a:gd name="T0" fmla="*/ 53 w 256"/>
                <a:gd name="T1" fmla="*/ 214 h 214"/>
                <a:gd name="T2" fmla="*/ 0 w 256"/>
                <a:gd name="T3" fmla="*/ 115 h 214"/>
                <a:gd name="T4" fmla="*/ 89 w 256"/>
                <a:gd name="T5" fmla="*/ 78 h 214"/>
                <a:gd name="T6" fmla="*/ 97 w 256"/>
                <a:gd name="T7" fmla="*/ 85 h 214"/>
                <a:gd name="T8" fmla="*/ 137 w 256"/>
                <a:gd name="T9" fmla="*/ 136 h 214"/>
                <a:gd name="T10" fmla="*/ 131 w 256"/>
                <a:gd name="T11" fmla="*/ 72 h 214"/>
                <a:gd name="T12" fmla="*/ 133 w 256"/>
                <a:gd name="T13" fmla="*/ 58 h 214"/>
                <a:gd name="T14" fmla="*/ 223 w 256"/>
                <a:gd name="T15" fmla="*/ 21 h 214"/>
                <a:gd name="T16" fmla="*/ 223 w 256"/>
                <a:gd name="T17" fmla="*/ 21 h 214"/>
                <a:gd name="T18" fmla="*/ 256 w 256"/>
                <a:gd name="T19" fmla="*/ 130 h 214"/>
                <a:gd name="T20" fmla="*/ 53 w 256"/>
                <a:gd name="T21" fmla="*/ 21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6" h="214">
                  <a:moveTo>
                    <a:pt x="53" y="214"/>
                  </a:moveTo>
                  <a:cubicBezTo>
                    <a:pt x="0" y="115"/>
                    <a:pt x="0" y="115"/>
                    <a:pt x="0" y="115"/>
                  </a:cubicBezTo>
                  <a:cubicBezTo>
                    <a:pt x="10" y="77"/>
                    <a:pt x="54" y="58"/>
                    <a:pt x="89" y="78"/>
                  </a:cubicBezTo>
                  <a:cubicBezTo>
                    <a:pt x="92" y="80"/>
                    <a:pt x="95" y="82"/>
                    <a:pt x="97" y="85"/>
                  </a:cubicBezTo>
                  <a:cubicBezTo>
                    <a:pt x="137" y="136"/>
                    <a:pt x="137" y="136"/>
                    <a:pt x="137" y="136"/>
                  </a:cubicBezTo>
                  <a:cubicBezTo>
                    <a:pt x="131" y="72"/>
                    <a:pt x="131" y="72"/>
                    <a:pt x="131" y="72"/>
                  </a:cubicBezTo>
                  <a:cubicBezTo>
                    <a:pt x="131" y="68"/>
                    <a:pt x="131" y="63"/>
                    <a:pt x="133" y="58"/>
                  </a:cubicBezTo>
                  <a:cubicBezTo>
                    <a:pt x="142" y="18"/>
                    <a:pt x="188" y="0"/>
                    <a:pt x="223" y="21"/>
                  </a:cubicBezTo>
                  <a:cubicBezTo>
                    <a:pt x="223" y="21"/>
                    <a:pt x="223" y="21"/>
                    <a:pt x="223" y="21"/>
                  </a:cubicBezTo>
                  <a:cubicBezTo>
                    <a:pt x="256" y="130"/>
                    <a:pt x="256" y="130"/>
                    <a:pt x="256" y="130"/>
                  </a:cubicBezTo>
                  <a:cubicBezTo>
                    <a:pt x="53" y="214"/>
                    <a:pt x="53" y="214"/>
                    <a:pt x="53" y="214"/>
                  </a:cubicBezTo>
                  <a:close/>
                </a:path>
              </a:pathLst>
            </a:custGeom>
            <a:solidFill>
              <a:srgbClr val="F06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4" name="Group 503">
            <a:extLst>
              <a:ext uri="{FF2B5EF4-FFF2-40B4-BE49-F238E27FC236}">
                <a16:creationId xmlns:a16="http://schemas.microsoft.com/office/drawing/2014/main" id="{33CC21B7-F714-4022-A117-E719010F8C45}"/>
              </a:ext>
            </a:extLst>
          </p:cNvPr>
          <p:cNvGrpSpPr/>
          <p:nvPr/>
        </p:nvGrpSpPr>
        <p:grpSpPr>
          <a:xfrm rot="2819601">
            <a:off x="3747247" y="3354151"/>
            <a:ext cx="566747" cy="802575"/>
            <a:chOff x="3313613" y="3239844"/>
            <a:chExt cx="566747" cy="802575"/>
          </a:xfrm>
        </p:grpSpPr>
        <p:sp>
          <p:nvSpPr>
            <p:cNvPr id="217" name="Oval 12">
              <a:extLst>
                <a:ext uri="{FF2B5EF4-FFF2-40B4-BE49-F238E27FC236}">
                  <a16:creationId xmlns:a16="http://schemas.microsoft.com/office/drawing/2014/main" id="{E3FF1AAB-1E73-4817-BCC4-9716F12DB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4042" y="3669659"/>
              <a:ext cx="64663" cy="68466"/>
            </a:xfrm>
            <a:prstGeom prst="ellipse">
              <a:avLst/>
            </a:pr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Oval 22">
              <a:extLst>
                <a:ext uri="{FF2B5EF4-FFF2-40B4-BE49-F238E27FC236}">
                  <a16:creationId xmlns:a16="http://schemas.microsoft.com/office/drawing/2014/main" id="{52C90598-335E-4BC3-89FA-1F37FBBF3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7048" y="3239844"/>
              <a:ext cx="34233" cy="34233"/>
            </a:xfrm>
            <a:prstGeom prst="ellipse">
              <a:avLst/>
            </a:prstGeom>
            <a:solidFill>
              <a:srgbClr val="ECCE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123">
              <a:extLst>
                <a:ext uri="{FF2B5EF4-FFF2-40B4-BE49-F238E27FC236}">
                  <a16:creationId xmlns:a16="http://schemas.microsoft.com/office/drawing/2014/main" id="{3A7282E7-D29C-4DAA-AABF-D4A8C2A7B6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25024" y="3521316"/>
              <a:ext cx="517299" cy="521103"/>
            </a:xfrm>
            <a:custGeom>
              <a:avLst/>
              <a:gdLst>
                <a:gd name="T0" fmla="*/ 68 w 136"/>
                <a:gd name="T1" fmla="*/ 137 h 137"/>
                <a:gd name="T2" fmla="*/ 0 w 136"/>
                <a:gd name="T3" fmla="*/ 69 h 137"/>
                <a:gd name="T4" fmla="*/ 68 w 136"/>
                <a:gd name="T5" fmla="*/ 0 h 137"/>
                <a:gd name="T6" fmla="*/ 136 w 136"/>
                <a:gd name="T7" fmla="*/ 69 h 137"/>
                <a:gd name="T8" fmla="*/ 68 w 136"/>
                <a:gd name="T9" fmla="*/ 137 h 137"/>
                <a:gd name="T10" fmla="*/ 14 w 136"/>
                <a:gd name="T11" fmla="*/ 39 h 137"/>
                <a:gd name="T12" fmla="*/ 5 w 136"/>
                <a:gd name="T13" fmla="*/ 48 h 137"/>
                <a:gd name="T14" fmla="*/ 14 w 136"/>
                <a:gd name="T15" fmla="*/ 57 h 137"/>
                <a:gd name="T16" fmla="*/ 22 w 136"/>
                <a:gd name="T17" fmla="*/ 48 h 137"/>
                <a:gd name="T18" fmla="*/ 14 w 136"/>
                <a:gd name="T19" fmla="*/ 3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137">
                  <a:moveTo>
                    <a:pt x="68" y="137"/>
                  </a:moveTo>
                  <a:cubicBezTo>
                    <a:pt x="30" y="137"/>
                    <a:pt x="0" y="107"/>
                    <a:pt x="0" y="69"/>
                  </a:cubicBezTo>
                  <a:cubicBezTo>
                    <a:pt x="0" y="31"/>
                    <a:pt x="30" y="0"/>
                    <a:pt x="68" y="0"/>
                  </a:cubicBezTo>
                  <a:cubicBezTo>
                    <a:pt x="106" y="0"/>
                    <a:pt x="136" y="31"/>
                    <a:pt x="136" y="69"/>
                  </a:cubicBezTo>
                  <a:cubicBezTo>
                    <a:pt x="136" y="107"/>
                    <a:pt x="106" y="137"/>
                    <a:pt x="68" y="137"/>
                  </a:cubicBezTo>
                  <a:moveTo>
                    <a:pt x="14" y="39"/>
                  </a:moveTo>
                  <a:cubicBezTo>
                    <a:pt x="9" y="39"/>
                    <a:pt x="5" y="43"/>
                    <a:pt x="5" y="48"/>
                  </a:cubicBezTo>
                  <a:cubicBezTo>
                    <a:pt x="5" y="53"/>
                    <a:pt x="9" y="57"/>
                    <a:pt x="14" y="57"/>
                  </a:cubicBezTo>
                  <a:cubicBezTo>
                    <a:pt x="19" y="57"/>
                    <a:pt x="22" y="53"/>
                    <a:pt x="22" y="48"/>
                  </a:cubicBezTo>
                  <a:cubicBezTo>
                    <a:pt x="22" y="43"/>
                    <a:pt x="19" y="39"/>
                    <a:pt x="14" y="39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Oval 124">
              <a:extLst>
                <a:ext uri="{FF2B5EF4-FFF2-40B4-BE49-F238E27FC236}">
                  <a16:creationId xmlns:a16="http://schemas.microsoft.com/office/drawing/2014/main" id="{2529C9AD-796E-4004-864F-353AAE1882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4042" y="3669659"/>
              <a:ext cx="64663" cy="68466"/>
            </a:xfrm>
            <a:prstGeom prst="ellipse">
              <a:avLst/>
            </a:prstGeom>
            <a:solidFill>
              <a:srgbClr val="D6A6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Freeform 125">
              <a:extLst>
                <a:ext uri="{FF2B5EF4-FFF2-40B4-BE49-F238E27FC236}">
                  <a16:creationId xmlns:a16="http://schemas.microsoft.com/office/drawing/2014/main" id="{C14F7F4F-01F2-447B-8122-21AB64695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0116" y="3430028"/>
              <a:ext cx="136932" cy="129325"/>
            </a:xfrm>
            <a:custGeom>
              <a:avLst/>
              <a:gdLst>
                <a:gd name="T0" fmla="*/ 72 w 72"/>
                <a:gd name="T1" fmla="*/ 44 h 68"/>
                <a:gd name="T2" fmla="*/ 18 w 72"/>
                <a:gd name="T3" fmla="*/ 68 h 68"/>
                <a:gd name="T4" fmla="*/ 0 w 72"/>
                <a:gd name="T5" fmla="*/ 24 h 68"/>
                <a:gd name="T6" fmla="*/ 52 w 72"/>
                <a:gd name="T7" fmla="*/ 0 h 68"/>
                <a:gd name="T8" fmla="*/ 72 w 72"/>
                <a:gd name="T9" fmla="*/ 44 h 68"/>
                <a:gd name="T10" fmla="*/ 72 w 72"/>
                <a:gd name="T11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68">
                  <a:moveTo>
                    <a:pt x="72" y="44"/>
                  </a:moveTo>
                  <a:lnTo>
                    <a:pt x="18" y="68"/>
                  </a:lnTo>
                  <a:lnTo>
                    <a:pt x="0" y="24"/>
                  </a:lnTo>
                  <a:lnTo>
                    <a:pt x="52" y="0"/>
                  </a:lnTo>
                  <a:lnTo>
                    <a:pt x="72" y="44"/>
                  </a:lnTo>
                  <a:lnTo>
                    <a:pt x="72" y="44"/>
                  </a:lnTo>
                  <a:close/>
                </a:path>
              </a:pathLst>
            </a:custGeom>
            <a:solidFill>
              <a:srgbClr val="CCA5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126">
              <a:extLst>
                <a:ext uri="{FF2B5EF4-FFF2-40B4-BE49-F238E27FC236}">
                  <a16:creationId xmlns:a16="http://schemas.microsoft.com/office/drawing/2014/main" id="{9A939954-9646-4245-8343-F05DD0B7B9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0974" y="3430028"/>
              <a:ext cx="76074" cy="98896"/>
            </a:xfrm>
            <a:custGeom>
              <a:avLst/>
              <a:gdLst>
                <a:gd name="T0" fmla="*/ 40 w 40"/>
                <a:gd name="T1" fmla="*/ 44 h 52"/>
                <a:gd name="T2" fmla="*/ 20 w 40"/>
                <a:gd name="T3" fmla="*/ 52 h 52"/>
                <a:gd name="T4" fmla="*/ 0 w 40"/>
                <a:gd name="T5" fmla="*/ 10 h 52"/>
                <a:gd name="T6" fmla="*/ 20 w 40"/>
                <a:gd name="T7" fmla="*/ 0 h 52"/>
                <a:gd name="T8" fmla="*/ 40 w 40"/>
                <a:gd name="T9" fmla="*/ 44 h 52"/>
                <a:gd name="T10" fmla="*/ 40 w 40"/>
                <a:gd name="T11" fmla="*/ 4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52">
                  <a:moveTo>
                    <a:pt x="40" y="44"/>
                  </a:moveTo>
                  <a:lnTo>
                    <a:pt x="20" y="52"/>
                  </a:lnTo>
                  <a:lnTo>
                    <a:pt x="0" y="10"/>
                  </a:lnTo>
                  <a:lnTo>
                    <a:pt x="20" y="0"/>
                  </a:lnTo>
                  <a:lnTo>
                    <a:pt x="40" y="44"/>
                  </a:lnTo>
                  <a:lnTo>
                    <a:pt x="40" y="44"/>
                  </a:lnTo>
                  <a:close/>
                </a:path>
              </a:pathLst>
            </a:custGeom>
            <a:solidFill>
              <a:srgbClr val="BD99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127">
              <a:extLst>
                <a:ext uri="{FF2B5EF4-FFF2-40B4-BE49-F238E27FC236}">
                  <a16:creationId xmlns:a16="http://schemas.microsoft.com/office/drawing/2014/main" id="{3171BCF8-66D6-4A8F-B275-7EB933D2C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3613" y="3456653"/>
              <a:ext cx="566747" cy="566747"/>
            </a:xfrm>
            <a:custGeom>
              <a:avLst/>
              <a:gdLst>
                <a:gd name="T0" fmla="*/ 134 w 149"/>
                <a:gd name="T1" fmla="*/ 47 h 149"/>
                <a:gd name="T2" fmla="*/ 101 w 149"/>
                <a:gd name="T3" fmla="*/ 134 h 149"/>
                <a:gd name="T4" fmla="*/ 15 w 149"/>
                <a:gd name="T5" fmla="*/ 101 h 149"/>
                <a:gd name="T6" fmla="*/ 47 w 149"/>
                <a:gd name="T7" fmla="*/ 15 h 149"/>
                <a:gd name="T8" fmla="*/ 134 w 149"/>
                <a:gd name="T9" fmla="*/ 4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49">
                  <a:moveTo>
                    <a:pt x="134" y="47"/>
                  </a:moveTo>
                  <a:cubicBezTo>
                    <a:pt x="149" y="80"/>
                    <a:pt x="134" y="119"/>
                    <a:pt x="101" y="134"/>
                  </a:cubicBezTo>
                  <a:cubicBezTo>
                    <a:pt x="69" y="149"/>
                    <a:pt x="30" y="134"/>
                    <a:pt x="15" y="101"/>
                  </a:cubicBezTo>
                  <a:cubicBezTo>
                    <a:pt x="0" y="69"/>
                    <a:pt x="14" y="30"/>
                    <a:pt x="47" y="15"/>
                  </a:cubicBezTo>
                  <a:cubicBezTo>
                    <a:pt x="80" y="0"/>
                    <a:pt x="119" y="14"/>
                    <a:pt x="134" y="47"/>
                  </a:cubicBezTo>
                  <a:close/>
                </a:path>
              </a:pathLst>
            </a:custGeom>
            <a:solidFill>
              <a:srgbClr val="F5CB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Freeform 128">
              <a:extLst>
                <a:ext uri="{FF2B5EF4-FFF2-40B4-BE49-F238E27FC236}">
                  <a16:creationId xmlns:a16="http://schemas.microsoft.com/office/drawing/2014/main" id="{40D7B28F-9A4F-4606-AACC-9D6626F19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4042" y="3487083"/>
              <a:ext cx="502085" cy="502085"/>
            </a:xfrm>
            <a:custGeom>
              <a:avLst/>
              <a:gdLst>
                <a:gd name="T0" fmla="*/ 119 w 132"/>
                <a:gd name="T1" fmla="*/ 42 h 132"/>
                <a:gd name="T2" fmla="*/ 90 w 132"/>
                <a:gd name="T3" fmla="*/ 119 h 132"/>
                <a:gd name="T4" fmla="*/ 13 w 132"/>
                <a:gd name="T5" fmla="*/ 90 h 132"/>
                <a:gd name="T6" fmla="*/ 42 w 132"/>
                <a:gd name="T7" fmla="*/ 13 h 132"/>
                <a:gd name="T8" fmla="*/ 119 w 132"/>
                <a:gd name="T9" fmla="*/ 4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19" y="42"/>
                  </a:moveTo>
                  <a:cubicBezTo>
                    <a:pt x="132" y="71"/>
                    <a:pt x="120" y="106"/>
                    <a:pt x="90" y="119"/>
                  </a:cubicBezTo>
                  <a:cubicBezTo>
                    <a:pt x="61" y="132"/>
                    <a:pt x="27" y="120"/>
                    <a:pt x="13" y="90"/>
                  </a:cubicBezTo>
                  <a:cubicBezTo>
                    <a:pt x="0" y="61"/>
                    <a:pt x="13" y="27"/>
                    <a:pt x="42" y="13"/>
                  </a:cubicBezTo>
                  <a:cubicBezTo>
                    <a:pt x="71" y="0"/>
                    <a:pt x="106" y="13"/>
                    <a:pt x="119" y="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Freeform 129">
              <a:extLst>
                <a:ext uri="{FF2B5EF4-FFF2-40B4-BE49-F238E27FC236}">
                  <a16:creationId xmlns:a16="http://schemas.microsoft.com/office/drawing/2014/main" id="{74B2EA53-EA9F-40DA-8A2C-862BF4F7A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4778" y="3487083"/>
              <a:ext cx="361348" cy="460244"/>
            </a:xfrm>
            <a:custGeom>
              <a:avLst/>
              <a:gdLst>
                <a:gd name="T0" fmla="*/ 5 w 95"/>
                <a:gd name="T1" fmla="*/ 13 h 121"/>
                <a:gd name="T2" fmla="*/ 0 w 95"/>
                <a:gd name="T3" fmla="*/ 16 h 121"/>
                <a:gd name="T4" fmla="*/ 71 w 95"/>
                <a:gd name="T5" fmla="*/ 47 h 121"/>
                <a:gd name="T6" fmla="*/ 48 w 95"/>
                <a:gd name="T7" fmla="*/ 121 h 121"/>
                <a:gd name="T8" fmla="*/ 53 w 95"/>
                <a:gd name="T9" fmla="*/ 119 h 121"/>
                <a:gd name="T10" fmla="*/ 82 w 95"/>
                <a:gd name="T11" fmla="*/ 42 h 121"/>
                <a:gd name="T12" fmla="*/ 5 w 95"/>
                <a:gd name="T13" fmla="*/ 1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21">
                  <a:moveTo>
                    <a:pt x="5" y="13"/>
                  </a:moveTo>
                  <a:cubicBezTo>
                    <a:pt x="3" y="14"/>
                    <a:pt x="1" y="15"/>
                    <a:pt x="0" y="16"/>
                  </a:cubicBezTo>
                  <a:cubicBezTo>
                    <a:pt x="28" y="7"/>
                    <a:pt x="58" y="20"/>
                    <a:pt x="71" y="47"/>
                  </a:cubicBezTo>
                  <a:cubicBezTo>
                    <a:pt x="83" y="75"/>
                    <a:pt x="73" y="106"/>
                    <a:pt x="48" y="121"/>
                  </a:cubicBezTo>
                  <a:cubicBezTo>
                    <a:pt x="50" y="121"/>
                    <a:pt x="51" y="120"/>
                    <a:pt x="53" y="119"/>
                  </a:cubicBezTo>
                  <a:cubicBezTo>
                    <a:pt x="83" y="106"/>
                    <a:pt x="95" y="71"/>
                    <a:pt x="82" y="42"/>
                  </a:cubicBezTo>
                  <a:cubicBezTo>
                    <a:pt x="69" y="13"/>
                    <a:pt x="34" y="0"/>
                    <a:pt x="5" y="13"/>
                  </a:cubicBezTo>
                  <a:close/>
                </a:path>
              </a:pathLst>
            </a:custGeom>
            <a:solidFill>
              <a:srgbClr val="EED8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Freeform 130">
              <a:extLst>
                <a:ext uri="{FF2B5EF4-FFF2-40B4-BE49-F238E27FC236}">
                  <a16:creationId xmlns:a16="http://schemas.microsoft.com/office/drawing/2014/main" id="{4CDFA961-B7E2-46C5-8F7F-8CB66DEA8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4656" y="3555548"/>
              <a:ext cx="102699" cy="193987"/>
            </a:xfrm>
            <a:custGeom>
              <a:avLst/>
              <a:gdLst>
                <a:gd name="T0" fmla="*/ 32 w 54"/>
                <a:gd name="T1" fmla="*/ 102 h 102"/>
                <a:gd name="T2" fmla="*/ 0 w 54"/>
                <a:gd name="T3" fmla="*/ 90 h 102"/>
                <a:gd name="T4" fmla="*/ 52 w 54"/>
                <a:gd name="T5" fmla="*/ 0 h 102"/>
                <a:gd name="T6" fmla="*/ 54 w 54"/>
                <a:gd name="T7" fmla="*/ 0 h 102"/>
                <a:gd name="T8" fmla="*/ 32 w 54"/>
                <a:gd name="T9" fmla="*/ 102 h 102"/>
                <a:gd name="T10" fmla="*/ 32 w 54"/>
                <a:gd name="T11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102">
                  <a:moveTo>
                    <a:pt x="32" y="102"/>
                  </a:moveTo>
                  <a:lnTo>
                    <a:pt x="0" y="90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32" y="102"/>
                  </a:lnTo>
                  <a:lnTo>
                    <a:pt x="32" y="102"/>
                  </a:lnTo>
                  <a:close/>
                </a:path>
              </a:pathLst>
            </a:custGeom>
            <a:solidFill>
              <a:srgbClr val="8E8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Freeform 131">
              <a:extLst>
                <a:ext uri="{FF2B5EF4-FFF2-40B4-BE49-F238E27FC236}">
                  <a16:creationId xmlns:a16="http://schemas.microsoft.com/office/drawing/2014/main" id="{881A006C-F7A6-420C-BF0C-EEDF3B6DF2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5084" y="3555548"/>
              <a:ext cx="72270" cy="193987"/>
            </a:xfrm>
            <a:custGeom>
              <a:avLst/>
              <a:gdLst>
                <a:gd name="T0" fmla="*/ 0 w 38"/>
                <a:gd name="T1" fmla="*/ 96 h 102"/>
                <a:gd name="T2" fmla="*/ 16 w 38"/>
                <a:gd name="T3" fmla="*/ 102 h 102"/>
                <a:gd name="T4" fmla="*/ 38 w 38"/>
                <a:gd name="T5" fmla="*/ 0 h 102"/>
                <a:gd name="T6" fmla="*/ 36 w 38"/>
                <a:gd name="T7" fmla="*/ 0 h 102"/>
                <a:gd name="T8" fmla="*/ 0 w 38"/>
                <a:gd name="T9" fmla="*/ 96 h 102"/>
                <a:gd name="T10" fmla="*/ 0 w 38"/>
                <a:gd name="T11" fmla="*/ 9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02">
                  <a:moveTo>
                    <a:pt x="0" y="96"/>
                  </a:moveTo>
                  <a:lnTo>
                    <a:pt x="16" y="102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0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E3CE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Freeform 132">
              <a:extLst>
                <a:ext uri="{FF2B5EF4-FFF2-40B4-BE49-F238E27FC236}">
                  <a16:creationId xmlns:a16="http://schemas.microsoft.com/office/drawing/2014/main" id="{D85B8543-A190-47C4-90E3-B8A09AB9CB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6618" y="3726714"/>
              <a:ext cx="98896" cy="197791"/>
            </a:xfrm>
            <a:custGeom>
              <a:avLst/>
              <a:gdLst>
                <a:gd name="T0" fmla="*/ 20 w 52"/>
                <a:gd name="T1" fmla="*/ 0 h 104"/>
                <a:gd name="T2" fmla="*/ 52 w 52"/>
                <a:gd name="T3" fmla="*/ 12 h 104"/>
                <a:gd name="T4" fmla="*/ 2 w 52"/>
                <a:gd name="T5" fmla="*/ 104 h 104"/>
                <a:gd name="T6" fmla="*/ 0 w 52"/>
                <a:gd name="T7" fmla="*/ 104 h 104"/>
                <a:gd name="T8" fmla="*/ 20 w 52"/>
                <a:gd name="T9" fmla="*/ 0 h 104"/>
                <a:gd name="T10" fmla="*/ 20 w 52"/>
                <a:gd name="T1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104">
                  <a:moveTo>
                    <a:pt x="20" y="0"/>
                  </a:moveTo>
                  <a:lnTo>
                    <a:pt x="52" y="12"/>
                  </a:lnTo>
                  <a:lnTo>
                    <a:pt x="2" y="104"/>
                  </a:lnTo>
                  <a:lnTo>
                    <a:pt x="0" y="104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8E8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Freeform 133">
              <a:extLst>
                <a:ext uri="{FF2B5EF4-FFF2-40B4-BE49-F238E27FC236}">
                  <a16:creationId xmlns:a16="http://schemas.microsoft.com/office/drawing/2014/main" id="{97AA5C21-01E5-4680-9FAC-FA01BD4D9A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6618" y="3726714"/>
              <a:ext cx="68466" cy="197791"/>
            </a:xfrm>
            <a:custGeom>
              <a:avLst/>
              <a:gdLst>
                <a:gd name="T0" fmla="*/ 36 w 36"/>
                <a:gd name="T1" fmla="*/ 6 h 104"/>
                <a:gd name="T2" fmla="*/ 20 w 36"/>
                <a:gd name="T3" fmla="*/ 0 h 104"/>
                <a:gd name="T4" fmla="*/ 0 w 36"/>
                <a:gd name="T5" fmla="*/ 104 h 104"/>
                <a:gd name="T6" fmla="*/ 0 w 36"/>
                <a:gd name="T7" fmla="*/ 104 h 104"/>
                <a:gd name="T8" fmla="*/ 36 w 36"/>
                <a:gd name="T9" fmla="*/ 6 h 104"/>
                <a:gd name="T10" fmla="*/ 36 w 36"/>
                <a:gd name="T11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104">
                  <a:moveTo>
                    <a:pt x="36" y="6"/>
                  </a:moveTo>
                  <a:lnTo>
                    <a:pt x="20" y="0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36" y="6"/>
                  </a:lnTo>
                  <a:lnTo>
                    <a:pt x="36" y="6"/>
                  </a:lnTo>
                  <a:close/>
                </a:path>
              </a:pathLst>
            </a:custGeom>
            <a:solidFill>
              <a:srgbClr val="E3CE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Rectangle 134">
              <a:extLst>
                <a:ext uri="{FF2B5EF4-FFF2-40B4-BE49-F238E27FC236}">
                  <a16:creationId xmlns:a16="http://schemas.microsoft.com/office/drawing/2014/main" id="{F9B5BA7F-C4B4-40A2-89F5-B681388186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100000">
              <a:off x="3503796" y="3549843"/>
              <a:ext cx="49447" cy="60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>
                  <a:ln>
                    <a:noFill/>
                  </a:ln>
                  <a:solidFill>
                    <a:srgbClr val="CCA560"/>
                  </a:solidFill>
                  <a:effectLst/>
                  <a:latin typeface="Times New Roman" panose="02020603050405020304" pitchFamily="18" charset="0"/>
                </a:rPr>
                <a:t>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91" name="Group 490">
            <a:extLst>
              <a:ext uri="{FF2B5EF4-FFF2-40B4-BE49-F238E27FC236}">
                <a16:creationId xmlns:a16="http://schemas.microsoft.com/office/drawing/2014/main" id="{6F235183-268C-460E-9BA7-A33007E46374}"/>
              </a:ext>
            </a:extLst>
          </p:cNvPr>
          <p:cNvGrpSpPr/>
          <p:nvPr/>
        </p:nvGrpSpPr>
        <p:grpSpPr>
          <a:xfrm>
            <a:off x="9051454" y="4732785"/>
            <a:ext cx="559140" cy="581962"/>
            <a:chOff x="9051454" y="4732785"/>
            <a:chExt cx="559140" cy="581962"/>
          </a:xfrm>
        </p:grpSpPr>
        <p:sp>
          <p:nvSpPr>
            <p:cNvPr id="231" name="Oval 26">
              <a:extLst>
                <a:ext uri="{FF2B5EF4-FFF2-40B4-BE49-F238E27FC236}">
                  <a16:creationId xmlns:a16="http://schemas.microsoft.com/office/drawing/2014/main" id="{90B6009E-32A3-41A3-ADCA-21523DF3D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8263" y="4877325"/>
              <a:ext cx="34233" cy="38036"/>
            </a:xfrm>
            <a:prstGeom prst="ellipse">
              <a:avLst/>
            </a:prstGeom>
            <a:solidFill>
              <a:srgbClr val="ECCE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Freeform 135">
              <a:extLst>
                <a:ext uri="{FF2B5EF4-FFF2-40B4-BE49-F238E27FC236}">
                  <a16:creationId xmlns:a16="http://schemas.microsoft.com/office/drawing/2014/main" id="{5F86ED6D-EB93-42D4-89C1-A2CCE72C9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4276" y="4763215"/>
              <a:ext cx="536318" cy="551532"/>
            </a:xfrm>
            <a:custGeom>
              <a:avLst/>
              <a:gdLst>
                <a:gd name="T0" fmla="*/ 87 w 141"/>
                <a:gd name="T1" fmla="*/ 145 h 145"/>
                <a:gd name="T2" fmla="*/ 61 w 141"/>
                <a:gd name="T3" fmla="*/ 93 h 145"/>
                <a:gd name="T4" fmla="*/ 60 w 141"/>
                <a:gd name="T5" fmla="*/ 92 h 145"/>
                <a:gd name="T6" fmla="*/ 53 w 141"/>
                <a:gd name="T7" fmla="*/ 87 h 145"/>
                <a:gd name="T8" fmla="*/ 49 w 141"/>
                <a:gd name="T9" fmla="*/ 88 h 145"/>
                <a:gd name="T10" fmla="*/ 8 w 141"/>
                <a:gd name="T11" fmla="*/ 110 h 145"/>
                <a:gd name="T12" fmla="*/ 7 w 141"/>
                <a:gd name="T13" fmla="*/ 110 h 145"/>
                <a:gd name="T14" fmla="*/ 7 w 141"/>
                <a:gd name="T15" fmla="*/ 110 h 145"/>
                <a:gd name="T16" fmla="*/ 4 w 141"/>
                <a:gd name="T17" fmla="*/ 102 h 145"/>
                <a:gd name="T18" fmla="*/ 44 w 141"/>
                <a:gd name="T19" fmla="*/ 70 h 145"/>
                <a:gd name="T20" fmla="*/ 44 w 141"/>
                <a:gd name="T21" fmla="*/ 59 h 145"/>
                <a:gd name="T22" fmla="*/ 8 w 141"/>
                <a:gd name="T23" fmla="*/ 27 h 145"/>
                <a:gd name="T24" fmla="*/ 10 w 141"/>
                <a:gd name="T25" fmla="*/ 17 h 145"/>
                <a:gd name="T26" fmla="*/ 10 w 141"/>
                <a:gd name="T27" fmla="*/ 17 h 145"/>
                <a:gd name="T28" fmla="*/ 57 w 141"/>
                <a:gd name="T29" fmla="*/ 42 h 145"/>
                <a:gd name="T30" fmla="*/ 61 w 141"/>
                <a:gd name="T31" fmla="*/ 43 h 145"/>
                <a:gd name="T32" fmla="*/ 67 w 141"/>
                <a:gd name="T33" fmla="*/ 39 h 145"/>
                <a:gd name="T34" fmla="*/ 94 w 141"/>
                <a:gd name="T35" fmla="*/ 1 h 145"/>
                <a:gd name="T36" fmla="*/ 96 w 141"/>
                <a:gd name="T37" fmla="*/ 0 h 145"/>
                <a:gd name="T38" fmla="*/ 98 w 141"/>
                <a:gd name="T39" fmla="*/ 3 h 145"/>
                <a:gd name="T40" fmla="*/ 96 w 141"/>
                <a:gd name="T41" fmla="*/ 20 h 145"/>
                <a:gd name="T42" fmla="*/ 86 w 141"/>
                <a:gd name="T43" fmla="*/ 49 h 145"/>
                <a:gd name="T44" fmla="*/ 91 w 141"/>
                <a:gd name="T45" fmla="*/ 59 h 145"/>
                <a:gd name="T46" fmla="*/ 131 w 141"/>
                <a:gd name="T47" fmla="*/ 66 h 145"/>
                <a:gd name="T48" fmla="*/ 139 w 141"/>
                <a:gd name="T49" fmla="*/ 68 h 145"/>
                <a:gd name="T50" fmla="*/ 138 w 141"/>
                <a:gd name="T51" fmla="*/ 72 h 145"/>
                <a:gd name="T52" fmla="*/ 86 w 141"/>
                <a:gd name="T53" fmla="*/ 79 h 145"/>
                <a:gd name="T54" fmla="*/ 79 w 141"/>
                <a:gd name="T55" fmla="*/ 89 h 145"/>
                <a:gd name="T56" fmla="*/ 88 w 141"/>
                <a:gd name="T57" fmla="*/ 144 h 145"/>
                <a:gd name="T58" fmla="*/ 87 w 141"/>
                <a:gd name="T5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1" h="145">
                  <a:moveTo>
                    <a:pt x="87" y="145"/>
                  </a:moveTo>
                  <a:cubicBezTo>
                    <a:pt x="82" y="145"/>
                    <a:pt x="64" y="103"/>
                    <a:pt x="61" y="93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9" y="89"/>
                    <a:pt x="56" y="87"/>
                    <a:pt x="53" y="87"/>
                  </a:cubicBezTo>
                  <a:cubicBezTo>
                    <a:pt x="52" y="87"/>
                    <a:pt x="51" y="87"/>
                    <a:pt x="49" y="88"/>
                  </a:cubicBezTo>
                  <a:cubicBezTo>
                    <a:pt x="37" y="96"/>
                    <a:pt x="16" y="109"/>
                    <a:pt x="8" y="110"/>
                  </a:cubicBezTo>
                  <a:cubicBezTo>
                    <a:pt x="8" y="110"/>
                    <a:pt x="7" y="110"/>
                    <a:pt x="7" y="110"/>
                  </a:cubicBezTo>
                  <a:cubicBezTo>
                    <a:pt x="7" y="110"/>
                    <a:pt x="7" y="110"/>
                    <a:pt x="7" y="110"/>
                  </a:cubicBezTo>
                  <a:cubicBezTo>
                    <a:pt x="3" y="110"/>
                    <a:pt x="1" y="105"/>
                    <a:pt x="4" y="102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7" y="68"/>
                    <a:pt x="47" y="62"/>
                    <a:pt x="44" y="59"/>
                  </a:cubicBezTo>
                  <a:cubicBezTo>
                    <a:pt x="33" y="50"/>
                    <a:pt x="14" y="33"/>
                    <a:pt x="8" y="27"/>
                  </a:cubicBezTo>
                  <a:cubicBezTo>
                    <a:pt x="0" y="18"/>
                    <a:pt x="9" y="17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57" y="42"/>
                    <a:pt x="57" y="42"/>
                    <a:pt x="57" y="42"/>
                  </a:cubicBezTo>
                  <a:cubicBezTo>
                    <a:pt x="58" y="42"/>
                    <a:pt x="60" y="43"/>
                    <a:pt x="61" y="43"/>
                  </a:cubicBezTo>
                  <a:cubicBezTo>
                    <a:pt x="63" y="43"/>
                    <a:pt x="65" y="42"/>
                    <a:pt x="67" y="39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5" y="1"/>
                    <a:pt x="95" y="0"/>
                    <a:pt x="96" y="0"/>
                  </a:cubicBezTo>
                  <a:cubicBezTo>
                    <a:pt x="97" y="0"/>
                    <a:pt x="98" y="1"/>
                    <a:pt x="98" y="3"/>
                  </a:cubicBezTo>
                  <a:cubicBezTo>
                    <a:pt x="98" y="6"/>
                    <a:pt x="98" y="11"/>
                    <a:pt x="96" y="20"/>
                  </a:cubicBezTo>
                  <a:cubicBezTo>
                    <a:pt x="92" y="32"/>
                    <a:pt x="89" y="42"/>
                    <a:pt x="86" y="49"/>
                  </a:cubicBezTo>
                  <a:cubicBezTo>
                    <a:pt x="84" y="53"/>
                    <a:pt x="87" y="58"/>
                    <a:pt x="91" y="59"/>
                  </a:cubicBezTo>
                  <a:cubicBezTo>
                    <a:pt x="104" y="61"/>
                    <a:pt x="125" y="65"/>
                    <a:pt x="131" y="66"/>
                  </a:cubicBezTo>
                  <a:cubicBezTo>
                    <a:pt x="135" y="66"/>
                    <a:pt x="137" y="67"/>
                    <a:pt x="139" y="68"/>
                  </a:cubicBezTo>
                  <a:cubicBezTo>
                    <a:pt x="141" y="69"/>
                    <a:pt x="141" y="72"/>
                    <a:pt x="138" y="72"/>
                  </a:cubicBezTo>
                  <a:cubicBezTo>
                    <a:pt x="126" y="74"/>
                    <a:pt x="93" y="79"/>
                    <a:pt x="86" y="79"/>
                  </a:cubicBezTo>
                  <a:cubicBezTo>
                    <a:pt x="81" y="80"/>
                    <a:pt x="78" y="84"/>
                    <a:pt x="79" y="89"/>
                  </a:cubicBezTo>
                  <a:cubicBezTo>
                    <a:pt x="83" y="106"/>
                    <a:pt x="92" y="142"/>
                    <a:pt x="88" y="144"/>
                  </a:cubicBezTo>
                  <a:cubicBezTo>
                    <a:pt x="87" y="145"/>
                    <a:pt x="87" y="145"/>
                    <a:pt x="87" y="145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Freeform 136">
              <a:extLst>
                <a:ext uri="{FF2B5EF4-FFF2-40B4-BE49-F238E27FC236}">
                  <a16:creationId xmlns:a16="http://schemas.microsoft.com/office/drawing/2014/main" id="{EB757131-2C6E-4877-A8DE-A844017CD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1454" y="4732785"/>
              <a:ext cx="536318" cy="559140"/>
            </a:xfrm>
            <a:custGeom>
              <a:avLst/>
              <a:gdLst>
                <a:gd name="T0" fmla="*/ 95 w 141"/>
                <a:gd name="T1" fmla="*/ 1 h 147"/>
                <a:gd name="T2" fmla="*/ 99 w 141"/>
                <a:gd name="T3" fmla="*/ 3 h 147"/>
                <a:gd name="T4" fmla="*/ 96 w 141"/>
                <a:gd name="T5" fmla="*/ 20 h 147"/>
                <a:gd name="T6" fmla="*/ 86 w 141"/>
                <a:gd name="T7" fmla="*/ 49 h 147"/>
                <a:gd name="T8" fmla="*/ 92 w 141"/>
                <a:gd name="T9" fmla="*/ 59 h 147"/>
                <a:gd name="T10" fmla="*/ 132 w 141"/>
                <a:gd name="T11" fmla="*/ 66 h 147"/>
                <a:gd name="T12" fmla="*/ 139 w 141"/>
                <a:gd name="T13" fmla="*/ 68 h 147"/>
                <a:gd name="T14" fmla="*/ 139 w 141"/>
                <a:gd name="T15" fmla="*/ 72 h 147"/>
                <a:gd name="T16" fmla="*/ 86 w 141"/>
                <a:gd name="T17" fmla="*/ 80 h 147"/>
                <a:gd name="T18" fmla="*/ 79 w 141"/>
                <a:gd name="T19" fmla="*/ 89 h 147"/>
                <a:gd name="T20" fmla="*/ 88 w 141"/>
                <a:gd name="T21" fmla="*/ 145 h 147"/>
                <a:gd name="T22" fmla="*/ 61 w 141"/>
                <a:gd name="T23" fmla="*/ 93 h 147"/>
                <a:gd name="T24" fmla="*/ 61 w 141"/>
                <a:gd name="T25" fmla="*/ 92 h 147"/>
                <a:gd name="T26" fmla="*/ 50 w 141"/>
                <a:gd name="T27" fmla="*/ 88 h 147"/>
                <a:gd name="T28" fmla="*/ 9 w 141"/>
                <a:gd name="T29" fmla="*/ 110 h 147"/>
                <a:gd name="T30" fmla="*/ 7 w 141"/>
                <a:gd name="T31" fmla="*/ 110 h 147"/>
                <a:gd name="T32" fmla="*/ 4 w 141"/>
                <a:gd name="T33" fmla="*/ 102 h 147"/>
                <a:gd name="T34" fmla="*/ 44 w 141"/>
                <a:gd name="T35" fmla="*/ 71 h 147"/>
                <a:gd name="T36" fmla="*/ 44 w 141"/>
                <a:gd name="T37" fmla="*/ 59 h 147"/>
                <a:gd name="T38" fmla="*/ 8 w 141"/>
                <a:gd name="T39" fmla="*/ 27 h 147"/>
                <a:gd name="T40" fmla="*/ 11 w 141"/>
                <a:gd name="T41" fmla="*/ 17 h 147"/>
                <a:gd name="T42" fmla="*/ 58 w 141"/>
                <a:gd name="T43" fmla="*/ 42 h 147"/>
                <a:gd name="T44" fmla="*/ 67 w 141"/>
                <a:gd name="T45" fmla="*/ 40 h 147"/>
                <a:gd name="T46" fmla="*/ 95 w 141"/>
                <a:gd name="T47" fmla="*/ 1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1" h="147">
                  <a:moveTo>
                    <a:pt x="95" y="1"/>
                  </a:moveTo>
                  <a:cubicBezTo>
                    <a:pt x="96" y="0"/>
                    <a:pt x="99" y="1"/>
                    <a:pt x="99" y="3"/>
                  </a:cubicBezTo>
                  <a:cubicBezTo>
                    <a:pt x="99" y="6"/>
                    <a:pt x="98" y="11"/>
                    <a:pt x="96" y="20"/>
                  </a:cubicBezTo>
                  <a:cubicBezTo>
                    <a:pt x="93" y="32"/>
                    <a:pt x="89" y="42"/>
                    <a:pt x="86" y="49"/>
                  </a:cubicBezTo>
                  <a:cubicBezTo>
                    <a:pt x="84" y="53"/>
                    <a:pt x="87" y="58"/>
                    <a:pt x="92" y="59"/>
                  </a:cubicBezTo>
                  <a:cubicBezTo>
                    <a:pt x="104" y="62"/>
                    <a:pt x="126" y="65"/>
                    <a:pt x="132" y="66"/>
                  </a:cubicBezTo>
                  <a:cubicBezTo>
                    <a:pt x="135" y="66"/>
                    <a:pt x="138" y="67"/>
                    <a:pt x="139" y="68"/>
                  </a:cubicBezTo>
                  <a:cubicBezTo>
                    <a:pt x="141" y="69"/>
                    <a:pt x="141" y="72"/>
                    <a:pt x="139" y="72"/>
                  </a:cubicBezTo>
                  <a:cubicBezTo>
                    <a:pt x="126" y="74"/>
                    <a:pt x="93" y="79"/>
                    <a:pt x="86" y="80"/>
                  </a:cubicBezTo>
                  <a:cubicBezTo>
                    <a:pt x="82" y="80"/>
                    <a:pt x="78" y="84"/>
                    <a:pt x="79" y="89"/>
                  </a:cubicBezTo>
                  <a:cubicBezTo>
                    <a:pt x="84" y="106"/>
                    <a:pt x="92" y="142"/>
                    <a:pt x="88" y="145"/>
                  </a:cubicBezTo>
                  <a:cubicBezTo>
                    <a:pt x="83" y="147"/>
                    <a:pt x="64" y="104"/>
                    <a:pt x="61" y="93"/>
                  </a:cubicBezTo>
                  <a:cubicBezTo>
                    <a:pt x="61" y="92"/>
                    <a:pt x="61" y="92"/>
                    <a:pt x="61" y="92"/>
                  </a:cubicBezTo>
                  <a:cubicBezTo>
                    <a:pt x="59" y="87"/>
                    <a:pt x="54" y="85"/>
                    <a:pt x="50" y="88"/>
                  </a:cubicBezTo>
                  <a:cubicBezTo>
                    <a:pt x="38" y="96"/>
                    <a:pt x="16" y="110"/>
                    <a:pt x="9" y="110"/>
                  </a:cubicBezTo>
                  <a:cubicBezTo>
                    <a:pt x="8" y="110"/>
                    <a:pt x="8" y="110"/>
                    <a:pt x="7" y="110"/>
                  </a:cubicBezTo>
                  <a:cubicBezTo>
                    <a:pt x="3" y="110"/>
                    <a:pt x="1" y="105"/>
                    <a:pt x="4" y="102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8" y="68"/>
                    <a:pt x="48" y="62"/>
                    <a:pt x="44" y="59"/>
                  </a:cubicBezTo>
                  <a:cubicBezTo>
                    <a:pt x="34" y="50"/>
                    <a:pt x="14" y="34"/>
                    <a:pt x="8" y="27"/>
                  </a:cubicBezTo>
                  <a:cubicBezTo>
                    <a:pt x="0" y="17"/>
                    <a:pt x="11" y="17"/>
                    <a:pt x="11" y="17"/>
                  </a:cubicBezTo>
                  <a:cubicBezTo>
                    <a:pt x="58" y="42"/>
                    <a:pt x="58" y="42"/>
                    <a:pt x="58" y="42"/>
                  </a:cubicBezTo>
                  <a:cubicBezTo>
                    <a:pt x="61" y="44"/>
                    <a:pt x="65" y="43"/>
                    <a:pt x="67" y="40"/>
                  </a:cubicBezTo>
                  <a:cubicBezTo>
                    <a:pt x="95" y="1"/>
                    <a:pt x="95" y="1"/>
                    <a:pt x="95" y="1"/>
                  </a:cubicBezTo>
                  <a:close/>
                </a:path>
              </a:pathLst>
            </a:custGeom>
            <a:solidFill>
              <a:srgbClr val="F156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Freeform 137">
              <a:extLst>
                <a:ext uri="{FF2B5EF4-FFF2-40B4-BE49-F238E27FC236}">
                  <a16:creationId xmlns:a16="http://schemas.microsoft.com/office/drawing/2014/main" id="{AACA6394-B461-4B4A-9EB3-9906338B23B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0778" y="4881128"/>
              <a:ext cx="19019" cy="19019"/>
            </a:xfrm>
            <a:custGeom>
              <a:avLst/>
              <a:gdLst>
                <a:gd name="T0" fmla="*/ 0 w 5"/>
                <a:gd name="T1" fmla="*/ 2 h 5"/>
                <a:gd name="T2" fmla="*/ 1 w 5"/>
                <a:gd name="T3" fmla="*/ 4 h 5"/>
                <a:gd name="T4" fmla="*/ 2 w 5"/>
                <a:gd name="T5" fmla="*/ 5 h 5"/>
                <a:gd name="T6" fmla="*/ 4 w 5"/>
                <a:gd name="T7" fmla="*/ 4 h 5"/>
                <a:gd name="T8" fmla="*/ 5 w 5"/>
                <a:gd name="T9" fmla="*/ 2 h 5"/>
                <a:gd name="T10" fmla="*/ 4 w 5"/>
                <a:gd name="T11" fmla="*/ 0 h 5"/>
                <a:gd name="T12" fmla="*/ 3 w 5"/>
                <a:gd name="T13" fmla="*/ 0 h 5"/>
                <a:gd name="T14" fmla="*/ 2 w 5"/>
                <a:gd name="T15" fmla="*/ 0 h 5"/>
                <a:gd name="T16" fmla="*/ 1 w 5"/>
                <a:gd name="T17" fmla="*/ 1 h 5"/>
                <a:gd name="T18" fmla="*/ 0 w 5"/>
                <a:gd name="T1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5">
                  <a:moveTo>
                    <a:pt x="0" y="2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4"/>
                    <a:pt x="2" y="5"/>
                    <a:pt x="2" y="5"/>
                  </a:cubicBezTo>
                  <a:cubicBezTo>
                    <a:pt x="3" y="5"/>
                    <a:pt x="3" y="4"/>
                    <a:pt x="4" y="4"/>
                  </a:cubicBezTo>
                  <a:cubicBezTo>
                    <a:pt x="4" y="4"/>
                    <a:pt x="5" y="3"/>
                    <a:pt x="5" y="2"/>
                  </a:cubicBezTo>
                  <a:cubicBezTo>
                    <a:pt x="5" y="1"/>
                    <a:pt x="5" y="0"/>
                    <a:pt x="4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Freeform 138">
              <a:extLst>
                <a:ext uri="{FF2B5EF4-FFF2-40B4-BE49-F238E27FC236}">
                  <a16:creationId xmlns:a16="http://schemas.microsoft.com/office/drawing/2014/main" id="{6C7D7C11-C5E7-44A1-826B-80DC78B94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1944" y="4839287"/>
              <a:ext cx="19019" cy="19019"/>
            </a:xfrm>
            <a:custGeom>
              <a:avLst/>
              <a:gdLst>
                <a:gd name="T0" fmla="*/ 2 w 5"/>
                <a:gd name="T1" fmla="*/ 4 h 5"/>
                <a:gd name="T2" fmla="*/ 3 w 5"/>
                <a:gd name="T3" fmla="*/ 4 h 5"/>
                <a:gd name="T4" fmla="*/ 5 w 5"/>
                <a:gd name="T5" fmla="*/ 4 h 5"/>
                <a:gd name="T6" fmla="*/ 5 w 5"/>
                <a:gd name="T7" fmla="*/ 2 h 5"/>
                <a:gd name="T8" fmla="*/ 4 w 5"/>
                <a:gd name="T9" fmla="*/ 0 h 5"/>
                <a:gd name="T10" fmla="*/ 2 w 5"/>
                <a:gd name="T11" fmla="*/ 0 h 5"/>
                <a:gd name="T12" fmla="*/ 2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0" y="1"/>
                    <a:pt x="1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Freeform 139">
              <a:extLst>
                <a:ext uri="{FF2B5EF4-FFF2-40B4-BE49-F238E27FC236}">
                  <a16:creationId xmlns:a16="http://schemas.microsoft.com/office/drawing/2014/main" id="{C572D1D2-E5FD-45DA-AD6B-2D5DA25DE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4766" y="5010453"/>
              <a:ext cx="19019" cy="19019"/>
            </a:xfrm>
            <a:custGeom>
              <a:avLst/>
              <a:gdLst>
                <a:gd name="T0" fmla="*/ 2 w 5"/>
                <a:gd name="T1" fmla="*/ 4 h 5"/>
                <a:gd name="T2" fmla="*/ 3 w 5"/>
                <a:gd name="T3" fmla="*/ 4 h 5"/>
                <a:gd name="T4" fmla="*/ 5 w 5"/>
                <a:gd name="T5" fmla="*/ 4 h 5"/>
                <a:gd name="T6" fmla="*/ 5 w 5"/>
                <a:gd name="T7" fmla="*/ 2 h 5"/>
                <a:gd name="T8" fmla="*/ 4 w 5"/>
                <a:gd name="T9" fmla="*/ 0 h 5"/>
                <a:gd name="T10" fmla="*/ 2 w 5"/>
                <a:gd name="T11" fmla="*/ 0 h 5"/>
                <a:gd name="T12" fmla="*/ 2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0" y="1"/>
                    <a:pt x="1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Freeform 140">
              <a:extLst>
                <a:ext uri="{FF2B5EF4-FFF2-40B4-BE49-F238E27FC236}">
                  <a16:creationId xmlns:a16="http://schemas.microsoft.com/office/drawing/2014/main" id="{7DA37D3E-4ECC-4469-8A6D-ED0870E83890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9244" y="4907754"/>
              <a:ext cx="19019" cy="19019"/>
            </a:xfrm>
            <a:custGeom>
              <a:avLst/>
              <a:gdLst>
                <a:gd name="T0" fmla="*/ 2 w 5"/>
                <a:gd name="T1" fmla="*/ 4 h 5"/>
                <a:gd name="T2" fmla="*/ 3 w 5"/>
                <a:gd name="T3" fmla="*/ 4 h 5"/>
                <a:gd name="T4" fmla="*/ 5 w 5"/>
                <a:gd name="T5" fmla="*/ 4 h 5"/>
                <a:gd name="T6" fmla="*/ 5 w 5"/>
                <a:gd name="T7" fmla="*/ 2 h 5"/>
                <a:gd name="T8" fmla="*/ 4 w 5"/>
                <a:gd name="T9" fmla="*/ 0 h 5"/>
                <a:gd name="T10" fmla="*/ 2 w 5"/>
                <a:gd name="T11" fmla="*/ 0 h 5"/>
                <a:gd name="T12" fmla="*/ 2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0" y="1"/>
                    <a:pt x="1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Freeform 141">
              <a:extLst>
                <a:ext uri="{FF2B5EF4-FFF2-40B4-BE49-F238E27FC236}">
                  <a16:creationId xmlns:a16="http://schemas.microsoft.com/office/drawing/2014/main" id="{B8769D90-F44B-4A29-A5C6-39506A88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5011" y="4930576"/>
              <a:ext cx="19019" cy="19019"/>
            </a:xfrm>
            <a:custGeom>
              <a:avLst/>
              <a:gdLst>
                <a:gd name="T0" fmla="*/ 2 w 5"/>
                <a:gd name="T1" fmla="*/ 4 h 5"/>
                <a:gd name="T2" fmla="*/ 3 w 5"/>
                <a:gd name="T3" fmla="*/ 4 h 5"/>
                <a:gd name="T4" fmla="*/ 5 w 5"/>
                <a:gd name="T5" fmla="*/ 4 h 5"/>
                <a:gd name="T6" fmla="*/ 5 w 5"/>
                <a:gd name="T7" fmla="*/ 2 h 5"/>
                <a:gd name="T8" fmla="*/ 4 w 5"/>
                <a:gd name="T9" fmla="*/ 0 h 5"/>
                <a:gd name="T10" fmla="*/ 2 w 5"/>
                <a:gd name="T11" fmla="*/ 0 h 5"/>
                <a:gd name="T12" fmla="*/ 2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0" y="1"/>
                    <a:pt x="1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Freeform 142">
              <a:extLst>
                <a:ext uri="{FF2B5EF4-FFF2-40B4-BE49-F238E27FC236}">
                  <a16:creationId xmlns:a16="http://schemas.microsoft.com/office/drawing/2014/main" id="{9AE4776A-DA20-4ECE-B44F-15701382C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72066" y="5021864"/>
              <a:ext cx="19019" cy="19019"/>
            </a:xfrm>
            <a:custGeom>
              <a:avLst/>
              <a:gdLst>
                <a:gd name="T0" fmla="*/ 2 w 5"/>
                <a:gd name="T1" fmla="*/ 4 h 5"/>
                <a:gd name="T2" fmla="*/ 3 w 5"/>
                <a:gd name="T3" fmla="*/ 4 h 5"/>
                <a:gd name="T4" fmla="*/ 5 w 5"/>
                <a:gd name="T5" fmla="*/ 4 h 5"/>
                <a:gd name="T6" fmla="*/ 5 w 5"/>
                <a:gd name="T7" fmla="*/ 2 h 5"/>
                <a:gd name="T8" fmla="*/ 4 w 5"/>
                <a:gd name="T9" fmla="*/ 0 h 5"/>
                <a:gd name="T10" fmla="*/ 2 w 5"/>
                <a:gd name="T11" fmla="*/ 0 h 5"/>
                <a:gd name="T12" fmla="*/ 2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0" y="1"/>
                    <a:pt x="1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Freeform 143">
              <a:extLst>
                <a:ext uri="{FF2B5EF4-FFF2-40B4-BE49-F238E27FC236}">
                  <a16:creationId xmlns:a16="http://schemas.microsoft.com/office/drawing/2014/main" id="{555A8503-C3B6-4C6E-93D1-2BE46C25C86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710" y="5078919"/>
              <a:ext cx="19019" cy="19019"/>
            </a:xfrm>
            <a:custGeom>
              <a:avLst/>
              <a:gdLst>
                <a:gd name="T0" fmla="*/ 2 w 5"/>
                <a:gd name="T1" fmla="*/ 4 h 5"/>
                <a:gd name="T2" fmla="*/ 3 w 5"/>
                <a:gd name="T3" fmla="*/ 4 h 5"/>
                <a:gd name="T4" fmla="*/ 5 w 5"/>
                <a:gd name="T5" fmla="*/ 4 h 5"/>
                <a:gd name="T6" fmla="*/ 5 w 5"/>
                <a:gd name="T7" fmla="*/ 2 h 5"/>
                <a:gd name="T8" fmla="*/ 4 w 5"/>
                <a:gd name="T9" fmla="*/ 0 h 5"/>
                <a:gd name="T10" fmla="*/ 2 w 5"/>
                <a:gd name="T11" fmla="*/ 0 h 5"/>
                <a:gd name="T12" fmla="*/ 2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0" y="1"/>
                    <a:pt x="1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Freeform 144">
              <a:extLst>
                <a:ext uri="{FF2B5EF4-FFF2-40B4-BE49-F238E27FC236}">
                  <a16:creationId xmlns:a16="http://schemas.microsoft.com/office/drawing/2014/main" id="{4C21AA30-38B8-425C-8F00-71531CA4D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3232" y="4987631"/>
              <a:ext cx="19019" cy="19019"/>
            </a:xfrm>
            <a:custGeom>
              <a:avLst/>
              <a:gdLst>
                <a:gd name="T0" fmla="*/ 2 w 5"/>
                <a:gd name="T1" fmla="*/ 4 h 5"/>
                <a:gd name="T2" fmla="*/ 2 w 5"/>
                <a:gd name="T3" fmla="*/ 4 h 5"/>
                <a:gd name="T4" fmla="*/ 5 w 5"/>
                <a:gd name="T5" fmla="*/ 4 h 5"/>
                <a:gd name="T6" fmla="*/ 5 w 5"/>
                <a:gd name="T7" fmla="*/ 2 h 5"/>
                <a:gd name="T8" fmla="*/ 4 w 5"/>
                <a:gd name="T9" fmla="*/ 0 h 5"/>
                <a:gd name="T10" fmla="*/ 2 w 5"/>
                <a:gd name="T11" fmla="*/ 0 h 5"/>
                <a:gd name="T12" fmla="*/ 2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2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0" y="1"/>
                    <a:pt x="1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Freeform 145">
              <a:extLst>
                <a:ext uri="{FF2B5EF4-FFF2-40B4-BE49-F238E27FC236}">
                  <a16:creationId xmlns:a16="http://schemas.microsoft.com/office/drawing/2014/main" id="{5A5C077A-3D86-4349-995D-AA39731D8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7956" y="5067508"/>
              <a:ext cx="19019" cy="19019"/>
            </a:xfrm>
            <a:custGeom>
              <a:avLst/>
              <a:gdLst>
                <a:gd name="T0" fmla="*/ 2 w 5"/>
                <a:gd name="T1" fmla="*/ 4 h 5"/>
                <a:gd name="T2" fmla="*/ 3 w 5"/>
                <a:gd name="T3" fmla="*/ 4 h 5"/>
                <a:gd name="T4" fmla="*/ 5 w 5"/>
                <a:gd name="T5" fmla="*/ 4 h 5"/>
                <a:gd name="T6" fmla="*/ 5 w 5"/>
                <a:gd name="T7" fmla="*/ 2 h 5"/>
                <a:gd name="T8" fmla="*/ 4 w 5"/>
                <a:gd name="T9" fmla="*/ 0 h 5"/>
                <a:gd name="T10" fmla="*/ 2 w 5"/>
                <a:gd name="T11" fmla="*/ 0 h 5"/>
                <a:gd name="T12" fmla="*/ 2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4" y="4"/>
                    <a:pt x="5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0" y="1"/>
                    <a:pt x="1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Freeform 146">
              <a:extLst>
                <a:ext uri="{FF2B5EF4-FFF2-40B4-BE49-F238E27FC236}">
                  <a16:creationId xmlns:a16="http://schemas.microsoft.com/office/drawing/2014/main" id="{F9078BFB-87AD-43BC-8D84-25D703425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2373" y="4805054"/>
              <a:ext cx="15214" cy="15214"/>
            </a:xfrm>
            <a:custGeom>
              <a:avLst/>
              <a:gdLst>
                <a:gd name="T0" fmla="*/ 2 w 4"/>
                <a:gd name="T1" fmla="*/ 4 h 4"/>
                <a:gd name="T2" fmla="*/ 2 w 4"/>
                <a:gd name="T3" fmla="*/ 4 h 4"/>
                <a:gd name="T4" fmla="*/ 3 w 4"/>
                <a:gd name="T5" fmla="*/ 4 h 4"/>
                <a:gd name="T6" fmla="*/ 3 w 4"/>
                <a:gd name="T7" fmla="*/ 2 h 4"/>
                <a:gd name="T8" fmla="*/ 2 w 4"/>
                <a:gd name="T9" fmla="*/ 0 h 4"/>
                <a:gd name="T10" fmla="*/ 2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4" y="3"/>
                    <a:pt x="3" y="2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0" y="0"/>
                    <a:pt x="0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Freeform 147">
              <a:extLst>
                <a:ext uri="{FF2B5EF4-FFF2-40B4-BE49-F238E27FC236}">
                  <a16:creationId xmlns:a16="http://schemas.microsoft.com/office/drawing/2014/main" id="{69D00B48-E9D8-4A70-8ED1-1FC478EF8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9551" y="4892539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2 h 2"/>
                <a:gd name="T4" fmla="*/ 2 w 2"/>
                <a:gd name="T5" fmla="*/ 2 h 2"/>
                <a:gd name="T6" fmla="*/ 2 w 2"/>
                <a:gd name="T7" fmla="*/ 1 h 2"/>
                <a:gd name="T8" fmla="*/ 1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2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Freeform 148">
              <a:extLst>
                <a:ext uri="{FF2B5EF4-FFF2-40B4-BE49-F238E27FC236}">
                  <a16:creationId xmlns:a16="http://schemas.microsoft.com/office/drawing/2014/main" id="{8EB2A176-EAB7-4761-AC8E-803B13E33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6606" y="5006649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2 h 2"/>
                <a:gd name="T4" fmla="*/ 2 w 2"/>
                <a:gd name="T5" fmla="*/ 2 h 2"/>
                <a:gd name="T6" fmla="*/ 2 w 2"/>
                <a:gd name="T7" fmla="*/ 1 h 2"/>
                <a:gd name="T8" fmla="*/ 1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2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Freeform 149">
              <a:extLst>
                <a:ext uri="{FF2B5EF4-FFF2-40B4-BE49-F238E27FC236}">
                  <a16:creationId xmlns:a16="http://schemas.microsoft.com/office/drawing/2014/main" id="{495079C3-6678-450E-A8CC-A0620D27ED9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7098" y="5116956"/>
              <a:ext cx="7608" cy="11411"/>
            </a:xfrm>
            <a:custGeom>
              <a:avLst/>
              <a:gdLst>
                <a:gd name="T0" fmla="*/ 1 w 2"/>
                <a:gd name="T1" fmla="*/ 3 h 3"/>
                <a:gd name="T2" fmla="*/ 2 w 2"/>
                <a:gd name="T3" fmla="*/ 3 h 3"/>
                <a:gd name="T4" fmla="*/ 2 w 2"/>
                <a:gd name="T5" fmla="*/ 3 h 3"/>
                <a:gd name="T6" fmla="*/ 2 w 2"/>
                <a:gd name="T7" fmla="*/ 2 h 3"/>
                <a:gd name="T8" fmla="*/ 1 w 2"/>
                <a:gd name="T9" fmla="*/ 1 h 3"/>
                <a:gd name="T10" fmla="*/ 1 w 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0" y="0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Freeform 150">
              <a:extLst>
                <a:ext uri="{FF2B5EF4-FFF2-40B4-BE49-F238E27FC236}">
                  <a16:creationId xmlns:a16="http://schemas.microsoft.com/office/drawing/2014/main" id="{FEC1E315-B54D-463B-814A-9D38907C7C8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6729" y="4869717"/>
              <a:ext cx="15214" cy="19019"/>
            </a:xfrm>
            <a:custGeom>
              <a:avLst/>
              <a:gdLst>
                <a:gd name="T0" fmla="*/ 1 w 4"/>
                <a:gd name="T1" fmla="*/ 4 h 5"/>
                <a:gd name="T2" fmla="*/ 1 w 4"/>
                <a:gd name="T3" fmla="*/ 4 h 5"/>
                <a:gd name="T4" fmla="*/ 2 w 4"/>
                <a:gd name="T5" fmla="*/ 4 h 5"/>
                <a:gd name="T6" fmla="*/ 4 w 4"/>
                <a:gd name="T7" fmla="*/ 4 h 5"/>
                <a:gd name="T8" fmla="*/ 4 w 4"/>
                <a:gd name="T9" fmla="*/ 2 h 5"/>
                <a:gd name="T10" fmla="*/ 1 w 4"/>
                <a:gd name="T11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5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3" y="4"/>
                    <a:pt x="4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3" y="0"/>
                    <a:pt x="0" y="2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Freeform 151">
              <a:extLst>
                <a:ext uri="{FF2B5EF4-FFF2-40B4-BE49-F238E27FC236}">
                  <a16:creationId xmlns:a16="http://schemas.microsoft.com/office/drawing/2014/main" id="{396EB40C-9074-41F9-9D46-48833DF31D7A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0962" y="4961005"/>
              <a:ext cx="15214" cy="19019"/>
            </a:xfrm>
            <a:custGeom>
              <a:avLst/>
              <a:gdLst>
                <a:gd name="T0" fmla="*/ 1 w 4"/>
                <a:gd name="T1" fmla="*/ 4 h 5"/>
                <a:gd name="T2" fmla="*/ 1 w 4"/>
                <a:gd name="T3" fmla="*/ 4 h 5"/>
                <a:gd name="T4" fmla="*/ 2 w 4"/>
                <a:gd name="T5" fmla="*/ 4 h 5"/>
                <a:gd name="T6" fmla="*/ 4 w 4"/>
                <a:gd name="T7" fmla="*/ 4 h 5"/>
                <a:gd name="T8" fmla="*/ 4 w 4"/>
                <a:gd name="T9" fmla="*/ 2 h 5"/>
                <a:gd name="T10" fmla="*/ 1 w 4"/>
                <a:gd name="T11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5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3" y="4"/>
                    <a:pt x="4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3" y="0"/>
                    <a:pt x="0" y="2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Freeform 152">
              <a:extLst>
                <a:ext uri="{FF2B5EF4-FFF2-40B4-BE49-F238E27FC236}">
                  <a16:creationId xmlns:a16="http://schemas.microsoft.com/office/drawing/2014/main" id="{4EDFB396-B34E-4679-AA12-8C81059E3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3784" y="4983827"/>
              <a:ext cx="15214" cy="19019"/>
            </a:xfrm>
            <a:custGeom>
              <a:avLst/>
              <a:gdLst>
                <a:gd name="T0" fmla="*/ 1 w 4"/>
                <a:gd name="T1" fmla="*/ 4 h 5"/>
                <a:gd name="T2" fmla="*/ 1 w 4"/>
                <a:gd name="T3" fmla="*/ 4 h 5"/>
                <a:gd name="T4" fmla="*/ 2 w 4"/>
                <a:gd name="T5" fmla="*/ 4 h 5"/>
                <a:gd name="T6" fmla="*/ 4 w 4"/>
                <a:gd name="T7" fmla="*/ 4 h 5"/>
                <a:gd name="T8" fmla="*/ 4 w 4"/>
                <a:gd name="T9" fmla="*/ 2 h 5"/>
                <a:gd name="T10" fmla="*/ 1 w 4"/>
                <a:gd name="T11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5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3" y="4"/>
                    <a:pt x="4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3" y="0"/>
                    <a:pt x="0" y="2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Freeform 153">
              <a:extLst>
                <a:ext uri="{FF2B5EF4-FFF2-40B4-BE49-F238E27FC236}">
                  <a16:creationId xmlns:a16="http://schemas.microsoft.com/office/drawing/2014/main" id="{EF5E1672-279C-4C04-B0C9-E14068FF7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2373" y="4850698"/>
              <a:ext cx="7608" cy="3803"/>
            </a:xfrm>
            <a:custGeom>
              <a:avLst/>
              <a:gdLst>
                <a:gd name="T0" fmla="*/ 1 w 2"/>
                <a:gd name="T1" fmla="*/ 1 h 1"/>
                <a:gd name="T2" fmla="*/ 1 w 2"/>
                <a:gd name="T3" fmla="*/ 1 h 1"/>
                <a:gd name="T4" fmla="*/ 1 w 2"/>
                <a:gd name="T5" fmla="*/ 1 h 1"/>
                <a:gd name="T6" fmla="*/ 2 w 2"/>
                <a:gd name="T7" fmla="*/ 0 h 1"/>
                <a:gd name="T8" fmla="*/ 1 w 2"/>
                <a:gd name="T9" fmla="*/ 0 h 1"/>
                <a:gd name="T10" fmla="*/ 1 w 2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Freeform 154">
              <a:extLst>
                <a:ext uri="{FF2B5EF4-FFF2-40B4-BE49-F238E27FC236}">
                  <a16:creationId xmlns:a16="http://schemas.microsoft.com/office/drawing/2014/main" id="{C6BC5E0E-206A-4F05-9155-418BECCC0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5134" y="4843092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2 w 2"/>
                <a:gd name="T3" fmla="*/ 2 h 2"/>
                <a:gd name="T4" fmla="*/ 2 w 2"/>
                <a:gd name="T5" fmla="*/ 2 h 2"/>
                <a:gd name="T6" fmla="*/ 2 w 2"/>
                <a:gd name="T7" fmla="*/ 1 h 2"/>
                <a:gd name="T8" fmla="*/ 2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Freeform 155">
              <a:extLst>
                <a:ext uri="{FF2B5EF4-FFF2-40B4-BE49-F238E27FC236}">
                  <a16:creationId xmlns:a16="http://schemas.microsoft.com/office/drawing/2014/main" id="{6008F2EA-2D7A-46A8-B0BE-C3B174011717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6422" y="4900147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2 w 2"/>
                <a:gd name="T3" fmla="*/ 2 h 2"/>
                <a:gd name="T4" fmla="*/ 2 w 2"/>
                <a:gd name="T5" fmla="*/ 2 h 2"/>
                <a:gd name="T6" fmla="*/ 2 w 2"/>
                <a:gd name="T7" fmla="*/ 1 h 2"/>
                <a:gd name="T8" fmla="*/ 1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Freeform 156">
              <a:extLst>
                <a:ext uri="{FF2B5EF4-FFF2-40B4-BE49-F238E27FC236}">
                  <a16:creationId xmlns:a16="http://schemas.microsoft.com/office/drawing/2014/main" id="{6E8BC2B1-7300-45E5-9247-3305B3C69C6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2742" y="4862109"/>
              <a:ext cx="15214" cy="15214"/>
            </a:xfrm>
            <a:custGeom>
              <a:avLst/>
              <a:gdLst>
                <a:gd name="T0" fmla="*/ 2 w 4"/>
                <a:gd name="T1" fmla="*/ 4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2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3" y="1"/>
                    <a:pt x="3" y="0"/>
                  </a:cubicBezTo>
                  <a:cubicBezTo>
                    <a:pt x="0" y="0"/>
                    <a:pt x="0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Freeform 157">
              <a:extLst>
                <a:ext uri="{FF2B5EF4-FFF2-40B4-BE49-F238E27FC236}">
                  <a16:creationId xmlns:a16="http://schemas.microsoft.com/office/drawing/2014/main" id="{B6971B78-DF37-471B-ADDC-E221565E8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5318" y="5135974"/>
              <a:ext cx="15214" cy="15214"/>
            </a:xfrm>
            <a:custGeom>
              <a:avLst/>
              <a:gdLst>
                <a:gd name="T0" fmla="*/ 2 w 4"/>
                <a:gd name="T1" fmla="*/ 4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2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0" y="0"/>
                    <a:pt x="0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Freeform 158">
              <a:extLst>
                <a:ext uri="{FF2B5EF4-FFF2-40B4-BE49-F238E27FC236}">
                  <a16:creationId xmlns:a16="http://schemas.microsoft.com/office/drawing/2014/main" id="{D777BDB4-9E7D-4F62-A0D9-FD4169EA655F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6299" y="4896343"/>
              <a:ext cx="3803" cy="380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1 w 1"/>
                <a:gd name="T7" fmla="*/ 0 h 1"/>
                <a:gd name="T8" fmla="*/ 0 w 1"/>
                <a:gd name="T9" fmla="*/ 0 h 1"/>
                <a:gd name="T10" fmla="*/ 0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Freeform 159">
              <a:extLst>
                <a:ext uri="{FF2B5EF4-FFF2-40B4-BE49-F238E27FC236}">
                  <a16:creationId xmlns:a16="http://schemas.microsoft.com/office/drawing/2014/main" id="{2BC54A75-9B24-435D-8221-E19EE4893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5134" y="5105545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2 h 2"/>
                <a:gd name="T4" fmla="*/ 2 w 2"/>
                <a:gd name="T5" fmla="*/ 2 h 2"/>
                <a:gd name="T6" fmla="*/ 2 w 2"/>
                <a:gd name="T7" fmla="*/ 1 h 2"/>
                <a:gd name="T8" fmla="*/ 1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Freeform 160">
              <a:extLst>
                <a:ext uri="{FF2B5EF4-FFF2-40B4-BE49-F238E27FC236}">
                  <a16:creationId xmlns:a16="http://schemas.microsoft.com/office/drawing/2014/main" id="{FCA7B6BF-3829-482B-A668-F9400E343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4582" y="5037079"/>
              <a:ext cx="15214" cy="15214"/>
            </a:xfrm>
            <a:custGeom>
              <a:avLst/>
              <a:gdLst>
                <a:gd name="T0" fmla="*/ 2 w 4"/>
                <a:gd name="T1" fmla="*/ 3 h 4"/>
                <a:gd name="T2" fmla="*/ 3 w 4"/>
                <a:gd name="T3" fmla="*/ 4 h 4"/>
                <a:gd name="T4" fmla="*/ 3 w 4"/>
                <a:gd name="T5" fmla="*/ 3 h 4"/>
                <a:gd name="T6" fmla="*/ 4 w 4"/>
                <a:gd name="T7" fmla="*/ 2 h 4"/>
                <a:gd name="T8" fmla="*/ 2 w 4"/>
                <a:gd name="T9" fmla="*/ 0 h 4"/>
                <a:gd name="T10" fmla="*/ 2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3" y="1"/>
                    <a:pt x="2" y="0"/>
                  </a:cubicBezTo>
                  <a:cubicBezTo>
                    <a:pt x="0" y="0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Freeform 161">
              <a:extLst>
                <a:ext uri="{FF2B5EF4-FFF2-40B4-BE49-F238E27FC236}">
                  <a16:creationId xmlns:a16="http://schemas.microsoft.com/office/drawing/2014/main" id="{0D0C232A-DBA6-4B2B-A8EE-062423FC7F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4582" y="5071312"/>
              <a:ext cx="15214" cy="15214"/>
            </a:xfrm>
            <a:custGeom>
              <a:avLst/>
              <a:gdLst>
                <a:gd name="T0" fmla="*/ 2 w 4"/>
                <a:gd name="T1" fmla="*/ 3 h 4"/>
                <a:gd name="T2" fmla="*/ 3 w 4"/>
                <a:gd name="T3" fmla="*/ 4 h 4"/>
                <a:gd name="T4" fmla="*/ 3 w 4"/>
                <a:gd name="T5" fmla="*/ 3 h 4"/>
                <a:gd name="T6" fmla="*/ 4 w 4"/>
                <a:gd name="T7" fmla="*/ 2 h 4"/>
                <a:gd name="T8" fmla="*/ 2 w 4"/>
                <a:gd name="T9" fmla="*/ 0 h 4"/>
                <a:gd name="T10" fmla="*/ 2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3" y="1"/>
                    <a:pt x="2" y="0"/>
                  </a:cubicBezTo>
                  <a:cubicBezTo>
                    <a:pt x="0" y="0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Freeform 162">
              <a:extLst>
                <a:ext uri="{FF2B5EF4-FFF2-40B4-BE49-F238E27FC236}">
                  <a16:creationId xmlns:a16="http://schemas.microsoft.com/office/drawing/2014/main" id="{25E59DE0-58D7-483E-BE83-53118B2FD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7527" y="5082723"/>
              <a:ext cx="15214" cy="15214"/>
            </a:xfrm>
            <a:custGeom>
              <a:avLst/>
              <a:gdLst>
                <a:gd name="T0" fmla="*/ 2 w 4"/>
                <a:gd name="T1" fmla="*/ 3 h 4"/>
                <a:gd name="T2" fmla="*/ 3 w 4"/>
                <a:gd name="T3" fmla="*/ 4 h 4"/>
                <a:gd name="T4" fmla="*/ 3 w 4"/>
                <a:gd name="T5" fmla="*/ 3 h 4"/>
                <a:gd name="T6" fmla="*/ 4 w 4"/>
                <a:gd name="T7" fmla="*/ 2 h 4"/>
                <a:gd name="T8" fmla="*/ 3 w 4"/>
                <a:gd name="T9" fmla="*/ 0 h 4"/>
                <a:gd name="T10" fmla="*/ 2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3" y="1"/>
                    <a:pt x="3" y="0"/>
                  </a:cubicBezTo>
                  <a:cubicBezTo>
                    <a:pt x="0" y="0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7" name="Group 496">
            <a:extLst>
              <a:ext uri="{FF2B5EF4-FFF2-40B4-BE49-F238E27FC236}">
                <a16:creationId xmlns:a16="http://schemas.microsoft.com/office/drawing/2014/main" id="{CC091B39-7EAC-4ECE-ADA5-8393F3281C5B}"/>
              </a:ext>
            </a:extLst>
          </p:cNvPr>
          <p:cNvGrpSpPr/>
          <p:nvPr/>
        </p:nvGrpSpPr>
        <p:grpSpPr>
          <a:xfrm>
            <a:off x="5973042" y="6109125"/>
            <a:ext cx="559140" cy="559140"/>
            <a:chOff x="5871583" y="6020329"/>
            <a:chExt cx="559140" cy="559140"/>
          </a:xfrm>
        </p:grpSpPr>
        <p:sp>
          <p:nvSpPr>
            <p:cNvPr id="368" name="Freeform 163">
              <a:extLst>
                <a:ext uri="{FF2B5EF4-FFF2-40B4-BE49-F238E27FC236}">
                  <a16:creationId xmlns:a16="http://schemas.microsoft.com/office/drawing/2014/main" id="{C6DAD43A-8E2B-497D-B936-05BA5E7843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4405" y="6050758"/>
              <a:ext cx="536318" cy="334723"/>
            </a:xfrm>
            <a:custGeom>
              <a:avLst/>
              <a:gdLst>
                <a:gd name="T0" fmla="*/ 79 w 141"/>
                <a:gd name="T1" fmla="*/ 88 h 88"/>
                <a:gd name="T2" fmla="*/ 57 w 141"/>
                <a:gd name="T3" fmla="*/ 88 h 88"/>
                <a:gd name="T4" fmla="*/ 53 w 141"/>
                <a:gd name="T5" fmla="*/ 87 h 88"/>
                <a:gd name="T6" fmla="*/ 49 w 141"/>
                <a:gd name="T7" fmla="*/ 88 h 88"/>
                <a:gd name="T8" fmla="*/ 49 w 141"/>
                <a:gd name="T9" fmla="*/ 88 h 88"/>
                <a:gd name="T10" fmla="*/ 21 w 141"/>
                <a:gd name="T11" fmla="*/ 88 h 88"/>
                <a:gd name="T12" fmla="*/ 43 w 141"/>
                <a:gd name="T13" fmla="*/ 70 h 88"/>
                <a:gd name="T14" fmla="*/ 43 w 141"/>
                <a:gd name="T15" fmla="*/ 59 h 88"/>
                <a:gd name="T16" fmla="*/ 8 w 141"/>
                <a:gd name="T17" fmla="*/ 26 h 88"/>
                <a:gd name="T18" fmla="*/ 10 w 141"/>
                <a:gd name="T19" fmla="*/ 17 h 88"/>
                <a:gd name="T20" fmla="*/ 10 w 141"/>
                <a:gd name="T21" fmla="*/ 17 h 88"/>
                <a:gd name="T22" fmla="*/ 57 w 141"/>
                <a:gd name="T23" fmla="*/ 42 h 88"/>
                <a:gd name="T24" fmla="*/ 60 w 141"/>
                <a:gd name="T25" fmla="*/ 42 h 88"/>
                <a:gd name="T26" fmla="*/ 66 w 141"/>
                <a:gd name="T27" fmla="*/ 39 h 88"/>
                <a:gd name="T28" fmla="*/ 94 w 141"/>
                <a:gd name="T29" fmla="*/ 1 h 88"/>
                <a:gd name="T30" fmla="*/ 96 w 141"/>
                <a:gd name="T31" fmla="*/ 0 h 88"/>
                <a:gd name="T32" fmla="*/ 98 w 141"/>
                <a:gd name="T33" fmla="*/ 3 h 88"/>
                <a:gd name="T34" fmla="*/ 95 w 141"/>
                <a:gd name="T35" fmla="*/ 20 h 88"/>
                <a:gd name="T36" fmla="*/ 85 w 141"/>
                <a:gd name="T37" fmla="*/ 49 h 88"/>
                <a:gd name="T38" fmla="*/ 91 w 141"/>
                <a:gd name="T39" fmla="*/ 59 h 88"/>
                <a:gd name="T40" fmla="*/ 131 w 141"/>
                <a:gd name="T41" fmla="*/ 66 h 88"/>
                <a:gd name="T42" fmla="*/ 139 w 141"/>
                <a:gd name="T43" fmla="*/ 68 h 88"/>
                <a:gd name="T44" fmla="*/ 138 w 141"/>
                <a:gd name="T45" fmla="*/ 72 h 88"/>
                <a:gd name="T46" fmla="*/ 85 w 141"/>
                <a:gd name="T47" fmla="*/ 79 h 88"/>
                <a:gd name="T48" fmla="*/ 79 w 141"/>
                <a:gd name="T49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1" h="88">
                  <a:moveTo>
                    <a:pt x="79" y="88"/>
                  </a:moveTo>
                  <a:cubicBezTo>
                    <a:pt x="57" y="88"/>
                    <a:pt x="57" y="88"/>
                    <a:pt x="57" y="88"/>
                  </a:cubicBezTo>
                  <a:cubicBezTo>
                    <a:pt x="56" y="87"/>
                    <a:pt x="54" y="87"/>
                    <a:pt x="53" y="87"/>
                  </a:cubicBezTo>
                  <a:cubicBezTo>
                    <a:pt x="52" y="87"/>
                    <a:pt x="50" y="87"/>
                    <a:pt x="49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21" y="88"/>
                    <a:pt x="21" y="88"/>
                    <a:pt x="21" y="88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7" y="67"/>
                    <a:pt x="47" y="62"/>
                    <a:pt x="43" y="59"/>
                  </a:cubicBezTo>
                  <a:cubicBezTo>
                    <a:pt x="33" y="50"/>
                    <a:pt x="13" y="33"/>
                    <a:pt x="8" y="26"/>
                  </a:cubicBezTo>
                  <a:cubicBezTo>
                    <a:pt x="0" y="17"/>
                    <a:pt x="9" y="17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57" y="42"/>
                    <a:pt x="57" y="42"/>
                    <a:pt x="57" y="42"/>
                  </a:cubicBezTo>
                  <a:cubicBezTo>
                    <a:pt x="58" y="42"/>
                    <a:pt x="59" y="42"/>
                    <a:pt x="60" y="42"/>
                  </a:cubicBezTo>
                  <a:cubicBezTo>
                    <a:pt x="63" y="42"/>
                    <a:pt x="65" y="41"/>
                    <a:pt x="66" y="39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4" y="1"/>
                    <a:pt x="95" y="0"/>
                    <a:pt x="96" y="0"/>
                  </a:cubicBezTo>
                  <a:cubicBezTo>
                    <a:pt x="97" y="0"/>
                    <a:pt x="98" y="1"/>
                    <a:pt x="98" y="3"/>
                  </a:cubicBezTo>
                  <a:cubicBezTo>
                    <a:pt x="98" y="6"/>
                    <a:pt x="97" y="11"/>
                    <a:pt x="95" y="20"/>
                  </a:cubicBezTo>
                  <a:cubicBezTo>
                    <a:pt x="92" y="32"/>
                    <a:pt x="88" y="42"/>
                    <a:pt x="85" y="49"/>
                  </a:cubicBezTo>
                  <a:cubicBezTo>
                    <a:pt x="83" y="53"/>
                    <a:pt x="86" y="58"/>
                    <a:pt x="91" y="59"/>
                  </a:cubicBezTo>
                  <a:cubicBezTo>
                    <a:pt x="103" y="61"/>
                    <a:pt x="125" y="65"/>
                    <a:pt x="131" y="66"/>
                  </a:cubicBezTo>
                  <a:cubicBezTo>
                    <a:pt x="134" y="66"/>
                    <a:pt x="137" y="67"/>
                    <a:pt x="139" y="68"/>
                  </a:cubicBezTo>
                  <a:cubicBezTo>
                    <a:pt x="141" y="69"/>
                    <a:pt x="140" y="72"/>
                    <a:pt x="138" y="72"/>
                  </a:cubicBezTo>
                  <a:cubicBezTo>
                    <a:pt x="125" y="74"/>
                    <a:pt x="93" y="79"/>
                    <a:pt x="85" y="79"/>
                  </a:cubicBezTo>
                  <a:cubicBezTo>
                    <a:pt x="81" y="80"/>
                    <a:pt x="78" y="84"/>
                    <a:pt x="79" y="88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Freeform 164">
              <a:extLst>
                <a:ext uri="{FF2B5EF4-FFF2-40B4-BE49-F238E27FC236}">
                  <a16:creationId xmlns:a16="http://schemas.microsoft.com/office/drawing/2014/main" id="{4F0594FD-05BF-4553-A900-B4C1B834AB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1583" y="6020329"/>
              <a:ext cx="536318" cy="559140"/>
            </a:xfrm>
            <a:custGeom>
              <a:avLst/>
              <a:gdLst>
                <a:gd name="T0" fmla="*/ 94 w 141"/>
                <a:gd name="T1" fmla="*/ 1 h 147"/>
                <a:gd name="T2" fmla="*/ 98 w 141"/>
                <a:gd name="T3" fmla="*/ 3 h 147"/>
                <a:gd name="T4" fmla="*/ 95 w 141"/>
                <a:gd name="T5" fmla="*/ 20 h 147"/>
                <a:gd name="T6" fmla="*/ 86 w 141"/>
                <a:gd name="T7" fmla="*/ 49 h 147"/>
                <a:gd name="T8" fmla="*/ 91 w 141"/>
                <a:gd name="T9" fmla="*/ 59 h 147"/>
                <a:gd name="T10" fmla="*/ 131 w 141"/>
                <a:gd name="T11" fmla="*/ 66 h 147"/>
                <a:gd name="T12" fmla="*/ 139 w 141"/>
                <a:gd name="T13" fmla="*/ 68 h 147"/>
                <a:gd name="T14" fmla="*/ 138 w 141"/>
                <a:gd name="T15" fmla="*/ 72 h 147"/>
                <a:gd name="T16" fmla="*/ 86 w 141"/>
                <a:gd name="T17" fmla="*/ 79 h 147"/>
                <a:gd name="T18" fmla="*/ 79 w 141"/>
                <a:gd name="T19" fmla="*/ 89 h 147"/>
                <a:gd name="T20" fmla="*/ 87 w 141"/>
                <a:gd name="T21" fmla="*/ 145 h 147"/>
                <a:gd name="T22" fmla="*/ 61 w 141"/>
                <a:gd name="T23" fmla="*/ 93 h 147"/>
                <a:gd name="T24" fmla="*/ 60 w 141"/>
                <a:gd name="T25" fmla="*/ 92 h 147"/>
                <a:gd name="T26" fmla="*/ 49 w 141"/>
                <a:gd name="T27" fmla="*/ 88 h 147"/>
                <a:gd name="T28" fmla="*/ 8 w 141"/>
                <a:gd name="T29" fmla="*/ 110 h 147"/>
                <a:gd name="T30" fmla="*/ 7 w 141"/>
                <a:gd name="T31" fmla="*/ 110 h 147"/>
                <a:gd name="T32" fmla="*/ 4 w 141"/>
                <a:gd name="T33" fmla="*/ 102 h 147"/>
                <a:gd name="T34" fmla="*/ 43 w 141"/>
                <a:gd name="T35" fmla="*/ 71 h 147"/>
                <a:gd name="T36" fmla="*/ 44 w 141"/>
                <a:gd name="T37" fmla="*/ 59 h 147"/>
                <a:gd name="T38" fmla="*/ 8 w 141"/>
                <a:gd name="T39" fmla="*/ 27 h 147"/>
                <a:gd name="T40" fmla="*/ 10 w 141"/>
                <a:gd name="T41" fmla="*/ 17 h 147"/>
                <a:gd name="T42" fmla="*/ 57 w 141"/>
                <a:gd name="T43" fmla="*/ 42 h 147"/>
                <a:gd name="T44" fmla="*/ 67 w 141"/>
                <a:gd name="T45" fmla="*/ 40 h 147"/>
                <a:gd name="T46" fmla="*/ 94 w 141"/>
                <a:gd name="T47" fmla="*/ 1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1" h="147">
                  <a:moveTo>
                    <a:pt x="94" y="1"/>
                  </a:moveTo>
                  <a:cubicBezTo>
                    <a:pt x="95" y="0"/>
                    <a:pt x="98" y="0"/>
                    <a:pt x="98" y="3"/>
                  </a:cubicBezTo>
                  <a:cubicBezTo>
                    <a:pt x="98" y="6"/>
                    <a:pt x="98" y="11"/>
                    <a:pt x="95" y="20"/>
                  </a:cubicBezTo>
                  <a:cubicBezTo>
                    <a:pt x="92" y="32"/>
                    <a:pt x="88" y="42"/>
                    <a:pt x="86" y="49"/>
                  </a:cubicBezTo>
                  <a:cubicBezTo>
                    <a:pt x="84" y="53"/>
                    <a:pt x="86" y="58"/>
                    <a:pt x="91" y="59"/>
                  </a:cubicBezTo>
                  <a:cubicBezTo>
                    <a:pt x="104" y="61"/>
                    <a:pt x="125" y="65"/>
                    <a:pt x="131" y="66"/>
                  </a:cubicBezTo>
                  <a:cubicBezTo>
                    <a:pt x="135" y="66"/>
                    <a:pt x="137" y="67"/>
                    <a:pt x="139" y="68"/>
                  </a:cubicBezTo>
                  <a:cubicBezTo>
                    <a:pt x="141" y="69"/>
                    <a:pt x="140" y="72"/>
                    <a:pt x="138" y="72"/>
                  </a:cubicBezTo>
                  <a:cubicBezTo>
                    <a:pt x="125" y="74"/>
                    <a:pt x="93" y="79"/>
                    <a:pt x="86" y="79"/>
                  </a:cubicBezTo>
                  <a:cubicBezTo>
                    <a:pt x="81" y="80"/>
                    <a:pt x="78" y="84"/>
                    <a:pt x="79" y="89"/>
                  </a:cubicBezTo>
                  <a:cubicBezTo>
                    <a:pt x="83" y="106"/>
                    <a:pt x="92" y="142"/>
                    <a:pt x="87" y="145"/>
                  </a:cubicBezTo>
                  <a:cubicBezTo>
                    <a:pt x="83" y="147"/>
                    <a:pt x="64" y="104"/>
                    <a:pt x="61" y="93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9" y="87"/>
                    <a:pt x="53" y="85"/>
                    <a:pt x="49" y="88"/>
                  </a:cubicBezTo>
                  <a:cubicBezTo>
                    <a:pt x="37" y="96"/>
                    <a:pt x="16" y="109"/>
                    <a:pt x="8" y="110"/>
                  </a:cubicBezTo>
                  <a:cubicBezTo>
                    <a:pt x="8" y="110"/>
                    <a:pt x="7" y="110"/>
                    <a:pt x="7" y="110"/>
                  </a:cubicBezTo>
                  <a:cubicBezTo>
                    <a:pt x="3" y="110"/>
                    <a:pt x="1" y="105"/>
                    <a:pt x="4" y="102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7" y="68"/>
                    <a:pt x="47" y="62"/>
                    <a:pt x="44" y="59"/>
                  </a:cubicBezTo>
                  <a:cubicBezTo>
                    <a:pt x="33" y="50"/>
                    <a:pt x="14" y="33"/>
                    <a:pt x="8" y="27"/>
                  </a:cubicBezTo>
                  <a:cubicBezTo>
                    <a:pt x="0" y="17"/>
                    <a:pt x="10" y="17"/>
                    <a:pt x="10" y="17"/>
                  </a:cubicBezTo>
                  <a:cubicBezTo>
                    <a:pt x="57" y="42"/>
                    <a:pt x="57" y="42"/>
                    <a:pt x="57" y="42"/>
                  </a:cubicBezTo>
                  <a:cubicBezTo>
                    <a:pt x="61" y="44"/>
                    <a:pt x="65" y="43"/>
                    <a:pt x="67" y="40"/>
                  </a:cubicBezTo>
                  <a:cubicBezTo>
                    <a:pt x="94" y="1"/>
                    <a:pt x="94" y="1"/>
                    <a:pt x="94" y="1"/>
                  </a:cubicBezTo>
                  <a:close/>
                </a:path>
              </a:pathLst>
            </a:custGeom>
            <a:solidFill>
              <a:srgbClr val="F156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Freeform 165">
              <a:extLst>
                <a:ext uri="{FF2B5EF4-FFF2-40B4-BE49-F238E27FC236}">
                  <a16:creationId xmlns:a16="http://schemas.microsoft.com/office/drawing/2014/main" id="{3819C686-0AA0-4516-B876-F28182B10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0908" y="6168673"/>
              <a:ext cx="19019" cy="19019"/>
            </a:xfrm>
            <a:custGeom>
              <a:avLst/>
              <a:gdLst>
                <a:gd name="T0" fmla="*/ 0 w 5"/>
                <a:gd name="T1" fmla="*/ 2 h 5"/>
                <a:gd name="T2" fmla="*/ 1 w 5"/>
                <a:gd name="T3" fmla="*/ 4 h 5"/>
                <a:gd name="T4" fmla="*/ 2 w 5"/>
                <a:gd name="T5" fmla="*/ 4 h 5"/>
                <a:gd name="T6" fmla="*/ 3 w 5"/>
                <a:gd name="T7" fmla="*/ 4 h 5"/>
                <a:gd name="T8" fmla="*/ 5 w 5"/>
                <a:gd name="T9" fmla="*/ 2 h 5"/>
                <a:gd name="T10" fmla="*/ 3 w 5"/>
                <a:gd name="T11" fmla="*/ 0 h 5"/>
                <a:gd name="T12" fmla="*/ 3 w 5"/>
                <a:gd name="T13" fmla="*/ 0 h 5"/>
                <a:gd name="T14" fmla="*/ 1 w 5"/>
                <a:gd name="T15" fmla="*/ 0 h 5"/>
                <a:gd name="T16" fmla="*/ 0 w 5"/>
                <a:gd name="T17" fmla="*/ 1 h 5"/>
                <a:gd name="T18" fmla="*/ 0 w 5"/>
                <a:gd name="T1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5">
                  <a:moveTo>
                    <a:pt x="0" y="2"/>
                  </a:moveTo>
                  <a:cubicBezTo>
                    <a:pt x="0" y="3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5"/>
                    <a:pt x="3" y="4"/>
                    <a:pt x="3" y="4"/>
                  </a:cubicBezTo>
                  <a:cubicBezTo>
                    <a:pt x="4" y="4"/>
                    <a:pt x="5" y="3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Freeform 166">
              <a:extLst>
                <a:ext uri="{FF2B5EF4-FFF2-40B4-BE49-F238E27FC236}">
                  <a16:creationId xmlns:a16="http://schemas.microsoft.com/office/drawing/2014/main" id="{69F3513F-9766-493C-B94D-1F5E67EEA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2074" y="6126832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4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Freeform 167">
              <a:extLst>
                <a:ext uri="{FF2B5EF4-FFF2-40B4-BE49-F238E27FC236}">
                  <a16:creationId xmlns:a16="http://schemas.microsoft.com/office/drawing/2014/main" id="{E5514B48-A4C0-4BCA-BB21-EA7ACD513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4896" y="6297997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4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Freeform 168">
              <a:extLst>
                <a:ext uri="{FF2B5EF4-FFF2-40B4-BE49-F238E27FC236}">
                  <a16:creationId xmlns:a16="http://schemas.microsoft.com/office/drawing/2014/main" id="{E8047496-580A-41AE-8247-D609FB92E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9375" y="6195298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Freeform 169">
              <a:extLst>
                <a:ext uri="{FF2B5EF4-FFF2-40B4-BE49-F238E27FC236}">
                  <a16:creationId xmlns:a16="http://schemas.microsoft.com/office/drawing/2014/main" id="{E949F1B1-28D3-4FAF-9487-EAB4E16D6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5142" y="6218120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Freeform 170">
              <a:extLst>
                <a:ext uri="{FF2B5EF4-FFF2-40B4-BE49-F238E27FC236}">
                  <a16:creationId xmlns:a16="http://schemas.microsoft.com/office/drawing/2014/main" id="{7EBF939C-F40D-4466-858A-7E2512489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2197" y="6309408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Freeform 171">
              <a:extLst>
                <a:ext uri="{FF2B5EF4-FFF2-40B4-BE49-F238E27FC236}">
                  <a16:creationId xmlns:a16="http://schemas.microsoft.com/office/drawing/2014/main" id="{F9E50F1F-3E2C-493B-98E5-6B727CBA5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7841" y="6366463"/>
              <a:ext cx="19019" cy="15214"/>
            </a:xfrm>
            <a:custGeom>
              <a:avLst/>
              <a:gdLst>
                <a:gd name="T0" fmla="*/ 1 w 5"/>
                <a:gd name="T1" fmla="*/ 4 h 4"/>
                <a:gd name="T2" fmla="*/ 2 w 5"/>
                <a:gd name="T3" fmla="*/ 4 h 4"/>
                <a:gd name="T4" fmla="*/ 4 w 5"/>
                <a:gd name="T5" fmla="*/ 4 h 4"/>
                <a:gd name="T6" fmla="*/ 5 w 5"/>
                <a:gd name="T7" fmla="*/ 2 h 4"/>
                <a:gd name="T8" fmla="*/ 3 w 5"/>
                <a:gd name="T9" fmla="*/ 0 h 4"/>
                <a:gd name="T10" fmla="*/ 1 w 5"/>
                <a:gd name="T11" fmla="*/ 0 h 4"/>
                <a:gd name="T12" fmla="*/ 1 w 5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4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Freeform 172">
              <a:extLst>
                <a:ext uri="{FF2B5EF4-FFF2-40B4-BE49-F238E27FC236}">
                  <a16:creationId xmlns:a16="http://schemas.microsoft.com/office/drawing/2014/main" id="{6BF6C8EC-CCE9-4135-9AB0-FF1458C86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3362" y="6275175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4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Freeform 173">
              <a:extLst>
                <a:ext uri="{FF2B5EF4-FFF2-40B4-BE49-F238E27FC236}">
                  <a16:creationId xmlns:a16="http://schemas.microsoft.com/office/drawing/2014/main" id="{8D164A36-210F-4E22-9088-31AD7CA4E3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8086" y="6355052"/>
              <a:ext cx="19019" cy="15214"/>
            </a:xfrm>
            <a:custGeom>
              <a:avLst/>
              <a:gdLst>
                <a:gd name="T0" fmla="*/ 1 w 5"/>
                <a:gd name="T1" fmla="*/ 4 h 4"/>
                <a:gd name="T2" fmla="*/ 2 w 5"/>
                <a:gd name="T3" fmla="*/ 4 h 4"/>
                <a:gd name="T4" fmla="*/ 4 w 5"/>
                <a:gd name="T5" fmla="*/ 4 h 4"/>
                <a:gd name="T6" fmla="*/ 5 w 5"/>
                <a:gd name="T7" fmla="*/ 2 h 4"/>
                <a:gd name="T8" fmla="*/ 3 w 5"/>
                <a:gd name="T9" fmla="*/ 0 h 4"/>
                <a:gd name="T10" fmla="*/ 1 w 5"/>
                <a:gd name="T11" fmla="*/ 0 h 4"/>
                <a:gd name="T12" fmla="*/ 1 w 5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4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Freeform 174">
              <a:extLst>
                <a:ext uri="{FF2B5EF4-FFF2-40B4-BE49-F238E27FC236}">
                  <a16:creationId xmlns:a16="http://schemas.microsoft.com/office/drawing/2014/main" id="{69C4B160-CE99-4F2F-B708-7AD763E6AB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8699" y="6092599"/>
              <a:ext cx="15214" cy="15214"/>
            </a:xfrm>
            <a:custGeom>
              <a:avLst/>
              <a:gdLst>
                <a:gd name="T0" fmla="*/ 2 w 4"/>
                <a:gd name="T1" fmla="*/ 4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2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0" y="0"/>
                    <a:pt x="0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Freeform 175">
              <a:extLst>
                <a:ext uri="{FF2B5EF4-FFF2-40B4-BE49-F238E27FC236}">
                  <a16:creationId xmlns:a16="http://schemas.microsoft.com/office/drawing/2014/main" id="{796E45FB-206C-4938-9CFA-F2C43BD22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5877" y="6176279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2 w 3"/>
                <a:gd name="T3" fmla="*/ 3 h 3"/>
                <a:gd name="T4" fmla="*/ 2 w 3"/>
                <a:gd name="T5" fmla="*/ 3 h 3"/>
                <a:gd name="T6" fmla="*/ 3 w 3"/>
                <a:gd name="T7" fmla="*/ 2 h 3"/>
                <a:gd name="T8" fmla="*/ 2 w 3"/>
                <a:gd name="T9" fmla="*/ 1 h 3"/>
                <a:gd name="T10" fmla="*/ 2 w 3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0"/>
                    <a:pt x="0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Freeform 176">
              <a:extLst>
                <a:ext uri="{FF2B5EF4-FFF2-40B4-BE49-F238E27FC236}">
                  <a16:creationId xmlns:a16="http://schemas.microsoft.com/office/drawing/2014/main" id="{1FDE2290-95AB-4A03-A861-95FD479B7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2932" y="6290389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2 w 3"/>
                <a:gd name="T3" fmla="*/ 3 h 3"/>
                <a:gd name="T4" fmla="*/ 2 w 3"/>
                <a:gd name="T5" fmla="*/ 3 h 3"/>
                <a:gd name="T6" fmla="*/ 3 w 3"/>
                <a:gd name="T7" fmla="*/ 1 h 3"/>
                <a:gd name="T8" fmla="*/ 2 w 3"/>
                <a:gd name="T9" fmla="*/ 1 h 3"/>
                <a:gd name="T10" fmla="*/ 2 w 3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0"/>
                    <a:pt x="0" y="2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Freeform 177">
              <a:extLst>
                <a:ext uri="{FF2B5EF4-FFF2-40B4-BE49-F238E27FC236}">
                  <a16:creationId xmlns:a16="http://schemas.microsoft.com/office/drawing/2014/main" id="{DA235F09-F56A-4591-8B75-572B888A1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6858" y="6157262"/>
              <a:ext cx="15214" cy="15214"/>
            </a:xfrm>
            <a:custGeom>
              <a:avLst/>
              <a:gdLst>
                <a:gd name="T0" fmla="*/ 0 w 4"/>
                <a:gd name="T1" fmla="*/ 4 h 4"/>
                <a:gd name="T2" fmla="*/ 1 w 4"/>
                <a:gd name="T3" fmla="*/ 4 h 4"/>
                <a:gd name="T4" fmla="*/ 1 w 4"/>
                <a:gd name="T5" fmla="*/ 4 h 4"/>
                <a:gd name="T6" fmla="*/ 3 w 4"/>
                <a:gd name="T7" fmla="*/ 4 h 4"/>
                <a:gd name="T8" fmla="*/ 3 w 4"/>
                <a:gd name="T9" fmla="*/ 2 h 4"/>
                <a:gd name="T10" fmla="*/ 0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3"/>
                    <a:pt x="4" y="3"/>
                    <a:pt x="3" y="2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Freeform 178">
              <a:extLst>
                <a:ext uri="{FF2B5EF4-FFF2-40B4-BE49-F238E27FC236}">
                  <a16:creationId xmlns:a16="http://schemas.microsoft.com/office/drawing/2014/main" id="{D26A60C0-057D-429C-9CBF-C89B2DA5CD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1092" y="6248549"/>
              <a:ext cx="15214" cy="15214"/>
            </a:xfrm>
            <a:custGeom>
              <a:avLst/>
              <a:gdLst>
                <a:gd name="T0" fmla="*/ 0 w 4"/>
                <a:gd name="T1" fmla="*/ 4 h 4"/>
                <a:gd name="T2" fmla="*/ 1 w 4"/>
                <a:gd name="T3" fmla="*/ 4 h 4"/>
                <a:gd name="T4" fmla="*/ 1 w 4"/>
                <a:gd name="T5" fmla="*/ 4 h 4"/>
                <a:gd name="T6" fmla="*/ 3 w 4"/>
                <a:gd name="T7" fmla="*/ 4 h 4"/>
                <a:gd name="T8" fmla="*/ 3 w 4"/>
                <a:gd name="T9" fmla="*/ 2 h 4"/>
                <a:gd name="T10" fmla="*/ 0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3"/>
                    <a:pt x="4" y="2"/>
                    <a:pt x="3" y="2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Freeform 179">
              <a:extLst>
                <a:ext uri="{FF2B5EF4-FFF2-40B4-BE49-F238E27FC236}">
                  <a16:creationId xmlns:a16="http://schemas.microsoft.com/office/drawing/2014/main" id="{BB788685-A518-48C8-B4BD-68C409F8B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3914" y="6271371"/>
              <a:ext cx="15214" cy="15214"/>
            </a:xfrm>
            <a:custGeom>
              <a:avLst/>
              <a:gdLst>
                <a:gd name="T0" fmla="*/ 0 w 4"/>
                <a:gd name="T1" fmla="*/ 4 h 4"/>
                <a:gd name="T2" fmla="*/ 1 w 4"/>
                <a:gd name="T3" fmla="*/ 4 h 4"/>
                <a:gd name="T4" fmla="*/ 1 w 4"/>
                <a:gd name="T5" fmla="*/ 4 h 4"/>
                <a:gd name="T6" fmla="*/ 3 w 4"/>
                <a:gd name="T7" fmla="*/ 4 h 4"/>
                <a:gd name="T8" fmla="*/ 3 w 4"/>
                <a:gd name="T9" fmla="*/ 2 h 4"/>
                <a:gd name="T10" fmla="*/ 0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3"/>
                    <a:pt x="4" y="2"/>
                    <a:pt x="3" y="2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Freeform 180">
              <a:extLst>
                <a:ext uri="{FF2B5EF4-FFF2-40B4-BE49-F238E27FC236}">
                  <a16:creationId xmlns:a16="http://schemas.microsoft.com/office/drawing/2014/main" id="{7749CF05-5D3C-402F-B09D-F1F0F27A0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2503" y="6138243"/>
              <a:ext cx="3803" cy="3803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  <a:gd name="T6" fmla="*/ 1 w 1"/>
                <a:gd name="T7" fmla="*/ 0 h 1"/>
                <a:gd name="T8" fmla="*/ 1 w 1"/>
                <a:gd name="T9" fmla="*/ 0 h 1"/>
                <a:gd name="T10" fmla="*/ 1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1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Freeform 181">
              <a:extLst>
                <a:ext uri="{FF2B5EF4-FFF2-40B4-BE49-F238E27FC236}">
                  <a16:creationId xmlns:a16="http://schemas.microsoft.com/office/drawing/2014/main" id="{0841DC1E-DB9D-49CA-9975-FE2F17593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5264" y="6130635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2 h 2"/>
                <a:gd name="T4" fmla="*/ 1 w 2"/>
                <a:gd name="T5" fmla="*/ 2 h 2"/>
                <a:gd name="T6" fmla="*/ 2 w 2"/>
                <a:gd name="T7" fmla="*/ 1 h 2"/>
                <a:gd name="T8" fmla="*/ 1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Freeform 182">
              <a:extLst>
                <a:ext uri="{FF2B5EF4-FFF2-40B4-BE49-F238E27FC236}">
                  <a16:creationId xmlns:a16="http://schemas.microsoft.com/office/drawing/2014/main" id="{EB9CEFD4-A49B-490E-9519-5F851CE2E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6553" y="6187690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2 h 2"/>
                <a:gd name="T4" fmla="*/ 1 w 2"/>
                <a:gd name="T5" fmla="*/ 2 h 2"/>
                <a:gd name="T6" fmla="*/ 2 w 2"/>
                <a:gd name="T7" fmla="*/ 1 h 2"/>
                <a:gd name="T8" fmla="*/ 1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Freeform 183">
              <a:extLst>
                <a:ext uri="{FF2B5EF4-FFF2-40B4-BE49-F238E27FC236}">
                  <a16:creationId xmlns:a16="http://schemas.microsoft.com/office/drawing/2014/main" id="{B3085B8B-7362-4B75-BAC1-9BD61D2FA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2871" y="6149654"/>
              <a:ext cx="15214" cy="15214"/>
            </a:xfrm>
            <a:custGeom>
              <a:avLst/>
              <a:gdLst>
                <a:gd name="T0" fmla="*/ 2 w 4"/>
                <a:gd name="T1" fmla="*/ 4 h 4"/>
                <a:gd name="T2" fmla="*/ 2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2 w 4"/>
                <a:gd name="T9" fmla="*/ 0 h 4"/>
                <a:gd name="T10" fmla="*/ 2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0" y="0"/>
                    <a:pt x="0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Freeform 184">
              <a:extLst>
                <a:ext uri="{FF2B5EF4-FFF2-40B4-BE49-F238E27FC236}">
                  <a16:creationId xmlns:a16="http://schemas.microsoft.com/office/drawing/2014/main" id="{904A9C0E-A42E-49D4-A029-0432A0CC9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2625" y="6180084"/>
              <a:ext cx="3803" cy="7608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2 h 2"/>
                <a:gd name="T4" fmla="*/ 1 w 1"/>
                <a:gd name="T5" fmla="*/ 1 h 2"/>
                <a:gd name="T6" fmla="*/ 1 w 1"/>
                <a:gd name="T7" fmla="*/ 1 h 2"/>
                <a:gd name="T8" fmla="*/ 1 w 1"/>
                <a:gd name="T9" fmla="*/ 1 h 2"/>
                <a:gd name="T10" fmla="*/ 1 w 1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0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Freeform 185">
              <a:extLst>
                <a:ext uri="{FF2B5EF4-FFF2-40B4-BE49-F238E27FC236}">
                  <a16:creationId xmlns:a16="http://schemas.microsoft.com/office/drawing/2014/main" id="{5E2082EF-616D-468E-A59F-00F532EEA69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4712" y="6324623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2 w 3"/>
                <a:gd name="T3" fmla="*/ 3 h 3"/>
                <a:gd name="T4" fmla="*/ 3 w 3"/>
                <a:gd name="T5" fmla="*/ 3 h 3"/>
                <a:gd name="T6" fmla="*/ 3 w 3"/>
                <a:gd name="T7" fmla="*/ 1 h 3"/>
                <a:gd name="T8" fmla="*/ 2 w 3"/>
                <a:gd name="T9" fmla="*/ 0 h 3"/>
                <a:gd name="T10" fmla="*/ 2 w 3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0" y="0"/>
                    <a:pt x="0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Freeform 186">
              <a:extLst>
                <a:ext uri="{FF2B5EF4-FFF2-40B4-BE49-F238E27FC236}">
                  <a16:creationId xmlns:a16="http://schemas.microsoft.com/office/drawing/2014/main" id="{5B934D17-558C-4B4C-8062-ED34CBA15F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4712" y="6358856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2 w 3"/>
                <a:gd name="T3" fmla="*/ 3 h 3"/>
                <a:gd name="T4" fmla="*/ 3 w 3"/>
                <a:gd name="T5" fmla="*/ 3 h 3"/>
                <a:gd name="T6" fmla="*/ 3 w 3"/>
                <a:gd name="T7" fmla="*/ 1 h 3"/>
                <a:gd name="T8" fmla="*/ 2 w 3"/>
                <a:gd name="T9" fmla="*/ 0 h 3"/>
                <a:gd name="T10" fmla="*/ 2 w 3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0" y="0"/>
                    <a:pt x="0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Freeform 187">
              <a:extLst>
                <a:ext uri="{FF2B5EF4-FFF2-40B4-BE49-F238E27FC236}">
                  <a16:creationId xmlns:a16="http://schemas.microsoft.com/office/drawing/2014/main" id="{087245FB-A87C-4882-B7D7-EA7D14269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7657" y="6370267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2 w 3"/>
                <a:gd name="T3" fmla="*/ 3 h 3"/>
                <a:gd name="T4" fmla="*/ 3 w 3"/>
                <a:gd name="T5" fmla="*/ 3 h 3"/>
                <a:gd name="T6" fmla="*/ 3 w 3"/>
                <a:gd name="T7" fmla="*/ 1 h 3"/>
                <a:gd name="T8" fmla="*/ 2 w 3"/>
                <a:gd name="T9" fmla="*/ 0 h 3"/>
                <a:gd name="T10" fmla="*/ 2 w 3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0" y="0"/>
                    <a:pt x="0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8" name="Group 497">
            <a:extLst>
              <a:ext uri="{FF2B5EF4-FFF2-40B4-BE49-F238E27FC236}">
                <a16:creationId xmlns:a16="http://schemas.microsoft.com/office/drawing/2014/main" id="{B5AB190B-55B9-461E-8130-E3FFC8DF04BE}"/>
              </a:ext>
            </a:extLst>
          </p:cNvPr>
          <p:cNvGrpSpPr/>
          <p:nvPr/>
        </p:nvGrpSpPr>
        <p:grpSpPr>
          <a:xfrm>
            <a:off x="5685203" y="5677999"/>
            <a:ext cx="304293" cy="289079"/>
            <a:chOff x="5685203" y="5677999"/>
            <a:chExt cx="304293" cy="289079"/>
          </a:xfrm>
        </p:grpSpPr>
        <p:sp>
          <p:nvSpPr>
            <p:cNvPr id="19" name="Freeform 215">
              <a:extLst>
                <a:ext uri="{FF2B5EF4-FFF2-40B4-BE49-F238E27FC236}">
                  <a16:creationId xmlns:a16="http://schemas.microsoft.com/office/drawing/2014/main" id="{CE35EE96-9455-484C-A205-8DD4021B8D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5203" y="5693213"/>
              <a:ext cx="289079" cy="273865"/>
            </a:xfrm>
            <a:custGeom>
              <a:avLst/>
              <a:gdLst>
                <a:gd name="T0" fmla="*/ 17 w 76"/>
                <a:gd name="T1" fmla="*/ 72 h 72"/>
                <a:gd name="T2" fmla="*/ 17 w 76"/>
                <a:gd name="T3" fmla="*/ 72 h 72"/>
                <a:gd name="T4" fmla="*/ 28 w 76"/>
                <a:gd name="T5" fmla="*/ 46 h 72"/>
                <a:gd name="T6" fmla="*/ 26 w 76"/>
                <a:gd name="T7" fmla="*/ 40 h 72"/>
                <a:gd name="T8" fmla="*/ 1 w 76"/>
                <a:gd name="T9" fmla="*/ 30 h 72"/>
                <a:gd name="T10" fmla="*/ 1 w 76"/>
                <a:gd name="T11" fmla="*/ 28 h 72"/>
                <a:gd name="T12" fmla="*/ 3 w 76"/>
                <a:gd name="T13" fmla="*/ 28 h 72"/>
                <a:gd name="T14" fmla="*/ 5 w 76"/>
                <a:gd name="T15" fmla="*/ 28 h 72"/>
                <a:gd name="T16" fmla="*/ 26 w 76"/>
                <a:gd name="T17" fmla="*/ 30 h 72"/>
                <a:gd name="T18" fmla="*/ 26 w 76"/>
                <a:gd name="T19" fmla="*/ 30 h 72"/>
                <a:gd name="T20" fmla="*/ 30 w 76"/>
                <a:gd name="T21" fmla="*/ 25 h 72"/>
                <a:gd name="T22" fmla="*/ 28 w 76"/>
                <a:gd name="T23" fmla="*/ 10 h 72"/>
                <a:gd name="T24" fmla="*/ 29 w 76"/>
                <a:gd name="T25" fmla="*/ 1 h 72"/>
                <a:gd name="T26" fmla="*/ 30 w 76"/>
                <a:gd name="T27" fmla="*/ 0 h 72"/>
                <a:gd name="T28" fmla="*/ 31 w 76"/>
                <a:gd name="T29" fmla="*/ 1 h 72"/>
                <a:gd name="T30" fmla="*/ 40 w 76"/>
                <a:gd name="T31" fmla="*/ 23 h 72"/>
                <a:gd name="T32" fmla="*/ 44 w 76"/>
                <a:gd name="T33" fmla="*/ 25 h 72"/>
                <a:gd name="T34" fmla="*/ 44 w 76"/>
                <a:gd name="T35" fmla="*/ 25 h 72"/>
                <a:gd name="T36" fmla="*/ 71 w 76"/>
                <a:gd name="T37" fmla="*/ 19 h 72"/>
                <a:gd name="T38" fmla="*/ 71 w 76"/>
                <a:gd name="T39" fmla="*/ 24 h 72"/>
                <a:gd name="T40" fmla="*/ 49 w 76"/>
                <a:gd name="T41" fmla="*/ 35 h 72"/>
                <a:gd name="T42" fmla="*/ 48 w 76"/>
                <a:gd name="T43" fmla="*/ 41 h 72"/>
                <a:gd name="T44" fmla="*/ 63 w 76"/>
                <a:gd name="T45" fmla="*/ 62 h 72"/>
                <a:gd name="T46" fmla="*/ 61 w 76"/>
                <a:gd name="T47" fmla="*/ 65 h 72"/>
                <a:gd name="T48" fmla="*/ 61 w 76"/>
                <a:gd name="T49" fmla="*/ 65 h 72"/>
                <a:gd name="T50" fmla="*/ 60 w 76"/>
                <a:gd name="T51" fmla="*/ 65 h 72"/>
                <a:gd name="T52" fmla="*/ 43 w 76"/>
                <a:gd name="T53" fmla="*/ 49 h 72"/>
                <a:gd name="T54" fmla="*/ 40 w 76"/>
                <a:gd name="T55" fmla="*/ 48 h 72"/>
                <a:gd name="T56" fmla="*/ 37 w 76"/>
                <a:gd name="T57" fmla="*/ 50 h 72"/>
                <a:gd name="T58" fmla="*/ 36 w 76"/>
                <a:gd name="T59" fmla="*/ 50 h 72"/>
                <a:gd name="T60" fmla="*/ 17 w 76"/>
                <a:gd name="T6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6" h="72">
                  <a:moveTo>
                    <a:pt x="17" y="72"/>
                  </a:moveTo>
                  <a:cubicBezTo>
                    <a:pt x="17" y="72"/>
                    <a:pt x="17" y="72"/>
                    <a:pt x="17" y="72"/>
                  </a:cubicBezTo>
                  <a:cubicBezTo>
                    <a:pt x="15" y="71"/>
                    <a:pt x="24" y="54"/>
                    <a:pt x="28" y="46"/>
                  </a:cubicBezTo>
                  <a:cubicBezTo>
                    <a:pt x="29" y="44"/>
                    <a:pt x="28" y="41"/>
                    <a:pt x="26" y="40"/>
                  </a:cubicBezTo>
                  <a:cubicBezTo>
                    <a:pt x="22" y="39"/>
                    <a:pt x="7" y="33"/>
                    <a:pt x="1" y="30"/>
                  </a:cubicBezTo>
                  <a:cubicBezTo>
                    <a:pt x="0" y="30"/>
                    <a:pt x="0" y="28"/>
                    <a:pt x="1" y="28"/>
                  </a:cubicBezTo>
                  <a:cubicBezTo>
                    <a:pt x="1" y="28"/>
                    <a:pt x="2" y="28"/>
                    <a:pt x="3" y="28"/>
                  </a:cubicBezTo>
                  <a:cubicBezTo>
                    <a:pt x="4" y="28"/>
                    <a:pt x="4" y="28"/>
                    <a:pt x="5" y="28"/>
                  </a:cubicBezTo>
                  <a:cubicBezTo>
                    <a:pt x="8" y="28"/>
                    <a:pt x="19" y="29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8" y="30"/>
                    <a:pt x="30" y="28"/>
                    <a:pt x="30" y="25"/>
                  </a:cubicBezTo>
                  <a:cubicBezTo>
                    <a:pt x="29" y="22"/>
                    <a:pt x="28" y="16"/>
                    <a:pt x="28" y="10"/>
                  </a:cubicBezTo>
                  <a:cubicBezTo>
                    <a:pt x="28" y="5"/>
                    <a:pt x="29" y="2"/>
                    <a:pt x="29" y="1"/>
                  </a:cubicBezTo>
                  <a:cubicBezTo>
                    <a:pt x="29" y="0"/>
                    <a:pt x="30" y="0"/>
                    <a:pt x="30" y="0"/>
                  </a:cubicBezTo>
                  <a:cubicBezTo>
                    <a:pt x="31" y="0"/>
                    <a:pt x="31" y="0"/>
                    <a:pt x="31" y="1"/>
                  </a:cubicBezTo>
                  <a:cubicBezTo>
                    <a:pt x="40" y="23"/>
                    <a:pt x="40" y="23"/>
                    <a:pt x="40" y="23"/>
                  </a:cubicBezTo>
                  <a:cubicBezTo>
                    <a:pt x="41" y="24"/>
                    <a:pt x="42" y="25"/>
                    <a:pt x="44" y="25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71" y="19"/>
                    <a:pt x="71" y="19"/>
                    <a:pt x="71" y="19"/>
                  </a:cubicBezTo>
                  <a:cubicBezTo>
                    <a:pt x="71" y="19"/>
                    <a:pt x="76" y="20"/>
                    <a:pt x="71" y="24"/>
                  </a:cubicBezTo>
                  <a:cubicBezTo>
                    <a:pt x="67" y="27"/>
                    <a:pt x="55" y="32"/>
                    <a:pt x="49" y="35"/>
                  </a:cubicBezTo>
                  <a:cubicBezTo>
                    <a:pt x="47" y="37"/>
                    <a:pt x="46" y="39"/>
                    <a:pt x="48" y="41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4" y="63"/>
                    <a:pt x="63" y="65"/>
                    <a:pt x="61" y="65"/>
                  </a:cubicBezTo>
                  <a:cubicBezTo>
                    <a:pt x="61" y="65"/>
                    <a:pt x="61" y="65"/>
                    <a:pt x="61" y="65"/>
                  </a:cubicBezTo>
                  <a:cubicBezTo>
                    <a:pt x="60" y="65"/>
                    <a:pt x="60" y="65"/>
                    <a:pt x="60" y="65"/>
                  </a:cubicBezTo>
                  <a:cubicBezTo>
                    <a:pt x="57" y="64"/>
                    <a:pt x="48" y="55"/>
                    <a:pt x="43" y="49"/>
                  </a:cubicBezTo>
                  <a:cubicBezTo>
                    <a:pt x="42" y="48"/>
                    <a:pt x="41" y="48"/>
                    <a:pt x="40" y="48"/>
                  </a:cubicBezTo>
                  <a:cubicBezTo>
                    <a:pt x="39" y="48"/>
                    <a:pt x="37" y="49"/>
                    <a:pt x="37" y="50"/>
                  </a:cubicBezTo>
                  <a:cubicBezTo>
                    <a:pt x="36" y="50"/>
                    <a:pt x="36" y="50"/>
                    <a:pt x="36" y="50"/>
                  </a:cubicBezTo>
                  <a:cubicBezTo>
                    <a:pt x="34" y="55"/>
                    <a:pt x="20" y="72"/>
                    <a:pt x="17" y="72"/>
                  </a:cubicBezTo>
                </a:path>
              </a:pathLst>
            </a:custGeom>
            <a:solidFill>
              <a:srgbClr val="D0C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6">
              <a:extLst>
                <a:ext uri="{FF2B5EF4-FFF2-40B4-BE49-F238E27FC236}">
                  <a16:creationId xmlns:a16="http://schemas.microsoft.com/office/drawing/2014/main" id="{715E7C3E-64DF-42A2-89E4-9EAA89EA8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6614" y="5677999"/>
              <a:ext cx="292882" cy="285276"/>
            </a:xfrm>
            <a:custGeom>
              <a:avLst/>
              <a:gdLst>
                <a:gd name="T0" fmla="*/ 32 w 77"/>
                <a:gd name="T1" fmla="*/ 2 h 75"/>
                <a:gd name="T2" fmla="*/ 30 w 77"/>
                <a:gd name="T3" fmla="*/ 2 h 75"/>
                <a:gd name="T4" fmla="*/ 29 w 77"/>
                <a:gd name="T5" fmla="*/ 11 h 75"/>
                <a:gd name="T6" fmla="*/ 30 w 77"/>
                <a:gd name="T7" fmla="*/ 26 h 75"/>
                <a:gd name="T8" fmla="*/ 26 w 77"/>
                <a:gd name="T9" fmla="*/ 30 h 75"/>
                <a:gd name="T10" fmla="*/ 6 w 77"/>
                <a:gd name="T11" fmla="*/ 29 h 75"/>
                <a:gd name="T12" fmla="*/ 2 w 77"/>
                <a:gd name="T13" fmla="*/ 29 h 75"/>
                <a:gd name="T14" fmla="*/ 1 w 77"/>
                <a:gd name="T15" fmla="*/ 31 h 75"/>
                <a:gd name="T16" fmla="*/ 26 w 77"/>
                <a:gd name="T17" fmla="*/ 41 h 75"/>
                <a:gd name="T18" fmla="*/ 29 w 77"/>
                <a:gd name="T19" fmla="*/ 47 h 75"/>
                <a:gd name="T20" fmla="*/ 17 w 77"/>
                <a:gd name="T21" fmla="*/ 73 h 75"/>
                <a:gd name="T22" fmla="*/ 37 w 77"/>
                <a:gd name="T23" fmla="*/ 51 h 75"/>
                <a:gd name="T24" fmla="*/ 37 w 77"/>
                <a:gd name="T25" fmla="*/ 51 h 75"/>
                <a:gd name="T26" fmla="*/ 43 w 77"/>
                <a:gd name="T27" fmla="*/ 50 h 75"/>
                <a:gd name="T28" fmla="*/ 61 w 77"/>
                <a:gd name="T29" fmla="*/ 66 h 75"/>
                <a:gd name="T30" fmla="*/ 62 w 77"/>
                <a:gd name="T31" fmla="*/ 66 h 75"/>
                <a:gd name="T32" fmla="*/ 64 w 77"/>
                <a:gd name="T33" fmla="*/ 63 h 75"/>
                <a:gd name="T34" fmla="*/ 48 w 77"/>
                <a:gd name="T35" fmla="*/ 42 h 75"/>
                <a:gd name="T36" fmla="*/ 50 w 77"/>
                <a:gd name="T37" fmla="*/ 36 h 75"/>
                <a:gd name="T38" fmla="*/ 72 w 77"/>
                <a:gd name="T39" fmla="*/ 25 h 75"/>
                <a:gd name="T40" fmla="*/ 72 w 77"/>
                <a:gd name="T41" fmla="*/ 20 h 75"/>
                <a:gd name="T42" fmla="*/ 45 w 77"/>
                <a:gd name="T43" fmla="*/ 26 h 75"/>
                <a:gd name="T44" fmla="*/ 41 w 77"/>
                <a:gd name="T45" fmla="*/ 24 h 75"/>
                <a:gd name="T46" fmla="*/ 32 w 77"/>
                <a:gd name="T47" fmla="*/ 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7" h="75">
                  <a:moveTo>
                    <a:pt x="32" y="2"/>
                  </a:moveTo>
                  <a:cubicBezTo>
                    <a:pt x="32" y="0"/>
                    <a:pt x="30" y="1"/>
                    <a:pt x="30" y="2"/>
                  </a:cubicBezTo>
                  <a:cubicBezTo>
                    <a:pt x="29" y="3"/>
                    <a:pt x="29" y="6"/>
                    <a:pt x="29" y="11"/>
                  </a:cubicBezTo>
                  <a:cubicBezTo>
                    <a:pt x="29" y="17"/>
                    <a:pt x="30" y="22"/>
                    <a:pt x="30" y="26"/>
                  </a:cubicBezTo>
                  <a:cubicBezTo>
                    <a:pt x="31" y="28"/>
                    <a:pt x="29" y="31"/>
                    <a:pt x="26" y="30"/>
                  </a:cubicBezTo>
                  <a:cubicBezTo>
                    <a:pt x="20" y="30"/>
                    <a:pt x="9" y="29"/>
                    <a:pt x="6" y="29"/>
                  </a:cubicBezTo>
                  <a:cubicBezTo>
                    <a:pt x="4" y="28"/>
                    <a:pt x="3" y="28"/>
                    <a:pt x="2" y="29"/>
                  </a:cubicBezTo>
                  <a:cubicBezTo>
                    <a:pt x="1" y="29"/>
                    <a:pt x="0" y="31"/>
                    <a:pt x="1" y="31"/>
                  </a:cubicBezTo>
                  <a:cubicBezTo>
                    <a:pt x="8" y="34"/>
                    <a:pt x="23" y="40"/>
                    <a:pt x="26" y="41"/>
                  </a:cubicBezTo>
                  <a:cubicBezTo>
                    <a:pt x="29" y="42"/>
                    <a:pt x="30" y="45"/>
                    <a:pt x="29" y="47"/>
                  </a:cubicBezTo>
                  <a:cubicBezTo>
                    <a:pt x="24" y="55"/>
                    <a:pt x="15" y="71"/>
                    <a:pt x="17" y="73"/>
                  </a:cubicBezTo>
                  <a:cubicBezTo>
                    <a:pt x="20" y="75"/>
                    <a:pt x="34" y="56"/>
                    <a:pt x="37" y="51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9" y="48"/>
                    <a:pt x="42" y="48"/>
                    <a:pt x="43" y="50"/>
                  </a:cubicBezTo>
                  <a:cubicBezTo>
                    <a:pt x="48" y="55"/>
                    <a:pt x="57" y="65"/>
                    <a:pt x="61" y="66"/>
                  </a:cubicBezTo>
                  <a:cubicBezTo>
                    <a:pt x="62" y="66"/>
                    <a:pt x="62" y="66"/>
                    <a:pt x="62" y="66"/>
                  </a:cubicBezTo>
                  <a:cubicBezTo>
                    <a:pt x="64" y="67"/>
                    <a:pt x="65" y="64"/>
                    <a:pt x="64" y="63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47" y="40"/>
                    <a:pt x="48" y="37"/>
                    <a:pt x="50" y="36"/>
                  </a:cubicBezTo>
                  <a:cubicBezTo>
                    <a:pt x="56" y="33"/>
                    <a:pt x="68" y="27"/>
                    <a:pt x="72" y="25"/>
                  </a:cubicBezTo>
                  <a:cubicBezTo>
                    <a:pt x="77" y="21"/>
                    <a:pt x="72" y="20"/>
                    <a:pt x="72" y="20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3" y="27"/>
                    <a:pt x="42" y="26"/>
                    <a:pt x="41" y="24"/>
                  </a:cubicBezTo>
                  <a:cubicBezTo>
                    <a:pt x="32" y="2"/>
                    <a:pt x="32" y="2"/>
                    <a:pt x="32" y="2"/>
                  </a:cubicBezTo>
                  <a:close/>
                </a:path>
              </a:pathLst>
            </a:custGeom>
            <a:solidFill>
              <a:srgbClr val="F156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17">
              <a:extLst>
                <a:ext uri="{FF2B5EF4-FFF2-40B4-BE49-F238E27FC236}">
                  <a16:creationId xmlns:a16="http://schemas.microsoft.com/office/drawing/2014/main" id="{CA21FA3F-D8C5-4307-B5F7-78FBA3E588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2013" y="5780698"/>
              <a:ext cx="11411" cy="11411"/>
            </a:xfrm>
            <a:custGeom>
              <a:avLst/>
              <a:gdLst>
                <a:gd name="T0" fmla="*/ 3 w 3"/>
                <a:gd name="T1" fmla="*/ 2 h 3"/>
                <a:gd name="T2" fmla="*/ 2 w 3"/>
                <a:gd name="T3" fmla="*/ 2 h 3"/>
                <a:gd name="T4" fmla="*/ 2 w 3"/>
                <a:gd name="T5" fmla="*/ 3 h 3"/>
                <a:gd name="T6" fmla="*/ 1 w 3"/>
                <a:gd name="T7" fmla="*/ 2 h 3"/>
                <a:gd name="T8" fmla="*/ 1 w 3"/>
                <a:gd name="T9" fmla="*/ 1 h 3"/>
                <a:gd name="T10" fmla="*/ 1 w 3"/>
                <a:gd name="T11" fmla="*/ 0 h 3"/>
                <a:gd name="T12" fmla="*/ 2 w 3"/>
                <a:gd name="T13" fmla="*/ 0 h 3"/>
                <a:gd name="T14" fmla="*/ 3 w 3"/>
                <a:gd name="T15" fmla="*/ 1 h 3"/>
                <a:gd name="T16" fmla="*/ 3 w 3"/>
                <a:gd name="T17" fmla="*/ 1 h 3"/>
                <a:gd name="T18" fmla="*/ 3 w 3"/>
                <a:gd name="T1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"/>
                    <a:pt x="3" y="2"/>
                    <a:pt x="3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8">
              <a:extLst>
                <a:ext uri="{FF2B5EF4-FFF2-40B4-BE49-F238E27FC236}">
                  <a16:creationId xmlns:a16="http://schemas.microsoft.com/office/drawing/2014/main" id="{665104AC-10FD-455E-B2FC-86FCF7B73F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5939" y="5738857"/>
              <a:ext cx="7608" cy="11411"/>
            </a:xfrm>
            <a:custGeom>
              <a:avLst/>
              <a:gdLst>
                <a:gd name="T0" fmla="*/ 1 w 2"/>
                <a:gd name="T1" fmla="*/ 2 h 3"/>
                <a:gd name="T2" fmla="*/ 1 w 2"/>
                <a:gd name="T3" fmla="*/ 2 h 3"/>
                <a:gd name="T4" fmla="*/ 0 w 2"/>
                <a:gd name="T5" fmla="*/ 2 h 3"/>
                <a:gd name="T6" fmla="*/ 0 w 2"/>
                <a:gd name="T7" fmla="*/ 1 h 3"/>
                <a:gd name="T8" fmla="*/ 1 w 2"/>
                <a:gd name="T9" fmla="*/ 0 h 3"/>
                <a:gd name="T10" fmla="*/ 2 w 2"/>
                <a:gd name="T11" fmla="*/ 0 h 3"/>
                <a:gd name="T12" fmla="*/ 1 w 2"/>
                <a:gd name="T1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9">
              <a:extLst>
                <a:ext uri="{FF2B5EF4-FFF2-40B4-BE49-F238E27FC236}">
                  <a16:creationId xmlns:a16="http://schemas.microsoft.com/office/drawing/2014/main" id="{D3EC5421-864E-4552-8071-06A5E1D381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1707" y="5822538"/>
              <a:ext cx="11411" cy="7608"/>
            </a:xfrm>
            <a:custGeom>
              <a:avLst/>
              <a:gdLst>
                <a:gd name="T0" fmla="*/ 2 w 3"/>
                <a:gd name="T1" fmla="*/ 2 h 2"/>
                <a:gd name="T2" fmla="*/ 1 w 3"/>
                <a:gd name="T3" fmla="*/ 2 h 2"/>
                <a:gd name="T4" fmla="*/ 0 w 3"/>
                <a:gd name="T5" fmla="*/ 1 h 2"/>
                <a:gd name="T6" fmla="*/ 0 w 3"/>
                <a:gd name="T7" fmla="*/ 0 h 2"/>
                <a:gd name="T8" fmla="*/ 1 w 3"/>
                <a:gd name="T9" fmla="*/ 0 h 2"/>
                <a:gd name="T10" fmla="*/ 2 w 3"/>
                <a:gd name="T11" fmla="*/ 0 h 2"/>
                <a:gd name="T12" fmla="*/ 2 w 3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0">
              <a:extLst>
                <a:ext uri="{FF2B5EF4-FFF2-40B4-BE49-F238E27FC236}">
                  <a16:creationId xmlns:a16="http://schemas.microsoft.com/office/drawing/2014/main" id="{28BD2DAF-3685-4B38-BC11-68782364382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7780" y="5784501"/>
              <a:ext cx="7608" cy="11411"/>
            </a:xfrm>
            <a:custGeom>
              <a:avLst/>
              <a:gdLst>
                <a:gd name="T0" fmla="*/ 1 w 2"/>
                <a:gd name="T1" fmla="*/ 3 h 3"/>
                <a:gd name="T2" fmla="*/ 1 w 2"/>
                <a:gd name="T3" fmla="*/ 3 h 3"/>
                <a:gd name="T4" fmla="*/ 0 w 2"/>
                <a:gd name="T5" fmla="*/ 2 h 3"/>
                <a:gd name="T6" fmla="*/ 0 w 2"/>
                <a:gd name="T7" fmla="*/ 1 h 3"/>
                <a:gd name="T8" fmla="*/ 1 w 2"/>
                <a:gd name="T9" fmla="*/ 0 h 3"/>
                <a:gd name="T10" fmla="*/ 2 w 2"/>
                <a:gd name="T11" fmla="*/ 1 h 3"/>
                <a:gd name="T12" fmla="*/ 1 w 2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1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1">
              <a:extLst>
                <a:ext uri="{FF2B5EF4-FFF2-40B4-BE49-F238E27FC236}">
                  <a16:creationId xmlns:a16="http://schemas.microsoft.com/office/drawing/2014/main" id="{8BDF35E6-D6FA-4728-8D68-0C2543F29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9191" y="5803520"/>
              <a:ext cx="11411" cy="7608"/>
            </a:xfrm>
            <a:custGeom>
              <a:avLst/>
              <a:gdLst>
                <a:gd name="T0" fmla="*/ 2 w 3"/>
                <a:gd name="T1" fmla="*/ 2 h 2"/>
                <a:gd name="T2" fmla="*/ 1 w 3"/>
                <a:gd name="T3" fmla="*/ 2 h 2"/>
                <a:gd name="T4" fmla="*/ 0 w 3"/>
                <a:gd name="T5" fmla="*/ 1 h 2"/>
                <a:gd name="T6" fmla="*/ 0 w 3"/>
                <a:gd name="T7" fmla="*/ 0 h 2"/>
                <a:gd name="T8" fmla="*/ 1 w 3"/>
                <a:gd name="T9" fmla="*/ 0 h 2"/>
                <a:gd name="T10" fmla="*/ 2 w 3"/>
                <a:gd name="T11" fmla="*/ 0 h 2"/>
                <a:gd name="T12" fmla="*/ 2 w 3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1"/>
                    <a:pt x="2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22">
              <a:extLst>
                <a:ext uri="{FF2B5EF4-FFF2-40B4-BE49-F238E27FC236}">
                  <a16:creationId xmlns:a16="http://schemas.microsoft.com/office/drawing/2014/main" id="{23397427-AB50-4C4D-8163-946C182950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1154" y="5837753"/>
              <a:ext cx="11411" cy="11411"/>
            </a:xfrm>
            <a:custGeom>
              <a:avLst/>
              <a:gdLst>
                <a:gd name="T0" fmla="*/ 1 w 3"/>
                <a:gd name="T1" fmla="*/ 3 h 3"/>
                <a:gd name="T2" fmla="*/ 1 w 3"/>
                <a:gd name="T3" fmla="*/ 3 h 3"/>
                <a:gd name="T4" fmla="*/ 0 w 3"/>
                <a:gd name="T5" fmla="*/ 2 h 3"/>
                <a:gd name="T6" fmla="*/ 0 w 3"/>
                <a:gd name="T7" fmla="*/ 1 h 3"/>
                <a:gd name="T8" fmla="*/ 1 w 3"/>
                <a:gd name="T9" fmla="*/ 0 h 3"/>
                <a:gd name="T10" fmla="*/ 2 w 3"/>
                <a:gd name="T11" fmla="*/ 1 h 3"/>
                <a:gd name="T12" fmla="*/ 1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2" y="2"/>
                    <a:pt x="1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3">
              <a:extLst>
                <a:ext uri="{FF2B5EF4-FFF2-40B4-BE49-F238E27FC236}">
                  <a16:creationId xmlns:a16="http://schemas.microsoft.com/office/drawing/2014/main" id="{C408E341-0474-461A-9A04-387C981005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0724" y="5860575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1 w 3"/>
                <a:gd name="T3" fmla="*/ 3 h 3"/>
                <a:gd name="T4" fmla="*/ 0 w 3"/>
                <a:gd name="T5" fmla="*/ 2 h 3"/>
                <a:gd name="T6" fmla="*/ 0 w 3"/>
                <a:gd name="T7" fmla="*/ 1 h 3"/>
                <a:gd name="T8" fmla="*/ 1 w 3"/>
                <a:gd name="T9" fmla="*/ 0 h 3"/>
                <a:gd name="T10" fmla="*/ 2 w 3"/>
                <a:gd name="T11" fmla="*/ 1 h 3"/>
                <a:gd name="T12" fmla="*/ 2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2" y="2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24">
              <a:extLst>
                <a:ext uri="{FF2B5EF4-FFF2-40B4-BE49-F238E27FC236}">
                  <a16:creationId xmlns:a16="http://schemas.microsoft.com/office/drawing/2014/main" id="{490CFBF0-5AD4-49BD-8597-6F45692696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1277" y="5799716"/>
              <a:ext cx="11411" cy="11411"/>
            </a:xfrm>
            <a:custGeom>
              <a:avLst/>
              <a:gdLst>
                <a:gd name="T0" fmla="*/ 1 w 3"/>
                <a:gd name="T1" fmla="*/ 3 h 3"/>
                <a:gd name="T2" fmla="*/ 1 w 3"/>
                <a:gd name="T3" fmla="*/ 3 h 3"/>
                <a:gd name="T4" fmla="*/ 0 w 3"/>
                <a:gd name="T5" fmla="*/ 2 h 3"/>
                <a:gd name="T6" fmla="*/ 0 w 3"/>
                <a:gd name="T7" fmla="*/ 1 h 3"/>
                <a:gd name="T8" fmla="*/ 1 w 3"/>
                <a:gd name="T9" fmla="*/ 0 h 3"/>
                <a:gd name="T10" fmla="*/ 2 w 3"/>
                <a:gd name="T11" fmla="*/ 1 h 3"/>
                <a:gd name="T12" fmla="*/ 1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2" y="2"/>
                    <a:pt x="1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5">
              <a:extLst>
                <a:ext uri="{FF2B5EF4-FFF2-40B4-BE49-F238E27FC236}">
                  <a16:creationId xmlns:a16="http://schemas.microsoft.com/office/drawing/2014/main" id="{DCCAD1ED-2115-4DCB-AC66-4718046C6B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0602" y="5875789"/>
              <a:ext cx="11411" cy="7608"/>
            </a:xfrm>
            <a:custGeom>
              <a:avLst/>
              <a:gdLst>
                <a:gd name="T0" fmla="*/ 2 w 3"/>
                <a:gd name="T1" fmla="*/ 2 h 2"/>
                <a:gd name="T2" fmla="*/ 1 w 3"/>
                <a:gd name="T3" fmla="*/ 2 h 2"/>
                <a:gd name="T4" fmla="*/ 0 w 3"/>
                <a:gd name="T5" fmla="*/ 2 h 2"/>
                <a:gd name="T6" fmla="*/ 0 w 3"/>
                <a:gd name="T7" fmla="*/ 1 h 2"/>
                <a:gd name="T8" fmla="*/ 1 w 3"/>
                <a:gd name="T9" fmla="*/ 0 h 2"/>
                <a:gd name="T10" fmla="*/ 2 w 3"/>
                <a:gd name="T11" fmla="*/ 0 h 2"/>
                <a:gd name="T12" fmla="*/ 2 w 3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6">
              <a:extLst>
                <a:ext uri="{FF2B5EF4-FFF2-40B4-BE49-F238E27FC236}">
                  <a16:creationId xmlns:a16="http://schemas.microsoft.com/office/drawing/2014/main" id="{EF90B85C-D01B-4230-BDC6-8984A72A99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8332" y="5719838"/>
              <a:ext cx="7608" cy="7608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2 h 2"/>
                <a:gd name="T4" fmla="*/ 0 w 2"/>
                <a:gd name="T5" fmla="*/ 2 h 2"/>
                <a:gd name="T6" fmla="*/ 0 w 2"/>
                <a:gd name="T7" fmla="*/ 1 h 2"/>
                <a:gd name="T8" fmla="*/ 1 w 2"/>
                <a:gd name="T9" fmla="*/ 0 h 2"/>
                <a:gd name="T10" fmla="*/ 0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27">
              <a:extLst>
                <a:ext uri="{FF2B5EF4-FFF2-40B4-BE49-F238E27FC236}">
                  <a16:creationId xmlns:a16="http://schemas.microsoft.com/office/drawing/2014/main" id="{7458E4B9-7F73-40DF-BEF0-3DC5176879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135" y="5765482"/>
              <a:ext cx="3803" cy="380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8">
              <a:extLst>
                <a:ext uri="{FF2B5EF4-FFF2-40B4-BE49-F238E27FC236}">
                  <a16:creationId xmlns:a16="http://schemas.microsoft.com/office/drawing/2014/main" id="{67F8AF24-A703-4A15-BE45-D64D46197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6491" y="5814931"/>
              <a:ext cx="7608" cy="3803"/>
            </a:xfrm>
            <a:custGeom>
              <a:avLst/>
              <a:gdLst>
                <a:gd name="T0" fmla="*/ 1 w 2"/>
                <a:gd name="T1" fmla="*/ 1 h 1"/>
                <a:gd name="T2" fmla="*/ 1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1 w 2"/>
                <a:gd name="T9" fmla="*/ 0 h 1"/>
                <a:gd name="T10" fmla="*/ 1 w 2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29">
              <a:extLst>
                <a:ext uri="{FF2B5EF4-FFF2-40B4-BE49-F238E27FC236}">
                  <a16:creationId xmlns:a16="http://schemas.microsoft.com/office/drawing/2014/main" id="{38E4C361-0EED-4FEA-8795-F28E8F72D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1031" y="5910022"/>
              <a:ext cx="3803" cy="380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1 h 1"/>
                <a:gd name="T8" fmla="*/ 1 w 1"/>
                <a:gd name="T9" fmla="*/ 0 h 1"/>
                <a:gd name="T10" fmla="*/ 0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30">
              <a:extLst>
                <a:ext uri="{FF2B5EF4-FFF2-40B4-BE49-F238E27FC236}">
                  <a16:creationId xmlns:a16="http://schemas.microsoft.com/office/drawing/2014/main" id="{994C93DE-8047-4C03-A61E-721A71CC1C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9743" y="5757876"/>
              <a:ext cx="7608" cy="7608"/>
            </a:xfrm>
            <a:custGeom>
              <a:avLst/>
              <a:gdLst>
                <a:gd name="T0" fmla="*/ 2 w 2"/>
                <a:gd name="T1" fmla="*/ 2 h 2"/>
                <a:gd name="T2" fmla="*/ 1 w 2"/>
                <a:gd name="T3" fmla="*/ 2 h 2"/>
                <a:gd name="T4" fmla="*/ 1 w 2"/>
                <a:gd name="T5" fmla="*/ 2 h 2"/>
                <a:gd name="T6" fmla="*/ 0 w 2"/>
                <a:gd name="T7" fmla="*/ 2 h 2"/>
                <a:gd name="T8" fmla="*/ 0 w 2"/>
                <a:gd name="T9" fmla="*/ 1 h 2"/>
                <a:gd name="T10" fmla="*/ 2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31">
              <a:extLst>
                <a:ext uri="{FF2B5EF4-FFF2-40B4-BE49-F238E27FC236}">
                  <a16:creationId xmlns:a16="http://schemas.microsoft.com/office/drawing/2014/main" id="{EB95B653-0A76-4092-BBC2-A473285DE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118" y="5795912"/>
              <a:ext cx="7608" cy="11411"/>
            </a:xfrm>
            <a:custGeom>
              <a:avLst/>
              <a:gdLst>
                <a:gd name="T0" fmla="*/ 1 w 2"/>
                <a:gd name="T1" fmla="*/ 2 h 3"/>
                <a:gd name="T2" fmla="*/ 1 w 2"/>
                <a:gd name="T3" fmla="*/ 3 h 3"/>
                <a:gd name="T4" fmla="*/ 1 w 2"/>
                <a:gd name="T5" fmla="*/ 3 h 3"/>
                <a:gd name="T6" fmla="*/ 0 w 2"/>
                <a:gd name="T7" fmla="*/ 2 h 3"/>
                <a:gd name="T8" fmla="*/ 0 w 2"/>
                <a:gd name="T9" fmla="*/ 1 h 3"/>
                <a:gd name="T10" fmla="*/ 1 w 2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32">
              <a:extLst>
                <a:ext uri="{FF2B5EF4-FFF2-40B4-BE49-F238E27FC236}">
                  <a16:creationId xmlns:a16="http://schemas.microsoft.com/office/drawing/2014/main" id="{7F9DBC2B-1C9D-4B98-8BE8-54AC328C0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7902" y="5807323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2 h 2"/>
                <a:gd name="T4" fmla="*/ 1 w 2"/>
                <a:gd name="T5" fmla="*/ 2 h 2"/>
                <a:gd name="T6" fmla="*/ 0 w 2"/>
                <a:gd name="T7" fmla="*/ 1 h 2"/>
                <a:gd name="T8" fmla="*/ 0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33">
              <a:extLst>
                <a:ext uri="{FF2B5EF4-FFF2-40B4-BE49-F238E27FC236}">
                  <a16:creationId xmlns:a16="http://schemas.microsoft.com/office/drawing/2014/main" id="{98D13F16-AC3B-4CC6-89AE-4E1EA043BB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4529" y="5742660"/>
              <a:ext cx="3803" cy="0"/>
            </a:xfrm>
            <a:custGeom>
              <a:avLst/>
              <a:gdLst>
                <a:gd name="T0" fmla="*/ 2 w 2"/>
                <a:gd name="T1" fmla="*/ 0 w 2"/>
                <a:gd name="T2" fmla="*/ 0 w 2"/>
                <a:gd name="T3" fmla="*/ 0 w 2"/>
                <a:gd name="T4" fmla="*/ 2 w 2"/>
                <a:gd name="T5" fmla="*/ 2 w 2"/>
                <a:gd name="T6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34">
              <a:extLst>
                <a:ext uri="{FF2B5EF4-FFF2-40B4-BE49-F238E27FC236}">
                  <a16:creationId xmlns:a16="http://schemas.microsoft.com/office/drawing/2014/main" id="{E241F6DB-EF03-4659-A21B-8810E9D3E3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6246" y="5769287"/>
              <a:ext cx="3803" cy="3803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1 w 1"/>
                <a:gd name="T9" fmla="*/ 0 h 1"/>
                <a:gd name="T10" fmla="*/ 1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35">
              <a:extLst>
                <a:ext uri="{FF2B5EF4-FFF2-40B4-BE49-F238E27FC236}">
                  <a16:creationId xmlns:a16="http://schemas.microsoft.com/office/drawing/2014/main" id="{5E84D7B0-FA09-4831-91EE-AB0670007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6798" y="5788304"/>
              <a:ext cx="3803" cy="0"/>
            </a:xfrm>
            <a:custGeom>
              <a:avLst/>
              <a:gdLst>
                <a:gd name="T0" fmla="*/ 0 w 1"/>
                <a:gd name="T1" fmla="*/ 0 w 1"/>
                <a:gd name="T2" fmla="*/ 0 w 1"/>
                <a:gd name="T3" fmla="*/ 0 w 1"/>
                <a:gd name="T4" fmla="*/ 0 w 1"/>
                <a:gd name="T5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36">
              <a:extLst>
                <a:ext uri="{FF2B5EF4-FFF2-40B4-BE49-F238E27FC236}">
                  <a16:creationId xmlns:a16="http://schemas.microsoft.com/office/drawing/2014/main" id="{FFA55D38-2BF9-4F7B-ACB8-C3BAEA9CB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8638" y="5776893"/>
              <a:ext cx="7608" cy="7608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2 h 2"/>
                <a:gd name="T4" fmla="*/ 0 w 2"/>
                <a:gd name="T5" fmla="*/ 2 h 2"/>
                <a:gd name="T6" fmla="*/ 0 w 2"/>
                <a:gd name="T7" fmla="*/ 1 h 2"/>
                <a:gd name="T8" fmla="*/ 1 w 2"/>
                <a:gd name="T9" fmla="*/ 0 h 2"/>
                <a:gd name="T10" fmla="*/ 0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37">
              <a:extLst>
                <a:ext uri="{FF2B5EF4-FFF2-40B4-BE49-F238E27FC236}">
                  <a16:creationId xmlns:a16="http://schemas.microsoft.com/office/drawing/2014/main" id="{BEDF526D-ABC8-46B6-AB15-2857D5B3A4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118" y="5891004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0 w 2"/>
                <a:gd name="T3" fmla="*/ 2 h 2"/>
                <a:gd name="T4" fmla="*/ 0 w 2"/>
                <a:gd name="T5" fmla="*/ 1 h 2"/>
                <a:gd name="T6" fmla="*/ 0 w 2"/>
                <a:gd name="T7" fmla="*/ 0 h 2"/>
                <a:gd name="T8" fmla="*/ 1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38">
              <a:extLst>
                <a:ext uri="{FF2B5EF4-FFF2-40B4-BE49-F238E27FC236}">
                  <a16:creationId xmlns:a16="http://schemas.microsoft.com/office/drawing/2014/main" id="{AE19D505-C95A-46EA-8E3B-1DE4E623C9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8761" y="5773090"/>
              <a:ext cx="0" cy="3803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0 h 2"/>
                <a:gd name="T4" fmla="*/ 0 h 2"/>
                <a:gd name="T5" fmla="*/ 2 h 2"/>
                <a:gd name="T6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239">
              <a:extLst>
                <a:ext uri="{FF2B5EF4-FFF2-40B4-BE49-F238E27FC236}">
                  <a16:creationId xmlns:a16="http://schemas.microsoft.com/office/drawing/2014/main" id="{8CBF5742-E741-4D15-ADC3-2492347647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5816" y="5898611"/>
              <a:ext cx="3803" cy="380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40">
              <a:extLst>
                <a:ext uri="{FF2B5EF4-FFF2-40B4-BE49-F238E27FC236}">
                  <a16:creationId xmlns:a16="http://schemas.microsoft.com/office/drawing/2014/main" id="{251BC39C-2E0F-40EA-AC85-6E086D9DFB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6798" y="5860575"/>
              <a:ext cx="3803" cy="380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41">
              <a:extLst>
                <a:ext uri="{FF2B5EF4-FFF2-40B4-BE49-F238E27FC236}">
                  <a16:creationId xmlns:a16="http://schemas.microsoft.com/office/drawing/2014/main" id="{AF6BA5B8-B5FE-4272-979F-A9C487E9FE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2994" y="5875789"/>
              <a:ext cx="3803" cy="7608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2 h 2"/>
                <a:gd name="T4" fmla="*/ 0 w 1"/>
                <a:gd name="T5" fmla="*/ 1 h 2"/>
                <a:gd name="T6" fmla="*/ 0 w 1"/>
                <a:gd name="T7" fmla="*/ 1 h 2"/>
                <a:gd name="T8" fmla="*/ 0 w 1"/>
                <a:gd name="T9" fmla="*/ 0 h 2"/>
                <a:gd name="T10" fmla="*/ 0 w 1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42">
              <a:extLst>
                <a:ext uri="{FF2B5EF4-FFF2-40B4-BE49-F238E27FC236}">
                  <a16:creationId xmlns:a16="http://schemas.microsoft.com/office/drawing/2014/main" id="{95C0FC97-219E-46A2-8CC6-8817281A5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9620" y="5891004"/>
              <a:ext cx="3803" cy="380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89" name="Group 488">
            <a:extLst>
              <a:ext uri="{FF2B5EF4-FFF2-40B4-BE49-F238E27FC236}">
                <a16:creationId xmlns:a16="http://schemas.microsoft.com/office/drawing/2014/main" id="{94D584AD-37E0-4924-BECD-89CF8CC7B038}"/>
              </a:ext>
            </a:extLst>
          </p:cNvPr>
          <p:cNvGrpSpPr/>
          <p:nvPr/>
        </p:nvGrpSpPr>
        <p:grpSpPr>
          <a:xfrm>
            <a:off x="10713194" y="5505946"/>
            <a:ext cx="749324" cy="760734"/>
            <a:chOff x="9888262" y="5670391"/>
            <a:chExt cx="749324" cy="760734"/>
          </a:xfrm>
        </p:grpSpPr>
        <p:sp>
          <p:nvSpPr>
            <p:cNvPr id="47" name="Freeform 243">
              <a:extLst>
                <a:ext uri="{FF2B5EF4-FFF2-40B4-BE49-F238E27FC236}">
                  <a16:creationId xmlns:a16="http://schemas.microsoft.com/office/drawing/2014/main" id="{06E1372C-B732-4C11-9E3A-D7F3AB72812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8262" y="5746465"/>
              <a:ext cx="486870" cy="639017"/>
            </a:xfrm>
            <a:custGeom>
              <a:avLst/>
              <a:gdLst>
                <a:gd name="T0" fmla="*/ 128 w 128"/>
                <a:gd name="T1" fmla="*/ 168 h 168"/>
                <a:gd name="T2" fmla="*/ 118 w 128"/>
                <a:gd name="T3" fmla="*/ 168 h 168"/>
                <a:gd name="T4" fmla="*/ 91 w 128"/>
                <a:gd name="T5" fmla="*/ 134 h 168"/>
                <a:gd name="T6" fmla="*/ 83 w 128"/>
                <a:gd name="T7" fmla="*/ 129 h 168"/>
                <a:gd name="T8" fmla="*/ 76 w 128"/>
                <a:gd name="T9" fmla="*/ 132 h 168"/>
                <a:gd name="T10" fmla="*/ 37 w 128"/>
                <a:gd name="T11" fmla="*/ 168 h 168"/>
                <a:gd name="T12" fmla="*/ 20 w 128"/>
                <a:gd name="T13" fmla="*/ 168 h 168"/>
                <a:gd name="T14" fmla="*/ 59 w 128"/>
                <a:gd name="T15" fmla="*/ 114 h 168"/>
                <a:gd name="T16" fmla="*/ 60 w 128"/>
                <a:gd name="T17" fmla="*/ 113 h 168"/>
                <a:gd name="T18" fmla="*/ 57 w 128"/>
                <a:gd name="T19" fmla="*/ 97 h 168"/>
                <a:gd name="T20" fmla="*/ 4 w 128"/>
                <a:gd name="T21" fmla="*/ 64 h 168"/>
                <a:gd name="T22" fmla="*/ 3 w 128"/>
                <a:gd name="T23" fmla="*/ 63 h 168"/>
                <a:gd name="T24" fmla="*/ 8 w 128"/>
                <a:gd name="T25" fmla="*/ 54 h 168"/>
                <a:gd name="T26" fmla="*/ 10 w 128"/>
                <a:gd name="T27" fmla="*/ 54 h 168"/>
                <a:gd name="T28" fmla="*/ 73 w 128"/>
                <a:gd name="T29" fmla="*/ 79 h 168"/>
                <a:gd name="T30" fmla="*/ 77 w 128"/>
                <a:gd name="T31" fmla="*/ 79 h 168"/>
                <a:gd name="T32" fmla="*/ 87 w 128"/>
                <a:gd name="T33" fmla="*/ 71 h 168"/>
                <a:gd name="T34" fmla="*/ 100 w 128"/>
                <a:gd name="T35" fmla="*/ 8 h 168"/>
                <a:gd name="T36" fmla="*/ 107 w 128"/>
                <a:gd name="T37" fmla="*/ 0 h 168"/>
                <a:gd name="T38" fmla="*/ 112 w 128"/>
                <a:gd name="T39" fmla="*/ 4 h 168"/>
                <a:gd name="T40" fmla="*/ 116 w 128"/>
                <a:gd name="T41" fmla="*/ 75 h 168"/>
                <a:gd name="T42" fmla="*/ 125 w 128"/>
                <a:gd name="T43" fmla="*/ 85 h 168"/>
                <a:gd name="T44" fmla="*/ 128 w 128"/>
                <a:gd name="T45" fmla="*/ 85 h 168"/>
                <a:gd name="T46" fmla="*/ 128 w 128"/>
                <a:gd name="T47" fmla="*/ 113 h 168"/>
                <a:gd name="T48" fmla="*/ 127 w 128"/>
                <a:gd name="T49" fmla="*/ 113 h 168"/>
                <a:gd name="T50" fmla="*/ 119 w 128"/>
                <a:gd name="T51" fmla="*/ 126 h 168"/>
                <a:gd name="T52" fmla="*/ 128 w 128"/>
                <a:gd name="T53" fmla="*/ 152 h 168"/>
                <a:gd name="T54" fmla="*/ 128 w 128"/>
                <a:gd name="T55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8" h="168">
                  <a:moveTo>
                    <a:pt x="128" y="168"/>
                  </a:moveTo>
                  <a:cubicBezTo>
                    <a:pt x="118" y="168"/>
                    <a:pt x="118" y="168"/>
                    <a:pt x="118" y="168"/>
                  </a:cubicBezTo>
                  <a:cubicBezTo>
                    <a:pt x="107" y="154"/>
                    <a:pt x="95" y="139"/>
                    <a:pt x="91" y="134"/>
                  </a:cubicBezTo>
                  <a:cubicBezTo>
                    <a:pt x="89" y="131"/>
                    <a:pt x="86" y="129"/>
                    <a:pt x="83" y="129"/>
                  </a:cubicBezTo>
                  <a:cubicBezTo>
                    <a:pt x="81" y="129"/>
                    <a:pt x="78" y="130"/>
                    <a:pt x="76" y="132"/>
                  </a:cubicBezTo>
                  <a:cubicBezTo>
                    <a:pt x="66" y="142"/>
                    <a:pt x="50" y="157"/>
                    <a:pt x="37" y="168"/>
                  </a:cubicBezTo>
                  <a:cubicBezTo>
                    <a:pt x="20" y="168"/>
                    <a:pt x="20" y="168"/>
                    <a:pt x="20" y="168"/>
                  </a:cubicBezTo>
                  <a:cubicBezTo>
                    <a:pt x="29" y="151"/>
                    <a:pt x="51" y="122"/>
                    <a:pt x="59" y="114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64" y="108"/>
                    <a:pt x="63" y="100"/>
                    <a:pt x="57" y="97"/>
                  </a:cubicBezTo>
                  <a:cubicBezTo>
                    <a:pt x="39" y="89"/>
                    <a:pt x="9" y="73"/>
                    <a:pt x="4" y="64"/>
                  </a:cubicBezTo>
                  <a:cubicBezTo>
                    <a:pt x="3" y="64"/>
                    <a:pt x="3" y="64"/>
                    <a:pt x="3" y="63"/>
                  </a:cubicBezTo>
                  <a:cubicBezTo>
                    <a:pt x="0" y="59"/>
                    <a:pt x="3" y="54"/>
                    <a:pt x="8" y="54"/>
                  </a:cubicBezTo>
                  <a:cubicBezTo>
                    <a:pt x="8" y="54"/>
                    <a:pt x="9" y="54"/>
                    <a:pt x="10" y="54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4" y="79"/>
                    <a:pt x="76" y="79"/>
                    <a:pt x="77" y="79"/>
                  </a:cubicBezTo>
                  <a:cubicBezTo>
                    <a:pt x="82" y="79"/>
                    <a:pt x="86" y="76"/>
                    <a:pt x="87" y="71"/>
                  </a:cubicBezTo>
                  <a:cubicBezTo>
                    <a:pt x="90" y="53"/>
                    <a:pt x="96" y="19"/>
                    <a:pt x="100" y="8"/>
                  </a:cubicBezTo>
                  <a:cubicBezTo>
                    <a:pt x="102" y="2"/>
                    <a:pt x="105" y="0"/>
                    <a:pt x="107" y="0"/>
                  </a:cubicBezTo>
                  <a:cubicBezTo>
                    <a:pt x="110" y="0"/>
                    <a:pt x="112" y="4"/>
                    <a:pt x="112" y="4"/>
                  </a:cubicBezTo>
                  <a:cubicBezTo>
                    <a:pt x="116" y="75"/>
                    <a:pt x="116" y="75"/>
                    <a:pt x="116" y="75"/>
                  </a:cubicBezTo>
                  <a:cubicBezTo>
                    <a:pt x="116" y="80"/>
                    <a:pt x="120" y="84"/>
                    <a:pt x="125" y="85"/>
                  </a:cubicBezTo>
                  <a:cubicBezTo>
                    <a:pt x="128" y="85"/>
                    <a:pt x="128" y="85"/>
                    <a:pt x="128" y="85"/>
                  </a:cubicBezTo>
                  <a:cubicBezTo>
                    <a:pt x="128" y="113"/>
                    <a:pt x="128" y="113"/>
                    <a:pt x="128" y="113"/>
                  </a:cubicBezTo>
                  <a:cubicBezTo>
                    <a:pt x="128" y="113"/>
                    <a:pt x="127" y="113"/>
                    <a:pt x="127" y="113"/>
                  </a:cubicBezTo>
                  <a:cubicBezTo>
                    <a:pt x="120" y="114"/>
                    <a:pt x="116" y="120"/>
                    <a:pt x="119" y="126"/>
                  </a:cubicBezTo>
                  <a:cubicBezTo>
                    <a:pt x="121" y="133"/>
                    <a:pt x="125" y="143"/>
                    <a:pt x="128" y="152"/>
                  </a:cubicBezTo>
                  <a:cubicBezTo>
                    <a:pt x="128" y="168"/>
                    <a:pt x="128" y="168"/>
                    <a:pt x="128" y="168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44">
              <a:extLst>
                <a:ext uri="{FF2B5EF4-FFF2-40B4-BE49-F238E27FC236}">
                  <a16:creationId xmlns:a16="http://schemas.microsoft.com/office/drawing/2014/main" id="{A1E1FD21-8B65-4C91-814D-AAA0DEEB2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7280" y="5670391"/>
              <a:ext cx="730306" cy="760734"/>
            </a:xfrm>
            <a:custGeom>
              <a:avLst/>
              <a:gdLst>
                <a:gd name="T0" fmla="*/ 188 w 192"/>
                <a:gd name="T1" fmla="*/ 99 h 200"/>
                <a:gd name="T2" fmla="*/ 189 w 192"/>
                <a:gd name="T3" fmla="*/ 105 h 200"/>
                <a:gd name="T4" fmla="*/ 167 w 192"/>
                <a:gd name="T5" fmla="*/ 113 h 200"/>
                <a:gd name="T6" fmla="*/ 127 w 192"/>
                <a:gd name="T7" fmla="*/ 121 h 200"/>
                <a:gd name="T8" fmla="*/ 119 w 192"/>
                <a:gd name="T9" fmla="*/ 134 h 200"/>
                <a:gd name="T10" fmla="*/ 138 w 192"/>
                <a:gd name="T11" fmla="*/ 185 h 200"/>
                <a:gd name="T12" fmla="*/ 141 w 192"/>
                <a:gd name="T13" fmla="*/ 196 h 200"/>
                <a:gd name="T14" fmla="*/ 135 w 192"/>
                <a:gd name="T15" fmla="*/ 198 h 200"/>
                <a:gd name="T16" fmla="*/ 92 w 192"/>
                <a:gd name="T17" fmla="*/ 142 h 200"/>
                <a:gd name="T18" fmla="*/ 76 w 192"/>
                <a:gd name="T19" fmla="*/ 140 h 200"/>
                <a:gd name="T20" fmla="*/ 17 w 192"/>
                <a:gd name="T21" fmla="*/ 188 h 200"/>
                <a:gd name="T22" fmla="*/ 59 w 192"/>
                <a:gd name="T23" fmla="*/ 122 h 200"/>
                <a:gd name="T24" fmla="*/ 60 w 192"/>
                <a:gd name="T25" fmla="*/ 121 h 200"/>
                <a:gd name="T26" fmla="*/ 57 w 192"/>
                <a:gd name="T27" fmla="*/ 105 h 200"/>
                <a:gd name="T28" fmla="*/ 4 w 192"/>
                <a:gd name="T29" fmla="*/ 73 h 200"/>
                <a:gd name="T30" fmla="*/ 3 w 192"/>
                <a:gd name="T31" fmla="*/ 71 h 200"/>
                <a:gd name="T32" fmla="*/ 10 w 192"/>
                <a:gd name="T33" fmla="*/ 62 h 200"/>
                <a:gd name="T34" fmla="*/ 73 w 192"/>
                <a:gd name="T35" fmla="*/ 87 h 200"/>
                <a:gd name="T36" fmla="*/ 87 w 192"/>
                <a:gd name="T37" fmla="*/ 79 h 200"/>
                <a:gd name="T38" fmla="*/ 100 w 192"/>
                <a:gd name="T39" fmla="*/ 16 h 200"/>
                <a:gd name="T40" fmla="*/ 112 w 192"/>
                <a:gd name="T41" fmla="*/ 12 h 200"/>
                <a:gd name="T42" fmla="*/ 116 w 192"/>
                <a:gd name="T43" fmla="*/ 83 h 200"/>
                <a:gd name="T44" fmla="*/ 125 w 192"/>
                <a:gd name="T45" fmla="*/ 93 h 200"/>
                <a:gd name="T46" fmla="*/ 188 w 192"/>
                <a:gd name="T47" fmla="*/ 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2" h="200">
                  <a:moveTo>
                    <a:pt x="188" y="99"/>
                  </a:moveTo>
                  <a:cubicBezTo>
                    <a:pt x="191" y="99"/>
                    <a:pt x="192" y="103"/>
                    <a:pt x="189" y="105"/>
                  </a:cubicBezTo>
                  <a:cubicBezTo>
                    <a:pt x="185" y="107"/>
                    <a:pt x="179" y="110"/>
                    <a:pt x="167" y="113"/>
                  </a:cubicBezTo>
                  <a:cubicBezTo>
                    <a:pt x="151" y="118"/>
                    <a:pt x="137" y="120"/>
                    <a:pt x="127" y="121"/>
                  </a:cubicBezTo>
                  <a:cubicBezTo>
                    <a:pt x="121" y="122"/>
                    <a:pt x="117" y="128"/>
                    <a:pt x="119" y="134"/>
                  </a:cubicBezTo>
                  <a:cubicBezTo>
                    <a:pt x="125" y="151"/>
                    <a:pt x="135" y="178"/>
                    <a:pt x="138" y="185"/>
                  </a:cubicBezTo>
                  <a:cubicBezTo>
                    <a:pt x="140" y="189"/>
                    <a:pt x="141" y="193"/>
                    <a:pt x="141" y="196"/>
                  </a:cubicBezTo>
                  <a:cubicBezTo>
                    <a:pt x="141" y="199"/>
                    <a:pt x="137" y="200"/>
                    <a:pt x="135" y="198"/>
                  </a:cubicBezTo>
                  <a:cubicBezTo>
                    <a:pt x="125" y="184"/>
                    <a:pt x="97" y="150"/>
                    <a:pt x="92" y="142"/>
                  </a:cubicBezTo>
                  <a:cubicBezTo>
                    <a:pt x="88" y="137"/>
                    <a:pt x="81" y="136"/>
                    <a:pt x="76" y="140"/>
                  </a:cubicBezTo>
                  <a:cubicBezTo>
                    <a:pt x="59" y="157"/>
                    <a:pt x="23" y="192"/>
                    <a:pt x="17" y="188"/>
                  </a:cubicBezTo>
                  <a:cubicBezTo>
                    <a:pt x="12" y="184"/>
                    <a:pt x="49" y="133"/>
                    <a:pt x="59" y="122"/>
                  </a:cubicBezTo>
                  <a:cubicBezTo>
                    <a:pt x="60" y="121"/>
                    <a:pt x="60" y="121"/>
                    <a:pt x="60" y="121"/>
                  </a:cubicBezTo>
                  <a:cubicBezTo>
                    <a:pt x="64" y="116"/>
                    <a:pt x="63" y="108"/>
                    <a:pt x="57" y="105"/>
                  </a:cubicBezTo>
                  <a:cubicBezTo>
                    <a:pt x="40" y="97"/>
                    <a:pt x="9" y="81"/>
                    <a:pt x="4" y="73"/>
                  </a:cubicBezTo>
                  <a:cubicBezTo>
                    <a:pt x="4" y="72"/>
                    <a:pt x="3" y="72"/>
                    <a:pt x="3" y="71"/>
                  </a:cubicBezTo>
                  <a:cubicBezTo>
                    <a:pt x="0" y="66"/>
                    <a:pt x="5" y="60"/>
                    <a:pt x="10" y="62"/>
                  </a:cubicBezTo>
                  <a:cubicBezTo>
                    <a:pt x="73" y="87"/>
                    <a:pt x="73" y="87"/>
                    <a:pt x="73" y="87"/>
                  </a:cubicBezTo>
                  <a:cubicBezTo>
                    <a:pt x="79" y="89"/>
                    <a:pt x="86" y="85"/>
                    <a:pt x="87" y="79"/>
                  </a:cubicBezTo>
                  <a:cubicBezTo>
                    <a:pt x="90" y="61"/>
                    <a:pt x="96" y="27"/>
                    <a:pt x="100" y="16"/>
                  </a:cubicBezTo>
                  <a:cubicBezTo>
                    <a:pt x="106" y="0"/>
                    <a:pt x="112" y="12"/>
                    <a:pt x="112" y="12"/>
                  </a:cubicBezTo>
                  <a:cubicBezTo>
                    <a:pt x="116" y="83"/>
                    <a:pt x="116" y="83"/>
                    <a:pt x="116" y="83"/>
                  </a:cubicBezTo>
                  <a:cubicBezTo>
                    <a:pt x="116" y="88"/>
                    <a:pt x="120" y="92"/>
                    <a:pt x="125" y="93"/>
                  </a:cubicBezTo>
                  <a:cubicBezTo>
                    <a:pt x="188" y="99"/>
                    <a:pt x="188" y="99"/>
                    <a:pt x="188" y="99"/>
                  </a:cubicBezTo>
                  <a:close/>
                </a:path>
              </a:pathLst>
            </a:custGeom>
            <a:solidFill>
              <a:srgbClr val="F156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45">
              <a:extLst>
                <a:ext uri="{FF2B5EF4-FFF2-40B4-BE49-F238E27FC236}">
                  <a16:creationId xmlns:a16="http://schemas.microsoft.com/office/drawing/2014/main" id="{2E57A7A9-FF3E-41F1-8A07-018EDC56C7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3843" y="5879593"/>
              <a:ext cx="26625" cy="26625"/>
            </a:xfrm>
            <a:custGeom>
              <a:avLst/>
              <a:gdLst>
                <a:gd name="T0" fmla="*/ 2 w 7"/>
                <a:gd name="T1" fmla="*/ 1 h 7"/>
                <a:gd name="T2" fmla="*/ 1 w 7"/>
                <a:gd name="T3" fmla="*/ 3 h 7"/>
                <a:gd name="T4" fmla="*/ 1 w 7"/>
                <a:gd name="T5" fmla="*/ 5 h 7"/>
                <a:gd name="T6" fmla="*/ 2 w 7"/>
                <a:gd name="T7" fmla="*/ 6 h 7"/>
                <a:gd name="T8" fmla="*/ 5 w 7"/>
                <a:gd name="T9" fmla="*/ 6 h 7"/>
                <a:gd name="T10" fmla="*/ 7 w 7"/>
                <a:gd name="T11" fmla="*/ 3 h 7"/>
                <a:gd name="T12" fmla="*/ 7 w 7"/>
                <a:gd name="T13" fmla="*/ 3 h 7"/>
                <a:gd name="T14" fmla="*/ 5 w 7"/>
                <a:gd name="T15" fmla="*/ 1 h 7"/>
                <a:gd name="T16" fmla="*/ 4 w 7"/>
                <a:gd name="T17" fmla="*/ 0 h 7"/>
                <a:gd name="T18" fmla="*/ 2 w 7"/>
                <a:gd name="T1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7">
                  <a:moveTo>
                    <a:pt x="2" y="1"/>
                  </a:moveTo>
                  <a:cubicBezTo>
                    <a:pt x="1" y="2"/>
                    <a:pt x="1" y="2"/>
                    <a:pt x="1" y="3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1" y="5"/>
                    <a:pt x="1" y="6"/>
                    <a:pt x="2" y="6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7" y="6"/>
                    <a:pt x="7" y="5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2"/>
                    <a:pt x="6" y="2"/>
                    <a:pt x="5" y="1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46">
              <a:extLst>
                <a:ext uri="{FF2B5EF4-FFF2-40B4-BE49-F238E27FC236}">
                  <a16:creationId xmlns:a16="http://schemas.microsoft.com/office/drawing/2014/main" id="{D3FC2BE6-0748-49AA-9592-B999D22E5A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8629" y="6191495"/>
              <a:ext cx="22822" cy="26625"/>
            </a:xfrm>
            <a:custGeom>
              <a:avLst/>
              <a:gdLst>
                <a:gd name="T0" fmla="*/ 0 w 6"/>
                <a:gd name="T1" fmla="*/ 4 h 7"/>
                <a:gd name="T2" fmla="*/ 0 w 6"/>
                <a:gd name="T3" fmla="*/ 5 h 7"/>
                <a:gd name="T4" fmla="*/ 2 w 6"/>
                <a:gd name="T5" fmla="*/ 7 h 7"/>
                <a:gd name="T6" fmla="*/ 5 w 6"/>
                <a:gd name="T7" fmla="*/ 6 h 7"/>
                <a:gd name="T8" fmla="*/ 6 w 6"/>
                <a:gd name="T9" fmla="*/ 3 h 7"/>
                <a:gd name="T10" fmla="*/ 4 w 6"/>
                <a:gd name="T11" fmla="*/ 1 h 7"/>
                <a:gd name="T12" fmla="*/ 0 w 6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7"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6"/>
                    <a:pt x="1" y="7"/>
                    <a:pt x="2" y="7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6" y="2"/>
                    <a:pt x="5" y="1"/>
                    <a:pt x="4" y="1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47">
              <a:extLst>
                <a:ext uri="{FF2B5EF4-FFF2-40B4-BE49-F238E27FC236}">
                  <a16:creationId xmlns:a16="http://schemas.microsoft.com/office/drawing/2014/main" id="{D214B063-C086-4190-A82C-C3938DBD3C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02862" y="5974685"/>
              <a:ext cx="22822" cy="30430"/>
            </a:xfrm>
            <a:custGeom>
              <a:avLst/>
              <a:gdLst>
                <a:gd name="T0" fmla="*/ 0 w 6"/>
                <a:gd name="T1" fmla="*/ 4 h 8"/>
                <a:gd name="T2" fmla="*/ 0 w 6"/>
                <a:gd name="T3" fmla="*/ 6 h 8"/>
                <a:gd name="T4" fmla="*/ 2 w 6"/>
                <a:gd name="T5" fmla="*/ 8 h 8"/>
                <a:gd name="T6" fmla="*/ 5 w 6"/>
                <a:gd name="T7" fmla="*/ 7 h 8"/>
                <a:gd name="T8" fmla="*/ 6 w 6"/>
                <a:gd name="T9" fmla="*/ 4 h 8"/>
                <a:gd name="T10" fmla="*/ 4 w 6"/>
                <a:gd name="T11" fmla="*/ 2 h 8"/>
                <a:gd name="T12" fmla="*/ 0 w 6"/>
                <a:gd name="T13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0" y="4"/>
                  </a:moveTo>
                  <a:cubicBezTo>
                    <a:pt x="0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3" y="8"/>
                    <a:pt x="4" y="7"/>
                    <a:pt x="5" y="7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5" y="2"/>
                    <a:pt x="4" y="2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48">
              <a:extLst>
                <a:ext uri="{FF2B5EF4-FFF2-40B4-BE49-F238E27FC236}">
                  <a16:creationId xmlns:a16="http://schemas.microsoft.com/office/drawing/2014/main" id="{7CAFCF06-84A6-4F8C-A24A-31D67DAA5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3414" y="5951863"/>
              <a:ext cx="22822" cy="26625"/>
            </a:xfrm>
            <a:custGeom>
              <a:avLst/>
              <a:gdLst>
                <a:gd name="T0" fmla="*/ 0 w 6"/>
                <a:gd name="T1" fmla="*/ 4 h 7"/>
                <a:gd name="T2" fmla="*/ 0 w 6"/>
                <a:gd name="T3" fmla="*/ 5 h 7"/>
                <a:gd name="T4" fmla="*/ 2 w 6"/>
                <a:gd name="T5" fmla="*/ 7 h 7"/>
                <a:gd name="T6" fmla="*/ 5 w 6"/>
                <a:gd name="T7" fmla="*/ 6 h 7"/>
                <a:gd name="T8" fmla="*/ 6 w 6"/>
                <a:gd name="T9" fmla="*/ 4 h 7"/>
                <a:gd name="T10" fmla="*/ 4 w 6"/>
                <a:gd name="T11" fmla="*/ 1 h 7"/>
                <a:gd name="T12" fmla="*/ 0 w 6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7"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6"/>
                    <a:pt x="1" y="7"/>
                    <a:pt x="2" y="7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5" y="2"/>
                    <a:pt x="4" y="1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49">
              <a:extLst>
                <a:ext uri="{FF2B5EF4-FFF2-40B4-BE49-F238E27FC236}">
                  <a16:creationId xmlns:a16="http://schemas.microsoft.com/office/drawing/2014/main" id="{DF603EF7-9B1B-4FD9-9F45-C397925B57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84948" y="6077384"/>
              <a:ext cx="22822" cy="30430"/>
            </a:xfrm>
            <a:custGeom>
              <a:avLst/>
              <a:gdLst>
                <a:gd name="T0" fmla="*/ 0 w 6"/>
                <a:gd name="T1" fmla="*/ 5 h 8"/>
                <a:gd name="T2" fmla="*/ 0 w 6"/>
                <a:gd name="T3" fmla="*/ 6 h 8"/>
                <a:gd name="T4" fmla="*/ 2 w 6"/>
                <a:gd name="T5" fmla="*/ 8 h 8"/>
                <a:gd name="T6" fmla="*/ 5 w 6"/>
                <a:gd name="T7" fmla="*/ 7 h 8"/>
                <a:gd name="T8" fmla="*/ 6 w 6"/>
                <a:gd name="T9" fmla="*/ 4 h 8"/>
                <a:gd name="T10" fmla="*/ 5 w 6"/>
                <a:gd name="T11" fmla="*/ 2 h 8"/>
                <a:gd name="T12" fmla="*/ 0 w 6"/>
                <a:gd name="T1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0" y="5"/>
                  </a:moveTo>
                  <a:cubicBezTo>
                    <a:pt x="0" y="5"/>
                    <a:pt x="0" y="5"/>
                    <a:pt x="0" y="6"/>
                  </a:cubicBezTo>
                  <a:cubicBezTo>
                    <a:pt x="1" y="7"/>
                    <a:pt x="1" y="8"/>
                    <a:pt x="2" y="8"/>
                  </a:cubicBezTo>
                  <a:cubicBezTo>
                    <a:pt x="3" y="8"/>
                    <a:pt x="5" y="8"/>
                    <a:pt x="5" y="7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6" y="2"/>
                    <a:pt x="5" y="2"/>
                  </a:cubicBezTo>
                  <a:cubicBezTo>
                    <a:pt x="3" y="0"/>
                    <a:pt x="1" y="3"/>
                    <a:pt x="0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50">
              <a:extLst>
                <a:ext uri="{FF2B5EF4-FFF2-40B4-BE49-F238E27FC236}">
                  <a16:creationId xmlns:a16="http://schemas.microsoft.com/office/drawing/2014/main" id="{4AE3D79B-18AC-4D52-A885-046918343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50715" y="6168673"/>
              <a:ext cx="22822" cy="30430"/>
            </a:xfrm>
            <a:custGeom>
              <a:avLst/>
              <a:gdLst>
                <a:gd name="T0" fmla="*/ 0 w 6"/>
                <a:gd name="T1" fmla="*/ 5 h 8"/>
                <a:gd name="T2" fmla="*/ 0 w 6"/>
                <a:gd name="T3" fmla="*/ 6 h 8"/>
                <a:gd name="T4" fmla="*/ 2 w 6"/>
                <a:gd name="T5" fmla="*/ 8 h 8"/>
                <a:gd name="T6" fmla="*/ 5 w 6"/>
                <a:gd name="T7" fmla="*/ 7 h 8"/>
                <a:gd name="T8" fmla="*/ 6 w 6"/>
                <a:gd name="T9" fmla="*/ 4 h 8"/>
                <a:gd name="T10" fmla="*/ 4 w 6"/>
                <a:gd name="T11" fmla="*/ 2 h 8"/>
                <a:gd name="T12" fmla="*/ 0 w 6"/>
                <a:gd name="T1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0" y="5"/>
                  </a:moveTo>
                  <a:cubicBezTo>
                    <a:pt x="0" y="5"/>
                    <a:pt x="0" y="5"/>
                    <a:pt x="0" y="6"/>
                  </a:cubicBezTo>
                  <a:cubicBezTo>
                    <a:pt x="0" y="7"/>
                    <a:pt x="1" y="8"/>
                    <a:pt x="2" y="8"/>
                  </a:cubicBezTo>
                  <a:cubicBezTo>
                    <a:pt x="3" y="8"/>
                    <a:pt x="4" y="8"/>
                    <a:pt x="5" y="7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5" y="2"/>
                    <a:pt x="4" y="2"/>
                  </a:cubicBezTo>
                  <a:cubicBezTo>
                    <a:pt x="2" y="0"/>
                    <a:pt x="0" y="3"/>
                    <a:pt x="0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51">
              <a:extLst>
                <a:ext uri="{FF2B5EF4-FFF2-40B4-BE49-F238E27FC236}">
                  <a16:creationId xmlns:a16="http://schemas.microsoft.com/office/drawing/2014/main" id="{457F4BC9-4CC4-4659-BEC3-D302A6A8F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40898" y="6252353"/>
              <a:ext cx="22822" cy="30430"/>
            </a:xfrm>
            <a:custGeom>
              <a:avLst/>
              <a:gdLst>
                <a:gd name="T0" fmla="*/ 0 w 6"/>
                <a:gd name="T1" fmla="*/ 5 h 8"/>
                <a:gd name="T2" fmla="*/ 0 w 6"/>
                <a:gd name="T3" fmla="*/ 6 h 8"/>
                <a:gd name="T4" fmla="*/ 2 w 6"/>
                <a:gd name="T5" fmla="*/ 8 h 8"/>
                <a:gd name="T6" fmla="*/ 5 w 6"/>
                <a:gd name="T7" fmla="*/ 7 h 8"/>
                <a:gd name="T8" fmla="*/ 6 w 6"/>
                <a:gd name="T9" fmla="*/ 4 h 8"/>
                <a:gd name="T10" fmla="*/ 4 w 6"/>
                <a:gd name="T11" fmla="*/ 2 h 8"/>
                <a:gd name="T12" fmla="*/ 0 w 6"/>
                <a:gd name="T1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0" y="5"/>
                  </a:moveTo>
                  <a:cubicBezTo>
                    <a:pt x="0" y="5"/>
                    <a:pt x="0" y="5"/>
                    <a:pt x="0" y="6"/>
                  </a:cubicBezTo>
                  <a:cubicBezTo>
                    <a:pt x="0" y="7"/>
                    <a:pt x="1" y="8"/>
                    <a:pt x="2" y="8"/>
                  </a:cubicBezTo>
                  <a:cubicBezTo>
                    <a:pt x="3" y="8"/>
                    <a:pt x="4" y="8"/>
                    <a:pt x="5" y="7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5" y="2"/>
                    <a:pt x="4" y="2"/>
                  </a:cubicBezTo>
                  <a:cubicBezTo>
                    <a:pt x="2" y="0"/>
                    <a:pt x="0" y="3"/>
                    <a:pt x="0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52">
              <a:extLst>
                <a:ext uri="{FF2B5EF4-FFF2-40B4-BE49-F238E27FC236}">
                  <a16:creationId xmlns:a16="http://schemas.microsoft.com/office/drawing/2014/main" id="{04B387B7-E0CB-47F3-9298-C25DB0A4B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5624" y="5978489"/>
              <a:ext cx="22822" cy="26625"/>
            </a:xfrm>
            <a:custGeom>
              <a:avLst/>
              <a:gdLst>
                <a:gd name="T0" fmla="*/ 0 w 6"/>
                <a:gd name="T1" fmla="*/ 4 h 7"/>
                <a:gd name="T2" fmla="*/ 0 w 6"/>
                <a:gd name="T3" fmla="*/ 5 h 7"/>
                <a:gd name="T4" fmla="*/ 2 w 6"/>
                <a:gd name="T5" fmla="*/ 7 h 7"/>
                <a:gd name="T6" fmla="*/ 5 w 6"/>
                <a:gd name="T7" fmla="*/ 6 h 7"/>
                <a:gd name="T8" fmla="*/ 6 w 6"/>
                <a:gd name="T9" fmla="*/ 3 h 7"/>
                <a:gd name="T10" fmla="*/ 5 w 6"/>
                <a:gd name="T11" fmla="*/ 1 h 7"/>
                <a:gd name="T12" fmla="*/ 0 w 6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7"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6"/>
                    <a:pt x="1" y="7"/>
                    <a:pt x="2" y="7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6"/>
                    <a:pt x="6" y="4"/>
                    <a:pt x="6" y="3"/>
                  </a:cubicBezTo>
                  <a:cubicBezTo>
                    <a:pt x="6" y="3"/>
                    <a:pt x="5" y="2"/>
                    <a:pt x="5" y="1"/>
                  </a:cubicBezTo>
                  <a:cubicBezTo>
                    <a:pt x="3" y="0"/>
                    <a:pt x="1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53">
              <a:extLst>
                <a:ext uri="{FF2B5EF4-FFF2-40B4-BE49-F238E27FC236}">
                  <a16:creationId xmlns:a16="http://schemas.microsoft.com/office/drawing/2014/main" id="{4DAF3C25-B19B-4AED-A033-2268DE1E6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06665" y="6233334"/>
              <a:ext cx="11411" cy="15214"/>
            </a:xfrm>
            <a:custGeom>
              <a:avLst/>
              <a:gdLst>
                <a:gd name="T0" fmla="*/ 0 w 3"/>
                <a:gd name="T1" fmla="*/ 3 h 4"/>
                <a:gd name="T2" fmla="*/ 1 w 3"/>
                <a:gd name="T3" fmla="*/ 3 h 4"/>
                <a:gd name="T4" fmla="*/ 1 w 3"/>
                <a:gd name="T5" fmla="*/ 3 h 4"/>
                <a:gd name="T6" fmla="*/ 3 w 3"/>
                <a:gd name="T7" fmla="*/ 3 h 4"/>
                <a:gd name="T8" fmla="*/ 3 w 3"/>
                <a:gd name="T9" fmla="*/ 1 h 4"/>
                <a:gd name="T10" fmla="*/ 0 w 3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0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4"/>
                    <a:pt x="2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2" y="0"/>
                    <a:pt x="0" y="1"/>
                    <a:pt x="0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54">
              <a:extLst>
                <a:ext uri="{FF2B5EF4-FFF2-40B4-BE49-F238E27FC236}">
                  <a16:creationId xmlns:a16="http://schemas.microsoft.com/office/drawing/2014/main" id="{384D881E-276C-4402-B2F7-17BF3F4C17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0531" y="5940452"/>
              <a:ext cx="11411" cy="15214"/>
            </a:xfrm>
            <a:custGeom>
              <a:avLst/>
              <a:gdLst>
                <a:gd name="T0" fmla="*/ 0 w 3"/>
                <a:gd name="T1" fmla="*/ 3 h 4"/>
                <a:gd name="T2" fmla="*/ 0 w 3"/>
                <a:gd name="T3" fmla="*/ 3 h 4"/>
                <a:gd name="T4" fmla="*/ 1 w 3"/>
                <a:gd name="T5" fmla="*/ 4 h 4"/>
                <a:gd name="T6" fmla="*/ 3 w 3"/>
                <a:gd name="T7" fmla="*/ 3 h 4"/>
                <a:gd name="T8" fmla="*/ 3 w 3"/>
                <a:gd name="T9" fmla="*/ 2 h 4"/>
                <a:gd name="T10" fmla="*/ 0 w 3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2" y="4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2" y="0"/>
                    <a:pt x="0" y="1"/>
                    <a:pt x="0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55">
              <a:extLst>
                <a:ext uri="{FF2B5EF4-FFF2-40B4-BE49-F238E27FC236}">
                  <a16:creationId xmlns:a16="http://schemas.microsoft.com/office/drawing/2014/main" id="{75F3901F-E169-4836-95B3-AB39C3E610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881" y="6157262"/>
              <a:ext cx="22822" cy="19019"/>
            </a:xfrm>
            <a:custGeom>
              <a:avLst/>
              <a:gdLst>
                <a:gd name="T0" fmla="*/ 0 w 6"/>
                <a:gd name="T1" fmla="*/ 1 h 5"/>
                <a:gd name="T2" fmla="*/ 0 w 6"/>
                <a:gd name="T3" fmla="*/ 2 h 5"/>
                <a:gd name="T4" fmla="*/ 0 w 6"/>
                <a:gd name="T5" fmla="*/ 3 h 5"/>
                <a:gd name="T6" fmla="*/ 2 w 6"/>
                <a:gd name="T7" fmla="*/ 5 h 5"/>
                <a:gd name="T8" fmla="*/ 4 w 6"/>
                <a:gd name="T9" fmla="*/ 4 h 5"/>
                <a:gd name="T10" fmla="*/ 0 w 6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1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6" y="1"/>
                    <a:pt x="2" y="0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56">
              <a:extLst>
                <a:ext uri="{FF2B5EF4-FFF2-40B4-BE49-F238E27FC236}">
                  <a16:creationId xmlns:a16="http://schemas.microsoft.com/office/drawing/2014/main" id="{1ACB6EB1-0867-4CF8-8376-4C77912A05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10470" y="6199101"/>
              <a:ext cx="22822" cy="19019"/>
            </a:xfrm>
            <a:custGeom>
              <a:avLst/>
              <a:gdLst>
                <a:gd name="T0" fmla="*/ 0 w 6"/>
                <a:gd name="T1" fmla="*/ 1 h 5"/>
                <a:gd name="T2" fmla="*/ 0 w 6"/>
                <a:gd name="T3" fmla="*/ 2 h 5"/>
                <a:gd name="T4" fmla="*/ 0 w 6"/>
                <a:gd name="T5" fmla="*/ 3 h 5"/>
                <a:gd name="T6" fmla="*/ 2 w 6"/>
                <a:gd name="T7" fmla="*/ 5 h 5"/>
                <a:gd name="T8" fmla="*/ 4 w 6"/>
                <a:gd name="T9" fmla="*/ 4 h 5"/>
                <a:gd name="T10" fmla="*/ 0 w 6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1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6" y="1"/>
                    <a:pt x="2" y="0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57">
              <a:extLst>
                <a:ext uri="{FF2B5EF4-FFF2-40B4-BE49-F238E27FC236}">
                  <a16:creationId xmlns:a16="http://schemas.microsoft.com/office/drawing/2014/main" id="{389EFC2F-0EAB-4626-9A20-DD4040041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06665" y="5799716"/>
              <a:ext cx="11411" cy="11411"/>
            </a:xfrm>
            <a:custGeom>
              <a:avLst/>
              <a:gdLst>
                <a:gd name="T0" fmla="*/ 1 w 3"/>
                <a:gd name="T1" fmla="*/ 2 h 3"/>
                <a:gd name="T2" fmla="*/ 1 w 3"/>
                <a:gd name="T3" fmla="*/ 2 h 3"/>
                <a:gd name="T4" fmla="*/ 1 w 3"/>
                <a:gd name="T5" fmla="*/ 3 h 3"/>
                <a:gd name="T6" fmla="*/ 2 w 3"/>
                <a:gd name="T7" fmla="*/ 2 h 3"/>
                <a:gd name="T8" fmla="*/ 3 w 3"/>
                <a:gd name="T9" fmla="*/ 1 h 3"/>
                <a:gd name="T10" fmla="*/ 1 w 3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2" y="0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58">
              <a:extLst>
                <a:ext uri="{FF2B5EF4-FFF2-40B4-BE49-F238E27FC236}">
                  <a16:creationId xmlns:a16="http://schemas.microsoft.com/office/drawing/2014/main" id="{61905E7D-E64B-403D-AE6F-FEF6673EC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02862" y="5944255"/>
              <a:ext cx="11411" cy="11411"/>
            </a:xfrm>
            <a:custGeom>
              <a:avLst/>
              <a:gdLst>
                <a:gd name="T0" fmla="*/ 0 w 3"/>
                <a:gd name="T1" fmla="*/ 2 h 3"/>
                <a:gd name="T2" fmla="*/ 1 w 3"/>
                <a:gd name="T3" fmla="*/ 2 h 3"/>
                <a:gd name="T4" fmla="*/ 1 w 3"/>
                <a:gd name="T5" fmla="*/ 2 h 3"/>
                <a:gd name="T6" fmla="*/ 2 w 3"/>
                <a:gd name="T7" fmla="*/ 2 h 3"/>
                <a:gd name="T8" fmla="*/ 2 w 3"/>
                <a:gd name="T9" fmla="*/ 1 h 3"/>
                <a:gd name="T10" fmla="*/ 0 w 3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3" y="2"/>
                    <a:pt x="3" y="1"/>
                    <a:pt x="2" y="1"/>
                  </a:cubicBezTo>
                  <a:cubicBezTo>
                    <a:pt x="2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59">
              <a:extLst>
                <a:ext uri="{FF2B5EF4-FFF2-40B4-BE49-F238E27FC236}">
                  <a16:creationId xmlns:a16="http://schemas.microsoft.com/office/drawing/2014/main" id="{B612A5F0-FB72-48A1-B34A-D271A3761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0040" y="5818734"/>
              <a:ext cx="22822" cy="26625"/>
            </a:xfrm>
            <a:custGeom>
              <a:avLst/>
              <a:gdLst>
                <a:gd name="T0" fmla="*/ 1 w 6"/>
                <a:gd name="T1" fmla="*/ 5 h 7"/>
                <a:gd name="T2" fmla="*/ 1 w 6"/>
                <a:gd name="T3" fmla="*/ 6 h 7"/>
                <a:gd name="T4" fmla="*/ 2 w 6"/>
                <a:gd name="T5" fmla="*/ 7 h 7"/>
                <a:gd name="T6" fmla="*/ 5 w 6"/>
                <a:gd name="T7" fmla="*/ 6 h 7"/>
                <a:gd name="T8" fmla="*/ 6 w 6"/>
                <a:gd name="T9" fmla="*/ 3 h 7"/>
                <a:gd name="T10" fmla="*/ 1 w 6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7">
                  <a:moveTo>
                    <a:pt x="1" y="5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4" y="0"/>
                    <a:pt x="0" y="3"/>
                    <a:pt x="1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60">
              <a:extLst>
                <a:ext uri="{FF2B5EF4-FFF2-40B4-BE49-F238E27FC236}">
                  <a16:creationId xmlns:a16="http://schemas.microsoft.com/office/drawing/2014/main" id="{8CFBA860-2301-46F9-910C-AC11D7529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9857" y="6214317"/>
              <a:ext cx="19019" cy="26625"/>
            </a:xfrm>
            <a:custGeom>
              <a:avLst/>
              <a:gdLst>
                <a:gd name="T0" fmla="*/ 0 w 5"/>
                <a:gd name="T1" fmla="*/ 5 h 7"/>
                <a:gd name="T2" fmla="*/ 0 w 5"/>
                <a:gd name="T3" fmla="*/ 6 h 7"/>
                <a:gd name="T4" fmla="*/ 1 w 5"/>
                <a:gd name="T5" fmla="*/ 7 h 7"/>
                <a:gd name="T6" fmla="*/ 4 w 5"/>
                <a:gd name="T7" fmla="*/ 6 h 7"/>
                <a:gd name="T8" fmla="*/ 5 w 5"/>
                <a:gd name="T9" fmla="*/ 3 h 7"/>
                <a:gd name="T10" fmla="*/ 0 w 5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7">
                  <a:moveTo>
                    <a:pt x="0" y="5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3" y="7"/>
                    <a:pt x="4" y="6"/>
                  </a:cubicBezTo>
                  <a:cubicBezTo>
                    <a:pt x="5" y="5"/>
                    <a:pt x="5" y="4"/>
                    <a:pt x="5" y="3"/>
                  </a:cubicBezTo>
                  <a:cubicBezTo>
                    <a:pt x="4" y="0"/>
                    <a:pt x="0" y="3"/>
                    <a:pt x="0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61">
              <a:extLst>
                <a:ext uri="{FF2B5EF4-FFF2-40B4-BE49-F238E27FC236}">
                  <a16:creationId xmlns:a16="http://schemas.microsoft.com/office/drawing/2014/main" id="{049DD58B-C542-4255-A802-AFD4CC353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3720" y="6027936"/>
              <a:ext cx="3803" cy="7608"/>
            </a:xfrm>
            <a:custGeom>
              <a:avLst/>
              <a:gdLst>
                <a:gd name="T0" fmla="*/ 0 w 1"/>
                <a:gd name="T1" fmla="*/ 1 h 2"/>
                <a:gd name="T2" fmla="*/ 0 w 1"/>
                <a:gd name="T3" fmla="*/ 2 h 2"/>
                <a:gd name="T4" fmla="*/ 1 w 1"/>
                <a:gd name="T5" fmla="*/ 2 h 2"/>
                <a:gd name="T6" fmla="*/ 1 w 1"/>
                <a:gd name="T7" fmla="*/ 2 h 2"/>
                <a:gd name="T8" fmla="*/ 1 w 1"/>
                <a:gd name="T9" fmla="*/ 1 h 2"/>
                <a:gd name="T10" fmla="*/ 0 w 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62">
              <a:extLst>
                <a:ext uri="{FF2B5EF4-FFF2-40B4-BE49-F238E27FC236}">
                  <a16:creationId xmlns:a16="http://schemas.microsoft.com/office/drawing/2014/main" id="{A2115A72-BC87-46CC-A583-4A655A2AC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06175" y="5974685"/>
              <a:ext cx="7608" cy="11411"/>
            </a:xfrm>
            <a:custGeom>
              <a:avLst/>
              <a:gdLst>
                <a:gd name="T0" fmla="*/ 0 w 2"/>
                <a:gd name="T1" fmla="*/ 2 h 3"/>
                <a:gd name="T2" fmla="*/ 0 w 2"/>
                <a:gd name="T3" fmla="*/ 3 h 3"/>
                <a:gd name="T4" fmla="*/ 0 w 2"/>
                <a:gd name="T5" fmla="*/ 3 h 3"/>
                <a:gd name="T6" fmla="*/ 1 w 2"/>
                <a:gd name="T7" fmla="*/ 3 h 3"/>
                <a:gd name="T8" fmla="*/ 2 w 2"/>
                <a:gd name="T9" fmla="*/ 2 h 3"/>
                <a:gd name="T10" fmla="*/ 0 w 2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63">
              <a:extLst>
                <a:ext uri="{FF2B5EF4-FFF2-40B4-BE49-F238E27FC236}">
                  <a16:creationId xmlns:a16="http://schemas.microsoft.com/office/drawing/2014/main" id="{B1C2FE15-5E44-4014-987A-AA75EB4154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2679" y="5986096"/>
              <a:ext cx="15214" cy="22822"/>
            </a:xfrm>
            <a:custGeom>
              <a:avLst/>
              <a:gdLst>
                <a:gd name="T0" fmla="*/ 0 w 4"/>
                <a:gd name="T1" fmla="*/ 5 h 6"/>
                <a:gd name="T2" fmla="*/ 0 w 4"/>
                <a:gd name="T3" fmla="*/ 5 h 6"/>
                <a:gd name="T4" fmla="*/ 1 w 4"/>
                <a:gd name="T5" fmla="*/ 6 h 6"/>
                <a:gd name="T6" fmla="*/ 3 w 4"/>
                <a:gd name="T7" fmla="*/ 5 h 6"/>
                <a:gd name="T8" fmla="*/ 4 w 4"/>
                <a:gd name="T9" fmla="*/ 3 h 6"/>
                <a:gd name="T10" fmla="*/ 0 w 4"/>
                <a:gd name="T11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6"/>
                    <a:pt x="3" y="6"/>
                    <a:pt x="3" y="5"/>
                  </a:cubicBezTo>
                  <a:cubicBezTo>
                    <a:pt x="4" y="5"/>
                    <a:pt x="4" y="4"/>
                    <a:pt x="4" y="3"/>
                  </a:cubicBezTo>
                  <a:cubicBezTo>
                    <a:pt x="3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64">
              <a:extLst>
                <a:ext uri="{FF2B5EF4-FFF2-40B4-BE49-F238E27FC236}">
                  <a16:creationId xmlns:a16="http://schemas.microsoft.com/office/drawing/2014/main" id="{D5F5339D-0BF1-4726-9E6B-50267B587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70838" y="6012722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1 w 5"/>
                <a:gd name="T3" fmla="*/ 4 h 5"/>
                <a:gd name="T4" fmla="*/ 1 w 5"/>
                <a:gd name="T5" fmla="*/ 5 h 5"/>
                <a:gd name="T6" fmla="*/ 4 w 5"/>
                <a:gd name="T7" fmla="*/ 4 h 5"/>
                <a:gd name="T8" fmla="*/ 4 w 5"/>
                <a:gd name="T9" fmla="*/ 2 h 5"/>
                <a:gd name="T10" fmla="*/ 1 w 5"/>
                <a:gd name="T11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3" y="5"/>
                    <a:pt x="4" y="4"/>
                  </a:cubicBezTo>
                  <a:cubicBezTo>
                    <a:pt x="4" y="4"/>
                    <a:pt x="5" y="3"/>
                    <a:pt x="4" y="2"/>
                  </a:cubicBezTo>
                  <a:cubicBezTo>
                    <a:pt x="3" y="0"/>
                    <a:pt x="0" y="1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65">
              <a:extLst>
                <a:ext uri="{FF2B5EF4-FFF2-40B4-BE49-F238E27FC236}">
                  <a16:creationId xmlns:a16="http://schemas.microsoft.com/office/drawing/2014/main" id="{11040681-4ABB-4AFF-89BF-E4E265AF80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1391" y="5951863"/>
              <a:ext cx="15214" cy="22822"/>
            </a:xfrm>
            <a:custGeom>
              <a:avLst/>
              <a:gdLst>
                <a:gd name="T0" fmla="*/ 0 w 4"/>
                <a:gd name="T1" fmla="*/ 4 h 6"/>
                <a:gd name="T2" fmla="*/ 0 w 4"/>
                <a:gd name="T3" fmla="*/ 5 h 6"/>
                <a:gd name="T4" fmla="*/ 1 w 4"/>
                <a:gd name="T5" fmla="*/ 5 h 6"/>
                <a:gd name="T6" fmla="*/ 3 w 4"/>
                <a:gd name="T7" fmla="*/ 5 h 6"/>
                <a:gd name="T8" fmla="*/ 4 w 4"/>
                <a:gd name="T9" fmla="*/ 3 h 6"/>
                <a:gd name="T10" fmla="*/ 0 w 4"/>
                <a:gd name="T11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4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6"/>
                    <a:pt x="3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3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3" name="Group 502">
            <a:extLst>
              <a:ext uri="{FF2B5EF4-FFF2-40B4-BE49-F238E27FC236}">
                <a16:creationId xmlns:a16="http://schemas.microsoft.com/office/drawing/2014/main" id="{B705AC7A-0C94-478F-AC9B-8B72C1AF56FA}"/>
              </a:ext>
            </a:extLst>
          </p:cNvPr>
          <p:cNvGrpSpPr/>
          <p:nvPr/>
        </p:nvGrpSpPr>
        <p:grpSpPr>
          <a:xfrm>
            <a:off x="267789" y="4071699"/>
            <a:ext cx="2407726" cy="2390610"/>
            <a:chOff x="696686" y="4310577"/>
            <a:chExt cx="2407726" cy="2390610"/>
          </a:xfrm>
        </p:grpSpPr>
        <p:sp>
          <p:nvSpPr>
            <p:cNvPr id="215" name="Oval 10">
              <a:extLst>
                <a:ext uri="{FF2B5EF4-FFF2-40B4-BE49-F238E27FC236}">
                  <a16:creationId xmlns:a16="http://schemas.microsoft.com/office/drawing/2014/main" id="{C60FBF9F-4364-44B5-8FE5-7D85AE98E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6869" y="5109349"/>
              <a:ext cx="83681" cy="83681"/>
            </a:xfrm>
            <a:prstGeom prst="ellipse">
              <a:avLst/>
            </a:pr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266">
              <a:extLst>
                <a:ext uri="{FF2B5EF4-FFF2-40B4-BE49-F238E27FC236}">
                  <a16:creationId xmlns:a16="http://schemas.microsoft.com/office/drawing/2014/main" id="{F8299572-7241-4F49-83B5-49C422726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443" y="6377874"/>
              <a:ext cx="15214" cy="7608"/>
            </a:xfrm>
            <a:custGeom>
              <a:avLst/>
              <a:gdLst>
                <a:gd name="T0" fmla="*/ 4 w 4"/>
                <a:gd name="T1" fmla="*/ 2 h 2"/>
                <a:gd name="T2" fmla="*/ 0 w 4"/>
                <a:gd name="T3" fmla="*/ 2 h 2"/>
                <a:gd name="T4" fmla="*/ 4 w 4"/>
                <a:gd name="T5" fmla="*/ 0 h 2"/>
                <a:gd name="T6" fmla="*/ 4 w 4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4" y="1"/>
                    <a:pt x="4" y="2"/>
                  </a:cubicBezTo>
                </a:path>
              </a:pathLst>
            </a:custGeom>
            <a:solidFill>
              <a:srgbClr val="BEA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267">
              <a:extLst>
                <a:ext uri="{FF2B5EF4-FFF2-40B4-BE49-F238E27FC236}">
                  <a16:creationId xmlns:a16="http://schemas.microsoft.com/office/drawing/2014/main" id="{89B5B003-CDD4-4707-87EE-EDBDD7418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2022" y="4432295"/>
              <a:ext cx="380367" cy="1953187"/>
            </a:xfrm>
            <a:custGeom>
              <a:avLst/>
              <a:gdLst>
                <a:gd name="T0" fmla="*/ 100 w 100"/>
                <a:gd name="T1" fmla="*/ 513 h 513"/>
                <a:gd name="T2" fmla="*/ 0 w 100"/>
                <a:gd name="T3" fmla="*/ 513 h 513"/>
                <a:gd name="T4" fmla="*/ 0 w 100"/>
                <a:gd name="T5" fmla="*/ 380 h 513"/>
                <a:gd name="T6" fmla="*/ 88 w 100"/>
                <a:gd name="T7" fmla="*/ 282 h 513"/>
                <a:gd name="T8" fmla="*/ 88 w 100"/>
                <a:gd name="T9" fmla="*/ 277 h 513"/>
                <a:gd name="T10" fmla="*/ 0 w 100"/>
                <a:gd name="T11" fmla="*/ 283 h 513"/>
                <a:gd name="T12" fmla="*/ 0 w 100"/>
                <a:gd name="T13" fmla="*/ 35 h 513"/>
                <a:gd name="T14" fmla="*/ 74 w 100"/>
                <a:gd name="T15" fmla="*/ 0 h 513"/>
                <a:gd name="T16" fmla="*/ 83 w 100"/>
                <a:gd name="T17" fmla="*/ 179 h 513"/>
                <a:gd name="T18" fmla="*/ 78 w 100"/>
                <a:gd name="T19" fmla="*/ 178 h 513"/>
                <a:gd name="T20" fmla="*/ 67 w 100"/>
                <a:gd name="T21" fmla="*/ 189 h 513"/>
                <a:gd name="T22" fmla="*/ 78 w 100"/>
                <a:gd name="T23" fmla="*/ 200 h 513"/>
                <a:gd name="T24" fmla="*/ 84 w 100"/>
                <a:gd name="T25" fmla="*/ 199 h 513"/>
                <a:gd name="T26" fmla="*/ 88 w 100"/>
                <a:gd name="T27" fmla="*/ 275 h 513"/>
                <a:gd name="T28" fmla="*/ 90 w 100"/>
                <a:gd name="T29" fmla="*/ 277 h 513"/>
                <a:gd name="T30" fmla="*/ 93 w 100"/>
                <a:gd name="T31" fmla="*/ 276 h 513"/>
                <a:gd name="T32" fmla="*/ 91 w 100"/>
                <a:gd name="T33" fmla="*/ 278 h 513"/>
                <a:gd name="T34" fmla="*/ 88 w 100"/>
                <a:gd name="T35" fmla="*/ 282 h 513"/>
                <a:gd name="T36" fmla="*/ 100 w 100"/>
                <a:gd name="T37" fmla="*/ 51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0" h="513">
                  <a:moveTo>
                    <a:pt x="100" y="513"/>
                  </a:moveTo>
                  <a:cubicBezTo>
                    <a:pt x="0" y="513"/>
                    <a:pt x="0" y="513"/>
                    <a:pt x="0" y="513"/>
                  </a:cubicBezTo>
                  <a:cubicBezTo>
                    <a:pt x="0" y="380"/>
                    <a:pt x="0" y="380"/>
                    <a:pt x="0" y="380"/>
                  </a:cubicBezTo>
                  <a:cubicBezTo>
                    <a:pt x="88" y="282"/>
                    <a:pt x="88" y="282"/>
                    <a:pt x="88" y="282"/>
                  </a:cubicBezTo>
                  <a:cubicBezTo>
                    <a:pt x="88" y="277"/>
                    <a:pt x="88" y="277"/>
                    <a:pt x="88" y="277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83" y="179"/>
                    <a:pt x="83" y="179"/>
                    <a:pt x="83" y="179"/>
                  </a:cubicBezTo>
                  <a:cubicBezTo>
                    <a:pt x="81" y="178"/>
                    <a:pt x="80" y="178"/>
                    <a:pt x="78" y="178"/>
                  </a:cubicBezTo>
                  <a:cubicBezTo>
                    <a:pt x="72" y="178"/>
                    <a:pt x="67" y="183"/>
                    <a:pt x="67" y="189"/>
                  </a:cubicBezTo>
                  <a:cubicBezTo>
                    <a:pt x="67" y="195"/>
                    <a:pt x="72" y="200"/>
                    <a:pt x="78" y="200"/>
                  </a:cubicBezTo>
                  <a:cubicBezTo>
                    <a:pt x="80" y="200"/>
                    <a:pt x="82" y="200"/>
                    <a:pt x="84" y="199"/>
                  </a:cubicBezTo>
                  <a:cubicBezTo>
                    <a:pt x="88" y="275"/>
                    <a:pt x="88" y="275"/>
                    <a:pt x="88" y="275"/>
                  </a:cubicBezTo>
                  <a:cubicBezTo>
                    <a:pt x="90" y="277"/>
                    <a:pt x="90" y="277"/>
                    <a:pt x="90" y="277"/>
                  </a:cubicBezTo>
                  <a:cubicBezTo>
                    <a:pt x="93" y="276"/>
                    <a:pt x="93" y="276"/>
                    <a:pt x="93" y="276"/>
                  </a:cubicBezTo>
                  <a:cubicBezTo>
                    <a:pt x="91" y="278"/>
                    <a:pt x="91" y="278"/>
                    <a:pt x="91" y="278"/>
                  </a:cubicBezTo>
                  <a:cubicBezTo>
                    <a:pt x="88" y="282"/>
                    <a:pt x="88" y="282"/>
                    <a:pt x="88" y="282"/>
                  </a:cubicBezTo>
                  <a:cubicBezTo>
                    <a:pt x="100" y="513"/>
                    <a:pt x="100" y="513"/>
                    <a:pt x="100" y="513"/>
                  </a:cubicBezTo>
                </a:path>
              </a:pathLst>
            </a:custGeom>
            <a:solidFill>
              <a:srgbClr val="D0C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268">
              <a:extLst>
                <a:ext uri="{FF2B5EF4-FFF2-40B4-BE49-F238E27FC236}">
                  <a16:creationId xmlns:a16="http://schemas.microsoft.com/office/drawing/2014/main" id="{FCB9734F-9A28-4870-B797-0ECE17723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6869" y="5109349"/>
              <a:ext cx="64663" cy="83681"/>
            </a:xfrm>
            <a:custGeom>
              <a:avLst/>
              <a:gdLst>
                <a:gd name="T0" fmla="*/ 11 w 17"/>
                <a:gd name="T1" fmla="*/ 22 h 22"/>
                <a:gd name="T2" fmla="*/ 0 w 17"/>
                <a:gd name="T3" fmla="*/ 11 h 22"/>
                <a:gd name="T4" fmla="*/ 11 w 17"/>
                <a:gd name="T5" fmla="*/ 0 h 22"/>
                <a:gd name="T6" fmla="*/ 16 w 17"/>
                <a:gd name="T7" fmla="*/ 1 h 22"/>
                <a:gd name="T8" fmla="*/ 17 w 17"/>
                <a:gd name="T9" fmla="*/ 21 h 22"/>
                <a:gd name="T10" fmla="*/ 11 w 17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22">
                  <a:moveTo>
                    <a:pt x="11" y="22"/>
                  </a:moveTo>
                  <a:cubicBezTo>
                    <a:pt x="5" y="22"/>
                    <a:pt x="0" y="17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3" y="0"/>
                    <a:pt x="14" y="0"/>
                    <a:pt x="16" y="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5" y="22"/>
                    <a:pt x="13" y="22"/>
                    <a:pt x="11" y="22"/>
                  </a:cubicBezTo>
                </a:path>
              </a:pathLst>
            </a:custGeom>
            <a:solidFill>
              <a:srgbClr val="BEA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69">
              <a:extLst>
                <a:ext uri="{FF2B5EF4-FFF2-40B4-BE49-F238E27FC236}">
                  <a16:creationId xmlns:a16="http://schemas.microsoft.com/office/drawing/2014/main" id="{EEDC70AB-E095-4070-8510-C114CA6C6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5763" y="4664319"/>
              <a:ext cx="730306" cy="819692"/>
            </a:xfrm>
            <a:custGeom>
              <a:avLst/>
              <a:gdLst>
                <a:gd name="T0" fmla="*/ 0 w 384"/>
                <a:gd name="T1" fmla="*/ 431 h 431"/>
                <a:gd name="T2" fmla="*/ 164 w 384"/>
                <a:gd name="T3" fmla="*/ 246 h 431"/>
                <a:gd name="T4" fmla="*/ 384 w 384"/>
                <a:gd name="T5" fmla="*/ 0 h 431"/>
                <a:gd name="T6" fmla="*/ 384 w 384"/>
                <a:gd name="T7" fmla="*/ 0 h 431"/>
                <a:gd name="T8" fmla="*/ 164 w 384"/>
                <a:gd name="T9" fmla="*/ 246 h 431"/>
                <a:gd name="T10" fmla="*/ 0 w 384"/>
                <a:gd name="T11" fmla="*/ 43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4" h="431">
                  <a:moveTo>
                    <a:pt x="0" y="431"/>
                  </a:moveTo>
                  <a:lnTo>
                    <a:pt x="164" y="246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164" y="246"/>
                  </a:lnTo>
                  <a:lnTo>
                    <a:pt x="0" y="431"/>
                  </a:lnTo>
                  <a:close/>
                </a:path>
              </a:pathLst>
            </a:custGeom>
            <a:solidFill>
              <a:srgbClr val="D0C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270">
              <a:extLst>
                <a:ext uri="{FF2B5EF4-FFF2-40B4-BE49-F238E27FC236}">
                  <a16:creationId xmlns:a16="http://schemas.microsoft.com/office/drawing/2014/main" id="{01D0C830-32BA-453A-9CD6-C52662324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5763" y="4664319"/>
              <a:ext cx="730306" cy="819692"/>
            </a:xfrm>
            <a:custGeom>
              <a:avLst/>
              <a:gdLst>
                <a:gd name="T0" fmla="*/ 0 w 384"/>
                <a:gd name="T1" fmla="*/ 431 h 431"/>
                <a:gd name="T2" fmla="*/ 164 w 384"/>
                <a:gd name="T3" fmla="*/ 246 h 431"/>
                <a:gd name="T4" fmla="*/ 384 w 384"/>
                <a:gd name="T5" fmla="*/ 0 h 431"/>
                <a:gd name="T6" fmla="*/ 384 w 384"/>
                <a:gd name="T7" fmla="*/ 0 h 431"/>
                <a:gd name="T8" fmla="*/ 164 w 384"/>
                <a:gd name="T9" fmla="*/ 246 h 431"/>
                <a:gd name="T10" fmla="*/ 0 w 384"/>
                <a:gd name="T11" fmla="*/ 43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4" h="431">
                  <a:moveTo>
                    <a:pt x="0" y="431"/>
                  </a:moveTo>
                  <a:lnTo>
                    <a:pt x="164" y="246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164" y="246"/>
                  </a:lnTo>
                  <a:lnTo>
                    <a:pt x="0" y="4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71">
              <a:extLst>
                <a:ext uri="{FF2B5EF4-FFF2-40B4-BE49-F238E27FC236}">
                  <a16:creationId xmlns:a16="http://schemas.microsoft.com/office/drawing/2014/main" id="{BB74ED6C-3CDF-43D4-BCAF-FC6FE340E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0919" y="4310577"/>
              <a:ext cx="855826" cy="1169630"/>
            </a:xfrm>
            <a:custGeom>
              <a:avLst/>
              <a:gdLst>
                <a:gd name="T0" fmla="*/ 418 w 450"/>
                <a:gd name="T1" fmla="*/ 0 h 615"/>
                <a:gd name="T2" fmla="*/ 416 w 450"/>
                <a:gd name="T3" fmla="*/ 0 h 615"/>
                <a:gd name="T4" fmla="*/ 0 w 450"/>
                <a:gd name="T5" fmla="*/ 198 h 615"/>
                <a:gd name="T6" fmla="*/ 450 w 450"/>
                <a:gd name="T7" fmla="*/ 615 h 615"/>
                <a:gd name="T8" fmla="*/ 418 w 450"/>
                <a:gd name="T9" fmla="*/ 0 h 615"/>
                <a:gd name="T10" fmla="*/ 418 w 450"/>
                <a:gd name="T11" fmla="*/ 0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0" h="615">
                  <a:moveTo>
                    <a:pt x="418" y="0"/>
                  </a:moveTo>
                  <a:lnTo>
                    <a:pt x="416" y="0"/>
                  </a:lnTo>
                  <a:lnTo>
                    <a:pt x="0" y="198"/>
                  </a:lnTo>
                  <a:lnTo>
                    <a:pt x="450" y="615"/>
                  </a:lnTo>
                  <a:lnTo>
                    <a:pt x="418" y="0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00BC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72">
              <a:extLst>
                <a:ext uri="{FF2B5EF4-FFF2-40B4-BE49-F238E27FC236}">
                  <a16:creationId xmlns:a16="http://schemas.microsoft.com/office/drawing/2014/main" id="{6EC87332-22A9-4E1A-8206-165470346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713" y="4614871"/>
              <a:ext cx="34233" cy="64663"/>
            </a:xfrm>
            <a:custGeom>
              <a:avLst/>
              <a:gdLst>
                <a:gd name="T0" fmla="*/ 2 w 18"/>
                <a:gd name="T1" fmla="*/ 0 h 34"/>
                <a:gd name="T2" fmla="*/ 0 w 18"/>
                <a:gd name="T3" fmla="*/ 0 h 34"/>
                <a:gd name="T4" fmla="*/ 18 w 18"/>
                <a:gd name="T5" fmla="*/ 34 h 34"/>
                <a:gd name="T6" fmla="*/ 2 w 18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34">
                  <a:moveTo>
                    <a:pt x="2" y="0"/>
                  </a:moveTo>
                  <a:lnTo>
                    <a:pt x="0" y="0"/>
                  </a:lnTo>
                  <a:lnTo>
                    <a:pt x="18" y="3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273">
              <a:extLst>
                <a:ext uri="{FF2B5EF4-FFF2-40B4-BE49-F238E27FC236}">
                  <a16:creationId xmlns:a16="http://schemas.microsoft.com/office/drawing/2014/main" id="{FD8205D9-A227-478D-BCCF-E4E25F654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713" y="4614871"/>
              <a:ext cx="34233" cy="64663"/>
            </a:xfrm>
            <a:custGeom>
              <a:avLst/>
              <a:gdLst>
                <a:gd name="T0" fmla="*/ 2 w 18"/>
                <a:gd name="T1" fmla="*/ 0 h 34"/>
                <a:gd name="T2" fmla="*/ 0 w 18"/>
                <a:gd name="T3" fmla="*/ 0 h 34"/>
                <a:gd name="T4" fmla="*/ 18 w 18"/>
                <a:gd name="T5" fmla="*/ 34 h 34"/>
                <a:gd name="T6" fmla="*/ 2 w 18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34">
                  <a:moveTo>
                    <a:pt x="2" y="0"/>
                  </a:moveTo>
                  <a:lnTo>
                    <a:pt x="0" y="0"/>
                  </a:lnTo>
                  <a:lnTo>
                    <a:pt x="18" y="34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74">
              <a:extLst>
                <a:ext uri="{FF2B5EF4-FFF2-40B4-BE49-F238E27FC236}">
                  <a16:creationId xmlns:a16="http://schemas.microsoft.com/office/drawing/2014/main" id="{3FC7EF51-9A49-41D2-B844-7F31DDBFBD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746" y="5480207"/>
              <a:ext cx="7608" cy="7608"/>
            </a:xfrm>
            <a:custGeom>
              <a:avLst/>
              <a:gdLst>
                <a:gd name="T0" fmla="*/ 0 w 4"/>
                <a:gd name="T1" fmla="*/ 0 h 4"/>
                <a:gd name="T2" fmla="*/ 0 w 4"/>
                <a:gd name="T3" fmla="*/ 4 h 4"/>
                <a:gd name="T4" fmla="*/ 4 w 4"/>
                <a:gd name="T5" fmla="*/ 4 h 4"/>
                <a:gd name="T6" fmla="*/ 0 w 4"/>
                <a:gd name="T7" fmla="*/ 0 h 4"/>
                <a:gd name="T8" fmla="*/ 0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0" y="4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275">
              <a:extLst>
                <a:ext uri="{FF2B5EF4-FFF2-40B4-BE49-F238E27FC236}">
                  <a16:creationId xmlns:a16="http://schemas.microsoft.com/office/drawing/2014/main" id="{EEF7C76C-9C5C-4DBE-9D36-55D863E9A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686" y="5487815"/>
              <a:ext cx="2090119" cy="1213372"/>
            </a:xfrm>
            <a:custGeom>
              <a:avLst/>
              <a:gdLst>
                <a:gd name="T0" fmla="*/ 631 w 1099"/>
                <a:gd name="T1" fmla="*/ 10 h 638"/>
                <a:gd name="T2" fmla="*/ 663 w 1099"/>
                <a:gd name="T3" fmla="*/ 636 h 638"/>
                <a:gd name="T4" fmla="*/ 213 w 1099"/>
                <a:gd name="T5" fmla="*/ 478 h 638"/>
                <a:gd name="T6" fmla="*/ 631 w 1099"/>
                <a:gd name="T7" fmla="*/ 10 h 638"/>
                <a:gd name="T8" fmla="*/ 631 w 1099"/>
                <a:gd name="T9" fmla="*/ 0 h 638"/>
                <a:gd name="T10" fmla="*/ 4 w 1099"/>
                <a:gd name="T11" fmla="*/ 42 h 638"/>
                <a:gd name="T12" fmla="*/ 0 w 1099"/>
                <a:gd name="T13" fmla="*/ 44 h 638"/>
                <a:gd name="T14" fmla="*/ 209 w 1099"/>
                <a:gd name="T15" fmla="*/ 478 h 638"/>
                <a:gd name="T16" fmla="*/ 665 w 1099"/>
                <a:gd name="T17" fmla="*/ 638 h 638"/>
                <a:gd name="T18" fmla="*/ 1099 w 1099"/>
                <a:gd name="T19" fmla="*/ 430 h 638"/>
                <a:gd name="T20" fmla="*/ 1099 w 1099"/>
                <a:gd name="T21" fmla="*/ 428 h 638"/>
                <a:gd name="T22" fmla="*/ 637 w 1099"/>
                <a:gd name="T23" fmla="*/ 2 h 638"/>
                <a:gd name="T24" fmla="*/ 631 w 1099"/>
                <a:gd name="T25" fmla="*/ 10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9" h="638">
                  <a:moveTo>
                    <a:pt x="631" y="10"/>
                  </a:moveTo>
                  <a:lnTo>
                    <a:pt x="663" y="636"/>
                  </a:lnTo>
                  <a:lnTo>
                    <a:pt x="213" y="478"/>
                  </a:lnTo>
                  <a:lnTo>
                    <a:pt x="631" y="10"/>
                  </a:lnTo>
                  <a:lnTo>
                    <a:pt x="631" y="0"/>
                  </a:lnTo>
                  <a:lnTo>
                    <a:pt x="4" y="42"/>
                  </a:lnTo>
                  <a:lnTo>
                    <a:pt x="0" y="44"/>
                  </a:lnTo>
                  <a:lnTo>
                    <a:pt x="209" y="478"/>
                  </a:lnTo>
                  <a:lnTo>
                    <a:pt x="665" y="638"/>
                  </a:lnTo>
                  <a:lnTo>
                    <a:pt x="1099" y="430"/>
                  </a:lnTo>
                  <a:lnTo>
                    <a:pt x="1099" y="428"/>
                  </a:lnTo>
                  <a:lnTo>
                    <a:pt x="637" y="2"/>
                  </a:lnTo>
                  <a:lnTo>
                    <a:pt x="631" y="10"/>
                  </a:lnTo>
                  <a:close/>
                </a:path>
              </a:pathLst>
            </a:custGeom>
            <a:solidFill>
              <a:srgbClr val="00BC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276">
              <a:extLst>
                <a:ext uri="{FF2B5EF4-FFF2-40B4-BE49-F238E27FC236}">
                  <a16:creationId xmlns:a16="http://schemas.microsoft.com/office/drawing/2014/main" id="{A24EA8D6-7860-4B7F-ADAF-D44F3352F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686" y="5487815"/>
              <a:ext cx="2090119" cy="1213372"/>
            </a:xfrm>
            <a:custGeom>
              <a:avLst/>
              <a:gdLst>
                <a:gd name="T0" fmla="*/ 631 w 1099"/>
                <a:gd name="T1" fmla="*/ 10 h 638"/>
                <a:gd name="T2" fmla="*/ 663 w 1099"/>
                <a:gd name="T3" fmla="*/ 636 h 638"/>
                <a:gd name="T4" fmla="*/ 213 w 1099"/>
                <a:gd name="T5" fmla="*/ 478 h 638"/>
                <a:gd name="T6" fmla="*/ 631 w 1099"/>
                <a:gd name="T7" fmla="*/ 10 h 638"/>
                <a:gd name="T8" fmla="*/ 631 w 1099"/>
                <a:gd name="T9" fmla="*/ 0 h 638"/>
                <a:gd name="T10" fmla="*/ 4 w 1099"/>
                <a:gd name="T11" fmla="*/ 42 h 638"/>
                <a:gd name="T12" fmla="*/ 0 w 1099"/>
                <a:gd name="T13" fmla="*/ 44 h 638"/>
                <a:gd name="T14" fmla="*/ 209 w 1099"/>
                <a:gd name="T15" fmla="*/ 478 h 638"/>
                <a:gd name="T16" fmla="*/ 665 w 1099"/>
                <a:gd name="T17" fmla="*/ 638 h 638"/>
                <a:gd name="T18" fmla="*/ 1099 w 1099"/>
                <a:gd name="T19" fmla="*/ 430 h 638"/>
                <a:gd name="T20" fmla="*/ 1099 w 1099"/>
                <a:gd name="T21" fmla="*/ 428 h 638"/>
                <a:gd name="T22" fmla="*/ 637 w 1099"/>
                <a:gd name="T23" fmla="*/ 2 h 638"/>
                <a:gd name="T24" fmla="*/ 631 w 1099"/>
                <a:gd name="T25" fmla="*/ 10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9" h="638">
                  <a:moveTo>
                    <a:pt x="631" y="10"/>
                  </a:moveTo>
                  <a:lnTo>
                    <a:pt x="663" y="636"/>
                  </a:lnTo>
                  <a:lnTo>
                    <a:pt x="213" y="478"/>
                  </a:lnTo>
                  <a:lnTo>
                    <a:pt x="631" y="10"/>
                  </a:lnTo>
                  <a:lnTo>
                    <a:pt x="631" y="0"/>
                  </a:lnTo>
                  <a:lnTo>
                    <a:pt x="4" y="42"/>
                  </a:lnTo>
                  <a:lnTo>
                    <a:pt x="0" y="44"/>
                  </a:lnTo>
                  <a:lnTo>
                    <a:pt x="209" y="478"/>
                  </a:lnTo>
                  <a:lnTo>
                    <a:pt x="665" y="638"/>
                  </a:lnTo>
                  <a:lnTo>
                    <a:pt x="1099" y="430"/>
                  </a:lnTo>
                  <a:lnTo>
                    <a:pt x="1099" y="428"/>
                  </a:lnTo>
                  <a:lnTo>
                    <a:pt x="637" y="2"/>
                  </a:lnTo>
                  <a:lnTo>
                    <a:pt x="631" y="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277">
              <a:extLst>
                <a:ext uri="{FF2B5EF4-FFF2-40B4-BE49-F238E27FC236}">
                  <a16:creationId xmlns:a16="http://schemas.microsoft.com/office/drawing/2014/main" id="{9EFBD80E-F5B1-461E-9524-BEEA769F7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777" y="5506833"/>
              <a:ext cx="855826" cy="1190550"/>
            </a:xfrm>
            <a:custGeom>
              <a:avLst/>
              <a:gdLst>
                <a:gd name="T0" fmla="*/ 450 w 450"/>
                <a:gd name="T1" fmla="*/ 626 h 626"/>
                <a:gd name="T2" fmla="*/ 418 w 450"/>
                <a:gd name="T3" fmla="*/ 0 h 626"/>
                <a:gd name="T4" fmla="*/ 0 w 450"/>
                <a:gd name="T5" fmla="*/ 468 h 626"/>
                <a:gd name="T6" fmla="*/ 450 w 450"/>
                <a:gd name="T7" fmla="*/ 626 h 626"/>
                <a:gd name="T8" fmla="*/ 450 w 450"/>
                <a:gd name="T9" fmla="*/ 626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" h="626">
                  <a:moveTo>
                    <a:pt x="450" y="626"/>
                  </a:moveTo>
                  <a:lnTo>
                    <a:pt x="418" y="0"/>
                  </a:lnTo>
                  <a:lnTo>
                    <a:pt x="0" y="468"/>
                  </a:lnTo>
                  <a:lnTo>
                    <a:pt x="450" y="626"/>
                  </a:lnTo>
                  <a:lnTo>
                    <a:pt x="450" y="6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278">
              <a:extLst>
                <a:ext uri="{FF2B5EF4-FFF2-40B4-BE49-F238E27FC236}">
                  <a16:creationId xmlns:a16="http://schemas.microsoft.com/office/drawing/2014/main" id="{B55CE51E-A66B-46D0-A61B-7574EDC412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157" y="5402232"/>
              <a:ext cx="1196255" cy="899570"/>
            </a:xfrm>
            <a:custGeom>
              <a:avLst/>
              <a:gdLst>
                <a:gd name="T0" fmla="*/ 613 w 629"/>
                <a:gd name="T1" fmla="*/ 2 h 473"/>
                <a:gd name="T2" fmla="*/ 250 w 629"/>
                <a:gd name="T3" fmla="*/ 26 h 473"/>
                <a:gd name="T4" fmla="*/ 4 w 629"/>
                <a:gd name="T5" fmla="*/ 43 h 473"/>
                <a:gd name="T6" fmla="*/ 0 w 629"/>
                <a:gd name="T7" fmla="*/ 47 h 473"/>
                <a:gd name="T8" fmla="*/ 462 w 629"/>
                <a:gd name="T9" fmla="*/ 473 h 473"/>
                <a:gd name="T10" fmla="*/ 629 w 629"/>
                <a:gd name="T11" fmla="*/ 0 h 473"/>
                <a:gd name="T12" fmla="*/ 613 w 629"/>
                <a:gd name="T13" fmla="*/ 2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9" h="473">
                  <a:moveTo>
                    <a:pt x="613" y="2"/>
                  </a:moveTo>
                  <a:lnTo>
                    <a:pt x="250" y="26"/>
                  </a:lnTo>
                  <a:lnTo>
                    <a:pt x="4" y="43"/>
                  </a:lnTo>
                  <a:lnTo>
                    <a:pt x="0" y="47"/>
                  </a:lnTo>
                  <a:lnTo>
                    <a:pt x="462" y="473"/>
                  </a:lnTo>
                  <a:lnTo>
                    <a:pt x="629" y="0"/>
                  </a:lnTo>
                  <a:lnTo>
                    <a:pt x="613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279">
              <a:extLst>
                <a:ext uri="{FF2B5EF4-FFF2-40B4-BE49-F238E27FC236}">
                  <a16:creationId xmlns:a16="http://schemas.microsoft.com/office/drawing/2014/main" id="{9CE2F94F-6F10-4028-96B3-20E3C5E9ED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157" y="5402232"/>
              <a:ext cx="1196255" cy="899570"/>
            </a:xfrm>
            <a:custGeom>
              <a:avLst/>
              <a:gdLst>
                <a:gd name="T0" fmla="*/ 613 w 629"/>
                <a:gd name="T1" fmla="*/ 2 h 473"/>
                <a:gd name="T2" fmla="*/ 250 w 629"/>
                <a:gd name="T3" fmla="*/ 26 h 473"/>
                <a:gd name="T4" fmla="*/ 4 w 629"/>
                <a:gd name="T5" fmla="*/ 43 h 473"/>
                <a:gd name="T6" fmla="*/ 0 w 629"/>
                <a:gd name="T7" fmla="*/ 47 h 473"/>
                <a:gd name="T8" fmla="*/ 462 w 629"/>
                <a:gd name="T9" fmla="*/ 473 h 473"/>
                <a:gd name="T10" fmla="*/ 629 w 629"/>
                <a:gd name="T11" fmla="*/ 0 h 473"/>
                <a:gd name="T12" fmla="*/ 613 w 629"/>
                <a:gd name="T13" fmla="*/ 2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9" h="473">
                  <a:moveTo>
                    <a:pt x="613" y="2"/>
                  </a:moveTo>
                  <a:lnTo>
                    <a:pt x="250" y="26"/>
                  </a:lnTo>
                  <a:lnTo>
                    <a:pt x="4" y="43"/>
                  </a:lnTo>
                  <a:lnTo>
                    <a:pt x="0" y="47"/>
                  </a:lnTo>
                  <a:lnTo>
                    <a:pt x="462" y="473"/>
                  </a:lnTo>
                  <a:lnTo>
                    <a:pt x="629" y="0"/>
                  </a:lnTo>
                  <a:lnTo>
                    <a:pt x="613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280">
              <a:extLst>
                <a:ext uri="{FF2B5EF4-FFF2-40B4-BE49-F238E27FC236}">
                  <a16:creationId xmlns:a16="http://schemas.microsoft.com/office/drawing/2014/main" id="{63089889-EBE1-4A79-B5F1-5916E00480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4352" y="5484011"/>
              <a:ext cx="11411" cy="7608"/>
            </a:xfrm>
            <a:custGeom>
              <a:avLst/>
              <a:gdLst>
                <a:gd name="T0" fmla="*/ 2 w 6"/>
                <a:gd name="T1" fmla="*/ 4 h 4"/>
                <a:gd name="T2" fmla="*/ 6 w 6"/>
                <a:gd name="T3" fmla="*/ 0 h 4"/>
                <a:gd name="T4" fmla="*/ 0 w 6"/>
                <a:gd name="T5" fmla="*/ 2 h 4"/>
                <a:gd name="T6" fmla="*/ 2 w 6"/>
                <a:gd name="T7" fmla="*/ 4 h 4"/>
                <a:gd name="T8" fmla="*/ 2 w 6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">
                  <a:moveTo>
                    <a:pt x="2" y="4"/>
                  </a:moveTo>
                  <a:lnTo>
                    <a:pt x="6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281">
              <a:extLst>
                <a:ext uri="{FF2B5EF4-FFF2-40B4-BE49-F238E27FC236}">
                  <a16:creationId xmlns:a16="http://schemas.microsoft.com/office/drawing/2014/main" id="{59615743-D95A-4B76-B769-38DF57CA42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746" y="5487815"/>
              <a:ext cx="11411" cy="19019"/>
            </a:xfrm>
            <a:custGeom>
              <a:avLst/>
              <a:gdLst>
                <a:gd name="T0" fmla="*/ 0 w 6"/>
                <a:gd name="T1" fmla="*/ 0 h 10"/>
                <a:gd name="T2" fmla="*/ 0 w 6"/>
                <a:gd name="T3" fmla="*/ 10 h 10"/>
                <a:gd name="T4" fmla="*/ 6 w 6"/>
                <a:gd name="T5" fmla="*/ 2 h 10"/>
                <a:gd name="T6" fmla="*/ 4 w 6"/>
                <a:gd name="T7" fmla="*/ 0 h 10"/>
                <a:gd name="T8" fmla="*/ 0 w 6"/>
                <a:gd name="T9" fmla="*/ 0 h 10"/>
                <a:gd name="T10" fmla="*/ 0 w 6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0">
                  <a:moveTo>
                    <a:pt x="0" y="0"/>
                  </a:moveTo>
                  <a:lnTo>
                    <a:pt x="0" y="10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282">
              <a:extLst>
                <a:ext uri="{FF2B5EF4-FFF2-40B4-BE49-F238E27FC236}">
                  <a16:creationId xmlns:a16="http://schemas.microsoft.com/office/drawing/2014/main" id="{A7B7170E-71B8-4A71-A08B-6EE939EF0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5763" y="4614871"/>
              <a:ext cx="1188649" cy="869140"/>
            </a:xfrm>
            <a:custGeom>
              <a:avLst/>
              <a:gdLst>
                <a:gd name="T0" fmla="*/ 426 w 625"/>
                <a:gd name="T1" fmla="*/ 34 h 457"/>
                <a:gd name="T2" fmla="*/ 408 w 625"/>
                <a:gd name="T3" fmla="*/ 0 h 457"/>
                <a:gd name="T4" fmla="*/ 164 w 625"/>
                <a:gd name="T5" fmla="*/ 272 h 457"/>
                <a:gd name="T6" fmla="*/ 0 w 625"/>
                <a:gd name="T7" fmla="*/ 457 h 457"/>
                <a:gd name="T8" fmla="*/ 246 w 625"/>
                <a:gd name="T9" fmla="*/ 440 h 457"/>
                <a:gd name="T10" fmla="*/ 609 w 625"/>
                <a:gd name="T11" fmla="*/ 416 h 457"/>
                <a:gd name="T12" fmla="*/ 625 w 625"/>
                <a:gd name="T13" fmla="*/ 414 h 457"/>
                <a:gd name="T14" fmla="*/ 426 w 625"/>
                <a:gd name="T15" fmla="*/ 34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5" h="457">
                  <a:moveTo>
                    <a:pt x="426" y="34"/>
                  </a:moveTo>
                  <a:lnTo>
                    <a:pt x="408" y="0"/>
                  </a:lnTo>
                  <a:lnTo>
                    <a:pt x="164" y="272"/>
                  </a:lnTo>
                  <a:lnTo>
                    <a:pt x="0" y="457"/>
                  </a:lnTo>
                  <a:lnTo>
                    <a:pt x="246" y="440"/>
                  </a:lnTo>
                  <a:lnTo>
                    <a:pt x="609" y="416"/>
                  </a:lnTo>
                  <a:lnTo>
                    <a:pt x="625" y="414"/>
                  </a:lnTo>
                  <a:lnTo>
                    <a:pt x="426" y="34"/>
                  </a:lnTo>
                  <a:close/>
                </a:path>
              </a:pathLst>
            </a:custGeom>
            <a:solidFill>
              <a:srgbClr val="00BC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283">
              <a:extLst>
                <a:ext uri="{FF2B5EF4-FFF2-40B4-BE49-F238E27FC236}">
                  <a16:creationId xmlns:a16="http://schemas.microsoft.com/office/drawing/2014/main" id="{EE8C97F9-3870-4980-8F65-802EA71FF5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5763" y="4614871"/>
              <a:ext cx="1188649" cy="869140"/>
            </a:xfrm>
            <a:custGeom>
              <a:avLst/>
              <a:gdLst>
                <a:gd name="T0" fmla="*/ 426 w 625"/>
                <a:gd name="T1" fmla="*/ 34 h 457"/>
                <a:gd name="T2" fmla="*/ 408 w 625"/>
                <a:gd name="T3" fmla="*/ 0 h 457"/>
                <a:gd name="T4" fmla="*/ 164 w 625"/>
                <a:gd name="T5" fmla="*/ 272 h 457"/>
                <a:gd name="T6" fmla="*/ 0 w 625"/>
                <a:gd name="T7" fmla="*/ 457 h 457"/>
                <a:gd name="T8" fmla="*/ 246 w 625"/>
                <a:gd name="T9" fmla="*/ 440 h 457"/>
                <a:gd name="T10" fmla="*/ 609 w 625"/>
                <a:gd name="T11" fmla="*/ 416 h 457"/>
                <a:gd name="T12" fmla="*/ 625 w 625"/>
                <a:gd name="T13" fmla="*/ 414 h 457"/>
                <a:gd name="T14" fmla="*/ 426 w 625"/>
                <a:gd name="T15" fmla="*/ 34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5" h="457">
                  <a:moveTo>
                    <a:pt x="426" y="34"/>
                  </a:moveTo>
                  <a:lnTo>
                    <a:pt x="408" y="0"/>
                  </a:lnTo>
                  <a:lnTo>
                    <a:pt x="164" y="272"/>
                  </a:lnTo>
                  <a:lnTo>
                    <a:pt x="0" y="457"/>
                  </a:lnTo>
                  <a:lnTo>
                    <a:pt x="246" y="440"/>
                  </a:lnTo>
                  <a:lnTo>
                    <a:pt x="609" y="416"/>
                  </a:lnTo>
                  <a:lnTo>
                    <a:pt x="625" y="414"/>
                  </a:lnTo>
                  <a:lnTo>
                    <a:pt x="426" y="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84">
              <a:extLst>
                <a:ext uri="{FF2B5EF4-FFF2-40B4-BE49-F238E27FC236}">
                  <a16:creationId xmlns:a16="http://schemas.microsoft.com/office/drawing/2014/main" id="{6FCFABBC-38DD-40B9-A9C1-01D67CFB8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294" y="4687141"/>
              <a:ext cx="1192452" cy="880551"/>
            </a:xfrm>
            <a:custGeom>
              <a:avLst/>
              <a:gdLst>
                <a:gd name="T0" fmla="*/ 627 w 627"/>
                <a:gd name="T1" fmla="*/ 421 h 463"/>
                <a:gd name="T2" fmla="*/ 627 w 627"/>
                <a:gd name="T3" fmla="*/ 417 h 463"/>
                <a:gd name="T4" fmla="*/ 177 w 627"/>
                <a:gd name="T5" fmla="*/ 0 h 463"/>
                <a:gd name="T6" fmla="*/ 159 w 627"/>
                <a:gd name="T7" fmla="*/ 8 h 463"/>
                <a:gd name="T8" fmla="*/ 0 w 627"/>
                <a:gd name="T9" fmla="*/ 463 h 463"/>
                <a:gd name="T10" fmla="*/ 627 w 627"/>
                <a:gd name="T11" fmla="*/ 421 h 463"/>
                <a:gd name="T12" fmla="*/ 627 w 627"/>
                <a:gd name="T13" fmla="*/ 421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7" h="463">
                  <a:moveTo>
                    <a:pt x="627" y="421"/>
                  </a:moveTo>
                  <a:lnTo>
                    <a:pt x="627" y="417"/>
                  </a:lnTo>
                  <a:lnTo>
                    <a:pt x="177" y="0"/>
                  </a:lnTo>
                  <a:lnTo>
                    <a:pt x="159" y="8"/>
                  </a:lnTo>
                  <a:lnTo>
                    <a:pt x="0" y="463"/>
                  </a:lnTo>
                  <a:lnTo>
                    <a:pt x="627" y="421"/>
                  </a:lnTo>
                  <a:lnTo>
                    <a:pt x="627" y="4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85">
              <a:extLst>
                <a:ext uri="{FF2B5EF4-FFF2-40B4-BE49-F238E27FC236}">
                  <a16:creationId xmlns:a16="http://schemas.microsoft.com/office/drawing/2014/main" id="{DEAA3BED-67B8-4103-94D1-138C317C1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5886" y="4310577"/>
              <a:ext cx="855826" cy="1177238"/>
            </a:xfrm>
            <a:custGeom>
              <a:avLst/>
              <a:gdLst>
                <a:gd name="T0" fmla="*/ 0 w 450"/>
                <a:gd name="T1" fmla="*/ 0 h 619"/>
                <a:gd name="T2" fmla="*/ 32 w 450"/>
                <a:gd name="T3" fmla="*/ 615 h 619"/>
                <a:gd name="T4" fmla="*/ 36 w 450"/>
                <a:gd name="T5" fmla="*/ 619 h 619"/>
                <a:gd name="T6" fmla="*/ 42 w 450"/>
                <a:gd name="T7" fmla="*/ 617 h 619"/>
                <a:gd name="T8" fmla="*/ 206 w 450"/>
                <a:gd name="T9" fmla="*/ 432 h 619"/>
                <a:gd name="T10" fmla="*/ 450 w 450"/>
                <a:gd name="T11" fmla="*/ 160 h 619"/>
                <a:gd name="T12" fmla="*/ 0 w 450"/>
                <a:gd name="T13" fmla="*/ 0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0" h="619">
                  <a:moveTo>
                    <a:pt x="0" y="0"/>
                  </a:moveTo>
                  <a:lnTo>
                    <a:pt x="32" y="615"/>
                  </a:lnTo>
                  <a:lnTo>
                    <a:pt x="36" y="619"/>
                  </a:lnTo>
                  <a:lnTo>
                    <a:pt x="42" y="617"/>
                  </a:lnTo>
                  <a:lnTo>
                    <a:pt x="206" y="432"/>
                  </a:lnTo>
                  <a:lnTo>
                    <a:pt x="450" y="1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86">
              <a:extLst>
                <a:ext uri="{FF2B5EF4-FFF2-40B4-BE49-F238E27FC236}">
                  <a16:creationId xmlns:a16="http://schemas.microsoft.com/office/drawing/2014/main" id="{89C90F4E-F16E-476B-B364-40ECA61F21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5886" y="4310577"/>
              <a:ext cx="855826" cy="1177238"/>
            </a:xfrm>
            <a:custGeom>
              <a:avLst/>
              <a:gdLst>
                <a:gd name="T0" fmla="*/ 0 w 450"/>
                <a:gd name="T1" fmla="*/ 0 h 619"/>
                <a:gd name="T2" fmla="*/ 32 w 450"/>
                <a:gd name="T3" fmla="*/ 615 h 619"/>
                <a:gd name="T4" fmla="*/ 36 w 450"/>
                <a:gd name="T5" fmla="*/ 619 h 619"/>
                <a:gd name="T6" fmla="*/ 42 w 450"/>
                <a:gd name="T7" fmla="*/ 617 h 619"/>
                <a:gd name="T8" fmla="*/ 206 w 450"/>
                <a:gd name="T9" fmla="*/ 432 h 619"/>
                <a:gd name="T10" fmla="*/ 450 w 450"/>
                <a:gd name="T11" fmla="*/ 160 h 619"/>
                <a:gd name="T12" fmla="*/ 0 w 450"/>
                <a:gd name="T13" fmla="*/ 0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0" h="619">
                  <a:moveTo>
                    <a:pt x="0" y="0"/>
                  </a:moveTo>
                  <a:lnTo>
                    <a:pt x="32" y="615"/>
                  </a:lnTo>
                  <a:lnTo>
                    <a:pt x="36" y="619"/>
                  </a:lnTo>
                  <a:lnTo>
                    <a:pt x="42" y="617"/>
                  </a:lnTo>
                  <a:lnTo>
                    <a:pt x="206" y="432"/>
                  </a:lnTo>
                  <a:lnTo>
                    <a:pt x="450" y="16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87">
              <a:extLst>
                <a:ext uri="{FF2B5EF4-FFF2-40B4-BE49-F238E27FC236}">
                  <a16:creationId xmlns:a16="http://schemas.microsoft.com/office/drawing/2014/main" id="{0FDE4DCA-77A5-489A-B97F-1193AC8F0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1224" y="5387017"/>
              <a:ext cx="224417" cy="226319"/>
            </a:xfrm>
            <a:custGeom>
              <a:avLst/>
              <a:gdLst>
                <a:gd name="T0" fmla="*/ 54 w 59"/>
                <a:gd name="T1" fmla="*/ 38 h 59"/>
                <a:gd name="T2" fmla="*/ 21 w 59"/>
                <a:gd name="T3" fmla="*/ 54 h 59"/>
                <a:gd name="T4" fmla="*/ 5 w 59"/>
                <a:gd name="T5" fmla="*/ 21 h 59"/>
                <a:gd name="T6" fmla="*/ 38 w 59"/>
                <a:gd name="T7" fmla="*/ 5 h 59"/>
                <a:gd name="T8" fmla="*/ 54 w 59"/>
                <a:gd name="T9" fmla="*/ 3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59">
                  <a:moveTo>
                    <a:pt x="54" y="38"/>
                  </a:moveTo>
                  <a:cubicBezTo>
                    <a:pt x="49" y="52"/>
                    <a:pt x="34" y="59"/>
                    <a:pt x="21" y="54"/>
                  </a:cubicBezTo>
                  <a:cubicBezTo>
                    <a:pt x="7" y="49"/>
                    <a:pt x="0" y="35"/>
                    <a:pt x="5" y="21"/>
                  </a:cubicBezTo>
                  <a:cubicBezTo>
                    <a:pt x="10" y="7"/>
                    <a:pt x="25" y="0"/>
                    <a:pt x="38" y="5"/>
                  </a:cubicBezTo>
                  <a:cubicBezTo>
                    <a:pt x="52" y="10"/>
                    <a:pt x="59" y="25"/>
                    <a:pt x="54" y="38"/>
                  </a:cubicBezTo>
                  <a:close/>
                </a:path>
              </a:pathLst>
            </a:custGeom>
            <a:solidFill>
              <a:srgbClr val="00BC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88">
              <a:extLst>
                <a:ext uri="{FF2B5EF4-FFF2-40B4-BE49-F238E27FC236}">
                  <a16:creationId xmlns:a16="http://schemas.microsoft.com/office/drawing/2014/main" id="{75F1F352-8D9A-4532-BF5E-C244E1055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5027" y="6233334"/>
              <a:ext cx="391778" cy="152147"/>
            </a:xfrm>
            <a:custGeom>
              <a:avLst/>
              <a:gdLst>
                <a:gd name="T0" fmla="*/ 114 w 206"/>
                <a:gd name="T1" fmla="*/ 80 h 80"/>
                <a:gd name="T2" fmla="*/ 0 w 206"/>
                <a:gd name="T3" fmla="*/ 80 h 80"/>
                <a:gd name="T4" fmla="*/ 168 w 206"/>
                <a:gd name="T5" fmla="*/ 0 h 80"/>
                <a:gd name="T6" fmla="*/ 206 w 206"/>
                <a:gd name="T7" fmla="*/ 36 h 80"/>
                <a:gd name="T8" fmla="*/ 114 w 206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80">
                  <a:moveTo>
                    <a:pt x="114" y="80"/>
                  </a:moveTo>
                  <a:lnTo>
                    <a:pt x="0" y="80"/>
                  </a:lnTo>
                  <a:lnTo>
                    <a:pt x="168" y="0"/>
                  </a:lnTo>
                  <a:lnTo>
                    <a:pt x="206" y="36"/>
                  </a:lnTo>
                  <a:lnTo>
                    <a:pt x="114" y="80"/>
                  </a:lnTo>
                  <a:close/>
                </a:path>
              </a:pathLst>
            </a:custGeom>
            <a:solidFill>
              <a:srgbClr val="00AB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89">
              <a:extLst>
                <a:ext uri="{FF2B5EF4-FFF2-40B4-BE49-F238E27FC236}">
                  <a16:creationId xmlns:a16="http://schemas.microsoft.com/office/drawing/2014/main" id="{E4D0553D-9808-4F38-AE2C-7F7337768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5027" y="6233334"/>
              <a:ext cx="391778" cy="152147"/>
            </a:xfrm>
            <a:custGeom>
              <a:avLst/>
              <a:gdLst>
                <a:gd name="T0" fmla="*/ 114 w 206"/>
                <a:gd name="T1" fmla="*/ 80 h 80"/>
                <a:gd name="T2" fmla="*/ 0 w 206"/>
                <a:gd name="T3" fmla="*/ 80 h 80"/>
                <a:gd name="T4" fmla="*/ 168 w 206"/>
                <a:gd name="T5" fmla="*/ 0 h 80"/>
                <a:gd name="T6" fmla="*/ 206 w 206"/>
                <a:gd name="T7" fmla="*/ 36 h 80"/>
                <a:gd name="T8" fmla="*/ 114 w 206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80">
                  <a:moveTo>
                    <a:pt x="114" y="80"/>
                  </a:moveTo>
                  <a:lnTo>
                    <a:pt x="0" y="80"/>
                  </a:lnTo>
                  <a:lnTo>
                    <a:pt x="168" y="0"/>
                  </a:lnTo>
                  <a:lnTo>
                    <a:pt x="206" y="36"/>
                  </a:lnTo>
                  <a:lnTo>
                    <a:pt x="114" y="8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90">
              <a:extLst>
                <a:ext uri="{FF2B5EF4-FFF2-40B4-BE49-F238E27FC236}">
                  <a16:creationId xmlns:a16="http://schemas.microsoft.com/office/drawing/2014/main" id="{CBFC051B-BA28-4628-A193-29999AED30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713" y="4614871"/>
              <a:ext cx="41841" cy="83681"/>
            </a:xfrm>
            <a:custGeom>
              <a:avLst/>
              <a:gdLst>
                <a:gd name="T0" fmla="*/ 22 w 22"/>
                <a:gd name="T1" fmla="*/ 44 h 44"/>
                <a:gd name="T2" fmla="*/ 22 w 22"/>
                <a:gd name="T3" fmla="*/ 44 h 44"/>
                <a:gd name="T4" fmla="*/ 18 w 22"/>
                <a:gd name="T5" fmla="*/ 34 h 44"/>
                <a:gd name="T6" fmla="*/ 0 w 22"/>
                <a:gd name="T7" fmla="*/ 0 h 44"/>
                <a:gd name="T8" fmla="*/ 18 w 22"/>
                <a:gd name="T9" fmla="*/ 34 h 44"/>
                <a:gd name="T10" fmla="*/ 18 w 22"/>
                <a:gd name="T11" fmla="*/ 34 h 44"/>
                <a:gd name="T12" fmla="*/ 22 w 22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44">
                  <a:moveTo>
                    <a:pt x="22" y="44"/>
                  </a:moveTo>
                  <a:lnTo>
                    <a:pt x="22" y="44"/>
                  </a:lnTo>
                  <a:lnTo>
                    <a:pt x="18" y="34"/>
                  </a:lnTo>
                  <a:lnTo>
                    <a:pt x="0" y="0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22" y="44"/>
                  </a:lnTo>
                  <a:close/>
                </a:path>
              </a:pathLst>
            </a:custGeom>
            <a:solidFill>
              <a:srgbClr val="D0C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91">
              <a:extLst>
                <a:ext uri="{FF2B5EF4-FFF2-40B4-BE49-F238E27FC236}">
                  <a16:creationId xmlns:a16="http://schemas.microsoft.com/office/drawing/2014/main" id="{3911A6ED-F438-4A34-979E-0F2EF83C03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713" y="4614871"/>
              <a:ext cx="41841" cy="83681"/>
            </a:xfrm>
            <a:custGeom>
              <a:avLst/>
              <a:gdLst>
                <a:gd name="T0" fmla="*/ 22 w 22"/>
                <a:gd name="T1" fmla="*/ 44 h 44"/>
                <a:gd name="T2" fmla="*/ 22 w 22"/>
                <a:gd name="T3" fmla="*/ 44 h 44"/>
                <a:gd name="T4" fmla="*/ 18 w 22"/>
                <a:gd name="T5" fmla="*/ 34 h 44"/>
                <a:gd name="T6" fmla="*/ 0 w 22"/>
                <a:gd name="T7" fmla="*/ 0 h 44"/>
                <a:gd name="T8" fmla="*/ 18 w 22"/>
                <a:gd name="T9" fmla="*/ 34 h 44"/>
                <a:gd name="T10" fmla="*/ 18 w 22"/>
                <a:gd name="T11" fmla="*/ 34 h 44"/>
                <a:gd name="T12" fmla="*/ 22 w 22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44">
                  <a:moveTo>
                    <a:pt x="22" y="44"/>
                  </a:moveTo>
                  <a:lnTo>
                    <a:pt x="22" y="44"/>
                  </a:lnTo>
                  <a:lnTo>
                    <a:pt x="18" y="34"/>
                  </a:lnTo>
                  <a:lnTo>
                    <a:pt x="0" y="0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22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292">
              <a:extLst>
                <a:ext uri="{FF2B5EF4-FFF2-40B4-BE49-F238E27FC236}">
                  <a16:creationId xmlns:a16="http://schemas.microsoft.com/office/drawing/2014/main" id="{D0C3D937-F2BC-48FC-8D98-C81B86C9C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3553" y="4698552"/>
              <a:ext cx="370858" cy="703679"/>
            </a:xfrm>
            <a:custGeom>
              <a:avLst/>
              <a:gdLst>
                <a:gd name="T0" fmla="*/ 195 w 195"/>
                <a:gd name="T1" fmla="*/ 370 h 370"/>
                <a:gd name="T2" fmla="*/ 0 w 195"/>
                <a:gd name="T3" fmla="*/ 0 h 370"/>
                <a:gd name="T4" fmla="*/ 0 w 195"/>
                <a:gd name="T5" fmla="*/ 0 h 370"/>
                <a:gd name="T6" fmla="*/ 195 w 195"/>
                <a:gd name="T7" fmla="*/ 37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5" h="370">
                  <a:moveTo>
                    <a:pt x="195" y="37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95" y="370"/>
                  </a:lnTo>
                  <a:close/>
                </a:path>
              </a:pathLst>
            </a:custGeom>
            <a:solidFill>
              <a:srgbClr val="B0AC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293">
              <a:extLst>
                <a:ext uri="{FF2B5EF4-FFF2-40B4-BE49-F238E27FC236}">
                  <a16:creationId xmlns:a16="http://schemas.microsoft.com/office/drawing/2014/main" id="{92804FAE-7A23-486F-AFB3-138F1AB9B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3553" y="4698552"/>
              <a:ext cx="370858" cy="703679"/>
            </a:xfrm>
            <a:custGeom>
              <a:avLst/>
              <a:gdLst>
                <a:gd name="T0" fmla="*/ 195 w 195"/>
                <a:gd name="T1" fmla="*/ 370 h 370"/>
                <a:gd name="T2" fmla="*/ 0 w 195"/>
                <a:gd name="T3" fmla="*/ 0 h 370"/>
                <a:gd name="T4" fmla="*/ 0 w 195"/>
                <a:gd name="T5" fmla="*/ 0 h 370"/>
                <a:gd name="T6" fmla="*/ 195 w 195"/>
                <a:gd name="T7" fmla="*/ 37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5" h="370">
                  <a:moveTo>
                    <a:pt x="195" y="37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95" y="37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94">
              <a:extLst>
                <a:ext uri="{FF2B5EF4-FFF2-40B4-BE49-F238E27FC236}">
                  <a16:creationId xmlns:a16="http://schemas.microsoft.com/office/drawing/2014/main" id="{120768BD-4342-45B2-84B2-408B1DFE8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713" y="4614871"/>
              <a:ext cx="34233" cy="64663"/>
            </a:xfrm>
            <a:custGeom>
              <a:avLst/>
              <a:gdLst>
                <a:gd name="T0" fmla="*/ 18 w 18"/>
                <a:gd name="T1" fmla="*/ 34 h 34"/>
                <a:gd name="T2" fmla="*/ 0 w 18"/>
                <a:gd name="T3" fmla="*/ 0 h 34"/>
                <a:gd name="T4" fmla="*/ 18 w 18"/>
                <a:gd name="T5" fmla="*/ 34 h 34"/>
                <a:gd name="T6" fmla="*/ 18 w 18"/>
                <a:gd name="T7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34">
                  <a:moveTo>
                    <a:pt x="18" y="34"/>
                  </a:moveTo>
                  <a:lnTo>
                    <a:pt x="0" y="0"/>
                  </a:lnTo>
                  <a:lnTo>
                    <a:pt x="18" y="34"/>
                  </a:lnTo>
                  <a:lnTo>
                    <a:pt x="18" y="34"/>
                  </a:lnTo>
                  <a:close/>
                </a:path>
              </a:pathLst>
            </a:custGeom>
            <a:solidFill>
              <a:srgbClr val="BB3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295">
              <a:extLst>
                <a:ext uri="{FF2B5EF4-FFF2-40B4-BE49-F238E27FC236}">
                  <a16:creationId xmlns:a16="http://schemas.microsoft.com/office/drawing/2014/main" id="{CCDCFB7D-2852-442B-A639-66B0629F4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713" y="4614871"/>
              <a:ext cx="34233" cy="64663"/>
            </a:xfrm>
            <a:custGeom>
              <a:avLst/>
              <a:gdLst>
                <a:gd name="T0" fmla="*/ 18 w 18"/>
                <a:gd name="T1" fmla="*/ 34 h 34"/>
                <a:gd name="T2" fmla="*/ 0 w 18"/>
                <a:gd name="T3" fmla="*/ 0 h 34"/>
                <a:gd name="T4" fmla="*/ 18 w 18"/>
                <a:gd name="T5" fmla="*/ 34 h 34"/>
                <a:gd name="T6" fmla="*/ 18 w 18"/>
                <a:gd name="T7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34">
                  <a:moveTo>
                    <a:pt x="18" y="34"/>
                  </a:moveTo>
                  <a:lnTo>
                    <a:pt x="0" y="0"/>
                  </a:lnTo>
                  <a:lnTo>
                    <a:pt x="18" y="34"/>
                  </a:lnTo>
                  <a:lnTo>
                    <a:pt x="18" y="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296">
              <a:extLst>
                <a:ext uri="{FF2B5EF4-FFF2-40B4-BE49-F238E27FC236}">
                  <a16:creationId xmlns:a16="http://schemas.microsoft.com/office/drawing/2014/main" id="{C92AB243-BAEA-4367-9E1A-1E113AF19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4535" y="5402232"/>
              <a:ext cx="389877" cy="899570"/>
            </a:xfrm>
            <a:custGeom>
              <a:avLst/>
              <a:gdLst>
                <a:gd name="T0" fmla="*/ 38 w 205"/>
                <a:gd name="T1" fmla="*/ 473 h 473"/>
                <a:gd name="T2" fmla="*/ 38 w 205"/>
                <a:gd name="T3" fmla="*/ 473 h 473"/>
                <a:gd name="T4" fmla="*/ 0 w 205"/>
                <a:gd name="T5" fmla="*/ 437 h 473"/>
                <a:gd name="T6" fmla="*/ 6 w 205"/>
                <a:gd name="T7" fmla="*/ 433 h 473"/>
                <a:gd name="T8" fmla="*/ 163 w 205"/>
                <a:gd name="T9" fmla="*/ 4 h 473"/>
                <a:gd name="T10" fmla="*/ 189 w 205"/>
                <a:gd name="T11" fmla="*/ 2 h 473"/>
                <a:gd name="T12" fmla="*/ 205 w 205"/>
                <a:gd name="T13" fmla="*/ 0 h 473"/>
                <a:gd name="T14" fmla="*/ 125 w 205"/>
                <a:gd name="T15" fmla="*/ 231 h 473"/>
                <a:gd name="T16" fmla="*/ 113 w 205"/>
                <a:gd name="T17" fmla="*/ 265 h 473"/>
                <a:gd name="T18" fmla="*/ 107 w 205"/>
                <a:gd name="T19" fmla="*/ 283 h 473"/>
                <a:gd name="T20" fmla="*/ 92 w 205"/>
                <a:gd name="T21" fmla="*/ 321 h 473"/>
                <a:gd name="T22" fmla="*/ 66 w 205"/>
                <a:gd name="T23" fmla="*/ 391 h 473"/>
                <a:gd name="T24" fmla="*/ 62 w 205"/>
                <a:gd name="T25" fmla="*/ 409 h 473"/>
                <a:gd name="T26" fmla="*/ 38 w 205"/>
                <a:gd name="T27" fmla="*/ 473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5" h="473">
                  <a:moveTo>
                    <a:pt x="38" y="473"/>
                  </a:moveTo>
                  <a:lnTo>
                    <a:pt x="38" y="473"/>
                  </a:lnTo>
                  <a:lnTo>
                    <a:pt x="0" y="437"/>
                  </a:lnTo>
                  <a:lnTo>
                    <a:pt x="6" y="433"/>
                  </a:lnTo>
                  <a:lnTo>
                    <a:pt x="163" y="4"/>
                  </a:lnTo>
                  <a:lnTo>
                    <a:pt x="189" y="2"/>
                  </a:lnTo>
                  <a:lnTo>
                    <a:pt x="205" y="0"/>
                  </a:lnTo>
                  <a:lnTo>
                    <a:pt x="125" y="231"/>
                  </a:lnTo>
                  <a:lnTo>
                    <a:pt x="113" y="265"/>
                  </a:lnTo>
                  <a:lnTo>
                    <a:pt x="107" y="283"/>
                  </a:lnTo>
                  <a:lnTo>
                    <a:pt x="92" y="321"/>
                  </a:lnTo>
                  <a:lnTo>
                    <a:pt x="66" y="391"/>
                  </a:lnTo>
                  <a:lnTo>
                    <a:pt x="62" y="409"/>
                  </a:lnTo>
                  <a:lnTo>
                    <a:pt x="38" y="473"/>
                  </a:lnTo>
                  <a:close/>
                </a:path>
              </a:pathLst>
            </a:custGeom>
            <a:solidFill>
              <a:srgbClr val="D0D1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297">
              <a:extLst>
                <a:ext uri="{FF2B5EF4-FFF2-40B4-BE49-F238E27FC236}">
                  <a16:creationId xmlns:a16="http://schemas.microsoft.com/office/drawing/2014/main" id="{C2DC9D4F-1424-4239-A4EA-280FCAD80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4535" y="5402232"/>
              <a:ext cx="389877" cy="899570"/>
            </a:xfrm>
            <a:custGeom>
              <a:avLst/>
              <a:gdLst>
                <a:gd name="T0" fmla="*/ 38 w 205"/>
                <a:gd name="T1" fmla="*/ 473 h 473"/>
                <a:gd name="T2" fmla="*/ 38 w 205"/>
                <a:gd name="T3" fmla="*/ 473 h 473"/>
                <a:gd name="T4" fmla="*/ 0 w 205"/>
                <a:gd name="T5" fmla="*/ 437 h 473"/>
                <a:gd name="T6" fmla="*/ 6 w 205"/>
                <a:gd name="T7" fmla="*/ 433 h 473"/>
                <a:gd name="T8" fmla="*/ 163 w 205"/>
                <a:gd name="T9" fmla="*/ 4 h 473"/>
                <a:gd name="T10" fmla="*/ 189 w 205"/>
                <a:gd name="T11" fmla="*/ 2 h 473"/>
                <a:gd name="T12" fmla="*/ 205 w 205"/>
                <a:gd name="T13" fmla="*/ 0 h 473"/>
                <a:gd name="T14" fmla="*/ 125 w 205"/>
                <a:gd name="T15" fmla="*/ 231 h 473"/>
                <a:gd name="T16" fmla="*/ 113 w 205"/>
                <a:gd name="T17" fmla="*/ 265 h 473"/>
                <a:gd name="T18" fmla="*/ 107 w 205"/>
                <a:gd name="T19" fmla="*/ 283 h 473"/>
                <a:gd name="T20" fmla="*/ 92 w 205"/>
                <a:gd name="T21" fmla="*/ 321 h 473"/>
                <a:gd name="T22" fmla="*/ 66 w 205"/>
                <a:gd name="T23" fmla="*/ 391 h 473"/>
                <a:gd name="T24" fmla="*/ 62 w 205"/>
                <a:gd name="T25" fmla="*/ 409 h 473"/>
                <a:gd name="T26" fmla="*/ 38 w 205"/>
                <a:gd name="T27" fmla="*/ 473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5" h="473">
                  <a:moveTo>
                    <a:pt x="38" y="473"/>
                  </a:moveTo>
                  <a:lnTo>
                    <a:pt x="38" y="473"/>
                  </a:lnTo>
                  <a:lnTo>
                    <a:pt x="0" y="437"/>
                  </a:lnTo>
                  <a:lnTo>
                    <a:pt x="6" y="433"/>
                  </a:lnTo>
                  <a:lnTo>
                    <a:pt x="163" y="4"/>
                  </a:lnTo>
                  <a:lnTo>
                    <a:pt x="189" y="2"/>
                  </a:lnTo>
                  <a:lnTo>
                    <a:pt x="205" y="0"/>
                  </a:lnTo>
                  <a:lnTo>
                    <a:pt x="125" y="231"/>
                  </a:lnTo>
                  <a:lnTo>
                    <a:pt x="113" y="265"/>
                  </a:lnTo>
                  <a:lnTo>
                    <a:pt x="107" y="283"/>
                  </a:lnTo>
                  <a:lnTo>
                    <a:pt x="92" y="321"/>
                  </a:lnTo>
                  <a:lnTo>
                    <a:pt x="66" y="391"/>
                  </a:lnTo>
                  <a:lnTo>
                    <a:pt x="62" y="409"/>
                  </a:lnTo>
                  <a:lnTo>
                    <a:pt x="38" y="4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298">
              <a:extLst>
                <a:ext uri="{FF2B5EF4-FFF2-40B4-BE49-F238E27FC236}">
                  <a16:creationId xmlns:a16="http://schemas.microsoft.com/office/drawing/2014/main" id="{093D92DF-533D-45CF-A087-471801EAC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713" y="4614871"/>
              <a:ext cx="412699" cy="794967"/>
            </a:xfrm>
            <a:custGeom>
              <a:avLst/>
              <a:gdLst>
                <a:gd name="T0" fmla="*/ 175 w 217"/>
                <a:gd name="T1" fmla="*/ 418 h 418"/>
                <a:gd name="T2" fmla="*/ 0 w 217"/>
                <a:gd name="T3" fmla="*/ 0 h 418"/>
                <a:gd name="T4" fmla="*/ 18 w 217"/>
                <a:gd name="T5" fmla="*/ 34 h 418"/>
                <a:gd name="T6" fmla="*/ 22 w 217"/>
                <a:gd name="T7" fmla="*/ 44 h 418"/>
                <a:gd name="T8" fmla="*/ 217 w 217"/>
                <a:gd name="T9" fmla="*/ 414 h 418"/>
                <a:gd name="T10" fmla="*/ 201 w 217"/>
                <a:gd name="T11" fmla="*/ 416 h 418"/>
                <a:gd name="T12" fmla="*/ 175 w 217"/>
                <a:gd name="T13" fmla="*/ 418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418">
                  <a:moveTo>
                    <a:pt x="175" y="418"/>
                  </a:moveTo>
                  <a:lnTo>
                    <a:pt x="0" y="0"/>
                  </a:lnTo>
                  <a:lnTo>
                    <a:pt x="18" y="34"/>
                  </a:lnTo>
                  <a:lnTo>
                    <a:pt x="22" y="44"/>
                  </a:lnTo>
                  <a:lnTo>
                    <a:pt x="217" y="414"/>
                  </a:lnTo>
                  <a:lnTo>
                    <a:pt x="201" y="416"/>
                  </a:lnTo>
                  <a:lnTo>
                    <a:pt x="175" y="418"/>
                  </a:lnTo>
                  <a:close/>
                </a:path>
              </a:pathLst>
            </a:custGeom>
            <a:solidFill>
              <a:srgbClr val="00AB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3" name="Freeform 299">
            <a:extLst>
              <a:ext uri="{FF2B5EF4-FFF2-40B4-BE49-F238E27FC236}">
                <a16:creationId xmlns:a16="http://schemas.microsoft.com/office/drawing/2014/main" id="{A927342B-9F7C-4DD4-824C-D12CC59E0199}"/>
              </a:ext>
            </a:extLst>
          </p:cNvPr>
          <p:cNvSpPr>
            <a:spLocks/>
          </p:cNvSpPr>
          <p:nvPr/>
        </p:nvSpPr>
        <p:spPr bwMode="auto">
          <a:xfrm>
            <a:off x="2691713" y="4614871"/>
            <a:ext cx="412699" cy="794967"/>
          </a:xfrm>
          <a:custGeom>
            <a:avLst/>
            <a:gdLst>
              <a:gd name="T0" fmla="*/ 175 w 217"/>
              <a:gd name="T1" fmla="*/ 418 h 418"/>
              <a:gd name="T2" fmla="*/ 0 w 217"/>
              <a:gd name="T3" fmla="*/ 0 h 418"/>
              <a:gd name="T4" fmla="*/ 18 w 217"/>
              <a:gd name="T5" fmla="*/ 34 h 418"/>
              <a:gd name="T6" fmla="*/ 22 w 217"/>
              <a:gd name="T7" fmla="*/ 44 h 418"/>
              <a:gd name="T8" fmla="*/ 217 w 217"/>
              <a:gd name="T9" fmla="*/ 414 h 418"/>
              <a:gd name="T10" fmla="*/ 201 w 217"/>
              <a:gd name="T11" fmla="*/ 416 h 418"/>
              <a:gd name="T12" fmla="*/ 175 w 217"/>
              <a:gd name="T13" fmla="*/ 418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7" h="418">
                <a:moveTo>
                  <a:pt x="175" y="418"/>
                </a:moveTo>
                <a:lnTo>
                  <a:pt x="0" y="0"/>
                </a:lnTo>
                <a:lnTo>
                  <a:pt x="18" y="34"/>
                </a:lnTo>
                <a:lnTo>
                  <a:pt x="22" y="44"/>
                </a:lnTo>
                <a:lnTo>
                  <a:pt x="217" y="414"/>
                </a:lnTo>
                <a:lnTo>
                  <a:pt x="201" y="416"/>
                </a:lnTo>
                <a:lnTo>
                  <a:pt x="175" y="41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06" name="Group 505">
            <a:extLst>
              <a:ext uri="{FF2B5EF4-FFF2-40B4-BE49-F238E27FC236}">
                <a16:creationId xmlns:a16="http://schemas.microsoft.com/office/drawing/2014/main" id="{ABF248B1-50B2-478F-8699-15964613190A}"/>
              </a:ext>
            </a:extLst>
          </p:cNvPr>
          <p:cNvGrpSpPr/>
          <p:nvPr/>
        </p:nvGrpSpPr>
        <p:grpSpPr>
          <a:xfrm>
            <a:off x="2936066" y="4346087"/>
            <a:ext cx="1512642" cy="1426041"/>
            <a:chOff x="3165270" y="4234504"/>
            <a:chExt cx="1494843" cy="1409261"/>
          </a:xfrm>
        </p:grpSpPr>
        <p:sp>
          <p:nvSpPr>
            <p:cNvPr id="213" name="Oval 8">
              <a:extLst>
                <a:ext uri="{FF2B5EF4-FFF2-40B4-BE49-F238E27FC236}">
                  <a16:creationId xmlns:a16="http://schemas.microsoft.com/office/drawing/2014/main" id="{20AF77C3-06D7-4542-B23E-3018C58B0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507" y="5238673"/>
              <a:ext cx="60858" cy="60858"/>
            </a:xfrm>
            <a:prstGeom prst="ellipse">
              <a:avLst/>
            </a:prstGeom>
            <a:solidFill>
              <a:srgbClr val="ECCE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Oval 9">
              <a:extLst>
                <a:ext uri="{FF2B5EF4-FFF2-40B4-BE49-F238E27FC236}">
                  <a16:creationId xmlns:a16="http://schemas.microsoft.com/office/drawing/2014/main" id="{02781A6E-D8B7-4CA8-A5D0-50AFAD929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925" y="5586710"/>
              <a:ext cx="57055" cy="57055"/>
            </a:xfrm>
            <a:prstGeom prst="ellipse">
              <a:avLst/>
            </a:pr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Oval 29">
              <a:extLst>
                <a:ext uri="{FF2B5EF4-FFF2-40B4-BE49-F238E27FC236}">
                  <a16:creationId xmlns:a16="http://schemas.microsoft.com/office/drawing/2014/main" id="{AC6774C9-6918-4DD7-823E-B11C60F9A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8766" y="5101741"/>
              <a:ext cx="57055" cy="57055"/>
            </a:xfrm>
            <a:prstGeom prst="ellipse">
              <a:avLst/>
            </a:pr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300">
              <a:extLst>
                <a:ext uri="{FF2B5EF4-FFF2-40B4-BE49-F238E27FC236}">
                  <a16:creationId xmlns:a16="http://schemas.microsoft.com/office/drawing/2014/main" id="{CA8E18B9-2661-476F-A4D5-7148A031A6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65270" y="4253522"/>
              <a:ext cx="893863" cy="1007973"/>
            </a:xfrm>
            <a:custGeom>
              <a:avLst/>
              <a:gdLst>
                <a:gd name="T0" fmla="*/ 150 w 235"/>
                <a:gd name="T1" fmla="*/ 265 h 265"/>
                <a:gd name="T2" fmla="*/ 145 w 235"/>
                <a:gd name="T3" fmla="*/ 264 h 265"/>
                <a:gd name="T4" fmla="*/ 34 w 235"/>
                <a:gd name="T5" fmla="*/ 222 h 265"/>
                <a:gd name="T6" fmla="*/ 13 w 235"/>
                <a:gd name="T7" fmla="*/ 214 h 265"/>
                <a:gd name="T8" fmla="*/ 0 w 235"/>
                <a:gd name="T9" fmla="*/ 209 h 265"/>
                <a:gd name="T10" fmla="*/ 5 w 235"/>
                <a:gd name="T11" fmla="*/ 197 h 265"/>
                <a:gd name="T12" fmla="*/ 75 w 235"/>
                <a:gd name="T13" fmla="*/ 12 h 265"/>
                <a:gd name="T14" fmla="*/ 79 w 235"/>
                <a:gd name="T15" fmla="*/ 0 h 265"/>
                <a:gd name="T16" fmla="*/ 92 w 235"/>
                <a:gd name="T17" fmla="*/ 4 h 265"/>
                <a:gd name="T18" fmla="*/ 113 w 235"/>
                <a:gd name="T19" fmla="*/ 12 h 265"/>
                <a:gd name="T20" fmla="*/ 224 w 235"/>
                <a:gd name="T21" fmla="*/ 54 h 265"/>
                <a:gd name="T22" fmla="*/ 232 w 235"/>
                <a:gd name="T23" fmla="*/ 71 h 265"/>
                <a:gd name="T24" fmla="*/ 162 w 235"/>
                <a:gd name="T25" fmla="*/ 256 h 265"/>
                <a:gd name="T26" fmla="*/ 150 w 235"/>
                <a:gd name="T27" fmla="*/ 265 h 265"/>
                <a:gd name="T28" fmla="*/ 142 w 235"/>
                <a:gd name="T29" fmla="*/ 223 h 265"/>
                <a:gd name="T30" fmla="*/ 135 w 235"/>
                <a:gd name="T31" fmla="*/ 231 h 265"/>
                <a:gd name="T32" fmla="*/ 142 w 235"/>
                <a:gd name="T33" fmla="*/ 238 h 265"/>
                <a:gd name="T34" fmla="*/ 150 w 235"/>
                <a:gd name="T35" fmla="*/ 231 h 265"/>
                <a:gd name="T36" fmla="*/ 142 w 235"/>
                <a:gd name="T37" fmla="*/ 22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5" h="265">
                  <a:moveTo>
                    <a:pt x="150" y="265"/>
                  </a:moveTo>
                  <a:cubicBezTo>
                    <a:pt x="148" y="265"/>
                    <a:pt x="147" y="265"/>
                    <a:pt x="145" y="264"/>
                  </a:cubicBezTo>
                  <a:cubicBezTo>
                    <a:pt x="34" y="222"/>
                    <a:pt x="34" y="222"/>
                    <a:pt x="34" y="222"/>
                  </a:cubicBezTo>
                  <a:cubicBezTo>
                    <a:pt x="13" y="214"/>
                    <a:pt x="13" y="214"/>
                    <a:pt x="13" y="214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5" y="197"/>
                    <a:pt x="5" y="197"/>
                    <a:pt x="5" y="197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92" y="4"/>
                    <a:pt x="92" y="4"/>
                    <a:pt x="92" y="4"/>
                  </a:cubicBezTo>
                  <a:cubicBezTo>
                    <a:pt x="113" y="12"/>
                    <a:pt x="113" y="12"/>
                    <a:pt x="113" y="12"/>
                  </a:cubicBezTo>
                  <a:cubicBezTo>
                    <a:pt x="224" y="54"/>
                    <a:pt x="224" y="54"/>
                    <a:pt x="224" y="54"/>
                  </a:cubicBezTo>
                  <a:cubicBezTo>
                    <a:pt x="231" y="57"/>
                    <a:pt x="235" y="65"/>
                    <a:pt x="232" y="71"/>
                  </a:cubicBezTo>
                  <a:cubicBezTo>
                    <a:pt x="162" y="256"/>
                    <a:pt x="162" y="256"/>
                    <a:pt x="162" y="256"/>
                  </a:cubicBezTo>
                  <a:cubicBezTo>
                    <a:pt x="160" y="262"/>
                    <a:pt x="155" y="265"/>
                    <a:pt x="150" y="265"/>
                  </a:cubicBezTo>
                  <a:moveTo>
                    <a:pt x="142" y="223"/>
                  </a:moveTo>
                  <a:cubicBezTo>
                    <a:pt x="138" y="223"/>
                    <a:pt x="135" y="226"/>
                    <a:pt x="135" y="231"/>
                  </a:cubicBezTo>
                  <a:cubicBezTo>
                    <a:pt x="135" y="235"/>
                    <a:pt x="138" y="238"/>
                    <a:pt x="142" y="238"/>
                  </a:cubicBezTo>
                  <a:cubicBezTo>
                    <a:pt x="147" y="238"/>
                    <a:pt x="150" y="235"/>
                    <a:pt x="150" y="231"/>
                  </a:cubicBezTo>
                  <a:cubicBezTo>
                    <a:pt x="150" y="226"/>
                    <a:pt x="147" y="223"/>
                    <a:pt x="142" y="223"/>
                  </a:cubicBezTo>
                </a:path>
              </a:pathLst>
            </a:custGeom>
            <a:solidFill>
              <a:srgbClr val="D0C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Oval 301">
              <a:extLst>
                <a:ext uri="{FF2B5EF4-FFF2-40B4-BE49-F238E27FC236}">
                  <a16:creationId xmlns:a16="http://schemas.microsoft.com/office/drawing/2014/main" id="{A246540B-7430-485D-BF8A-56FBA6EE1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8766" y="5101741"/>
              <a:ext cx="57055" cy="57055"/>
            </a:xfrm>
            <a:prstGeom prst="ellipse">
              <a:avLst/>
            </a:prstGeom>
            <a:solidFill>
              <a:srgbClr val="BEA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302">
              <a:extLst>
                <a:ext uri="{FF2B5EF4-FFF2-40B4-BE49-F238E27FC236}">
                  <a16:creationId xmlns:a16="http://schemas.microsoft.com/office/drawing/2014/main" id="{FDCB637C-1BA0-48B4-BB8B-A9ED84EA7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699" y="4234504"/>
              <a:ext cx="890059" cy="1015581"/>
            </a:xfrm>
            <a:custGeom>
              <a:avLst/>
              <a:gdLst>
                <a:gd name="T0" fmla="*/ 224 w 234"/>
                <a:gd name="T1" fmla="*/ 55 h 267"/>
                <a:gd name="T2" fmla="*/ 113 w 234"/>
                <a:gd name="T3" fmla="*/ 13 h 267"/>
                <a:gd name="T4" fmla="*/ 91 w 234"/>
                <a:gd name="T5" fmla="*/ 5 h 267"/>
                <a:gd name="T6" fmla="*/ 79 w 234"/>
                <a:gd name="T7" fmla="*/ 0 h 267"/>
                <a:gd name="T8" fmla="*/ 74 w 234"/>
                <a:gd name="T9" fmla="*/ 12 h 267"/>
                <a:gd name="T10" fmla="*/ 4 w 234"/>
                <a:gd name="T11" fmla="*/ 197 h 267"/>
                <a:gd name="T12" fmla="*/ 0 w 234"/>
                <a:gd name="T13" fmla="*/ 210 h 267"/>
                <a:gd name="T14" fmla="*/ 12 w 234"/>
                <a:gd name="T15" fmla="*/ 215 h 267"/>
                <a:gd name="T16" fmla="*/ 34 w 234"/>
                <a:gd name="T17" fmla="*/ 223 h 267"/>
                <a:gd name="T18" fmla="*/ 145 w 234"/>
                <a:gd name="T19" fmla="*/ 265 h 267"/>
                <a:gd name="T20" fmla="*/ 162 w 234"/>
                <a:gd name="T21" fmla="*/ 257 h 267"/>
                <a:gd name="T22" fmla="*/ 232 w 234"/>
                <a:gd name="T23" fmla="*/ 72 h 267"/>
                <a:gd name="T24" fmla="*/ 224 w 234"/>
                <a:gd name="T25" fmla="*/ 55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4" h="267">
                  <a:moveTo>
                    <a:pt x="224" y="55"/>
                  </a:moveTo>
                  <a:cubicBezTo>
                    <a:pt x="113" y="13"/>
                    <a:pt x="113" y="13"/>
                    <a:pt x="113" y="13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4" y="12"/>
                    <a:pt x="74" y="12"/>
                    <a:pt x="74" y="12"/>
                  </a:cubicBezTo>
                  <a:cubicBezTo>
                    <a:pt x="4" y="197"/>
                    <a:pt x="4" y="197"/>
                    <a:pt x="4" y="197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12" y="215"/>
                    <a:pt x="12" y="215"/>
                    <a:pt x="12" y="215"/>
                  </a:cubicBezTo>
                  <a:cubicBezTo>
                    <a:pt x="34" y="223"/>
                    <a:pt x="34" y="223"/>
                    <a:pt x="34" y="223"/>
                  </a:cubicBezTo>
                  <a:cubicBezTo>
                    <a:pt x="145" y="265"/>
                    <a:pt x="145" y="265"/>
                    <a:pt x="145" y="265"/>
                  </a:cubicBezTo>
                  <a:cubicBezTo>
                    <a:pt x="151" y="267"/>
                    <a:pt x="159" y="264"/>
                    <a:pt x="162" y="257"/>
                  </a:cubicBezTo>
                  <a:cubicBezTo>
                    <a:pt x="232" y="72"/>
                    <a:pt x="232" y="72"/>
                    <a:pt x="232" y="72"/>
                  </a:cubicBezTo>
                  <a:cubicBezTo>
                    <a:pt x="234" y="65"/>
                    <a:pt x="231" y="57"/>
                    <a:pt x="224" y="55"/>
                  </a:cubicBezTo>
                  <a:close/>
                </a:path>
              </a:pathLst>
            </a:custGeom>
            <a:solidFill>
              <a:srgbClr val="86D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303">
              <a:extLst>
                <a:ext uri="{FF2B5EF4-FFF2-40B4-BE49-F238E27FC236}">
                  <a16:creationId xmlns:a16="http://schemas.microsoft.com/office/drawing/2014/main" id="{70551618-6AE7-40BA-9975-B92E7D02EE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699" y="4234504"/>
              <a:ext cx="376564" cy="825397"/>
            </a:xfrm>
            <a:custGeom>
              <a:avLst/>
              <a:gdLst>
                <a:gd name="T0" fmla="*/ 40 w 198"/>
                <a:gd name="T1" fmla="*/ 434 h 434"/>
                <a:gd name="T2" fmla="*/ 0 w 198"/>
                <a:gd name="T3" fmla="*/ 420 h 434"/>
                <a:gd name="T4" fmla="*/ 158 w 198"/>
                <a:gd name="T5" fmla="*/ 0 h 434"/>
                <a:gd name="T6" fmla="*/ 198 w 198"/>
                <a:gd name="T7" fmla="*/ 16 h 434"/>
                <a:gd name="T8" fmla="*/ 40 w 198"/>
                <a:gd name="T9" fmla="*/ 434 h 434"/>
                <a:gd name="T10" fmla="*/ 40 w 198"/>
                <a:gd name="T11" fmla="*/ 434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" h="434">
                  <a:moveTo>
                    <a:pt x="40" y="434"/>
                  </a:moveTo>
                  <a:lnTo>
                    <a:pt x="0" y="420"/>
                  </a:lnTo>
                  <a:lnTo>
                    <a:pt x="158" y="0"/>
                  </a:lnTo>
                  <a:lnTo>
                    <a:pt x="198" y="16"/>
                  </a:lnTo>
                  <a:lnTo>
                    <a:pt x="40" y="434"/>
                  </a:lnTo>
                  <a:lnTo>
                    <a:pt x="40" y="434"/>
                  </a:lnTo>
                  <a:close/>
                </a:path>
              </a:pathLst>
            </a:custGeom>
            <a:solidFill>
              <a:srgbClr val="00BC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304">
              <a:extLst>
                <a:ext uri="{FF2B5EF4-FFF2-40B4-BE49-F238E27FC236}">
                  <a16:creationId xmlns:a16="http://schemas.microsoft.com/office/drawing/2014/main" id="{2D5506AE-3EC1-4E8C-974D-940E753D5A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03796" y="4626282"/>
              <a:ext cx="64663" cy="87485"/>
            </a:xfrm>
            <a:custGeom>
              <a:avLst/>
              <a:gdLst>
                <a:gd name="T0" fmla="*/ 10 w 17"/>
                <a:gd name="T1" fmla="*/ 4 h 23"/>
                <a:gd name="T2" fmla="*/ 7 w 17"/>
                <a:gd name="T3" fmla="*/ 12 h 23"/>
                <a:gd name="T4" fmla="*/ 9 w 17"/>
                <a:gd name="T5" fmla="*/ 12 h 23"/>
                <a:gd name="T6" fmla="*/ 11 w 17"/>
                <a:gd name="T7" fmla="*/ 11 h 23"/>
                <a:gd name="T8" fmla="*/ 12 w 17"/>
                <a:gd name="T9" fmla="*/ 8 h 23"/>
                <a:gd name="T10" fmla="*/ 11 w 17"/>
                <a:gd name="T11" fmla="*/ 5 h 23"/>
                <a:gd name="T12" fmla="*/ 10 w 17"/>
                <a:gd name="T13" fmla="*/ 4 h 23"/>
                <a:gd name="T14" fmla="*/ 16 w 17"/>
                <a:gd name="T15" fmla="*/ 9 h 23"/>
                <a:gd name="T16" fmla="*/ 15 w 17"/>
                <a:gd name="T17" fmla="*/ 12 h 23"/>
                <a:gd name="T18" fmla="*/ 8 w 17"/>
                <a:gd name="T19" fmla="*/ 15 h 23"/>
                <a:gd name="T20" fmla="*/ 6 w 17"/>
                <a:gd name="T21" fmla="*/ 15 h 23"/>
                <a:gd name="T22" fmla="*/ 3 w 17"/>
                <a:gd name="T23" fmla="*/ 23 h 23"/>
                <a:gd name="T24" fmla="*/ 0 w 17"/>
                <a:gd name="T25" fmla="*/ 21 h 23"/>
                <a:gd name="T26" fmla="*/ 8 w 17"/>
                <a:gd name="T27" fmla="*/ 0 h 23"/>
                <a:gd name="T28" fmla="*/ 13 w 17"/>
                <a:gd name="T29" fmla="*/ 2 h 23"/>
                <a:gd name="T30" fmla="*/ 16 w 17"/>
                <a:gd name="T31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" h="23">
                  <a:moveTo>
                    <a:pt x="10" y="4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0" y="13"/>
                    <a:pt x="11" y="12"/>
                    <a:pt x="11" y="11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3" y="6"/>
                    <a:pt x="13" y="5"/>
                    <a:pt x="11" y="5"/>
                  </a:cubicBezTo>
                  <a:cubicBezTo>
                    <a:pt x="10" y="4"/>
                    <a:pt x="10" y="4"/>
                    <a:pt x="10" y="4"/>
                  </a:cubicBezTo>
                  <a:close/>
                  <a:moveTo>
                    <a:pt x="16" y="9"/>
                  </a:moveTo>
                  <a:cubicBezTo>
                    <a:pt x="15" y="12"/>
                    <a:pt x="15" y="12"/>
                    <a:pt x="15" y="12"/>
                  </a:cubicBezTo>
                  <a:cubicBezTo>
                    <a:pt x="13" y="15"/>
                    <a:pt x="11" y="16"/>
                    <a:pt x="8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6" y="3"/>
                    <a:pt x="17" y="6"/>
                    <a:pt x="16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305">
              <a:extLst>
                <a:ext uri="{FF2B5EF4-FFF2-40B4-BE49-F238E27FC236}">
                  <a16:creationId xmlns:a16="http://schemas.microsoft.com/office/drawing/2014/main" id="{EF82E1DB-CC6A-4FD3-961B-A7B18008D3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41834" y="4645300"/>
              <a:ext cx="60858" cy="95092"/>
            </a:xfrm>
            <a:custGeom>
              <a:avLst/>
              <a:gdLst>
                <a:gd name="T0" fmla="*/ 14 w 32"/>
                <a:gd name="T1" fmla="*/ 30 h 50"/>
                <a:gd name="T2" fmla="*/ 20 w 32"/>
                <a:gd name="T3" fmla="*/ 32 h 50"/>
                <a:gd name="T4" fmla="*/ 24 w 32"/>
                <a:gd name="T5" fmla="*/ 10 h 50"/>
                <a:gd name="T6" fmla="*/ 14 w 32"/>
                <a:gd name="T7" fmla="*/ 30 h 50"/>
                <a:gd name="T8" fmla="*/ 14 w 32"/>
                <a:gd name="T9" fmla="*/ 30 h 50"/>
                <a:gd name="T10" fmla="*/ 24 w 32"/>
                <a:gd name="T11" fmla="*/ 50 h 50"/>
                <a:gd name="T12" fmla="*/ 16 w 32"/>
                <a:gd name="T13" fmla="*/ 46 h 50"/>
                <a:gd name="T14" fmla="*/ 18 w 32"/>
                <a:gd name="T15" fmla="*/ 38 h 50"/>
                <a:gd name="T16" fmla="*/ 10 w 32"/>
                <a:gd name="T17" fmla="*/ 36 h 50"/>
                <a:gd name="T18" fmla="*/ 6 w 32"/>
                <a:gd name="T19" fmla="*/ 42 h 50"/>
                <a:gd name="T20" fmla="*/ 0 w 32"/>
                <a:gd name="T21" fmla="*/ 40 h 50"/>
                <a:gd name="T22" fmla="*/ 22 w 32"/>
                <a:gd name="T23" fmla="*/ 0 h 50"/>
                <a:gd name="T24" fmla="*/ 32 w 32"/>
                <a:gd name="T25" fmla="*/ 4 h 50"/>
                <a:gd name="T26" fmla="*/ 24 w 32"/>
                <a:gd name="T27" fmla="*/ 50 h 50"/>
                <a:gd name="T28" fmla="*/ 24 w 32"/>
                <a:gd name="T2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" h="50">
                  <a:moveTo>
                    <a:pt x="14" y="30"/>
                  </a:moveTo>
                  <a:lnTo>
                    <a:pt x="20" y="32"/>
                  </a:lnTo>
                  <a:lnTo>
                    <a:pt x="24" y="10"/>
                  </a:lnTo>
                  <a:lnTo>
                    <a:pt x="14" y="30"/>
                  </a:lnTo>
                  <a:lnTo>
                    <a:pt x="14" y="30"/>
                  </a:lnTo>
                  <a:close/>
                  <a:moveTo>
                    <a:pt x="24" y="50"/>
                  </a:moveTo>
                  <a:lnTo>
                    <a:pt x="16" y="46"/>
                  </a:lnTo>
                  <a:lnTo>
                    <a:pt x="18" y="38"/>
                  </a:lnTo>
                  <a:lnTo>
                    <a:pt x="10" y="36"/>
                  </a:lnTo>
                  <a:lnTo>
                    <a:pt x="6" y="42"/>
                  </a:lnTo>
                  <a:lnTo>
                    <a:pt x="0" y="40"/>
                  </a:lnTo>
                  <a:lnTo>
                    <a:pt x="22" y="0"/>
                  </a:lnTo>
                  <a:lnTo>
                    <a:pt x="32" y="4"/>
                  </a:lnTo>
                  <a:lnTo>
                    <a:pt x="24" y="50"/>
                  </a:lnTo>
                  <a:lnTo>
                    <a:pt x="24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306">
              <a:extLst>
                <a:ext uri="{FF2B5EF4-FFF2-40B4-BE49-F238E27FC236}">
                  <a16:creationId xmlns:a16="http://schemas.microsoft.com/office/drawing/2014/main" id="{667AB387-3959-4D8F-BAEE-7850F6A104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281" y="4660515"/>
              <a:ext cx="64663" cy="95092"/>
            </a:xfrm>
            <a:custGeom>
              <a:avLst/>
              <a:gdLst>
                <a:gd name="T0" fmla="*/ 13 w 17"/>
                <a:gd name="T1" fmla="*/ 1 h 25"/>
                <a:gd name="T2" fmla="*/ 16 w 17"/>
                <a:gd name="T3" fmla="*/ 9 h 25"/>
                <a:gd name="T4" fmla="*/ 16 w 17"/>
                <a:gd name="T5" fmla="*/ 9 h 25"/>
                <a:gd name="T6" fmla="*/ 12 w 17"/>
                <a:gd name="T7" fmla="*/ 8 h 25"/>
                <a:gd name="T8" fmla="*/ 13 w 17"/>
                <a:gd name="T9" fmla="*/ 7 h 25"/>
                <a:gd name="T10" fmla="*/ 12 w 17"/>
                <a:gd name="T11" fmla="*/ 4 h 25"/>
                <a:gd name="T12" fmla="*/ 9 w 17"/>
                <a:gd name="T13" fmla="*/ 6 h 25"/>
                <a:gd name="T14" fmla="*/ 12 w 17"/>
                <a:gd name="T15" fmla="*/ 20 h 25"/>
                <a:gd name="T16" fmla="*/ 5 w 17"/>
                <a:gd name="T17" fmla="*/ 23 h 25"/>
                <a:gd name="T18" fmla="*/ 2 w 17"/>
                <a:gd name="T19" fmla="*/ 16 h 25"/>
                <a:gd name="T20" fmla="*/ 2 w 17"/>
                <a:gd name="T21" fmla="*/ 15 h 25"/>
                <a:gd name="T22" fmla="*/ 5 w 17"/>
                <a:gd name="T23" fmla="*/ 16 h 25"/>
                <a:gd name="T24" fmla="*/ 5 w 17"/>
                <a:gd name="T25" fmla="*/ 17 h 25"/>
                <a:gd name="T26" fmla="*/ 6 w 17"/>
                <a:gd name="T27" fmla="*/ 20 h 25"/>
                <a:gd name="T28" fmla="*/ 8 w 17"/>
                <a:gd name="T29" fmla="*/ 19 h 25"/>
                <a:gd name="T30" fmla="*/ 6 w 17"/>
                <a:gd name="T31" fmla="*/ 5 h 25"/>
                <a:gd name="T32" fmla="*/ 13 w 17"/>
                <a:gd name="T33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13" y="1"/>
                  </a:moveTo>
                  <a:cubicBezTo>
                    <a:pt x="16" y="3"/>
                    <a:pt x="17" y="5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6"/>
                    <a:pt x="13" y="5"/>
                    <a:pt x="12" y="4"/>
                  </a:cubicBezTo>
                  <a:cubicBezTo>
                    <a:pt x="11" y="4"/>
                    <a:pt x="10" y="4"/>
                    <a:pt x="9" y="6"/>
                  </a:cubicBezTo>
                  <a:cubicBezTo>
                    <a:pt x="8" y="10"/>
                    <a:pt x="14" y="14"/>
                    <a:pt x="12" y="20"/>
                  </a:cubicBezTo>
                  <a:cubicBezTo>
                    <a:pt x="10" y="23"/>
                    <a:pt x="8" y="25"/>
                    <a:pt x="5" y="23"/>
                  </a:cubicBezTo>
                  <a:cubicBezTo>
                    <a:pt x="1" y="22"/>
                    <a:pt x="0" y="19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4" y="19"/>
                    <a:pt x="5" y="20"/>
                    <a:pt x="6" y="20"/>
                  </a:cubicBezTo>
                  <a:cubicBezTo>
                    <a:pt x="7" y="21"/>
                    <a:pt x="8" y="20"/>
                    <a:pt x="8" y="19"/>
                  </a:cubicBezTo>
                  <a:cubicBezTo>
                    <a:pt x="10" y="14"/>
                    <a:pt x="4" y="11"/>
                    <a:pt x="6" y="5"/>
                  </a:cubicBezTo>
                  <a:cubicBezTo>
                    <a:pt x="7" y="1"/>
                    <a:pt x="10" y="0"/>
                    <a:pt x="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307">
              <a:extLst>
                <a:ext uri="{FF2B5EF4-FFF2-40B4-BE49-F238E27FC236}">
                  <a16:creationId xmlns:a16="http://schemas.microsoft.com/office/drawing/2014/main" id="{35A58E62-FDBD-424E-9284-A367A439A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925" y="4675730"/>
              <a:ext cx="64663" cy="95092"/>
            </a:xfrm>
            <a:custGeom>
              <a:avLst/>
              <a:gdLst>
                <a:gd name="T0" fmla="*/ 12 w 17"/>
                <a:gd name="T1" fmla="*/ 2 h 25"/>
                <a:gd name="T2" fmla="*/ 15 w 17"/>
                <a:gd name="T3" fmla="*/ 9 h 25"/>
                <a:gd name="T4" fmla="*/ 15 w 17"/>
                <a:gd name="T5" fmla="*/ 10 h 25"/>
                <a:gd name="T6" fmla="*/ 12 w 17"/>
                <a:gd name="T7" fmla="*/ 8 h 25"/>
                <a:gd name="T8" fmla="*/ 12 w 17"/>
                <a:gd name="T9" fmla="*/ 8 h 25"/>
                <a:gd name="T10" fmla="*/ 11 w 17"/>
                <a:gd name="T11" fmla="*/ 5 h 25"/>
                <a:gd name="T12" fmla="*/ 9 w 17"/>
                <a:gd name="T13" fmla="*/ 6 h 25"/>
                <a:gd name="T14" fmla="*/ 11 w 17"/>
                <a:gd name="T15" fmla="*/ 20 h 25"/>
                <a:gd name="T16" fmla="*/ 4 w 17"/>
                <a:gd name="T17" fmla="*/ 24 h 25"/>
                <a:gd name="T18" fmla="*/ 1 w 17"/>
                <a:gd name="T19" fmla="*/ 16 h 25"/>
                <a:gd name="T20" fmla="*/ 2 w 17"/>
                <a:gd name="T21" fmla="*/ 15 h 25"/>
                <a:gd name="T22" fmla="*/ 5 w 17"/>
                <a:gd name="T23" fmla="*/ 16 h 25"/>
                <a:gd name="T24" fmla="*/ 4 w 17"/>
                <a:gd name="T25" fmla="*/ 18 h 25"/>
                <a:gd name="T26" fmla="*/ 5 w 17"/>
                <a:gd name="T27" fmla="*/ 20 h 25"/>
                <a:gd name="T28" fmla="*/ 8 w 17"/>
                <a:gd name="T29" fmla="*/ 19 h 25"/>
                <a:gd name="T30" fmla="*/ 5 w 17"/>
                <a:gd name="T31" fmla="*/ 5 h 25"/>
                <a:gd name="T32" fmla="*/ 12 w 17"/>
                <a:gd name="T3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12" y="2"/>
                  </a:moveTo>
                  <a:cubicBezTo>
                    <a:pt x="16" y="3"/>
                    <a:pt x="17" y="5"/>
                    <a:pt x="15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3" y="6"/>
                    <a:pt x="12" y="5"/>
                    <a:pt x="11" y="5"/>
                  </a:cubicBezTo>
                  <a:cubicBezTo>
                    <a:pt x="10" y="4"/>
                    <a:pt x="9" y="5"/>
                    <a:pt x="9" y="6"/>
                  </a:cubicBezTo>
                  <a:cubicBezTo>
                    <a:pt x="7" y="11"/>
                    <a:pt x="14" y="14"/>
                    <a:pt x="11" y="20"/>
                  </a:cubicBezTo>
                  <a:cubicBezTo>
                    <a:pt x="10" y="24"/>
                    <a:pt x="7" y="25"/>
                    <a:pt x="4" y="24"/>
                  </a:cubicBezTo>
                  <a:cubicBezTo>
                    <a:pt x="1" y="22"/>
                    <a:pt x="0" y="20"/>
                    <a:pt x="1" y="16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9"/>
                    <a:pt x="4" y="20"/>
                    <a:pt x="5" y="20"/>
                  </a:cubicBezTo>
                  <a:cubicBezTo>
                    <a:pt x="6" y="21"/>
                    <a:pt x="7" y="21"/>
                    <a:pt x="8" y="19"/>
                  </a:cubicBezTo>
                  <a:cubicBezTo>
                    <a:pt x="9" y="15"/>
                    <a:pt x="3" y="11"/>
                    <a:pt x="5" y="5"/>
                  </a:cubicBezTo>
                  <a:cubicBezTo>
                    <a:pt x="7" y="2"/>
                    <a:pt x="9" y="0"/>
                    <a:pt x="12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308">
              <a:extLst>
                <a:ext uri="{FF2B5EF4-FFF2-40B4-BE49-F238E27FC236}">
                  <a16:creationId xmlns:a16="http://schemas.microsoft.com/office/drawing/2014/main" id="{3DAAFCDA-2286-4768-895A-811167C21B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8766" y="4694748"/>
              <a:ext cx="68466" cy="83681"/>
            </a:xfrm>
            <a:custGeom>
              <a:avLst/>
              <a:gdLst>
                <a:gd name="T0" fmla="*/ 11 w 18"/>
                <a:gd name="T1" fmla="*/ 4 h 22"/>
                <a:gd name="T2" fmla="*/ 8 w 18"/>
                <a:gd name="T3" fmla="*/ 11 h 22"/>
                <a:gd name="T4" fmla="*/ 9 w 18"/>
                <a:gd name="T5" fmla="*/ 12 h 22"/>
                <a:gd name="T6" fmla="*/ 12 w 18"/>
                <a:gd name="T7" fmla="*/ 10 h 22"/>
                <a:gd name="T8" fmla="*/ 13 w 18"/>
                <a:gd name="T9" fmla="*/ 7 h 22"/>
                <a:gd name="T10" fmla="*/ 12 w 18"/>
                <a:gd name="T11" fmla="*/ 4 h 22"/>
                <a:gd name="T12" fmla="*/ 11 w 18"/>
                <a:gd name="T13" fmla="*/ 4 h 22"/>
                <a:gd name="T14" fmla="*/ 16 w 18"/>
                <a:gd name="T15" fmla="*/ 9 h 22"/>
                <a:gd name="T16" fmla="*/ 15 w 18"/>
                <a:gd name="T17" fmla="*/ 11 h 22"/>
                <a:gd name="T18" fmla="*/ 8 w 18"/>
                <a:gd name="T19" fmla="*/ 15 h 22"/>
                <a:gd name="T20" fmla="*/ 7 w 18"/>
                <a:gd name="T21" fmla="*/ 14 h 22"/>
                <a:gd name="T22" fmla="*/ 4 w 18"/>
                <a:gd name="T23" fmla="*/ 22 h 22"/>
                <a:gd name="T24" fmla="*/ 0 w 18"/>
                <a:gd name="T25" fmla="*/ 21 h 22"/>
                <a:gd name="T26" fmla="*/ 8 w 18"/>
                <a:gd name="T27" fmla="*/ 0 h 22"/>
                <a:gd name="T28" fmla="*/ 13 w 18"/>
                <a:gd name="T29" fmla="*/ 1 h 22"/>
                <a:gd name="T30" fmla="*/ 16 w 18"/>
                <a:gd name="T31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" h="22">
                  <a:moveTo>
                    <a:pt x="11" y="4"/>
                  </a:moveTo>
                  <a:cubicBezTo>
                    <a:pt x="8" y="11"/>
                    <a:pt x="8" y="11"/>
                    <a:pt x="8" y="11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0" y="12"/>
                    <a:pt x="11" y="12"/>
                    <a:pt x="12" y="10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4" y="6"/>
                    <a:pt x="13" y="5"/>
                    <a:pt x="12" y="4"/>
                  </a:cubicBezTo>
                  <a:cubicBezTo>
                    <a:pt x="11" y="4"/>
                    <a:pt x="11" y="4"/>
                    <a:pt x="11" y="4"/>
                  </a:cubicBezTo>
                  <a:close/>
                  <a:moveTo>
                    <a:pt x="16" y="9"/>
                  </a:moveTo>
                  <a:cubicBezTo>
                    <a:pt x="15" y="11"/>
                    <a:pt x="15" y="11"/>
                    <a:pt x="15" y="11"/>
                  </a:cubicBezTo>
                  <a:cubicBezTo>
                    <a:pt x="14" y="15"/>
                    <a:pt x="12" y="16"/>
                    <a:pt x="8" y="1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7" y="3"/>
                    <a:pt x="18" y="5"/>
                    <a:pt x="16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309">
              <a:extLst>
                <a:ext uri="{FF2B5EF4-FFF2-40B4-BE49-F238E27FC236}">
                  <a16:creationId xmlns:a16="http://schemas.microsoft.com/office/drawing/2014/main" id="{22B85D7F-05AD-4081-93D8-B4C787F141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4409" y="4709963"/>
              <a:ext cx="64663" cy="95092"/>
            </a:xfrm>
            <a:custGeom>
              <a:avLst/>
              <a:gdLst>
                <a:gd name="T0" fmla="*/ 5 w 17"/>
                <a:gd name="T1" fmla="*/ 18 h 25"/>
                <a:gd name="T2" fmla="*/ 6 w 17"/>
                <a:gd name="T3" fmla="*/ 20 h 25"/>
                <a:gd name="T4" fmla="*/ 8 w 17"/>
                <a:gd name="T5" fmla="*/ 19 h 25"/>
                <a:gd name="T6" fmla="*/ 13 w 17"/>
                <a:gd name="T7" fmla="*/ 7 h 25"/>
                <a:gd name="T8" fmla="*/ 12 w 17"/>
                <a:gd name="T9" fmla="*/ 5 h 25"/>
                <a:gd name="T10" fmla="*/ 9 w 17"/>
                <a:gd name="T11" fmla="*/ 6 h 25"/>
                <a:gd name="T12" fmla="*/ 5 w 17"/>
                <a:gd name="T13" fmla="*/ 18 h 25"/>
                <a:gd name="T14" fmla="*/ 6 w 17"/>
                <a:gd name="T15" fmla="*/ 5 h 25"/>
                <a:gd name="T16" fmla="*/ 13 w 17"/>
                <a:gd name="T17" fmla="*/ 1 h 25"/>
                <a:gd name="T18" fmla="*/ 16 w 17"/>
                <a:gd name="T19" fmla="*/ 9 h 25"/>
                <a:gd name="T20" fmla="*/ 12 w 17"/>
                <a:gd name="T21" fmla="*/ 20 h 25"/>
                <a:gd name="T22" fmla="*/ 5 w 17"/>
                <a:gd name="T23" fmla="*/ 23 h 25"/>
                <a:gd name="T24" fmla="*/ 1 w 17"/>
                <a:gd name="T25" fmla="*/ 16 h 25"/>
                <a:gd name="T26" fmla="*/ 6 w 17"/>
                <a:gd name="T27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5">
                  <a:moveTo>
                    <a:pt x="5" y="18"/>
                  </a:moveTo>
                  <a:cubicBezTo>
                    <a:pt x="4" y="19"/>
                    <a:pt x="5" y="20"/>
                    <a:pt x="6" y="20"/>
                  </a:cubicBezTo>
                  <a:cubicBezTo>
                    <a:pt x="7" y="21"/>
                    <a:pt x="8" y="20"/>
                    <a:pt x="8" y="19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6"/>
                    <a:pt x="13" y="5"/>
                    <a:pt x="12" y="5"/>
                  </a:cubicBezTo>
                  <a:cubicBezTo>
                    <a:pt x="11" y="4"/>
                    <a:pt x="10" y="4"/>
                    <a:pt x="9" y="6"/>
                  </a:cubicBezTo>
                  <a:cubicBezTo>
                    <a:pt x="5" y="18"/>
                    <a:pt x="5" y="18"/>
                    <a:pt x="5" y="18"/>
                  </a:cubicBezTo>
                  <a:close/>
                  <a:moveTo>
                    <a:pt x="6" y="5"/>
                  </a:moveTo>
                  <a:cubicBezTo>
                    <a:pt x="7" y="1"/>
                    <a:pt x="9" y="0"/>
                    <a:pt x="13" y="1"/>
                  </a:cubicBezTo>
                  <a:cubicBezTo>
                    <a:pt x="16" y="3"/>
                    <a:pt x="17" y="5"/>
                    <a:pt x="16" y="9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0" y="23"/>
                    <a:pt x="8" y="25"/>
                    <a:pt x="5" y="23"/>
                  </a:cubicBezTo>
                  <a:cubicBezTo>
                    <a:pt x="1" y="22"/>
                    <a:pt x="0" y="20"/>
                    <a:pt x="1" y="16"/>
                  </a:cubicBezTo>
                  <a:cubicBezTo>
                    <a:pt x="6" y="5"/>
                    <a:pt x="6" y="5"/>
                    <a:pt x="6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310">
              <a:extLst>
                <a:ext uri="{FF2B5EF4-FFF2-40B4-BE49-F238E27FC236}">
                  <a16:creationId xmlns:a16="http://schemas.microsoft.com/office/drawing/2014/main" id="{FCE5B82A-EAD8-45F4-A7C3-FF07CF8934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70053" y="4725177"/>
              <a:ext cx="64663" cy="98896"/>
            </a:xfrm>
            <a:custGeom>
              <a:avLst/>
              <a:gdLst>
                <a:gd name="T0" fmla="*/ 10 w 17"/>
                <a:gd name="T1" fmla="*/ 5 h 26"/>
                <a:gd name="T2" fmla="*/ 8 w 17"/>
                <a:gd name="T3" fmla="*/ 11 h 26"/>
                <a:gd name="T4" fmla="*/ 9 w 17"/>
                <a:gd name="T5" fmla="*/ 12 h 26"/>
                <a:gd name="T6" fmla="*/ 12 w 17"/>
                <a:gd name="T7" fmla="*/ 10 h 26"/>
                <a:gd name="T8" fmla="*/ 13 w 17"/>
                <a:gd name="T9" fmla="*/ 8 h 26"/>
                <a:gd name="T10" fmla="*/ 12 w 17"/>
                <a:gd name="T11" fmla="*/ 5 h 26"/>
                <a:gd name="T12" fmla="*/ 10 w 17"/>
                <a:gd name="T13" fmla="*/ 5 h 26"/>
                <a:gd name="T14" fmla="*/ 7 w 17"/>
                <a:gd name="T15" fmla="*/ 25 h 26"/>
                <a:gd name="T16" fmla="*/ 8 w 17"/>
                <a:gd name="T17" fmla="*/ 22 h 26"/>
                <a:gd name="T18" fmla="*/ 9 w 17"/>
                <a:gd name="T19" fmla="*/ 18 h 26"/>
                <a:gd name="T20" fmla="*/ 8 w 17"/>
                <a:gd name="T21" fmla="*/ 15 h 26"/>
                <a:gd name="T22" fmla="*/ 7 w 17"/>
                <a:gd name="T23" fmla="*/ 14 h 26"/>
                <a:gd name="T24" fmla="*/ 3 w 17"/>
                <a:gd name="T25" fmla="*/ 23 h 26"/>
                <a:gd name="T26" fmla="*/ 0 w 17"/>
                <a:gd name="T27" fmla="*/ 22 h 26"/>
                <a:gd name="T28" fmla="*/ 8 w 17"/>
                <a:gd name="T29" fmla="*/ 0 h 26"/>
                <a:gd name="T30" fmla="*/ 13 w 17"/>
                <a:gd name="T31" fmla="*/ 2 h 26"/>
                <a:gd name="T32" fmla="*/ 16 w 17"/>
                <a:gd name="T33" fmla="*/ 9 h 26"/>
                <a:gd name="T34" fmla="*/ 16 w 17"/>
                <a:gd name="T35" fmla="*/ 11 h 26"/>
                <a:gd name="T36" fmla="*/ 12 w 17"/>
                <a:gd name="T37" fmla="*/ 14 h 26"/>
                <a:gd name="T38" fmla="*/ 12 w 17"/>
                <a:gd name="T39" fmla="*/ 20 h 26"/>
                <a:gd name="T40" fmla="*/ 11 w 17"/>
                <a:gd name="T41" fmla="*/ 23 h 26"/>
                <a:gd name="T42" fmla="*/ 10 w 17"/>
                <a:gd name="T43" fmla="*/ 26 h 26"/>
                <a:gd name="T44" fmla="*/ 7 w 17"/>
                <a:gd name="T45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" h="26">
                  <a:moveTo>
                    <a:pt x="10" y="5"/>
                  </a:moveTo>
                  <a:cubicBezTo>
                    <a:pt x="8" y="11"/>
                    <a:pt x="8" y="11"/>
                    <a:pt x="8" y="11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0" y="12"/>
                    <a:pt x="11" y="12"/>
                    <a:pt x="12" y="10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7"/>
                    <a:pt x="13" y="6"/>
                    <a:pt x="12" y="5"/>
                  </a:cubicBezTo>
                  <a:cubicBezTo>
                    <a:pt x="10" y="5"/>
                    <a:pt x="10" y="5"/>
                    <a:pt x="10" y="5"/>
                  </a:cubicBezTo>
                  <a:close/>
                  <a:moveTo>
                    <a:pt x="7" y="25"/>
                  </a:moveTo>
                  <a:cubicBezTo>
                    <a:pt x="7" y="24"/>
                    <a:pt x="7" y="24"/>
                    <a:pt x="8" y="22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10" y="16"/>
                    <a:pt x="9" y="15"/>
                    <a:pt x="8" y="1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7" y="4"/>
                    <a:pt x="17" y="6"/>
                    <a:pt x="16" y="9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3"/>
                    <a:pt x="14" y="14"/>
                    <a:pt x="12" y="14"/>
                  </a:cubicBezTo>
                  <a:cubicBezTo>
                    <a:pt x="13" y="16"/>
                    <a:pt x="13" y="18"/>
                    <a:pt x="12" y="20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4"/>
                    <a:pt x="10" y="25"/>
                    <a:pt x="10" y="26"/>
                  </a:cubicBezTo>
                  <a:cubicBezTo>
                    <a:pt x="7" y="25"/>
                    <a:pt x="7" y="25"/>
                    <a:pt x="7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311">
              <a:extLst>
                <a:ext uri="{FF2B5EF4-FFF2-40B4-BE49-F238E27FC236}">
                  <a16:creationId xmlns:a16="http://schemas.microsoft.com/office/drawing/2014/main" id="{8B64F792-CD5A-4BDA-B473-0C0D62604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7108" y="4744196"/>
              <a:ext cx="57055" cy="91288"/>
            </a:xfrm>
            <a:custGeom>
              <a:avLst/>
              <a:gdLst>
                <a:gd name="T0" fmla="*/ 8 w 30"/>
                <a:gd name="T1" fmla="*/ 0 h 48"/>
                <a:gd name="T2" fmla="*/ 30 w 30"/>
                <a:gd name="T3" fmla="*/ 8 h 48"/>
                <a:gd name="T4" fmla="*/ 28 w 30"/>
                <a:gd name="T5" fmla="*/ 14 h 48"/>
                <a:gd name="T6" fmla="*/ 20 w 30"/>
                <a:gd name="T7" fmla="*/ 10 h 48"/>
                <a:gd name="T8" fmla="*/ 6 w 30"/>
                <a:gd name="T9" fmla="*/ 48 h 48"/>
                <a:gd name="T10" fmla="*/ 0 w 30"/>
                <a:gd name="T11" fmla="*/ 46 h 48"/>
                <a:gd name="T12" fmla="*/ 14 w 30"/>
                <a:gd name="T13" fmla="*/ 8 h 48"/>
                <a:gd name="T14" fmla="*/ 6 w 30"/>
                <a:gd name="T15" fmla="*/ 6 h 48"/>
                <a:gd name="T16" fmla="*/ 8 w 30"/>
                <a:gd name="T17" fmla="*/ 0 h 48"/>
                <a:gd name="T18" fmla="*/ 8 w 30"/>
                <a:gd name="T1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48">
                  <a:moveTo>
                    <a:pt x="8" y="0"/>
                  </a:moveTo>
                  <a:lnTo>
                    <a:pt x="30" y="8"/>
                  </a:lnTo>
                  <a:lnTo>
                    <a:pt x="28" y="14"/>
                  </a:lnTo>
                  <a:lnTo>
                    <a:pt x="20" y="10"/>
                  </a:lnTo>
                  <a:lnTo>
                    <a:pt x="6" y="48"/>
                  </a:lnTo>
                  <a:lnTo>
                    <a:pt x="0" y="46"/>
                  </a:lnTo>
                  <a:lnTo>
                    <a:pt x="14" y="8"/>
                  </a:lnTo>
                  <a:lnTo>
                    <a:pt x="6" y="6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312">
              <a:extLst>
                <a:ext uri="{FF2B5EF4-FFF2-40B4-BE49-F238E27FC236}">
                  <a16:creationId xmlns:a16="http://schemas.microsoft.com/office/drawing/2014/main" id="{011CD87A-E715-475E-8CAA-485BE7D8A8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9563" y="4793643"/>
              <a:ext cx="338526" cy="159754"/>
            </a:xfrm>
            <a:custGeom>
              <a:avLst/>
              <a:gdLst>
                <a:gd name="T0" fmla="*/ 170 w 178"/>
                <a:gd name="T1" fmla="*/ 84 h 84"/>
                <a:gd name="T2" fmla="*/ 0 w 178"/>
                <a:gd name="T3" fmla="*/ 20 h 84"/>
                <a:gd name="T4" fmla="*/ 8 w 178"/>
                <a:gd name="T5" fmla="*/ 0 h 84"/>
                <a:gd name="T6" fmla="*/ 178 w 178"/>
                <a:gd name="T7" fmla="*/ 64 h 84"/>
                <a:gd name="T8" fmla="*/ 170 w 178"/>
                <a:gd name="T9" fmla="*/ 84 h 84"/>
                <a:gd name="T10" fmla="*/ 170 w 178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8" h="84">
                  <a:moveTo>
                    <a:pt x="170" y="84"/>
                  </a:moveTo>
                  <a:lnTo>
                    <a:pt x="0" y="20"/>
                  </a:lnTo>
                  <a:lnTo>
                    <a:pt x="8" y="0"/>
                  </a:lnTo>
                  <a:lnTo>
                    <a:pt x="178" y="64"/>
                  </a:lnTo>
                  <a:lnTo>
                    <a:pt x="170" y="84"/>
                  </a:lnTo>
                  <a:lnTo>
                    <a:pt x="170" y="84"/>
                  </a:lnTo>
                  <a:close/>
                </a:path>
              </a:pathLst>
            </a:custGeom>
            <a:solidFill>
              <a:srgbClr val="00BC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313">
              <a:extLst>
                <a:ext uri="{FF2B5EF4-FFF2-40B4-BE49-F238E27FC236}">
                  <a16:creationId xmlns:a16="http://schemas.microsoft.com/office/drawing/2014/main" id="{A9EA3720-0F3C-45DF-AFFE-732719E2B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0116" y="4839287"/>
              <a:ext cx="395582" cy="182576"/>
            </a:xfrm>
            <a:custGeom>
              <a:avLst/>
              <a:gdLst>
                <a:gd name="T0" fmla="*/ 200 w 208"/>
                <a:gd name="T1" fmla="*/ 96 h 96"/>
                <a:gd name="T2" fmla="*/ 0 w 208"/>
                <a:gd name="T3" fmla="*/ 20 h 96"/>
                <a:gd name="T4" fmla="*/ 8 w 208"/>
                <a:gd name="T5" fmla="*/ 0 h 96"/>
                <a:gd name="T6" fmla="*/ 208 w 208"/>
                <a:gd name="T7" fmla="*/ 76 h 96"/>
                <a:gd name="T8" fmla="*/ 200 w 208"/>
                <a:gd name="T9" fmla="*/ 96 h 96"/>
                <a:gd name="T10" fmla="*/ 200 w 208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96">
                  <a:moveTo>
                    <a:pt x="200" y="96"/>
                  </a:moveTo>
                  <a:lnTo>
                    <a:pt x="0" y="20"/>
                  </a:lnTo>
                  <a:lnTo>
                    <a:pt x="8" y="0"/>
                  </a:lnTo>
                  <a:lnTo>
                    <a:pt x="208" y="76"/>
                  </a:lnTo>
                  <a:lnTo>
                    <a:pt x="200" y="96"/>
                  </a:lnTo>
                  <a:lnTo>
                    <a:pt x="200" y="96"/>
                  </a:lnTo>
                  <a:close/>
                </a:path>
              </a:pathLst>
            </a:custGeom>
            <a:solidFill>
              <a:srgbClr val="00BC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314">
              <a:extLst>
                <a:ext uri="{FF2B5EF4-FFF2-40B4-BE49-F238E27FC236}">
                  <a16:creationId xmlns:a16="http://schemas.microsoft.com/office/drawing/2014/main" id="{213E783A-8F9E-40AF-9CA5-E41C9ED53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1527" y="4443706"/>
              <a:ext cx="1228586" cy="882452"/>
            </a:xfrm>
            <a:custGeom>
              <a:avLst/>
              <a:gdLst>
                <a:gd name="T0" fmla="*/ 646 w 646"/>
                <a:gd name="T1" fmla="*/ 188 h 464"/>
                <a:gd name="T2" fmla="*/ 96 w 646"/>
                <a:gd name="T3" fmla="*/ 464 h 464"/>
                <a:gd name="T4" fmla="*/ 0 w 646"/>
                <a:gd name="T5" fmla="*/ 274 h 464"/>
                <a:gd name="T6" fmla="*/ 550 w 646"/>
                <a:gd name="T7" fmla="*/ 0 h 464"/>
                <a:gd name="T8" fmla="*/ 646 w 646"/>
                <a:gd name="T9" fmla="*/ 188 h 464"/>
                <a:gd name="T10" fmla="*/ 646 w 646"/>
                <a:gd name="T11" fmla="*/ 188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6" h="464">
                  <a:moveTo>
                    <a:pt x="646" y="188"/>
                  </a:moveTo>
                  <a:lnTo>
                    <a:pt x="96" y="464"/>
                  </a:lnTo>
                  <a:lnTo>
                    <a:pt x="0" y="274"/>
                  </a:lnTo>
                  <a:lnTo>
                    <a:pt x="550" y="0"/>
                  </a:lnTo>
                  <a:lnTo>
                    <a:pt x="646" y="188"/>
                  </a:lnTo>
                  <a:lnTo>
                    <a:pt x="646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315">
              <a:extLst>
                <a:ext uri="{FF2B5EF4-FFF2-40B4-BE49-F238E27FC236}">
                  <a16:creationId xmlns:a16="http://schemas.microsoft.com/office/drawing/2014/main" id="{28F70E3B-B340-493E-B64B-7C60398F7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0727" y="4443706"/>
              <a:ext cx="399386" cy="467852"/>
            </a:xfrm>
            <a:custGeom>
              <a:avLst/>
              <a:gdLst>
                <a:gd name="T0" fmla="*/ 94 w 210"/>
                <a:gd name="T1" fmla="*/ 246 h 246"/>
                <a:gd name="T2" fmla="*/ 210 w 210"/>
                <a:gd name="T3" fmla="*/ 188 h 246"/>
                <a:gd name="T4" fmla="*/ 114 w 210"/>
                <a:gd name="T5" fmla="*/ 0 h 246"/>
                <a:gd name="T6" fmla="*/ 0 w 210"/>
                <a:gd name="T7" fmla="*/ 56 h 246"/>
                <a:gd name="T8" fmla="*/ 94 w 210"/>
                <a:gd name="T9" fmla="*/ 246 h 246"/>
                <a:gd name="T10" fmla="*/ 94 w 210"/>
                <a:gd name="T11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0" h="246">
                  <a:moveTo>
                    <a:pt x="94" y="246"/>
                  </a:moveTo>
                  <a:lnTo>
                    <a:pt x="210" y="188"/>
                  </a:lnTo>
                  <a:lnTo>
                    <a:pt x="114" y="0"/>
                  </a:lnTo>
                  <a:lnTo>
                    <a:pt x="0" y="56"/>
                  </a:lnTo>
                  <a:lnTo>
                    <a:pt x="94" y="246"/>
                  </a:lnTo>
                  <a:lnTo>
                    <a:pt x="94" y="246"/>
                  </a:lnTo>
                  <a:close/>
                </a:path>
              </a:pathLst>
            </a:custGeom>
            <a:solidFill>
              <a:srgbClr val="86D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316">
              <a:extLst>
                <a:ext uri="{FF2B5EF4-FFF2-40B4-BE49-F238E27FC236}">
                  <a16:creationId xmlns:a16="http://schemas.microsoft.com/office/drawing/2014/main" id="{C4023957-9FB9-4EDC-803E-6CEF3EC87BA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53120" y="4546405"/>
              <a:ext cx="193987" cy="368956"/>
            </a:xfrm>
            <a:custGeom>
              <a:avLst/>
              <a:gdLst>
                <a:gd name="T0" fmla="*/ 0 w 102"/>
                <a:gd name="T1" fmla="*/ 4 h 194"/>
                <a:gd name="T2" fmla="*/ 24 w 102"/>
                <a:gd name="T3" fmla="*/ 52 h 194"/>
                <a:gd name="T4" fmla="*/ 32 w 102"/>
                <a:gd name="T5" fmla="*/ 48 h 194"/>
                <a:gd name="T6" fmla="*/ 8 w 102"/>
                <a:gd name="T7" fmla="*/ 0 h 194"/>
                <a:gd name="T8" fmla="*/ 0 w 102"/>
                <a:gd name="T9" fmla="*/ 4 h 194"/>
                <a:gd name="T10" fmla="*/ 46 w 102"/>
                <a:gd name="T11" fmla="*/ 100 h 194"/>
                <a:gd name="T12" fmla="*/ 70 w 102"/>
                <a:gd name="T13" fmla="*/ 146 h 194"/>
                <a:gd name="T14" fmla="*/ 78 w 102"/>
                <a:gd name="T15" fmla="*/ 142 h 194"/>
                <a:gd name="T16" fmla="*/ 56 w 102"/>
                <a:gd name="T17" fmla="*/ 96 h 194"/>
                <a:gd name="T18" fmla="*/ 46 w 102"/>
                <a:gd name="T19" fmla="*/ 100 h 194"/>
                <a:gd name="T20" fmla="*/ 94 w 102"/>
                <a:gd name="T21" fmla="*/ 194 h 194"/>
                <a:gd name="T22" fmla="*/ 94 w 102"/>
                <a:gd name="T23" fmla="*/ 194 h 194"/>
                <a:gd name="T24" fmla="*/ 102 w 102"/>
                <a:gd name="T25" fmla="*/ 190 h 194"/>
                <a:gd name="T26" fmla="*/ 102 w 102"/>
                <a:gd name="T27" fmla="*/ 190 h 194"/>
                <a:gd name="T28" fmla="*/ 94 w 102"/>
                <a:gd name="T29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" h="194">
                  <a:moveTo>
                    <a:pt x="0" y="4"/>
                  </a:moveTo>
                  <a:lnTo>
                    <a:pt x="24" y="52"/>
                  </a:lnTo>
                  <a:lnTo>
                    <a:pt x="32" y="48"/>
                  </a:lnTo>
                  <a:lnTo>
                    <a:pt x="8" y="0"/>
                  </a:lnTo>
                  <a:lnTo>
                    <a:pt x="0" y="4"/>
                  </a:lnTo>
                  <a:close/>
                  <a:moveTo>
                    <a:pt x="46" y="100"/>
                  </a:moveTo>
                  <a:lnTo>
                    <a:pt x="70" y="146"/>
                  </a:lnTo>
                  <a:lnTo>
                    <a:pt x="78" y="142"/>
                  </a:lnTo>
                  <a:lnTo>
                    <a:pt x="56" y="96"/>
                  </a:lnTo>
                  <a:lnTo>
                    <a:pt x="46" y="100"/>
                  </a:lnTo>
                  <a:close/>
                  <a:moveTo>
                    <a:pt x="94" y="194"/>
                  </a:moveTo>
                  <a:lnTo>
                    <a:pt x="94" y="194"/>
                  </a:lnTo>
                  <a:lnTo>
                    <a:pt x="102" y="190"/>
                  </a:lnTo>
                  <a:lnTo>
                    <a:pt x="102" y="190"/>
                  </a:lnTo>
                  <a:lnTo>
                    <a:pt x="94" y="1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317">
              <a:extLst>
                <a:ext uri="{FF2B5EF4-FFF2-40B4-BE49-F238E27FC236}">
                  <a16:creationId xmlns:a16="http://schemas.microsoft.com/office/drawing/2014/main" id="{61BA94B1-1884-48E6-AAC9-0F3642FB4B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949" y="4637693"/>
              <a:ext cx="349937" cy="190184"/>
            </a:xfrm>
            <a:custGeom>
              <a:avLst/>
              <a:gdLst>
                <a:gd name="T0" fmla="*/ 6 w 184"/>
                <a:gd name="T1" fmla="*/ 100 h 100"/>
                <a:gd name="T2" fmla="*/ 184 w 184"/>
                <a:gd name="T3" fmla="*/ 10 h 100"/>
                <a:gd name="T4" fmla="*/ 180 w 184"/>
                <a:gd name="T5" fmla="*/ 0 h 100"/>
                <a:gd name="T6" fmla="*/ 0 w 184"/>
                <a:gd name="T7" fmla="*/ 90 h 100"/>
                <a:gd name="T8" fmla="*/ 6 w 184"/>
                <a:gd name="T9" fmla="*/ 100 h 100"/>
                <a:gd name="T10" fmla="*/ 6 w 184"/>
                <a:gd name="T11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00">
                  <a:moveTo>
                    <a:pt x="6" y="100"/>
                  </a:moveTo>
                  <a:lnTo>
                    <a:pt x="184" y="10"/>
                  </a:lnTo>
                  <a:lnTo>
                    <a:pt x="180" y="0"/>
                  </a:lnTo>
                  <a:lnTo>
                    <a:pt x="0" y="90"/>
                  </a:lnTo>
                  <a:lnTo>
                    <a:pt x="6" y="100"/>
                  </a:lnTo>
                  <a:lnTo>
                    <a:pt x="6" y="10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318">
              <a:extLst>
                <a:ext uri="{FF2B5EF4-FFF2-40B4-BE49-F238E27FC236}">
                  <a16:creationId xmlns:a16="http://schemas.microsoft.com/office/drawing/2014/main" id="{C9968401-F335-44EB-AD27-07A6F7909E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771" y="4679533"/>
              <a:ext cx="349937" cy="190184"/>
            </a:xfrm>
            <a:custGeom>
              <a:avLst/>
              <a:gdLst>
                <a:gd name="T0" fmla="*/ 4 w 184"/>
                <a:gd name="T1" fmla="*/ 100 h 100"/>
                <a:gd name="T2" fmla="*/ 184 w 184"/>
                <a:gd name="T3" fmla="*/ 10 h 100"/>
                <a:gd name="T4" fmla="*/ 178 w 184"/>
                <a:gd name="T5" fmla="*/ 0 h 100"/>
                <a:gd name="T6" fmla="*/ 0 w 184"/>
                <a:gd name="T7" fmla="*/ 88 h 100"/>
                <a:gd name="T8" fmla="*/ 4 w 184"/>
                <a:gd name="T9" fmla="*/ 100 h 100"/>
                <a:gd name="T10" fmla="*/ 4 w 184"/>
                <a:gd name="T11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00">
                  <a:moveTo>
                    <a:pt x="4" y="100"/>
                  </a:moveTo>
                  <a:lnTo>
                    <a:pt x="184" y="10"/>
                  </a:lnTo>
                  <a:lnTo>
                    <a:pt x="178" y="0"/>
                  </a:lnTo>
                  <a:lnTo>
                    <a:pt x="0" y="88"/>
                  </a:lnTo>
                  <a:lnTo>
                    <a:pt x="4" y="100"/>
                  </a:lnTo>
                  <a:lnTo>
                    <a:pt x="4" y="10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319">
              <a:extLst>
                <a:ext uri="{FF2B5EF4-FFF2-40B4-BE49-F238E27FC236}">
                  <a16:creationId xmlns:a16="http://schemas.microsoft.com/office/drawing/2014/main" id="{60C090D4-9ECF-438B-A8C1-E66AA5C0D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0790" y="4721374"/>
              <a:ext cx="349937" cy="186380"/>
            </a:xfrm>
            <a:custGeom>
              <a:avLst/>
              <a:gdLst>
                <a:gd name="T0" fmla="*/ 6 w 184"/>
                <a:gd name="T1" fmla="*/ 98 h 98"/>
                <a:gd name="T2" fmla="*/ 184 w 184"/>
                <a:gd name="T3" fmla="*/ 10 h 98"/>
                <a:gd name="T4" fmla="*/ 180 w 184"/>
                <a:gd name="T5" fmla="*/ 0 h 98"/>
                <a:gd name="T6" fmla="*/ 0 w 184"/>
                <a:gd name="T7" fmla="*/ 88 h 98"/>
                <a:gd name="T8" fmla="*/ 6 w 184"/>
                <a:gd name="T9" fmla="*/ 98 h 98"/>
                <a:gd name="T10" fmla="*/ 6 w 184"/>
                <a:gd name="T11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98">
                  <a:moveTo>
                    <a:pt x="6" y="98"/>
                  </a:moveTo>
                  <a:lnTo>
                    <a:pt x="184" y="10"/>
                  </a:lnTo>
                  <a:lnTo>
                    <a:pt x="180" y="0"/>
                  </a:lnTo>
                  <a:lnTo>
                    <a:pt x="0" y="88"/>
                  </a:lnTo>
                  <a:lnTo>
                    <a:pt x="6" y="98"/>
                  </a:lnTo>
                  <a:lnTo>
                    <a:pt x="6" y="98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320">
              <a:extLst>
                <a:ext uri="{FF2B5EF4-FFF2-40B4-BE49-F238E27FC236}">
                  <a16:creationId xmlns:a16="http://schemas.microsoft.com/office/drawing/2014/main" id="{7473846A-0BCA-42A9-B319-5B258F013C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3612" y="4759410"/>
              <a:ext cx="346134" cy="190184"/>
            </a:xfrm>
            <a:custGeom>
              <a:avLst/>
              <a:gdLst>
                <a:gd name="T0" fmla="*/ 4 w 182"/>
                <a:gd name="T1" fmla="*/ 100 h 100"/>
                <a:gd name="T2" fmla="*/ 182 w 182"/>
                <a:gd name="T3" fmla="*/ 10 h 100"/>
                <a:gd name="T4" fmla="*/ 178 w 182"/>
                <a:gd name="T5" fmla="*/ 0 h 100"/>
                <a:gd name="T6" fmla="*/ 0 w 182"/>
                <a:gd name="T7" fmla="*/ 90 h 100"/>
                <a:gd name="T8" fmla="*/ 4 w 182"/>
                <a:gd name="T9" fmla="*/ 100 h 100"/>
                <a:gd name="T10" fmla="*/ 4 w 182"/>
                <a:gd name="T11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2" h="100">
                  <a:moveTo>
                    <a:pt x="4" y="100"/>
                  </a:moveTo>
                  <a:lnTo>
                    <a:pt x="182" y="10"/>
                  </a:lnTo>
                  <a:lnTo>
                    <a:pt x="178" y="0"/>
                  </a:lnTo>
                  <a:lnTo>
                    <a:pt x="0" y="90"/>
                  </a:lnTo>
                  <a:lnTo>
                    <a:pt x="4" y="100"/>
                  </a:lnTo>
                  <a:lnTo>
                    <a:pt x="4" y="10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321">
              <a:extLst>
                <a:ext uri="{FF2B5EF4-FFF2-40B4-BE49-F238E27FC236}">
                  <a16:creationId xmlns:a16="http://schemas.microsoft.com/office/drawing/2014/main" id="{1C3A7844-761A-423F-BF50-DB709B3E4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2630" y="4801251"/>
              <a:ext cx="349937" cy="190184"/>
            </a:xfrm>
            <a:custGeom>
              <a:avLst/>
              <a:gdLst>
                <a:gd name="T0" fmla="*/ 4 w 184"/>
                <a:gd name="T1" fmla="*/ 100 h 100"/>
                <a:gd name="T2" fmla="*/ 184 w 184"/>
                <a:gd name="T3" fmla="*/ 10 h 100"/>
                <a:gd name="T4" fmla="*/ 178 w 184"/>
                <a:gd name="T5" fmla="*/ 0 h 100"/>
                <a:gd name="T6" fmla="*/ 0 w 184"/>
                <a:gd name="T7" fmla="*/ 90 h 100"/>
                <a:gd name="T8" fmla="*/ 4 w 184"/>
                <a:gd name="T9" fmla="*/ 100 h 100"/>
                <a:gd name="T10" fmla="*/ 4 w 184"/>
                <a:gd name="T11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00">
                  <a:moveTo>
                    <a:pt x="4" y="100"/>
                  </a:moveTo>
                  <a:lnTo>
                    <a:pt x="184" y="10"/>
                  </a:lnTo>
                  <a:lnTo>
                    <a:pt x="178" y="0"/>
                  </a:lnTo>
                  <a:lnTo>
                    <a:pt x="0" y="90"/>
                  </a:lnTo>
                  <a:lnTo>
                    <a:pt x="4" y="100"/>
                  </a:lnTo>
                  <a:lnTo>
                    <a:pt x="4" y="10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322">
              <a:extLst>
                <a:ext uri="{FF2B5EF4-FFF2-40B4-BE49-F238E27FC236}">
                  <a16:creationId xmlns:a16="http://schemas.microsoft.com/office/drawing/2014/main" id="{8C31F2F6-1762-43A5-B572-84524DBD4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1648" y="4843092"/>
              <a:ext cx="349937" cy="190184"/>
            </a:xfrm>
            <a:custGeom>
              <a:avLst/>
              <a:gdLst>
                <a:gd name="T0" fmla="*/ 6 w 184"/>
                <a:gd name="T1" fmla="*/ 100 h 100"/>
                <a:gd name="T2" fmla="*/ 184 w 184"/>
                <a:gd name="T3" fmla="*/ 10 h 100"/>
                <a:gd name="T4" fmla="*/ 180 w 184"/>
                <a:gd name="T5" fmla="*/ 0 h 100"/>
                <a:gd name="T6" fmla="*/ 0 w 184"/>
                <a:gd name="T7" fmla="*/ 90 h 100"/>
                <a:gd name="T8" fmla="*/ 6 w 184"/>
                <a:gd name="T9" fmla="*/ 100 h 100"/>
                <a:gd name="T10" fmla="*/ 6 w 184"/>
                <a:gd name="T11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00">
                  <a:moveTo>
                    <a:pt x="6" y="100"/>
                  </a:moveTo>
                  <a:lnTo>
                    <a:pt x="184" y="10"/>
                  </a:lnTo>
                  <a:lnTo>
                    <a:pt x="180" y="0"/>
                  </a:lnTo>
                  <a:lnTo>
                    <a:pt x="0" y="90"/>
                  </a:lnTo>
                  <a:lnTo>
                    <a:pt x="6" y="100"/>
                  </a:lnTo>
                  <a:lnTo>
                    <a:pt x="6" y="10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323">
              <a:extLst>
                <a:ext uri="{FF2B5EF4-FFF2-40B4-BE49-F238E27FC236}">
                  <a16:creationId xmlns:a16="http://schemas.microsoft.com/office/drawing/2014/main" id="{73A0BDB4-1C60-4403-92D0-E1A82290FC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4470" y="4934380"/>
              <a:ext cx="251043" cy="136932"/>
            </a:xfrm>
            <a:custGeom>
              <a:avLst/>
              <a:gdLst>
                <a:gd name="T0" fmla="*/ 4 w 132"/>
                <a:gd name="T1" fmla="*/ 72 h 72"/>
                <a:gd name="T2" fmla="*/ 132 w 132"/>
                <a:gd name="T3" fmla="*/ 10 h 72"/>
                <a:gd name="T4" fmla="*/ 126 w 132"/>
                <a:gd name="T5" fmla="*/ 0 h 72"/>
                <a:gd name="T6" fmla="*/ 0 w 132"/>
                <a:gd name="T7" fmla="*/ 62 h 72"/>
                <a:gd name="T8" fmla="*/ 4 w 132"/>
                <a:gd name="T9" fmla="*/ 72 h 72"/>
                <a:gd name="T10" fmla="*/ 4 w 132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" h="72">
                  <a:moveTo>
                    <a:pt x="4" y="72"/>
                  </a:moveTo>
                  <a:lnTo>
                    <a:pt x="132" y="10"/>
                  </a:lnTo>
                  <a:lnTo>
                    <a:pt x="126" y="0"/>
                  </a:lnTo>
                  <a:lnTo>
                    <a:pt x="0" y="62"/>
                  </a:lnTo>
                  <a:lnTo>
                    <a:pt x="4" y="72"/>
                  </a:lnTo>
                  <a:lnTo>
                    <a:pt x="4" y="7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324">
              <a:extLst>
                <a:ext uri="{FF2B5EF4-FFF2-40B4-BE49-F238E27FC236}">
                  <a16:creationId xmlns:a16="http://schemas.microsoft.com/office/drawing/2014/main" id="{638B6906-F734-450C-8AE9-24E723B7F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6618" y="4862109"/>
              <a:ext cx="346134" cy="342331"/>
            </a:xfrm>
            <a:custGeom>
              <a:avLst/>
              <a:gdLst>
                <a:gd name="T0" fmla="*/ 79 w 91"/>
                <a:gd name="T1" fmla="*/ 47 h 90"/>
                <a:gd name="T2" fmla="*/ 78 w 91"/>
                <a:gd name="T3" fmla="*/ 42 h 90"/>
                <a:gd name="T4" fmla="*/ 75 w 91"/>
                <a:gd name="T5" fmla="*/ 44 h 90"/>
                <a:gd name="T6" fmla="*/ 69 w 91"/>
                <a:gd name="T7" fmla="*/ 39 h 90"/>
                <a:gd name="T8" fmla="*/ 68 w 91"/>
                <a:gd name="T9" fmla="*/ 34 h 90"/>
                <a:gd name="T10" fmla="*/ 66 w 91"/>
                <a:gd name="T11" fmla="*/ 36 h 90"/>
                <a:gd name="T12" fmla="*/ 60 w 91"/>
                <a:gd name="T13" fmla="*/ 31 h 90"/>
                <a:gd name="T14" fmla="*/ 60 w 91"/>
                <a:gd name="T15" fmla="*/ 2 h 90"/>
                <a:gd name="T16" fmla="*/ 44 w 91"/>
                <a:gd name="T17" fmla="*/ 26 h 90"/>
                <a:gd name="T18" fmla="*/ 36 w 91"/>
                <a:gd name="T19" fmla="*/ 26 h 90"/>
                <a:gd name="T20" fmla="*/ 35 w 91"/>
                <a:gd name="T21" fmla="*/ 23 h 90"/>
                <a:gd name="T22" fmla="*/ 32 w 91"/>
                <a:gd name="T23" fmla="*/ 27 h 90"/>
                <a:gd name="T24" fmla="*/ 23 w 91"/>
                <a:gd name="T25" fmla="*/ 27 h 90"/>
                <a:gd name="T26" fmla="*/ 22 w 91"/>
                <a:gd name="T27" fmla="*/ 23 h 90"/>
                <a:gd name="T28" fmla="*/ 19 w 91"/>
                <a:gd name="T29" fmla="*/ 27 h 90"/>
                <a:gd name="T30" fmla="*/ 8 w 91"/>
                <a:gd name="T31" fmla="*/ 28 h 90"/>
                <a:gd name="T32" fmla="*/ 0 w 91"/>
                <a:gd name="T33" fmla="*/ 31 h 90"/>
                <a:gd name="T34" fmla="*/ 40 w 91"/>
                <a:gd name="T35" fmla="*/ 40 h 90"/>
                <a:gd name="T36" fmla="*/ 40 w 91"/>
                <a:gd name="T37" fmla="*/ 41 h 90"/>
                <a:gd name="T38" fmla="*/ 34 w 91"/>
                <a:gd name="T39" fmla="*/ 70 h 90"/>
                <a:gd name="T40" fmla="*/ 17 w 91"/>
                <a:gd name="T41" fmla="*/ 79 h 90"/>
                <a:gd name="T42" fmla="*/ 33 w 91"/>
                <a:gd name="T43" fmla="*/ 80 h 90"/>
                <a:gd name="T44" fmla="*/ 33 w 91"/>
                <a:gd name="T45" fmla="*/ 84 h 90"/>
                <a:gd name="T46" fmla="*/ 33 w 91"/>
                <a:gd name="T47" fmla="*/ 84 h 90"/>
                <a:gd name="T48" fmla="*/ 33 w 91"/>
                <a:gd name="T49" fmla="*/ 84 h 90"/>
                <a:gd name="T50" fmla="*/ 33 w 91"/>
                <a:gd name="T51" fmla="*/ 84 h 90"/>
                <a:gd name="T52" fmla="*/ 35 w 91"/>
                <a:gd name="T53" fmla="*/ 81 h 90"/>
                <a:gd name="T54" fmla="*/ 49 w 91"/>
                <a:gd name="T55" fmla="*/ 90 h 90"/>
                <a:gd name="T56" fmla="*/ 41 w 91"/>
                <a:gd name="T57" fmla="*/ 72 h 90"/>
                <a:gd name="T58" fmla="*/ 54 w 91"/>
                <a:gd name="T59" fmla="*/ 45 h 90"/>
                <a:gd name="T60" fmla="*/ 54 w 91"/>
                <a:gd name="T61" fmla="*/ 45 h 90"/>
                <a:gd name="T62" fmla="*/ 68 w 91"/>
                <a:gd name="T63" fmla="*/ 51 h 90"/>
                <a:gd name="T64" fmla="*/ 91 w 91"/>
                <a:gd name="T65" fmla="*/ 62 h 90"/>
                <a:gd name="T66" fmla="*/ 87 w 91"/>
                <a:gd name="T67" fmla="*/ 54 h 90"/>
                <a:gd name="T68" fmla="*/ 79 w 91"/>
                <a:gd name="T69" fmla="*/ 47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" h="90">
                  <a:moveTo>
                    <a:pt x="79" y="47"/>
                  </a:moveTo>
                  <a:cubicBezTo>
                    <a:pt x="80" y="45"/>
                    <a:pt x="80" y="43"/>
                    <a:pt x="78" y="42"/>
                  </a:cubicBezTo>
                  <a:cubicBezTo>
                    <a:pt x="77" y="42"/>
                    <a:pt x="76" y="43"/>
                    <a:pt x="75" y="44"/>
                  </a:cubicBezTo>
                  <a:cubicBezTo>
                    <a:pt x="69" y="39"/>
                    <a:pt x="69" y="39"/>
                    <a:pt x="69" y="39"/>
                  </a:cubicBezTo>
                  <a:cubicBezTo>
                    <a:pt x="70" y="37"/>
                    <a:pt x="70" y="34"/>
                    <a:pt x="68" y="34"/>
                  </a:cubicBezTo>
                  <a:cubicBezTo>
                    <a:pt x="67" y="34"/>
                    <a:pt x="66" y="35"/>
                    <a:pt x="66" y="36"/>
                  </a:cubicBezTo>
                  <a:cubicBezTo>
                    <a:pt x="60" y="31"/>
                    <a:pt x="60" y="31"/>
                    <a:pt x="60" y="31"/>
                  </a:cubicBezTo>
                  <a:cubicBezTo>
                    <a:pt x="65" y="16"/>
                    <a:pt x="66" y="4"/>
                    <a:pt x="60" y="2"/>
                  </a:cubicBezTo>
                  <a:cubicBezTo>
                    <a:pt x="55" y="0"/>
                    <a:pt x="49" y="10"/>
                    <a:pt x="44" y="26"/>
                  </a:cubicBezTo>
                  <a:cubicBezTo>
                    <a:pt x="36" y="26"/>
                    <a:pt x="36" y="26"/>
                    <a:pt x="36" y="26"/>
                  </a:cubicBezTo>
                  <a:cubicBezTo>
                    <a:pt x="36" y="25"/>
                    <a:pt x="36" y="23"/>
                    <a:pt x="35" y="23"/>
                  </a:cubicBezTo>
                  <a:cubicBezTo>
                    <a:pt x="33" y="22"/>
                    <a:pt x="32" y="24"/>
                    <a:pt x="32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4" y="25"/>
                    <a:pt x="23" y="24"/>
                    <a:pt x="22" y="23"/>
                  </a:cubicBezTo>
                  <a:cubicBezTo>
                    <a:pt x="21" y="23"/>
                    <a:pt x="19" y="25"/>
                    <a:pt x="19" y="27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37" y="52"/>
                    <a:pt x="36" y="62"/>
                    <a:pt x="34" y="70"/>
                  </a:cubicBezTo>
                  <a:cubicBezTo>
                    <a:pt x="17" y="79"/>
                    <a:pt x="17" y="79"/>
                    <a:pt x="17" y="79"/>
                  </a:cubicBezTo>
                  <a:cubicBezTo>
                    <a:pt x="33" y="80"/>
                    <a:pt x="33" y="80"/>
                    <a:pt x="33" y="80"/>
                  </a:cubicBezTo>
                  <a:cubicBezTo>
                    <a:pt x="33" y="82"/>
                    <a:pt x="33" y="83"/>
                    <a:pt x="33" y="84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84"/>
                    <a:pt x="34" y="83"/>
                    <a:pt x="35" y="81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1" y="72"/>
                    <a:pt x="41" y="72"/>
                    <a:pt x="41" y="72"/>
                  </a:cubicBezTo>
                  <a:cubicBezTo>
                    <a:pt x="44" y="65"/>
                    <a:pt x="49" y="56"/>
                    <a:pt x="54" y="45"/>
                  </a:cubicBezTo>
                  <a:cubicBezTo>
                    <a:pt x="54" y="45"/>
                    <a:pt x="54" y="45"/>
                    <a:pt x="54" y="45"/>
                  </a:cubicBezTo>
                  <a:cubicBezTo>
                    <a:pt x="68" y="51"/>
                    <a:pt x="68" y="51"/>
                    <a:pt x="68" y="51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87" y="54"/>
                    <a:pt x="87" y="54"/>
                    <a:pt x="87" y="54"/>
                  </a:cubicBezTo>
                  <a:cubicBezTo>
                    <a:pt x="79" y="47"/>
                    <a:pt x="79" y="47"/>
                    <a:pt x="79" y="47"/>
                  </a:cubicBez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325">
              <a:extLst>
                <a:ext uri="{FF2B5EF4-FFF2-40B4-BE49-F238E27FC236}">
                  <a16:creationId xmlns:a16="http://schemas.microsoft.com/office/drawing/2014/main" id="{12400F4B-3D24-457A-A33D-C253D489D7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267" y="4687141"/>
              <a:ext cx="220613" cy="163558"/>
            </a:xfrm>
            <a:custGeom>
              <a:avLst/>
              <a:gdLst>
                <a:gd name="T0" fmla="*/ 96 w 116"/>
                <a:gd name="T1" fmla="*/ 0 h 86"/>
                <a:gd name="T2" fmla="*/ 0 w 116"/>
                <a:gd name="T3" fmla="*/ 48 h 86"/>
                <a:gd name="T4" fmla="*/ 20 w 116"/>
                <a:gd name="T5" fmla="*/ 86 h 86"/>
                <a:gd name="T6" fmla="*/ 116 w 116"/>
                <a:gd name="T7" fmla="*/ 40 h 86"/>
                <a:gd name="T8" fmla="*/ 96 w 116"/>
                <a:gd name="T9" fmla="*/ 0 h 86"/>
                <a:gd name="T10" fmla="*/ 96 w 116"/>
                <a:gd name="T1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" h="86">
                  <a:moveTo>
                    <a:pt x="96" y="0"/>
                  </a:moveTo>
                  <a:lnTo>
                    <a:pt x="0" y="48"/>
                  </a:lnTo>
                  <a:lnTo>
                    <a:pt x="20" y="86"/>
                  </a:lnTo>
                  <a:lnTo>
                    <a:pt x="116" y="40"/>
                  </a:lnTo>
                  <a:lnTo>
                    <a:pt x="96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326">
              <a:extLst>
                <a:ext uri="{FF2B5EF4-FFF2-40B4-BE49-F238E27FC236}">
                  <a16:creationId xmlns:a16="http://schemas.microsoft.com/office/drawing/2014/main" id="{018A06C4-1CA3-4CC0-B26F-8EDA807785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8948" y="4740393"/>
              <a:ext cx="38036" cy="60858"/>
            </a:xfrm>
            <a:custGeom>
              <a:avLst/>
              <a:gdLst>
                <a:gd name="T0" fmla="*/ 0 w 20"/>
                <a:gd name="T1" fmla="*/ 2 h 32"/>
                <a:gd name="T2" fmla="*/ 16 w 20"/>
                <a:gd name="T3" fmla="*/ 32 h 32"/>
                <a:gd name="T4" fmla="*/ 20 w 20"/>
                <a:gd name="T5" fmla="*/ 30 h 32"/>
                <a:gd name="T6" fmla="*/ 4 w 20"/>
                <a:gd name="T7" fmla="*/ 0 h 32"/>
                <a:gd name="T8" fmla="*/ 0 w 20"/>
                <a:gd name="T9" fmla="*/ 2 h 32"/>
                <a:gd name="T10" fmla="*/ 0 w 20"/>
                <a:gd name="T11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32">
                  <a:moveTo>
                    <a:pt x="0" y="2"/>
                  </a:moveTo>
                  <a:lnTo>
                    <a:pt x="16" y="32"/>
                  </a:lnTo>
                  <a:lnTo>
                    <a:pt x="20" y="3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327">
              <a:extLst>
                <a:ext uri="{FF2B5EF4-FFF2-40B4-BE49-F238E27FC236}">
                  <a16:creationId xmlns:a16="http://schemas.microsoft.com/office/drawing/2014/main" id="{EA64AE0C-C8EF-4152-9A51-3EEB47EA94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7537" y="4747999"/>
              <a:ext cx="26625" cy="45644"/>
            </a:xfrm>
            <a:custGeom>
              <a:avLst/>
              <a:gdLst>
                <a:gd name="T0" fmla="*/ 0 w 14"/>
                <a:gd name="T1" fmla="*/ 0 h 24"/>
                <a:gd name="T2" fmla="*/ 12 w 14"/>
                <a:gd name="T3" fmla="*/ 24 h 24"/>
                <a:gd name="T4" fmla="*/ 14 w 14"/>
                <a:gd name="T5" fmla="*/ 22 h 24"/>
                <a:gd name="T6" fmla="*/ 4 w 14"/>
                <a:gd name="T7" fmla="*/ 0 h 24"/>
                <a:gd name="T8" fmla="*/ 0 w 14"/>
                <a:gd name="T9" fmla="*/ 0 h 24"/>
                <a:gd name="T10" fmla="*/ 0 w 14"/>
                <a:gd name="T11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4">
                  <a:moveTo>
                    <a:pt x="0" y="0"/>
                  </a:moveTo>
                  <a:lnTo>
                    <a:pt x="12" y="24"/>
                  </a:lnTo>
                  <a:lnTo>
                    <a:pt x="14" y="2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328">
              <a:extLst>
                <a:ext uri="{FF2B5EF4-FFF2-40B4-BE49-F238E27FC236}">
                  <a16:creationId xmlns:a16="http://schemas.microsoft.com/office/drawing/2014/main" id="{9EE3167A-69D1-4111-A55E-9C7A7B69A6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6126" y="4751804"/>
              <a:ext cx="34233" cy="60858"/>
            </a:xfrm>
            <a:custGeom>
              <a:avLst/>
              <a:gdLst>
                <a:gd name="T0" fmla="*/ 0 w 18"/>
                <a:gd name="T1" fmla="*/ 2 h 32"/>
                <a:gd name="T2" fmla="*/ 16 w 18"/>
                <a:gd name="T3" fmla="*/ 32 h 32"/>
                <a:gd name="T4" fmla="*/ 18 w 18"/>
                <a:gd name="T5" fmla="*/ 32 h 32"/>
                <a:gd name="T6" fmla="*/ 4 w 18"/>
                <a:gd name="T7" fmla="*/ 0 h 32"/>
                <a:gd name="T8" fmla="*/ 0 w 18"/>
                <a:gd name="T9" fmla="*/ 2 h 32"/>
                <a:gd name="T10" fmla="*/ 0 w 18"/>
                <a:gd name="T11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32">
                  <a:moveTo>
                    <a:pt x="0" y="2"/>
                  </a:moveTo>
                  <a:lnTo>
                    <a:pt x="16" y="32"/>
                  </a:lnTo>
                  <a:lnTo>
                    <a:pt x="18" y="32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329">
              <a:extLst>
                <a:ext uri="{FF2B5EF4-FFF2-40B4-BE49-F238E27FC236}">
                  <a16:creationId xmlns:a16="http://schemas.microsoft.com/office/drawing/2014/main" id="{C690E2D3-9892-4F17-B164-F2A2CCD9E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4715" y="4759410"/>
              <a:ext cx="34233" cy="60858"/>
            </a:xfrm>
            <a:custGeom>
              <a:avLst/>
              <a:gdLst>
                <a:gd name="T0" fmla="*/ 0 w 18"/>
                <a:gd name="T1" fmla="*/ 0 h 32"/>
                <a:gd name="T2" fmla="*/ 16 w 18"/>
                <a:gd name="T3" fmla="*/ 32 h 32"/>
                <a:gd name="T4" fmla="*/ 18 w 18"/>
                <a:gd name="T5" fmla="*/ 30 h 32"/>
                <a:gd name="T6" fmla="*/ 2 w 18"/>
                <a:gd name="T7" fmla="*/ 0 h 32"/>
                <a:gd name="T8" fmla="*/ 0 w 18"/>
                <a:gd name="T9" fmla="*/ 0 h 32"/>
                <a:gd name="T10" fmla="*/ 0 w 18"/>
                <a:gd name="T1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32">
                  <a:moveTo>
                    <a:pt x="0" y="0"/>
                  </a:moveTo>
                  <a:lnTo>
                    <a:pt x="16" y="32"/>
                  </a:lnTo>
                  <a:lnTo>
                    <a:pt x="18" y="3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330">
              <a:extLst>
                <a:ext uri="{FF2B5EF4-FFF2-40B4-BE49-F238E27FC236}">
                  <a16:creationId xmlns:a16="http://schemas.microsoft.com/office/drawing/2014/main" id="{6F86CB12-AFBA-4784-BFFA-60133EBA11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3304" y="4763215"/>
              <a:ext cx="30430" cy="53252"/>
            </a:xfrm>
            <a:custGeom>
              <a:avLst/>
              <a:gdLst>
                <a:gd name="T0" fmla="*/ 0 w 16"/>
                <a:gd name="T1" fmla="*/ 2 h 28"/>
                <a:gd name="T2" fmla="*/ 12 w 16"/>
                <a:gd name="T3" fmla="*/ 28 h 28"/>
                <a:gd name="T4" fmla="*/ 16 w 16"/>
                <a:gd name="T5" fmla="*/ 28 h 28"/>
                <a:gd name="T6" fmla="*/ 2 w 16"/>
                <a:gd name="T7" fmla="*/ 0 h 28"/>
                <a:gd name="T8" fmla="*/ 0 w 16"/>
                <a:gd name="T9" fmla="*/ 2 h 28"/>
                <a:gd name="T10" fmla="*/ 0 w 16"/>
                <a:gd name="T11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28">
                  <a:moveTo>
                    <a:pt x="0" y="2"/>
                  </a:moveTo>
                  <a:lnTo>
                    <a:pt x="12" y="28"/>
                  </a:lnTo>
                  <a:lnTo>
                    <a:pt x="16" y="28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331">
              <a:extLst>
                <a:ext uri="{FF2B5EF4-FFF2-40B4-BE49-F238E27FC236}">
                  <a16:creationId xmlns:a16="http://schemas.microsoft.com/office/drawing/2014/main" id="{C6777D0D-D671-4526-8724-245E24361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1893" y="4770821"/>
              <a:ext cx="34233" cy="60858"/>
            </a:xfrm>
            <a:custGeom>
              <a:avLst/>
              <a:gdLst>
                <a:gd name="T0" fmla="*/ 0 w 18"/>
                <a:gd name="T1" fmla="*/ 2 h 32"/>
                <a:gd name="T2" fmla="*/ 14 w 18"/>
                <a:gd name="T3" fmla="*/ 32 h 32"/>
                <a:gd name="T4" fmla="*/ 18 w 18"/>
                <a:gd name="T5" fmla="*/ 30 h 32"/>
                <a:gd name="T6" fmla="*/ 2 w 18"/>
                <a:gd name="T7" fmla="*/ 0 h 32"/>
                <a:gd name="T8" fmla="*/ 0 w 18"/>
                <a:gd name="T9" fmla="*/ 2 h 32"/>
                <a:gd name="T10" fmla="*/ 0 w 18"/>
                <a:gd name="T11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32">
                  <a:moveTo>
                    <a:pt x="0" y="2"/>
                  </a:moveTo>
                  <a:lnTo>
                    <a:pt x="14" y="32"/>
                  </a:lnTo>
                  <a:lnTo>
                    <a:pt x="18" y="3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332">
              <a:extLst>
                <a:ext uri="{FF2B5EF4-FFF2-40B4-BE49-F238E27FC236}">
                  <a16:creationId xmlns:a16="http://schemas.microsoft.com/office/drawing/2014/main" id="{3046882D-4063-4B7F-BD5B-998BF3466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0482" y="4774626"/>
              <a:ext cx="22822" cy="45644"/>
            </a:xfrm>
            <a:custGeom>
              <a:avLst/>
              <a:gdLst>
                <a:gd name="T0" fmla="*/ 0 w 12"/>
                <a:gd name="T1" fmla="*/ 2 h 24"/>
                <a:gd name="T2" fmla="*/ 10 w 12"/>
                <a:gd name="T3" fmla="*/ 24 h 24"/>
                <a:gd name="T4" fmla="*/ 12 w 12"/>
                <a:gd name="T5" fmla="*/ 22 h 24"/>
                <a:gd name="T6" fmla="*/ 2 w 12"/>
                <a:gd name="T7" fmla="*/ 0 h 24"/>
                <a:gd name="T8" fmla="*/ 0 w 12"/>
                <a:gd name="T9" fmla="*/ 2 h 24"/>
                <a:gd name="T10" fmla="*/ 0 w 12"/>
                <a:gd name="T11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4">
                  <a:moveTo>
                    <a:pt x="0" y="2"/>
                  </a:moveTo>
                  <a:lnTo>
                    <a:pt x="10" y="24"/>
                  </a:lnTo>
                  <a:lnTo>
                    <a:pt x="12" y="2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333">
              <a:extLst>
                <a:ext uri="{FF2B5EF4-FFF2-40B4-BE49-F238E27FC236}">
                  <a16:creationId xmlns:a16="http://schemas.microsoft.com/office/drawing/2014/main" id="{1C496F33-4A55-47A7-A8B2-1DFE4E45D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6433" y="4698552"/>
              <a:ext cx="34233" cy="60858"/>
            </a:xfrm>
            <a:custGeom>
              <a:avLst/>
              <a:gdLst>
                <a:gd name="T0" fmla="*/ 0 w 18"/>
                <a:gd name="T1" fmla="*/ 0 h 32"/>
                <a:gd name="T2" fmla="*/ 16 w 18"/>
                <a:gd name="T3" fmla="*/ 32 h 32"/>
                <a:gd name="T4" fmla="*/ 18 w 18"/>
                <a:gd name="T5" fmla="*/ 30 h 32"/>
                <a:gd name="T6" fmla="*/ 2 w 18"/>
                <a:gd name="T7" fmla="*/ 0 h 32"/>
                <a:gd name="T8" fmla="*/ 0 w 18"/>
                <a:gd name="T9" fmla="*/ 0 h 32"/>
                <a:gd name="T10" fmla="*/ 0 w 18"/>
                <a:gd name="T1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32">
                  <a:moveTo>
                    <a:pt x="0" y="0"/>
                  </a:moveTo>
                  <a:lnTo>
                    <a:pt x="16" y="32"/>
                  </a:lnTo>
                  <a:lnTo>
                    <a:pt x="18" y="3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334">
              <a:extLst>
                <a:ext uri="{FF2B5EF4-FFF2-40B4-BE49-F238E27FC236}">
                  <a16:creationId xmlns:a16="http://schemas.microsoft.com/office/drawing/2014/main" id="{276F3EE0-50BF-40E3-B100-54287404A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021" y="4702355"/>
              <a:ext cx="26625" cy="45644"/>
            </a:xfrm>
            <a:custGeom>
              <a:avLst/>
              <a:gdLst>
                <a:gd name="T0" fmla="*/ 0 w 14"/>
                <a:gd name="T1" fmla="*/ 2 h 24"/>
                <a:gd name="T2" fmla="*/ 12 w 14"/>
                <a:gd name="T3" fmla="*/ 24 h 24"/>
                <a:gd name="T4" fmla="*/ 14 w 14"/>
                <a:gd name="T5" fmla="*/ 24 h 24"/>
                <a:gd name="T6" fmla="*/ 2 w 14"/>
                <a:gd name="T7" fmla="*/ 0 h 24"/>
                <a:gd name="T8" fmla="*/ 0 w 14"/>
                <a:gd name="T9" fmla="*/ 2 h 24"/>
                <a:gd name="T10" fmla="*/ 0 w 14"/>
                <a:gd name="T11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4">
                  <a:moveTo>
                    <a:pt x="0" y="2"/>
                  </a:moveTo>
                  <a:lnTo>
                    <a:pt x="12" y="24"/>
                  </a:lnTo>
                  <a:lnTo>
                    <a:pt x="14" y="24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335">
              <a:extLst>
                <a:ext uri="{FF2B5EF4-FFF2-40B4-BE49-F238E27FC236}">
                  <a16:creationId xmlns:a16="http://schemas.microsoft.com/office/drawing/2014/main" id="{B329A980-5C77-4179-935D-AC32D53DF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3610" y="4709963"/>
              <a:ext cx="34233" cy="60858"/>
            </a:xfrm>
            <a:custGeom>
              <a:avLst/>
              <a:gdLst>
                <a:gd name="T0" fmla="*/ 0 w 18"/>
                <a:gd name="T1" fmla="*/ 2 h 32"/>
                <a:gd name="T2" fmla="*/ 14 w 18"/>
                <a:gd name="T3" fmla="*/ 32 h 32"/>
                <a:gd name="T4" fmla="*/ 18 w 18"/>
                <a:gd name="T5" fmla="*/ 30 h 32"/>
                <a:gd name="T6" fmla="*/ 2 w 18"/>
                <a:gd name="T7" fmla="*/ 0 h 32"/>
                <a:gd name="T8" fmla="*/ 0 w 18"/>
                <a:gd name="T9" fmla="*/ 2 h 32"/>
                <a:gd name="T10" fmla="*/ 0 w 18"/>
                <a:gd name="T11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32">
                  <a:moveTo>
                    <a:pt x="0" y="2"/>
                  </a:moveTo>
                  <a:lnTo>
                    <a:pt x="14" y="32"/>
                  </a:lnTo>
                  <a:lnTo>
                    <a:pt x="18" y="3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336">
              <a:extLst>
                <a:ext uri="{FF2B5EF4-FFF2-40B4-BE49-F238E27FC236}">
                  <a16:creationId xmlns:a16="http://schemas.microsoft.com/office/drawing/2014/main" id="{1BEF80B9-CA61-4279-B798-154512A7B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2199" y="4713766"/>
              <a:ext cx="34233" cy="64663"/>
            </a:xfrm>
            <a:custGeom>
              <a:avLst/>
              <a:gdLst>
                <a:gd name="T0" fmla="*/ 0 w 18"/>
                <a:gd name="T1" fmla="*/ 2 h 34"/>
                <a:gd name="T2" fmla="*/ 14 w 18"/>
                <a:gd name="T3" fmla="*/ 34 h 34"/>
                <a:gd name="T4" fmla="*/ 18 w 18"/>
                <a:gd name="T5" fmla="*/ 32 h 34"/>
                <a:gd name="T6" fmla="*/ 2 w 18"/>
                <a:gd name="T7" fmla="*/ 0 h 34"/>
                <a:gd name="T8" fmla="*/ 0 w 18"/>
                <a:gd name="T9" fmla="*/ 2 h 34"/>
                <a:gd name="T10" fmla="*/ 0 w 18"/>
                <a:gd name="T11" fmla="*/ 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34">
                  <a:moveTo>
                    <a:pt x="0" y="2"/>
                  </a:moveTo>
                  <a:lnTo>
                    <a:pt x="14" y="34"/>
                  </a:lnTo>
                  <a:lnTo>
                    <a:pt x="18" y="3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337">
              <a:extLst>
                <a:ext uri="{FF2B5EF4-FFF2-40B4-BE49-F238E27FC236}">
                  <a16:creationId xmlns:a16="http://schemas.microsoft.com/office/drawing/2014/main" id="{7EACC00E-80B8-4553-B0B5-07E2E4382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6984" y="4721374"/>
              <a:ext cx="30430" cy="53252"/>
            </a:xfrm>
            <a:custGeom>
              <a:avLst/>
              <a:gdLst>
                <a:gd name="T0" fmla="*/ 0 w 16"/>
                <a:gd name="T1" fmla="*/ 2 h 28"/>
                <a:gd name="T2" fmla="*/ 14 w 16"/>
                <a:gd name="T3" fmla="*/ 28 h 28"/>
                <a:gd name="T4" fmla="*/ 16 w 16"/>
                <a:gd name="T5" fmla="*/ 26 h 28"/>
                <a:gd name="T6" fmla="*/ 4 w 16"/>
                <a:gd name="T7" fmla="*/ 0 h 28"/>
                <a:gd name="T8" fmla="*/ 0 w 16"/>
                <a:gd name="T9" fmla="*/ 2 h 28"/>
                <a:gd name="T10" fmla="*/ 0 w 16"/>
                <a:gd name="T11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28">
                  <a:moveTo>
                    <a:pt x="0" y="2"/>
                  </a:moveTo>
                  <a:lnTo>
                    <a:pt x="14" y="28"/>
                  </a:lnTo>
                  <a:lnTo>
                    <a:pt x="16" y="26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338">
              <a:extLst>
                <a:ext uri="{FF2B5EF4-FFF2-40B4-BE49-F238E27FC236}">
                  <a16:creationId xmlns:a16="http://schemas.microsoft.com/office/drawing/2014/main" id="{9D643019-623A-4231-AB82-FBB476945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5573" y="4728981"/>
              <a:ext cx="34233" cy="60858"/>
            </a:xfrm>
            <a:custGeom>
              <a:avLst/>
              <a:gdLst>
                <a:gd name="T0" fmla="*/ 0 w 18"/>
                <a:gd name="T1" fmla="*/ 0 h 32"/>
                <a:gd name="T2" fmla="*/ 16 w 18"/>
                <a:gd name="T3" fmla="*/ 32 h 32"/>
                <a:gd name="T4" fmla="*/ 18 w 18"/>
                <a:gd name="T5" fmla="*/ 30 h 32"/>
                <a:gd name="T6" fmla="*/ 4 w 18"/>
                <a:gd name="T7" fmla="*/ 0 h 32"/>
                <a:gd name="T8" fmla="*/ 0 w 18"/>
                <a:gd name="T9" fmla="*/ 0 h 32"/>
                <a:gd name="T10" fmla="*/ 0 w 18"/>
                <a:gd name="T1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32">
                  <a:moveTo>
                    <a:pt x="0" y="0"/>
                  </a:moveTo>
                  <a:lnTo>
                    <a:pt x="16" y="32"/>
                  </a:lnTo>
                  <a:lnTo>
                    <a:pt x="18" y="3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339">
              <a:extLst>
                <a:ext uri="{FF2B5EF4-FFF2-40B4-BE49-F238E27FC236}">
                  <a16:creationId xmlns:a16="http://schemas.microsoft.com/office/drawing/2014/main" id="{3AF16317-9458-4E9D-9640-1A6D40B6B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4162" y="4732785"/>
              <a:ext cx="26625" cy="45644"/>
            </a:xfrm>
            <a:custGeom>
              <a:avLst/>
              <a:gdLst>
                <a:gd name="T0" fmla="*/ 0 w 14"/>
                <a:gd name="T1" fmla="*/ 2 h 24"/>
                <a:gd name="T2" fmla="*/ 12 w 14"/>
                <a:gd name="T3" fmla="*/ 24 h 24"/>
                <a:gd name="T4" fmla="*/ 14 w 14"/>
                <a:gd name="T5" fmla="*/ 22 h 24"/>
                <a:gd name="T6" fmla="*/ 4 w 14"/>
                <a:gd name="T7" fmla="*/ 0 h 24"/>
                <a:gd name="T8" fmla="*/ 0 w 14"/>
                <a:gd name="T9" fmla="*/ 2 h 24"/>
                <a:gd name="T10" fmla="*/ 0 w 14"/>
                <a:gd name="T11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4">
                  <a:moveTo>
                    <a:pt x="0" y="2"/>
                  </a:moveTo>
                  <a:lnTo>
                    <a:pt x="12" y="24"/>
                  </a:lnTo>
                  <a:lnTo>
                    <a:pt x="14" y="22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340">
              <a:extLst>
                <a:ext uri="{FF2B5EF4-FFF2-40B4-BE49-F238E27FC236}">
                  <a16:creationId xmlns:a16="http://schemas.microsoft.com/office/drawing/2014/main" id="{A5BE33BB-4400-45E1-9344-A3DA0AAAA3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3367" y="4945791"/>
              <a:ext cx="1171531" cy="403189"/>
            </a:xfrm>
            <a:custGeom>
              <a:avLst/>
              <a:gdLst>
                <a:gd name="T0" fmla="*/ 616 w 616"/>
                <a:gd name="T1" fmla="*/ 212 h 212"/>
                <a:gd name="T2" fmla="*/ 0 w 616"/>
                <a:gd name="T3" fmla="*/ 212 h 212"/>
                <a:gd name="T4" fmla="*/ 0 w 616"/>
                <a:gd name="T5" fmla="*/ 0 h 212"/>
                <a:gd name="T6" fmla="*/ 616 w 616"/>
                <a:gd name="T7" fmla="*/ 0 h 212"/>
                <a:gd name="T8" fmla="*/ 616 w 616"/>
                <a:gd name="T9" fmla="*/ 212 h 212"/>
                <a:gd name="T10" fmla="*/ 616 w 616"/>
                <a:gd name="T11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6" h="212">
                  <a:moveTo>
                    <a:pt x="616" y="212"/>
                  </a:moveTo>
                  <a:lnTo>
                    <a:pt x="0" y="212"/>
                  </a:lnTo>
                  <a:lnTo>
                    <a:pt x="0" y="0"/>
                  </a:lnTo>
                  <a:lnTo>
                    <a:pt x="616" y="0"/>
                  </a:lnTo>
                  <a:lnTo>
                    <a:pt x="616" y="212"/>
                  </a:lnTo>
                  <a:lnTo>
                    <a:pt x="616" y="2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341">
              <a:extLst>
                <a:ext uri="{FF2B5EF4-FFF2-40B4-BE49-F238E27FC236}">
                  <a16:creationId xmlns:a16="http://schemas.microsoft.com/office/drawing/2014/main" id="{6B6992CD-7DF8-4E8B-8496-DD93B5B73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1463" y="4945791"/>
              <a:ext cx="243435" cy="403189"/>
            </a:xfrm>
            <a:custGeom>
              <a:avLst/>
              <a:gdLst>
                <a:gd name="T0" fmla="*/ 0 w 128"/>
                <a:gd name="T1" fmla="*/ 212 h 212"/>
                <a:gd name="T2" fmla="*/ 128 w 128"/>
                <a:gd name="T3" fmla="*/ 212 h 212"/>
                <a:gd name="T4" fmla="*/ 128 w 128"/>
                <a:gd name="T5" fmla="*/ 0 h 212"/>
                <a:gd name="T6" fmla="*/ 0 w 128"/>
                <a:gd name="T7" fmla="*/ 0 h 212"/>
                <a:gd name="T8" fmla="*/ 0 w 128"/>
                <a:gd name="T9" fmla="*/ 212 h 212"/>
                <a:gd name="T10" fmla="*/ 0 w 128"/>
                <a:gd name="T11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8" h="212">
                  <a:moveTo>
                    <a:pt x="0" y="212"/>
                  </a:moveTo>
                  <a:lnTo>
                    <a:pt x="128" y="212"/>
                  </a:lnTo>
                  <a:lnTo>
                    <a:pt x="128" y="0"/>
                  </a:lnTo>
                  <a:lnTo>
                    <a:pt x="0" y="0"/>
                  </a:lnTo>
                  <a:lnTo>
                    <a:pt x="0" y="212"/>
                  </a:lnTo>
                  <a:lnTo>
                    <a:pt x="0" y="212"/>
                  </a:lnTo>
                  <a:close/>
                </a:path>
              </a:pathLst>
            </a:custGeom>
            <a:solidFill>
              <a:srgbClr val="86D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342">
              <a:extLst>
                <a:ext uri="{FF2B5EF4-FFF2-40B4-BE49-F238E27FC236}">
                  <a16:creationId xmlns:a16="http://schemas.microsoft.com/office/drawing/2014/main" id="{F0D369E2-3285-4995-9486-561264BA27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0052" y="4945791"/>
              <a:ext cx="19019" cy="403189"/>
            </a:xfrm>
            <a:custGeom>
              <a:avLst/>
              <a:gdLst>
                <a:gd name="T0" fmla="*/ 0 w 10"/>
                <a:gd name="T1" fmla="*/ 0 h 212"/>
                <a:gd name="T2" fmla="*/ 0 w 10"/>
                <a:gd name="T3" fmla="*/ 54 h 212"/>
                <a:gd name="T4" fmla="*/ 10 w 10"/>
                <a:gd name="T5" fmla="*/ 54 h 212"/>
                <a:gd name="T6" fmla="*/ 10 w 10"/>
                <a:gd name="T7" fmla="*/ 0 h 212"/>
                <a:gd name="T8" fmla="*/ 0 w 10"/>
                <a:gd name="T9" fmla="*/ 0 h 212"/>
                <a:gd name="T10" fmla="*/ 0 w 10"/>
                <a:gd name="T11" fmla="*/ 106 h 212"/>
                <a:gd name="T12" fmla="*/ 0 w 10"/>
                <a:gd name="T13" fmla="*/ 160 h 212"/>
                <a:gd name="T14" fmla="*/ 10 w 10"/>
                <a:gd name="T15" fmla="*/ 160 h 212"/>
                <a:gd name="T16" fmla="*/ 10 w 10"/>
                <a:gd name="T17" fmla="*/ 106 h 212"/>
                <a:gd name="T18" fmla="*/ 0 w 10"/>
                <a:gd name="T19" fmla="*/ 106 h 212"/>
                <a:gd name="T20" fmla="*/ 0 w 10"/>
                <a:gd name="T21" fmla="*/ 212 h 212"/>
                <a:gd name="T22" fmla="*/ 0 w 10"/>
                <a:gd name="T23" fmla="*/ 212 h 212"/>
                <a:gd name="T24" fmla="*/ 10 w 10"/>
                <a:gd name="T25" fmla="*/ 212 h 212"/>
                <a:gd name="T26" fmla="*/ 10 w 10"/>
                <a:gd name="T27" fmla="*/ 212 h 212"/>
                <a:gd name="T28" fmla="*/ 0 w 10"/>
                <a:gd name="T29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" h="212">
                  <a:moveTo>
                    <a:pt x="0" y="0"/>
                  </a:moveTo>
                  <a:lnTo>
                    <a:pt x="0" y="54"/>
                  </a:lnTo>
                  <a:lnTo>
                    <a:pt x="10" y="54"/>
                  </a:lnTo>
                  <a:lnTo>
                    <a:pt x="10" y="0"/>
                  </a:lnTo>
                  <a:lnTo>
                    <a:pt x="0" y="0"/>
                  </a:lnTo>
                  <a:close/>
                  <a:moveTo>
                    <a:pt x="0" y="106"/>
                  </a:moveTo>
                  <a:lnTo>
                    <a:pt x="0" y="160"/>
                  </a:lnTo>
                  <a:lnTo>
                    <a:pt x="10" y="160"/>
                  </a:lnTo>
                  <a:lnTo>
                    <a:pt x="10" y="106"/>
                  </a:lnTo>
                  <a:lnTo>
                    <a:pt x="0" y="106"/>
                  </a:lnTo>
                  <a:close/>
                  <a:moveTo>
                    <a:pt x="0" y="212"/>
                  </a:moveTo>
                  <a:lnTo>
                    <a:pt x="0" y="212"/>
                  </a:lnTo>
                  <a:lnTo>
                    <a:pt x="10" y="212"/>
                  </a:lnTo>
                  <a:lnTo>
                    <a:pt x="10" y="212"/>
                  </a:lnTo>
                  <a:lnTo>
                    <a:pt x="0" y="2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343">
              <a:extLst>
                <a:ext uri="{FF2B5EF4-FFF2-40B4-BE49-F238E27FC236}">
                  <a16:creationId xmlns:a16="http://schemas.microsoft.com/office/drawing/2014/main" id="{6DB8ACA5-CE38-4AEB-8061-3B05EDCC3A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7415" y="5002846"/>
              <a:ext cx="380367" cy="22822"/>
            </a:xfrm>
            <a:custGeom>
              <a:avLst/>
              <a:gdLst>
                <a:gd name="T0" fmla="*/ 0 w 200"/>
                <a:gd name="T1" fmla="*/ 12 h 12"/>
                <a:gd name="T2" fmla="*/ 200 w 200"/>
                <a:gd name="T3" fmla="*/ 12 h 12"/>
                <a:gd name="T4" fmla="*/ 200 w 200"/>
                <a:gd name="T5" fmla="*/ 0 h 12"/>
                <a:gd name="T6" fmla="*/ 0 w 200"/>
                <a:gd name="T7" fmla="*/ 0 h 12"/>
                <a:gd name="T8" fmla="*/ 0 w 200"/>
                <a:gd name="T9" fmla="*/ 12 h 12"/>
                <a:gd name="T10" fmla="*/ 0 w 200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12">
                  <a:moveTo>
                    <a:pt x="0" y="12"/>
                  </a:moveTo>
                  <a:lnTo>
                    <a:pt x="200" y="12"/>
                  </a:lnTo>
                  <a:lnTo>
                    <a:pt x="20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344">
              <a:extLst>
                <a:ext uri="{FF2B5EF4-FFF2-40B4-BE49-F238E27FC236}">
                  <a16:creationId xmlns:a16="http://schemas.microsoft.com/office/drawing/2014/main" id="{0B199319-6F35-4314-9957-E9CB6B2DC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7415" y="5048490"/>
              <a:ext cx="380367" cy="22822"/>
            </a:xfrm>
            <a:custGeom>
              <a:avLst/>
              <a:gdLst>
                <a:gd name="T0" fmla="*/ 0 w 200"/>
                <a:gd name="T1" fmla="*/ 12 h 12"/>
                <a:gd name="T2" fmla="*/ 200 w 200"/>
                <a:gd name="T3" fmla="*/ 12 h 12"/>
                <a:gd name="T4" fmla="*/ 200 w 200"/>
                <a:gd name="T5" fmla="*/ 0 h 12"/>
                <a:gd name="T6" fmla="*/ 0 w 200"/>
                <a:gd name="T7" fmla="*/ 0 h 12"/>
                <a:gd name="T8" fmla="*/ 0 w 200"/>
                <a:gd name="T9" fmla="*/ 12 h 12"/>
                <a:gd name="T10" fmla="*/ 0 w 200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12">
                  <a:moveTo>
                    <a:pt x="0" y="12"/>
                  </a:moveTo>
                  <a:lnTo>
                    <a:pt x="200" y="12"/>
                  </a:lnTo>
                  <a:lnTo>
                    <a:pt x="20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345">
              <a:extLst>
                <a:ext uri="{FF2B5EF4-FFF2-40B4-BE49-F238E27FC236}">
                  <a16:creationId xmlns:a16="http://schemas.microsoft.com/office/drawing/2014/main" id="{B620D1FB-892E-4D95-B02F-F7373E169E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7415" y="5094134"/>
              <a:ext cx="380367" cy="22822"/>
            </a:xfrm>
            <a:custGeom>
              <a:avLst/>
              <a:gdLst>
                <a:gd name="T0" fmla="*/ 0 w 200"/>
                <a:gd name="T1" fmla="*/ 12 h 12"/>
                <a:gd name="T2" fmla="*/ 200 w 200"/>
                <a:gd name="T3" fmla="*/ 12 h 12"/>
                <a:gd name="T4" fmla="*/ 200 w 200"/>
                <a:gd name="T5" fmla="*/ 0 h 12"/>
                <a:gd name="T6" fmla="*/ 0 w 200"/>
                <a:gd name="T7" fmla="*/ 0 h 12"/>
                <a:gd name="T8" fmla="*/ 0 w 200"/>
                <a:gd name="T9" fmla="*/ 12 h 12"/>
                <a:gd name="T10" fmla="*/ 0 w 200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12">
                  <a:moveTo>
                    <a:pt x="0" y="12"/>
                  </a:moveTo>
                  <a:lnTo>
                    <a:pt x="200" y="12"/>
                  </a:lnTo>
                  <a:lnTo>
                    <a:pt x="20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346">
              <a:extLst>
                <a:ext uri="{FF2B5EF4-FFF2-40B4-BE49-F238E27FC236}">
                  <a16:creationId xmlns:a16="http://schemas.microsoft.com/office/drawing/2014/main" id="{700677B4-6D70-4D60-B421-1AF6166FF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7415" y="5139778"/>
              <a:ext cx="380367" cy="22822"/>
            </a:xfrm>
            <a:custGeom>
              <a:avLst/>
              <a:gdLst>
                <a:gd name="T0" fmla="*/ 0 w 200"/>
                <a:gd name="T1" fmla="*/ 12 h 12"/>
                <a:gd name="T2" fmla="*/ 200 w 200"/>
                <a:gd name="T3" fmla="*/ 12 h 12"/>
                <a:gd name="T4" fmla="*/ 200 w 200"/>
                <a:gd name="T5" fmla="*/ 0 h 12"/>
                <a:gd name="T6" fmla="*/ 0 w 200"/>
                <a:gd name="T7" fmla="*/ 0 h 12"/>
                <a:gd name="T8" fmla="*/ 0 w 200"/>
                <a:gd name="T9" fmla="*/ 12 h 12"/>
                <a:gd name="T10" fmla="*/ 0 w 200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12">
                  <a:moveTo>
                    <a:pt x="0" y="12"/>
                  </a:moveTo>
                  <a:lnTo>
                    <a:pt x="200" y="12"/>
                  </a:lnTo>
                  <a:lnTo>
                    <a:pt x="20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347">
              <a:extLst>
                <a:ext uri="{FF2B5EF4-FFF2-40B4-BE49-F238E27FC236}">
                  <a16:creationId xmlns:a16="http://schemas.microsoft.com/office/drawing/2014/main" id="{4345384E-FCDC-4188-8437-AEE82B653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7415" y="5185422"/>
              <a:ext cx="380367" cy="22822"/>
            </a:xfrm>
            <a:custGeom>
              <a:avLst/>
              <a:gdLst>
                <a:gd name="T0" fmla="*/ 0 w 200"/>
                <a:gd name="T1" fmla="*/ 12 h 12"/>
                <a:gd name="T2" fmla="*/ 200 w 200"/>
                <a:gd name="T3" fmla="*/ 12 h 12"/>
                <a:gd name="T4" fmla="*/ 200 w 200"/>
                <a:gd name="T5" fmla="*/ 0 h 12"/>
                <a:gd name="T6" fmla="*/ 0 w 200"/>
                <a:gd name="T7" fmla="*/ 0 h 12"/>
                <a:gd name="T8" fmla="*/ 0 w 200"/>
                <a:gd name="T9" fmla="*/ 12 h 12"/>
                <a:gd name="T10" fmla="*/ 0 w 200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12">
                  <a:moveTo>
                    <a:pt x="0" y="12"/>
                  </a:moveTo>
                  <a:lnTo>
                    <a:pt x="200" y="12"/>
                  </a:lnTo>
                  <a:lnTo>
                    <a:pt x="20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348">
              <a:extLst>
                <a:ext uri="{FF2B5EF4-FFF2-40B4-BE49-F238E27FC236}">
                  <a16:creationId xmlns:a16="http://schemas.microsoft.com/office/drawing/2014/main" id="{B7C94D40-3FAC-4EE4-AB08-007C671CE2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7415" y="5231067"/>
              <a:ext cx="380367" cy="22822"/>
            </a:xfrm>
            <a:custGeom>
              <a:avLst/>
              <a:gdLst>
                <a:gd name="T0" fmla="*/ 0 w 200"/>
                <a:gd name="T1" fmla="*/ 12 h 12"/>
                <a:gd name="T2" fmla="*/ 200 w 200"/>
                <a:gd name="T3" fmla="*/ 12 h 12"/>
                <a:gd name="T4" fmla="*/ 200 w 200"/>
                <a:gd name="T5" fmla="*/ 0 h 12"/>
                <a:gd name="T6" fmla="*/ 0 w 200"/>
                <a:gd name="T7" fmla="*/ 0 h 12"/>
                <a:gd name="T8" fmla="*/ 0 w 200"/>
                <a:gd name="T9" fmla="*/ 12 h 12"/>
                <a:gd name="T10" fmla="*/ 0 w 200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12">
                  <a:moveTo>
                    <a:pt x="0" y="12"/>
                  </a:moveTo>
                  <a:lnTo>
                    <a:pt x="200" y="12"/>
                  </a:lnTo>
                  <a:lnTo>
                    <a:pt x="20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349">
              <a:extLst>
                <a:ext uri="{FF2B5EF4-FFF2-40B4-BE49-F238E27FC236}">
                  <a16:creationId xmlns:a16="http://schemas.microsoft.com/office/drawing/2014/main" id="{C91B8774-CB58-4D7F-A4BB-751AE34AF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7415" y="5276711"/>
              <a:ext cx="270061" cy="22822"/>
            </a:xfrm>
            <a:custGeom>
              <a:avLst/>
              <a:gdLst>
                <a:gd name="T0" fmla="*/ 0 w 142"/>
                <a:gd name="T1" fmla="*/ 12 h 12"/>
                <a:gd name="T2" fmla="*/ 142 w 142"/>
                <a:gd name="T3" fmla="*/ 12 h 12"/>
                <a:gd name="T4" fmla="*/ 142 w 142"/>
                <a:gd name="T5" fmla="*/ 0 h 12"/>
                <a:gd name="T6" fmla="*/ 0 w 142"/>
                <a:gd name="T7" fmla="*/ 0 h 12"/>
                <a:gd name="T8" fmla="*/ 0 w 142"/>
                <a:gd name="T9" fmla="*/ 12 h 12"/>
                <a:gd name="T10" fmla="*/ 0 w 142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2" h="12">
                  <a:moveTo>
                    <a:pt x="0" y="12"/>
                  </a:moveTo>
                  <a:lnTo>
                    <a:pt x="142" y="12"/>
                  </a:lnTo>
                  <a:lnTo>
                    <a:pt x="142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350">
              <a:extLst>
                <a:ext uri="{FF2B5EF4-FFF2-40B4-BE49-F238E27FC236}">
                  <a16:creationId xmlns:a16="http://schemas.microsoft.com/office/drawing/2014/main" id="{F2F8BD38-40CE-412B-8D0A-7DEBA6897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0423" y="4991435"/>
              <a:ext cx="292882" cy="292883"/>
            </a:xfrm>
            <a:custGeom>
              <a:avLst/>
              <a:gdLst>
                <a:gd name="T0" fmla="*/ 69 w 77"/>
                <a:gd name="T1" fmla="*/ 53 h 77"/>
                <a:gd name="T2" fmla="*/ 71 w 77"/>
                <a:gd name="T3" fmla="*/ 48 h 77"/>
                <a:gd name="T4" fmla="*/ 67 w 77"/>
                <a:gd name="T5" fmla="*/ 49 h 77"/>
                <a:gd name="T6" fmla="*/ 64 w 77"/>
                <a:gd name="T7" fmla="*/ 41 h 77"/>
                <a:gd name="T8" fmla="*/ 66 w 77"/>
                <a:gd name="T9" fmla="*/ 36 h 77"/>
                <a:gd name="T10" fmla="*/ 62 w 77"/>
                <a:gd name="T11" fmla="*/ 37 h 77"/>
                <a:gd name="T12" fmla="*/ 59 w 77"/>
                <a:gd name="T13" fmla="*/ 30 h 77"/>
                <a:gd name="T14" fmla="*/ 73 w 77"/>
                <a:gd name="T15" fmla="*/ 4 h 77"/>
                <a:gd name="T16" fmla="*/ 47 w 77"/>
                <a:gd name="T17" fmla="*/ 18 h 77"/>
                <a:gd name="T18" fmla="*/ 40 w 77"/>
                <a:gd name="T19" fmla="*/ 15 h 77"/>
                <a:gd name="T20" fmla="*/ 41 w 77"/>
                <a:gd name="T21" fmla="*/ 11 h 77"/>
                <a:gd name="T22" fmla="*/ 36 w 77"/>
                <a:gd name="T23" fmla="*/ 13 h 77"/>
                <a:gd name="T24" fmla="*/ 28 w 77"/>
                <a:gd name="T25" fmla="*/ 10 h 77"/>
                <a:gd name="T26" fmla="*/ 29 w 77"/>
                <a:gd name="T27" fmla="*/ 6 h 77"/>
                <a:gd name="T28" fmla="*/ 25 w 77"/>
                <a:gd name="T29" fmla="*/ 8 h 77"/>
                <a:gd name="T30" fmla="*/ 15 w 77"/>
                <a:gd name="T31" fmla="*/ 4 h 77"/>
                <a:gd name="T32" fmla="*/ 5 w 77"/>
                <a:gd name="T33" fmla="*/ 3 h 77"/>
                <a:gd name="T34" fmla="*/ 38 w 77"/>
                <a:gd name="T35" fmla="*/ 29 h 77"/>
                <a:gd name="T36" fmla="*/ 37 w 77"/>
                <a:gd name="T37" fmla="*/ 30 h 77"/>
                <a:gd name="T38" fmla="*/ 19 w 77"/>
                <a:gd name="T39" fmla="*/ 53 h 77"/>
                <a:gd name="T40" fmla="*/ 0 w 77"/>
                <a:gd name="T41" fmla="*/ 54 h 77"/>
                <a:gd name="T42" fmla="*/ 13 w 77"/>
                <a:gd name="T43" fmla="*/ 62 h 77"/>
                <a:gd name="T44" fmla="*/ 12 w 77"/>
                <a:gd name="T45" fmla="*/ 65 h 77"/>
                <a:gd name="T46" fmla="*/ 12 w 77"/>
                <a:gd name="T47" fmla="*/ 65 h 77"/>
                <a:gd name="T48" fmla="*/ 12 w 77"/>
                <a:gd name="T49" fmla="*/ 65 h 77"/>
                <a:gd name="T50" fmla="*/ 12 w 77"/>
                <a:gd name="T51" fmla="*/ 65 h 77"/>
                <a:gd name="T52" fmla="*/ 15 w 77"/>
                <a:gd name="T53" fmla="*/ 64 h 77"/>
                <a:gd name="T54" fmla="*/ 23 w 77"/>
                <a:gd name="T55" fmla="*/ 77 h 77"/>
                <a:gd name="T56" fmla="*/ 24 w 77"/>
                <a:gd name="T57" fmla="*/ 58 h 77"/>
                <a:gd name="T58" fmla="*/ 48 w 77"/>
                <a:gd name="T59" fmla="*/ 40 h 77"/>
                <a:gd name="T60" fmla="*/ 48 w 77"/>
                <a:gd name="T61" fmla="*/ 39 h 77"/>
                <a:gd name="T62" fmla="*/ 58 w 77"/>
                <a:gd name="T63" fmla="*/ 52 h 77"/>
                <a:gd name="T64" fmla="*/ 74 w 77"/>
                <a:gd name="T65" fmla="*/ 72 h 77"/>
                <a:gd name="T66" fmla="*/ 73 w 77"/>
                <a:gd name="T67" fmla="*/ 62 h 77"/>
                <a:gd name="T68" fmla="*/ 69 w 77"/>
                <a:gd name="T69" fmla="*/ 5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7" h="77">
                  <a:moveTo>
                    <a:pt x="69" y="53"/>
                  </a:moveTo>
                  <a:cubicBezTo>
                    <a:pt x="71" y="51"/>
                    <a:pt x="72" y="49"/>
                    <a:pt x="71" y="48"/>
                  </a:cubicBezTo>
                  <a:cubicBezTo>
                    <a:pt x="70" y="47"/>
                    <a:pt x="69" y="47"/>
                    <a:pt x="67" y="49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66" y="39"/>
                    <a:pt x="67" y="37"/>
                    <a:pt x="66" y="36"/>
                  </a:cubicBezTo>
                  <a:cubicBezTo>
                    <a:pt x="65" y="35"/>
                    <a:pt x="63" y="36"/>
                    <a:pt x="62" y="37"/>
                  </a:cubicBezTo>
                  <a:cubicBezTo>
                    <a:pt x="59" y="30"/>
                    <a:pt x="59" y="30"/>
                    <a:pt x="59" y="30"/>
                  </a:cubicBezTo>
                  <a:cubicBezTo>
                    <a:pt x="71" y="18"/>
                    <a:pt x="77" y="8"/>
                    <a:pt x="73" y="4"/>
                  </a:cubicBezTo>
                  <a:cubicBezTo>
                    <a:pt x="69" y="0"/>
                    <a:pt x="59" y="6"/>
                    <a:pt x="47" y="18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1" y="14"/>
                    <a:pt x="42" y="12"/>
                    <a:pt x="41" y="11"/>
                  </a:cubicBezTo>
                  <a:cubicBezTo>
                    <a:pt x="40" y="10"/>
                    <a:pt x="38" y="11"/>
                    <a:pt x="36" y="13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30" y="9"/>
                    <a:pt x="30" y="7"/>
                    <a:pt x="29" y="6"/>
                  </a:cubicBezTo>
                  <a:cubicBezTo>
                    <a:pt x="28" y="5"/>
                    <a:pt x="26" y="6"/>
                    <a:pt x="25" y="8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0" y="39"/>
                    <a:pt x="24" y="47"/>
                    <a:pt x="19" y="53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13" y="62"/>
                    <a:pt x="13" y="62"/>
                    <a:pt x="13" y="62"/>
                  </a:cubicBezTo>
                  <a:cubicBezTo>
                    <a:pt x="12" y="63"/>
                    <a:pt x="12" y="64"/>
                    <a:pt x="12" y="65"/>
                  </a:cubicBezTo>
                  <a:cubicBezTo>
                    <a:pt x="12" y="65"/>
                    <a:pt x="12" y="65"/>
                    <a:pt x="12" y="65"/>
                  </a:cubicBezTo>
                  <a:cubicBezTo>
                    <a:pt x="12" y="65"/>
                    <a:pt x="12" y="65"/>
                    <a:pt x="12" y="65"/>
                  </a:cubicBezTo>
                  <a:cubicBezTo>
                    <a:pt x="12" y="65"/>
                    <a:pt x="12" y="65"/>
                    <a:pt x="12" y="65"/>
                  </a:cubicBezTo>
                  <a:cubicBezTo>
                    <a:pt x="12" y="65"/>
                    <a:pt x="13" y="65"/>
                    <a:pt x="15" y="64"/>
                  </a:cubicBezTo>
                  <a:cubicBezTo>
                    <a:pt x="23" y="77"/>
                    <a:pt x="23" y="77"/>
                    <a:pt x="23" y="77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30" y="53"/>
                    <a:pt x="39" y="47"/>
                    <a:pt x="48" y="40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74" y="72"/>
                    <a:pt x="74" y="72"/>
                    <a:pt x="74" y="72"/>
                  </a:cubicBezTo>
                  <a:cubicBezTo>
                    <a:pt x="73" y="62"/>
                    <a:pt x="73" y="62"/>
                    <a:pt x="73" y="62"/>
                  </a:cubicBezTo>
                  <a:cubicBezTo>
                    <a:pt x="69" y="53"/>
                    <a:pt x="69" y="53"/>
                    <a:pt x="69" y="53"/>
                  </a:cubicBez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351">
              <a:extLst>
                <a:ext uri="{FF2B5EF4-FFF2-40B4-BE49-F238E27FC236}">
                  <a16:creationId xmlns:a16="http://schemas.microsoft.com/office/drawing/2014/main" id="{B822C24A-E227-4412-BE6E-1B9E29C2B3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1893" y="5215851"/>
              <a:ext cx="201595" cy="83681"/>
            </a:xfrm>
            <a:custGeom>
              <a:avLst/>
              <a:gdLst>
                <a:gd name="T0" fmla="*/ 106 w 106"/>
                <a:gd name="T1" fmla="*/ 0 h 44"/>
                <a:gd name="T2" fmla="*/ 0 w 106"/>
                <a:gd name="T3" fmla="*/ 0 h 44"/>
                <a:gd name="T4" fmla="*/ 0 w 106"/>
                <a:gd name="T5" fmla="*/ 44 h 44"/>
                <a:gd name="T6" fmla="*/ 106 w 106"/>
                <a:gd name="T7" fmla="*/ 44 h 44"/>
                <a:gd name="T8" fmla="*/ 106 w 106"/>
                <a:gd name="T9" fmla="*/ 0 h 44"/>
                <a:gd name="T10" fmla="*/ 106 w 106"/>
                <a:gd name="T1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44">
                  <a:moveTo>
                    <a:pt x="106" y="0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106" y="44"/>
                  </a:lnTo>
                  <a:lnTo>
                    <a:pt x="106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352">
              <a:extLst>
                <a:ext uri="{FF2B5EF4-FFF2-40B4-BE49-F238E27FC236}">
                  <a16:creationId xmlns:a16="http://schemas.microsoft.com/office/drawing/2014/main" id="{E400828E-0BA9-41C7-B03F-CC3A745AE4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9377" y="5223459"/>
              <a:ext cx="7608" cy="64663"/>
            </a:xfrm>
            <a:custGeom>
              <a:avLst/>
              <a:gdLst>
                <a:gd name="T0" fmla="*/ 0 w 4"/>
                <a:gd name="T1" fmla="*/ 0 h 34"/>
                <a:gd name="T2" fmla="*/ 0 w 4"/>
                <a:gd name="T3" fmla="*/ 34 h 34"/>
                <a:gd name="T4" fmla="*/ 4 w 4"/>
                <a:gd name="T5" fmla="*/ 34 h 34"/>
                <a:gd name="T6" fmla="*/ 4 w 4"/>
                <a:gd name="T7" fmla="*/ 0 h 34"/>
                <a:gd name="T8" fmla="*/ 0 w 4"/>
                <a:gd name="T9" fmla="*/ 0 h 34"/>
                <a:gd name="T10" fmla="*/ 0 w 4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34">
                  <a:moveTo>
                    <a:pt x="0" y="0"/>
                  </a:moveTo>
                  <a:lnTo>
                    <a:pt x="0" y="34"/>
                  </a:lnTo>
                  <a:lnTo>
                    <a:pt x="4" y="3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353">
              <a:extLst>
                <a:ext uri="{FF2B5EF4-FFF2-40B4-BE49-F238E27FC236}">
                  <a16:creationId xmlns:a16="http://schemas.microsoft.com/office/drawing/2014/main" id="{4A991715-7F32-4651-B340-017B7EBA0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7966" y="5223459"/>
              <a:ext cx="7608" cy="45644"/>
            </a:xfrm>
            <a:custGeom>
              <a:avLst/>
              <a:gdLst>
                <a:gd name="T0" fmla="*/ 0 w 4"/>
                <a:gd name="T1" fmla="*/ 0 h 24"/>
                <a:gd name="T2" fmla="*/ 0 w 4"/>
                <a:gd name="T3" fmla="*/ 24 h 24"/>
                <a:gd name="T4" fmla="*/ 4 w 4"/>
                <a:gd name="T5" fmla="*/ 24 h 24"/>
                <a:gd name="T6" fmla="*/ 4 w 4"/>
                <a:gd name="T7" fmla="*/ 0 h 24"/>
                <a:gd name="T8" fmla="*/ 0 w 4"/>
                <a:gd name="T9" fmla="*/ 0 h 24"/>
                <a:gd name="T10" fmla="*/ 0 w 4"/>
                <a:gd name="T11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4">
                  <a:moveTo>
                    <a:pt x="0" y="0"/>
                  </a:moveTo>
                  <a:lnTo>
                    <a:pt x="0" y="24"/>
                  </a:lnTo>
                  <a:lnTo>
                    <a:pt x="4" y="2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354">
              <a:extLst>
                <a:ext uri="{FF2B5EF4-FFF2-40B4-BE49-F238E27FC236}">
                  <a16:creationId xmlns:a16="http://schemas.microsoft.com/office/drawing/2014/main" id="{DBA7A1C4-2FFF-4A82-A48C-2E8BF43CF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751" y="5223459"/>
              <a:ext cx="7608" cy="64663"/>
            </a:xfrm>
            <a:custGeom>
              <a:avLst/>
              <a:gdLst>
                <a:gd name="T0" fmla="*/ 0 w 4"/>
                <a:gd name="T1" fmla="*/ 0 h 34"/>
                <a:gd name="T2" fmla="*/ 0 w 4"/>
                <a:gd name="T3" fmla="*/ 34 h 34"/>
                <a:gd name="T4" fmla="*/ 4 w 4"/>
                <a:gd name="T5" fmla="*/ 34 h 34"/>
                <a:gd name="T6" fmla="*/ 4 w 4"/>
                <a:gd name="T7" fmla="*/ 0 h 34"/>
                <a:gd name="T8" fmla="*/ 0 w 4"/>
                <a:gd name="T9" fmla="*/ 0 h 34"/>
                <a:gd name="T10" fmla="*/ 0 w 4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34">
                  <a:moveTo>
                    <a:pt x="0" y="0"/>
                  </a:moveTo>
                  <a:lnTo>
                    <a:pt x="0" y="34"/>
                  </a:lnTo>
                  <a:lnTo>
                    <a:pt x="4" y="3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355">
              <a:extLst>
                <a:ext uri="{FF2B5EF4-FFF2-40B4-BE49-F238E27FC236}">
                  <a16:creationId xmlns:a16="http://schemas.microsoft.com/office/drawing/2014/main" id="{250350D3-5F0B-4130-9567-45250E62E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1340" y="5223459"/>
              <a:ext cx="7608" cy="64663"/>
            </a:xfrm>
            <a:custGeom>
              <a:avLst/>
              <a:gdLst>
                <a:gd name="T0" fmla="*/ 0 w 4"/>
                <a:gd name="T1" fmla="*/ 0 h 34"/>
                <a:gd name="T2" fmla="*/ 0 w 4"/>
                <a:gd name="T3" fmla="*/ 34 h 34"/>
                <a:gd name="T4" fmla="*/ 4 w 4"/>
                <a:gd name="T5" fmla="*/ 34 h 34"/>
                <a:gd name="T6" fmla="*/ 4 w 4"/>
                <a:gd name="T7" fmla="*/ 0 h 34"/>
                <a:gd name="T8" fmla="*/ 0 w 4"/>
                <a:gd name="T9" fmla="*/ 0 h 34"/>
                <a:gd name="T10" fmla="*/ 0 w 4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34">
                  <a:moveTo>
                    <a:pt x="0" y="0"/>
                  </a:moveTo>
                  <a:lnTo>
                    <a:pt x="0" y="34"/>
                  </a:lnTo>
                  <a:lnTo>
                    <a:pt x="4" y="3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356">
              <a:extLst>
                <a:ext uri="{FF2B5EF4-FFF2-40B4-BE49-F238E27FC236}">
                  <a16:creationId xmlns:a16="http://schemas.microsoft.com/office/drawing/2014/main" id="{E3EFC7CB-43AF-4B7F-BDAA-72441162ED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6126" y="5223459"/>
              <a:ext cx="7608" cy="53252"/>
            </a:xfrm>
            <a:custGeom>
              <a:avLst/>
              <a:gdLst>
                <a:gd name="T0" fmla="*/ 0 w 4"/>
                <a:gd name="T1" fmla="*/ 0 h 28"/>
                <a:gd name="T2" fmla="*/ 0 w 4"/>
                <a:gd name="T3" fmla="*/ 28 h 28"/>
                <a:gd name="T4" fmla="*/ 4 w 4"/>
                <a:gd name="T5" fmla="*/ 28 h 28"/>
                <a:gd name="T6" fmla="*/ 4 w 4"/>
                <a:gd name="T7" fmla="*/ 0 h 28"/>
                <a:gd name="T8" fmla="*/ 0 w 4"/>
                <a:gd name="T9" fmla="*/ 0 h 28"/>
                <a:gd name="T10" fmla="*/ 0 w 4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8">
                  <a:moveTo>
                    <a:pt x="0" y="0"/>
                  </a:moveTo>
                  <a:lnTo>
                    <a:pt x="0" y="28"/>
                  </a:lnTo>
                  <a:lnTo>
                    <a:pt x="4" y="28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357">
              <a:extLst>
                <a:ext uri="{FF2B5EF4-FFF2-40B4-BE49-F238E27FC236}">
                  <a16:creationId xmlns:a16="http://schemas.microsoft.com/office/drawing/2014/main" id="{01642D5A-F78E-4B3C-9046-8AF31B327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4715" y="5223459"/>
              <a:ext cx="3803" cy="64663"/>
            </a:xfrm>
            <a:custGeom>
              <a:avLst/>
              <a:gdLst>
                <a:gd name="T0" fmla="*/ 0 w 2"/>
                <a:gd name="T1" fmla="*/ 0 h 34"/>
                <a:gd name="T2" fmla="*/ 0 w 2"/>
                <a:gd name="T3" fmla="*/ 34 h 34"/>
                <a:gd name="T4" fmla="*/ 2 w 2"/>
                <a:gd name="T5" fmla="*/ 34 h 34"/>
                <a:gd name="T6" fmla="*/ 2 w 2"/>
                <a:gd name="T7" fmla="*/ 0 h 34"/>
                <a:gd name="T8" fmla="*/ 0 w 2"/>
                <a:gd name="T9" fmla="*/ 0 h 34"/>
                <a:gd name="T10" fmla="*/ 0 w 2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4">
                  <a:moveTo>
                    <a:pt x="0" y="0"/>
                  </a:moveTo>
                  <a:lnTo>
                    <a:pt x="0" y="34"/>
                  </a:lnTo>
                  <a:lnTo>
                    <a:pt x="2" y="34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358">
              <a:extLst>
                <a:ext uri="{FF2B5EF4-FFF2-40B4-BE49-F238E27FC236}">
                  <a16:creationId xmlns:a16="http://schemas.microsoft.com/office/drawing/2014/main" id="{EE831E10-3C7A-4BAE-A24F-B8E8116CB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9500" y="5223459"/>
              <a:ext cx="7608" cy="45644"/>
            </a:xfrm>
            <a:custGeom>
              <a:avLst/>
              <a:gdLst>
                <a:gd name="T0" fmla="*/ 0 w 4"/>
                <a:gd name="T1" fmla="*/ 0 h 24"/>
                <a:gd name="T2" fmla="*/ 0 w 4"/>
                <a:gd name="T3" fmla="*/ 24 h 24"/>
                <a:gd name="T4" fmla="*/ 4 w 4"/>
                <a:gd name="T5" fmla="*/ 24 h 24"/>
                <a:gd name="T6" fmla="*/ 4 w 4"/>
                <a:gd name="T7" fmla="*/ 0 h 24"/>
                <a:gd name="T8" fmla="*/ 0 w 4"/>
                <a:gd name="T9" fmla="*/ 0 h 24"/>
                <a:gd name="T10" fmla="*/ 0 w 4"/>
                <a:gd name="T11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4">
                  <a:moveTo>
                    <a:pt x="0" y="0"/>
                  </a:moveTo>
                  <a:lnTo>
                    <a:pt x="0" y="24"/>
                  </a:lnTo>
                  <a:lnTo>
                    <a:pt x="4" y="2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359">
              <a:extLst>
                <a:ext uri="{FF2B5EF4-FFF2-40B4-BE49-F238E27FC236}">
                  <a16:creationId xmlns:a16="http://schemas.microsoft.com/office/drawing/2014/main" id="{2881839F-DC7E-4C33-B944-9344908AA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8272" y="5223459"/>
              <a:ext cx="3803" cy="64663"/>
            </a:xfrm>
            <a:custGeom>
              <a:avLst/>
              <a:gdLst>
                <a:gd name="T0" fmla="*/ 0 w 2"/>
                <a:gd name="T1" fmla="*/ 0 h 34"/>
                <a:gd name="T2" fmla="*/ 0 w 2"/>
                <a:gd name="T3" fmla="*/ 34 h 34"/>
                <a:gd name="T4" fmla="*/ 2 w 2"/>
                <a:gd name="T5" fmla="*/ 34 h 34"/>
                <a:gd name="T6" fmla="*/ 2 w 2"/>
                <a:gd name="T7" fmla="*/ 0 h 34"/>
                <a:gd name="T8" fmla="*/ 0 w 2"/>
                <a:gd name="T9" fmla="*/ 0 h 34"/>
                <a:gd name="T10" fmla="*/ 0 w 2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4">
                  <a:moveTo>
                    <a:pt x="0" y="0"/>
                  </a:moveTo>
                  <a:lnTo>
                    <a:pt x="0" y="34"/>
                  </a:lnTo>
                  <a:lnTo>
                    <a:pt x="2" y="34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360">
              <a:extLst>
                <a:ext uri="{FF2B5EF4-FFF2-40B4-BE49-F238E27FC236}">
                  <a16:creationId xmlns:a16="http://schemas.microsoft.com/office/drawing/2014/main" id="{3C33947E-52BB-41EC-89AF-4DFB8D96A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058" y="5223459"/>
              <a:ext cx="7608" cy="45644"/>
            </a:xfrm>
            <a:custGeom>
              <a:avLst/>
              <a:gdLst>
                <a:gd name="T0" fmla="*/ 0 w 4"/>
                <a:gd name="T1" fmla="*/ 0 h 24"/>
                <a:gd name="T2" fmla="*/ 0 w 4"/>
                <a:gd name="T3" fmla="*/ 24 h 24"/>
                <a:gd name="T4" fmla="*/ 4 w 4"/>
                <a:gd name="T5" fmla="*/ 24 h 24"/>
                <a:gd name="T6" fmla="*/ 4 w 4"/>
                <a:gd name="T7" fmla="*/ 0 h 24"/>
                <a:gd name="T8" fmla="*/ 0 w 4"/>
                <a:gd name="T9" fmla="*/ 0 h 24"/>
                <a:gd name="T10" fmla="*/ 0 w 4"/>
                <a:gd name="T11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4">
                  <a:moveTo>
                    <a:pt x="0" y="0"/>
                  </a:moveTo>
                  <a:lnTo>
                    <a:pt x="0" y="24"/>
                  </a:lnTo>
                  <a:lnTo>
                    <a:pt x="4" y="2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361">
              <a:extLst>
                <a:ext uri="{FF2B5EF4-FFF2-40B4-BE49-F238E27FC236}">
                  <a16:creationId xmlns:a16="http://schemas.microsoft.com/office/drawing/2014/main" id="{4FCF4165-6CD5-480F-AF74-E0E01EA7CA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1647" y="5223459"/>
              <a:ext cx="3803" cy="64663"/>
            </a:xfrm>
            <a:custGeom>
              <a:avLst/>
              <a:gdLst>
                <a:gd name="T0" fmla="*/ 0 w 2"/>
                <a:gd name="T1" fmla="*/ 0 h 34"/>
                <a:gd name="T2" fmla="*/ 0 w 2"/>
                <a:gd name="T3" fmla="*/ 34 h 34"/>
                <a:gd name="T4" fmla="*/ 2 w 2"/>
                <a:gd name="T5" fmla="*/ 34 h 34"/>
                <a:gd name="T6" fmla="*/ 2 w 2"/>
                <a:gd name="T7" fmla="*/ 0 h 34"/>
                <a:gd name="T8" fmla="*/ 0 w 2"/>
                <a:gd name="T9" fmla="*/ 0 h 34"/>
                <a:gd name="T10" fmla="*/ 0 w 2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4">
                  <a:moveTo>
                    <a:pt x="0" y="0"/>
                  </a:moveTo>
                  <a:lnTo>
                    <a:pt x="0" y="34"/>
                  </a:lnTo>
                  <a:lnTo>
                    <a:pt x="2" y="34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362">
              <a:extLst>
                <a:ext uri="{FF2B5EF4-FFF2-40B4-BE49-F238E27FC236}">
                  <a16:creationId xmlns:a16="http://schemas.microsoft.com/office/drawing/2014/main" id="{08C60199-7753-4BB2-A835-72EB080E98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6433" y="5223459"/>
              <a:ext cx="7608" cy="64663"/>
            </a:xfrm>
            <a:custGeom>
              <a:avLst/>
              <a:gdLst>
                <a:gd name="T0" fmla="*/ 0 w 4"/>
                <a:gd name="T1" fmla="*/ 0 h 34"/>
                <a:gd name="T2" fmla="*/ 0 w 4"/>
                <a:gd name="T3" fmla="*/ 34 h 34"/>
                <a:gd name="T4" fmla="*/ 4 w 4"/>
                <a:gd name="T5" fmla="*/ 34 h 34"/>
                <a:gd name="T6" fmla="*/ 4 w 4"/>
                <a:gd name="T7" fmla="*/ 0 h 34"/>
                <a:gd name="T8" fmla="*/ 0 w 4"/>
                <a:gd name="T9" fmla="*/ 0 h 34"/>
                <a:gd name="T10" fmla="*/ 0 w 4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34">
                  <a:moveTo>
                    <a:pt x="0" y="0"/>
                  </a:moveTo>
                  <a:lnTo>
                    <a:pt x="0" y="34"/>
                  </a:lnTo>
                  <a:lnTo>
                    <a:pt x="4" y="3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363">
              <a:extLst>
                <a:ext uri="{FF2B5EF4-FFF2-40B4-BE49-F238E27FC236}">
                  <a16:creationId xmlns:a16="http://schemas.microsoft.com/office/drawing/2014/main" id="{854D28DB-5992-4C36-A3B6-32EC929CA7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021" y="5223459"/>
              <a:ext cx="3803" cy="53252"/>
            </a:xfrm>
            <a:custGeom>
              <a:avLst/>
              <a:gdLst>
                <a:gd name="T0" fmla="*/ 0 w 2"/>
                <a:gd name="T1" fmla="*/ 0 h 28"/>
                <a:gd name="T2" fmla="*/ 0 w 2"/>
                <a:gd name="T3" fmla="*/ 28 h 28"/>
                <a:gd name="T4" fmla="*/ 2 w 2"/>
                <a:gd name="T5" fmla="*/ 28 h 28"/>
                <a:gd name="T6" fmla="*/ 2 w 2"/>
                <a:gd name="T7" fmla="*/ 0 h 28"/>
                <a:gd name="T8" fmla="*/ 0 w 2"/>
                <a:gd name="T9" fmla="*/ 0 h 28"/>
                <a:gd name="T10" fmla="*/ 0 w 2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8">
                  <a:moveTo>
                    <a:pt x="0" y="0"/>
                  </a:moveTo>
                  <a:lnTo>
                    <a:pt x="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364">
              <a:extLst>
                <a:ext uri="{FF2B5EF4-FFF2-40B4-BE49-F238E27FC236}">
                  <a16:creationId xmlns:a16="http://schemas.microsoft.com/office/drawing/2014/main" id="{66124EDF-3D4C-4A66-907C-7FE38A1E0B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806" y="5223459"/>
              <a:ext cx="7608" cy="64663"/>
            </a:xfrm>
            <a:custGeom>
              <a:avLst/>
              <a:gdLst>
                <a:gd name="T0" fmla="*/ 0 w 4"/>
                <a:gd name="T1" fmla="*/ 0 h 34"/>
                <a:gd name="T2" fmla="*/ 0 w 4"/>
                <a:gd name="T3" fmla="*/ 34 h 34"/>
                <a:gd name="T4" fmla="*/ 4 w 4"/>
                <a:gd name="T5" fmla="*/ 34 h 34"/>
                <a:gd name="T6" fmla="*/ 4 w 4"/>
                <a:gd name="T7" fmla="*/ 0 h 34"/>
                <a:gd name="T8" fmla="*/ 0 w 4"/>
                <a:gd name="T9" fmla="*/ 0 h 34"/>
                <a:gd name="T10" fmla="*/ 0 w 4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34">
                  <a:moveTo>
                    <a:pt x="0" y="0"/>
                  </a:moveTo>
                  <a:lnTo>
                    <a:pt x="0" y="34"/>
                  </a:lnTo>
                  <a:lnTo>
                    <a:pt x="4" y="3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365">
              <a:extLst>
                <a:ext uri="{FF2B5EF4-FFF2-40B4-BE49-F238E27FC236}">
                  <a16:creationId xmlns:a16="http://schemas.microsoft.com/office/drawing/2014/main" id="{0483DD19-3481-4878-BCBF-5BD99AD5C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4592" y="5223459"/>
              <a:ext cx="7608" cy="45644"/>
            </a:xfrm>
            <a:custGeom>
              <a:avLst/>
              <a:gdLst>
                <a:gd name="T0" fmla="*/ 0 w 4"/>
                <a:gd name="T1" fmla="*/ 0 h 24"/>
                <a:gd name="T2" fmla="*/ 0 w 4"/>
                <a:gd name="T3" fmla="*/ 24 h 24"/>
                <a:gd name="T4" fmla="*/ 4 w 4"/>
                <a:gd name="T5" fmla="*/ 24 h 24"/>
                <a:gd name="T6" fmla="*/ 4 w 4"/>
                <a:gd name="T7" fmla="*/ 0 h 24"/>
                <a:gd name="T8" fmla="*/ 0 w 4"/>
                <a:gd name="T9" fmla="*/ 0 h 24"/>
                <a:gd name="T10" fmla="*/ 0 w 4"/>
                <a:gd name="T11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4">
                  <a:moveTo>
                    <a:pt x="0" y="0"/>
                  </a:moveTo>
                  <a:lnTo>
                    <a:pt x="0" y="24"/>
                  </a:lnTo>
                  <a:lnTo>
                    <a:pt x="4" y="2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5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0" name="Group 499">
            <a:extLst>
              <a:ext uri="{FF2B5EF4-FFF2-40B4-BE49-F238E27FC236}">
                <a16:creationId xmlns:a16="http://schemas.microsoft.com/office/drawing/2014/main" id="{123BE027-1D95-48C2-9EA7-B41A0C2EEDB4}"/>
              </a:ext>
            </a:extLst>
          </p:cNvPr>
          <p:cNvGrpSpPr/>
          <p:nvPr/>
        </p:nvGrpSpPr>
        <p:grpSpPr>
          <a:xfrm>
            <a:off x="4985327" y="5841556"/>
            <a:ext cx="768344" cy="692268"/>
            <a:chOff x="4985327" y="5841556"/>
            <a:chExt cx="768344" cy="692268"/>
          </a:xfrm>
        </p:grpSpPr>
        <p:sp>
          <p:nvSpPr>
            <p:cNvPr id="393" name="Freeform 188">
              <a:extLst>
                <a:ext uri="{FF2B5EF4-FFF2-40B4-BE49-F238E27FC236}">
                  <a16:creationId xmlns:a16="http://schemas.microsoft.com/office/drawing/2014/main" id="{C78F0C2E-9B6A-4E41-BA2B-34BDF48970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3365" y="5871986"/>
              <a:ext cx="730306" cy="513496"/>
            </a:xfrm>
            <a:custGeom>
              <a:avLst/>
              <a:gdLst>
                <a:gd name="T0" fmla="*/ 139 w 192"/>
                <a:gd name="T1" fmla="*/ 135 h 135"/>
                <a:gd name="T2" fmla="*/ 113 w 192"/>
                <a:gd name="T3" fmla="*/ 135 h 135"/>
                <a:gd name="T4" fmla="*/ 105 w 192"/>
                <a:gd name="T5" fmla="*/ 126 h 135"/>
                <a:gd name="T6" fmla="*/ 104 w 192"/>
                <a:gd name="T7" fmla="*/ 125 h 135"/>
                <a:gd name="T8" fmla="*/ 97 w 192"/>
                <a:gd name="T9" fmla="*/ 121 h 135"/>
                <a:gd name="T10" fmla="*/ 89 w 192"/>
                <a:gd name="T11" fmla="*/ 125 h 135"/>
                <a:gd name="T12" fmla="*/ 81 w 192"/>
                <a:gd name="T13" fmla="*/ 135 h 135"/>
                <a:gd name="T14" fmla="*/ 57 w 192"/>
                <a:gd name="T15" fmla="*/ 135 h 135"/>
                <a:gd name="T16" fmla="*/ 75 w 192"/>
                <a:gd name="T17" fmla="*/ 106 h 135"/>
                <a:gd name="T18" fmla="*/ 70 w 192"/>
                <a:gd name="T19" fmla="*/ 92 h 135"/>
                <a:gd name="T20" fmla="*/ 14 w 192"/>
                <a:gd name="T21" fmla="*/ 68 h 135"/>
                <a:gd name="T22" fmla="*/ 13 w 192"/>
                <a:gd name="T23" fmla="*/ 56 h 135"/>
                <a:gd name="T24" fmla="*/ 79 w 192"/>
                <a:gd name="T25" fmla="*/ 66 h 135"/>
                <a:gd name="T26" fmla="*/ 81 w 192"/>
                <a:gd name="T27" fmla="*/ 66 h 135"/>
                <a:gd name="T28" fmla="*/ 90 w 192"/>
                <a:gd name="T29" fmla="*/ 59 h 135"/>
                <a:gd name="T30" fmla="*/ 107 w 192"/>
                <a:gd name="T31" fmla="*/ 2 h 135"/>
                <a:gd name="T32" fmla="*/ 110 w 192"/>
                <a:gd name="T33" fmla="*/ 0 h 135"/>
                <a:gd name="T34" fmla="*/ 112 w 192"/>
                <a:gd name="T35" fmla="*/ 2 h 135"/>
                <a:gd name="T36" fmla="*/ 116 w 192"/>
                <a:gd name="T37" fmla="*/ 24 h 135"/>
                <a:gd name="T38" fmla="*/ 116 w 192"/>
                <a:gd name="T39" fmla="*/ 62 h 135"/>
                <a:gd name="T40" fmla="*/ 126 w 192"/>
                <a:gd name="T41" fmla="*/ 73 h 135"/>
                <a:gd name="T42" fmla="*/ 127 w 192"/>
                <a:gd name="T43" fmla="*/ 72 h 135"/>
                <a:gd name="T44" fmla="*/ 178 w 192"/>
                <a:gd name="T45" fmla="*/ 64 h 135"/>
                <a:gd name="T46" fmla="*/ 185 w 192"/>
                <a:gd name="T47" fmla="*/ 63 h 135"/>
                <a:gd name="T48" fmla="*/ 188 w 192"/>
                <a:gd name="T49" fmla="*/ 63 h 135"/>
                <a:gd name="T50" fmla="*/ 189 w 192"/>
                <a:gd name="T51" fmla="*/ 68 h 135"/>
                <a:gd name="T52" fmla="*/ 129 w 192"/>
                <a:gd name="T53" fmla="*/ 99 h 135"/>
                <a:gd name="T54" fmla="*/ 125 w 192"/>
                <a:gd name="T55" fmla="*/ 113 h 135"/>
                <a:gd name="T56" fmla="*/ 139 w 192"/>
                <a:gd name="T5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2" h="135">
                  <a:moveTo>
                    <a:pt x="139" y="135"/>
                  </a:moveTo>
                  <a:cubicBezTo>
                    <a:pt x="113" y="135"/>
                    <a:pt x="113" y="135"/>
                    <a:pt x="113" y="135"/>
                  </a:cubicBezTo>
                  <a:cubicBezTo>
                    <a:pt x="109" y="131"/>
                    <a:pt x="107" y="128"/>
                    <a:pt x="105" y="126"/>
                  </a:cubicBezTo>
                  <a:cubicBezTo>
                    <a:pt x="104" y="125"/>
                    <a:pt x="104" y="125"/>
                    <a:pt x="104" y="125"/>
                  </a:cubicBezTo>
                  <a:cubicBezTo>
                    <a:pt x="102" y="122"/>
                    <a:pt x="100" y="121"/>
                    <a:pt x="97" y="121"/>
                  </a:cubicBezTo>
                  <a:cubicBezTo>
                    <a:pt x="94" y="121"/>
                    <a:pt x="91" y="122"/>
                    <a:pt x="89" y="125"/>
                  </a:cubicBezTo>
                  <a:cubicBezTo>
                    <a:pt x="87" y="128"/>
                    <a:pt x="84" y="131"/>
                    <a:pt x="81" y="135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75" y="106"/>
                    <a:pt x="75" y="106"/>
                    <a:pt x="75" y="106"/>
                  </a:cubicBezTo>
                  <a:cubicBezTo>
                    <a:pt x="78" y="101"/>
                    <a:pt x="76" y="94"/>
                    <a:pt x="70" y="92"/>
                  </a:cubicBezTo>
                  <a:cubicBezTo>
                    <a:pt x="54" y="86"/>
                    <a:pt x="24" y="74"/>
                    <a:pt x="14" y="68"/>
                  </a:cubicBezTo>
                  <a:cubicBezTo>
                    <a:pt x="0" y="60"/>
                    <a:pt x="13" y="56"/>
                    <a:pt x="13" y="56"/>
                  </a:cubicBezTo>
                  <a:cubicBezTo>
                    <a:pt x="79" y="66"/>
                    <a:pt x="79" y="66"/>
                    <a:pt x="79" y="66"/>
                  </a:cubicBezTo>
                  <a:cubicBezTo>
                    <a:pt x="80" y="66"/>
                    <a:pt x="80" y="66"/>
                    <a:pt x="81" y="66"/>
                  </a:cubicBezTo>
                  <a:cubicBezTo>
                    <a:pt x="85" y="66"/>
                    <a:pt x="89" y="63"/>
                    <a:pt x="90" y="59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7" y="1"/>
                    <a:pt x="108" y="0"/>
                    <a:pt x="110" y="0"/>
                  </a:cubicBezTo>
                  <a:cubicBezTo>
                    <a:pt x="111" y="0"/>
                    <a:pt x="112" y="0"/>
                    <a:pt x="112" y="2"/>
                  </a:cubicBezTo>
                  <a:cubicBezTo>
                    <a:pt x="114" y="6"/>
                    <a:pt x="115" y="12"/>
                    <a:pt x="116" y="24"/>
                  </a:cubicBezTo>
                  <a:cubicBezTo>
                    <a:pt x="117" y="40"/>
                    <a:pt x="117" y="53"/>
                    <a:pt x="116" y="62"/>
                  </a:cubicBezTo>
                  <a:cubicBezTo>
                    <a:pt x="116" y="68"/>
                    <a:pt x="120" y="73"/>
                    <a:pt x="126" y="73"/>
                  </a:cubicBezTo>
                  <a:cubicBezTo>
                    <a:pt x="126" y="73"/>
                    <a:pt x="127" y="72"/>
                    <a:pt x="127" y="72"/>
                  </a:cubicBezTo>
                  <a:cubicBezTo>
                    <a:pt x="143" y="70"/>
                    <a:pt x="171" y="66"/>
                    <a:pt x="178" y="64"/>
                  </a:cubicBezTo>
                  <a:cubicBezTo>
                    <a:pt x="181" y="63"/>
                    <a:pt x="183" y="63"/>
                    <a:pt x="185" y="63"/>
                  </a:cubicBezTo>
                  <a:cubicBezTo>
                    <a:pt x="186" y="63"/>
                    <a:pt x="187" y="63"/>
                    <a:pt x="188" y="63"/>
                  </a:cubicBezTo>
                  <a:cubicBezTo>
                    <a:pt x="191" y="63"/>
                    <a:pt x="192" y="67"/>
                    <a:pt x="189" y="68"/>
                  </a:cubicBezTo>
                  <a:cubicBezTo>
                    <a:pt x="175" y="76"/>
                    <a:pt x="138" y="96"/>
                    <a:pt x="129" y="99"/>
                  </a:cubicBezTo>
                  <a:cubicBezTo>
                    <a:pt x="124" y="101"/>
                    <a:pt x="122" y="108"/>
                    <a:pt x="125" y="113"/>
                  </a:cubicBezTo>
                  <a:cubicBezTo>
                    <a:pt x="129" y="119"/>
                    <a:pt x="134" y="127"/>
                    <a:pt x="139" y="135"/>
                  </a:cubicBezTo>
                </a:path>
              </a:pathLst>
            </a:custGeom>
            <a:solidFill>
              <a:srgbClr val="D0C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Freeform 189">
              <a:extLst>
                <a:ext uri="{FF2B5EF4-FFF2-40B4-BE49-F238E27FC236}">
                  <a16:creationId xmlns:a16="http://schemas.microsoft.com/office/drawing/2014/main" id="{CBFAABE8-2103-4D85-AE43-E7D9CBF96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5327" y="5841556"/>
              <a:ext cx="730306" cy="692268"/>
            </a:xfrm>
            <a:custGeom>
              <a:avLst/>
              <a:gdLst>
                <a:gd name="T0" fmla="*/ 107 w 192"/>
                <a:gd name="T1" fmla="*/ 3 h 182"/>
                <a:gd name="T2" fmla="*/ 112 w 192"/>
                <a:gd name="T3" fmla="*/ 3 h 182"/>
                <a:gd name="T4" fmla="*/ 116 w 192"/>
                <a:gd name="T5" fmla="*/ 25 h 182"/>
                <a:gd name="T6" fmla="*/ 116 w 192"/>
                <a:gd name="T7" fmla="*/ 63 h 182"/>
                <a:gd name="T8" fmla="*/ 127 w 192"/>
                <a:gd name="T9" fmla="*/ 73 h 182"/>
                <a:gd name="T10" fmla="*/ 178 w 192"/>
                <a:gd name="T11" fmla="*/ 65 h 182"/>
                <a:gd name="T12" fmla="*/ 188 w 192"/>
                <a:gd name="T13" fmla="*/ 64 h 182"/>
                <a:gd name="T14" fmla="*/ 189 w 192"/>
                <a:gd name="T15" fmla="*/ 69 h 182"/>
                <a:gd name="T16" fmla="*/ 129 w 192"/>
                <a:gd name="T17" fmla="*/ 100 h 182"/>
                <a:gd name="T18" fmla="*/ 125 w 192"/>
                <a:gd name="T19" fmla="*/ 114 h 182"/>
                <a:gd name="T20" fmla="*/ 159 w 192"/>
                <a:gd name="T21" fmla="*/ 177 h 182"/>
                <a:gd name="T22" fmla="*/ 105 w 192"/>
                <a:gd name="T23" fmla="*/ 127 h 182"/>
                <a:gd name="T24" fmla="*/ 104 w 192"/>
                <a:gd name="T25" fmla="*/ 126 h 182"/>
                <a:gd name="T26" fmla="*/ 89 w 192"/>
                <a:gd name="T27" fmla="*/ 126 h 182"/>
                <a:gd name="T28" fmla="*/ 49 w 192"/>
                <a:gd name="T29" fmla="*/ 169 h 182"/>
                <a:gd name="T30" fmla="*/ 48 w 192"/>
                <a:gd name="T31" fmla="*/ 170 h 182"/>
                <a:gd name="T32" fmla="*/ 41 w 192"/>
                <a:gd name="T33" fmla="*/ 161 h 182"/>
                <a:gd name="T34" fmla="*/ 75 w 192"/>
                <a:gd name="T35" fmla="*/ 107 h 182"/>
                <a:gd name="T36" fmla="*/ 70 w 192"/>
                <a:gd name="T37" fmla="*/ 93 h 182"/>
                <a:gd name="T38" fmla="*/ 14 w 192"/>
                <a:gd name="T39" fmla="*/ 69 h 182"/>
                <a:gd name="T40" fmla="*/ 13 w 192"/>
                <a:gd name="T41" fmla="*/ 57 h 182"/>
                <a:gd name="T42" fmla="*/ 79 w 192"/>
                <a:gd name="T43" fmla="*/ 67 h 182"/>
                <a:gd name="T44" fmla="*/ 90 w 192"/>
                <a:gd name="T45" fmla="*/ 60 h 182"/>
                <a:gd name="T46" fmla="*/ 107 w 192"/>
                <a:gd name="T47" fmla="*/ 3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2" h="182">
                  <a:moveTo>
                    <a:pt x="107" y="3"/>
                  </a:moveTo>
                  <a:cubicBezTo>
                    <a:pt x="107" y="0"/>
                    <a:pt x="111" y="0"/>
                    <a:pt x="112" y="3"/>
                  </a:cubicBezTo>
                  <a:cubicBezTo>
                    <a:pt x="114" y="7"/>
                    <a:pt x="115" y="13"/>
                    <a:pt x="116" y="25"/>
                  </a:cubicBezTo>
                  <a:cubicBezTo>
                    <a:pt x="117" y="41"/>
                    <a:pt x="117" y="54"/>
                    <a:pt x="116" y="63"/>
                  </a:cubicBezTo>
                  <a:cubicBezTo>
                    <a:pt x="116" y="69"/>
                    <a:pt x="121" y="74"/>
                    <a:pt x="127" y="73"/>
                  </a:cubicBezTo>
                  <a:cubicBezTo>
                    <a:pt x="143" y="71"/>
                    <a:pt x="171" y="67"/>
                    <a:pt x="178" y="65"/>
                  </a:cubicBezTo>
                  <a:cubicBezTo>
                    <a:pt x="182" y="63"/>
                    <a:pt x="186" y="63"/>
                    <a:pt x="188" y="64"/>
                  </a:cubicBezTo>
                  <a:cubicBezTo>
                    <a:pt x="191" y="64"/>
                    <a:pt x="192" y="68"/>
                    <a:pt x="189" y="69"/>
                  </a:cubicBezTo>
                  <a:cubicBezTo>
                    <a:pt x="175" y="77"/>
                    <a:pt x="138" y="97"/>
                    <a:pt x="129" y="100"/>
                  </a:cubicBezTo>
                  <a:cubicBezTo>
                    <a:pt x="124" y="102"/>
                    <a:pt x="122" y="109"/>
                    <a:pt x="125" y="114"/>
                  </a:cubicBezTo>
                  <a:cubicBezTo>
                    <a:pt x="138" y="133"/>
                    <a:pt x="163" y="173"/>
                    <a:pt x="159" y="177"/>
                  </a:cubicBezTo>
                  <a:cubicBezTo>
                    <a:pt x="154" y="182"/>
                    <a:pt x="113" y="138"/>
                    <a:pt x="105" y="127"/>
                  </a:cubicBezTo>
                  <a:cubicBezTo>
                    <a:pt x="104" y="126"/>
                    <a:pt x="104" y="126"/>
                    <a:pt x="104" y="126"/>
                  </a:cubicBezTo>
                  <a:cubicBezTo>
                    <a:pt x="101" y="121"/>
                    <a:pt x="93" y="121"/>
                    <a:pt x="89" y="126"/>
                  </a:cubicBezTo>
                  <a:cubicBezTo>
                    <a:pt x="78" y="140"/>
                    <a:pt x="58" y="165"/>
                    <a:pt x="49" y="169"/>
                  </a:cubicBezTo>
                  <a:cubicBezTo>
                    <a:pt x="49" y="169"/>
                    <a:pt x="48" y="170"/>
                    <a:pt x="48" y="170"/>
                  </a:cubicBezTo>
                  <a:cubicBezTo>
                    <a:pt x="43" y="172"/>
                    <a:pt x="38" y="166"/>
                    <a:pt x="41" y="161"/>
                  </a:cubicBezTo>
                  <a:cubicBezTo>
                    <a:pt x="75" y="107"/>
                    <a:pt x="75" y="107"/>
                    <a:pt x="75" y="107"/>
                  </a:cubicBezTo>
                  <a:cubicBezTo>
                    <a:pt x="78" y="102"/>
                    <a:pt x="76" y="95"/>
                    <a:pt x="70" y="93"/>
                  </a:cubicBezTo>
                  <a:cubicBezTo>
                    <a:pt x="54" y="87"/>
                    <a:pt x="24" y="75"/>
                    <a:pt x="14" y="69"/>
                  </a:cubicBezTo>
                  <a:cubicBezTo>
                    <a:pt x="0" y="61"/>
                    <a:pt x="13" y="57"/>
                    <a:pt x="13" y="57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84" y="68"/>
                    <a:pt x="88" y="65"/>
                    <a:pt x="90" y="60"/>
                  </a:cubicBezTo>
                  <a:cubicBezTo>
                    <a:pt x="107" y="3"/>
                    <a:pt x="107" y="3"/>
                    <a:pt x="107" y="3"/>
                  </a:cubicBezTo>
                  <a:close/>
                </a:path>
              </a:pathLst>
            </a:custGeom>
            <a:solidFill>
              <a:srgbClr val="F156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Freeform 190">
              <a:extLst>
                <a:ext uri="{FF2B5EF4-FFF2-40B4-BE49-F238E27FC236}">
                  <a16:creationId xmlns:a16="http://schemas.microsoft.com/office/drawing/2014/main" id="{C38B34E4-1FBD-448C-8535-5D04857C2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9315" y="6115421"/>
              <a:ext cx="22822" cy="22822"/>
            </a:xfrm>
            <a:custGeom>
              <a:avLst/>
              <a:gdLst>
                <a:gd name="T0" fmla="*/ 0 w 6"/>
                <a:gd name="T1" fmla="*/ 4 h 6"/>
                <a:gd name="T2" fmla="*/ 2 w 6"/>
                <a:gd name="T3" fmla="*/ 5 h 6"/>
                <a:gd name="T4" fmla="*/ 3 w 6"/>
                <a:gd name="T5" fmla="*/ 6 h 6"/>
                <a:gd name="T6" fmla="*/ 5 w 6"/>
                <a:gd name="T7" fmla="*/ 5 h 6"/>
                <a:gd name="T8" fmla="*/ 6 w 6"/>
                <a:gd name="T9" fmla="*/ 2 h 6"/>
                <a:gd name="T10" fmla="*/ 3 w 6"/>
                <a:gd name="T11" fmla="*/ 0 h 6"/>
                <a:gd name="T12" fmla="*/ 3 w 6"/>
                <a:gd name="T13" fmla="*/ 0 h 6"/>
                <a:gd name="T14" fmla="*/ 1 w 6"/>
                <a:gd name="T15" fmla="*/ 1 h 6"/>
                <a:gd name="T16" fmla="*/ 0 w 6"/>
                <a:gd name="T17" fmla="*/ 2 h 6"/>
                <a:gd name="T18" fmla="*/ 0 w 6"/>
                <a:gd name="T1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cubicBezTo>
                    <a:pt x="1" y="5"/>
                    <a:pt x="1" y="5"/>
                    <a:pt x="2" y="5"/>
                  </a:cubicBezTo>
                  <a:cubicBezTo>
                    <a:pt x="2" y="6"/>
                    <a:pt x="3" y="6"/>
                    <a:pt x="3" y="6"/>
                  </a:cubicBezTo>
                  <a:cubicBezTo>
                    <a:pt x="4" y="6"/>
                    <a:pt x="5" y="5"/>
                    <a:pt x="5" y="5"/>
                  </a:cubicBezTo>
                  <a:cubicBezTo>
                    <a:pt x="6" y="4"/>
                    <a:pt x="6" y="3"/>
                    <a:pt x="6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0" y="3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Freeform 191">
              <a:extLst>
                <a:ext uri="{FF2B5EF4-FFF2-40B4-BE49-F238E27FC236}">
                  <a16:creationId xmlns:a16="http://schemas.microsoft.com/office/drawing/2014/main" id="{7DD7C4F2-97BB-46A0-B3A6-2F9378D1E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694" y="5993703"/>
              <a:ext cx="26625" cy="22822"/>
            </a:xfrm>
            <a:custGeom>
              <a:avLst/>
              <a:gdLst>
                <a:gd name="T0" fmla="*/ 3 w 7"/>
                <a:gd name="T1" fmla="*/ 5 h 6"/>
                <a:gd name="T2" fmla="*/ 4 w 7"/>
                <a:gd name="T3" fmla="*/ 6 h 6"/>
                <a:gd name="T4" fmla="*/ 6 w 7"/>
                <a:gd name="T5" fmla="*/ 4 h 6"/>
                <a:gd name="T6" fmla="*/ 6 w 7"/>
                <a:gd name="T7" fmla="*/ 1 h 6"/>
                <a:gd name="T8" fmla="*/ 3 w 7"/>
                <a:gd name="T9" fmla="*/ 0 h 6"/>
                <a:gd name="T10" fmla="*/ 1 w 7"/>
                <a:gd name="T11" fmla="*/ 1 h 6"/>
                <a:gd name="T12" fmla="*/ 3 w 7"/>
                <a:gd name="T13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6">
                  <a:moveTo>
                    <a:pt x="3" y="5"/>
                  </a:moveTo>
                  <a:cubicBezTo>
                    <a:pt x="3" y="6"/>
                    <a:pt x="4" y="6"/>
                    <a:pt x="4" y="6"/>
                  </a:cubicBezTo>
                  <a:cubicBezTo>
                    <a:pt x="5" y="6"/>
                    <a:pt x="6" y="5"/>
                    <a:pt x="6" y="4"/>
                  </a:cubicBezTo>
                  <a:cubicBezTo>
                    <a:pt x="7" y="3"/>
                    <a:pt x="7" y="2"/>
                    <a:pt x="6" y="1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3"/>
                    <a:pt x="1" y="5"/>
                    <a:pt x="3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Freeform 192">
              <a:extLst>
                <a:ext uri="{FF2B5EF4-FFF2-40B4-BE49-F238E27FC236}">
                  <a16:creationId xmlns:a16="http://schemas.microsoft.com/office/drawing/2014/main" id="{C6724D4A-89FC-425C-B02D-245984686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4590" y="6187690"/>
              <a:ext cx="26625" cy="22822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6 h 6"/>
                <a:gd name="T4" fmla="*/ 6 w 7"/>
                <a:gd name="T5" fmla="*/ 4 h 6"/>
                <a:gd name="T6" fmla="*/ 6 w 7"/>
                <a:gd name="T7" fmla="*/ 2 h 6"/>
                <a:gd name="T8" fmla="*/ 4 w 7"/>
                <a:gd name="T9" fmla="*/ 0 h 6"/>
                <a:gd name="T10" fmla="*/ 1 w 7"/>
                <a:gd name="T11" fmla="*/ 1 h 6"/>
                <a:gd name="T12" fmla="*/ 3 w 7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6">
                  <a:moveTo>
                    <a:pt x="3" y="6"/>
                  </a:moveTo>
                  <a:cubicBezTo>
                    <a:pt x="3" y="6"/>
                    <a:pt x="4" y="6"/>
                    <a:pt x="4" y="6"/>
                  </a:cubicBezTo>
                  <a:cubicBezTo>
                    <a:pt x="5" y="6"/>
                    <a:pt x="6" y="5"/>
                    <a:pt x="6" y="4"/>
                  </a:cubicBezTo>
                  <a:cubicBezTo>
                    <a:pt x="7" y="3"/>
                    <a:pt x="7" y="2"/>
                    <a:pt x="6" y="2"/>
                  </a:cubicBezTo>
                  <a:cubicBezTo>
                    <a:pt x="5" y="1"/>
                    <a:pt x="4" y="0"/>
                    <a:pt x="4" y="0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3"/>
                    <a:pt x="1" y="5"/>
                    <a:pt x="3" y="6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Freeform 193">
              <a:extLst>
                <a:ext uri="{FF2B5EF4-FFF2-40B4-BE49-F238E27FC236}">
                  <a16:creationId xmlns:a16="http://schemas.microsoft.com/office/drawing/2014/main" id="{9900049A-8549-4736-AF39-5C73138EDE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0603" y="6119224"/>
              <a:ext cx="26625" cy="19019"/>
            </a:xfrm>
            <a:custGeom>
              <a:avLst/>
              <a:gdLst>
                <a:gd name="T0" fmla="*/ 3 w 7"/>
                <a:gd name="T1" fmla="*/ 5 h 5"/>
                <a:gd name="T2" fmla="*/ 4 w 7"/>
                <a:gd name="T3" fmla="*/ 5 h 5"/>
                <a:gd name="T4" fmla="*/ 7 w 7"/>
                <a:gd name="T5" fmla="*/ 4 h 5"/>
                <a:gd name="T6" fmla="*/ 6 w 7"/>
                <a:gd name="T7" fmla="*/ 1 h 5"/>
                <a:gd name="T8" fmla="*/ 4 w 7"/>
                <a:gd name="T9" fmla="*/ 0 h 5"/>
                <a:gd name="T10" fmla="*/ 1 w 7"/>
                <a:gd name="T11" fmla="*/ 1 h 5"/>
                <a:gd name="T12" fmla="*/ 3 w 7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5" y="5"/>
                    <a:pt x="6" y="5"/>
                    <a:pt x="7" y="4"/>
                  </a:cubicBezTo>
                  <a:cubicBezTo>
                    <a:pt x="7" y="3"/>
                    <a:pt x="7" y="2"/>
                    <a:pt x="6" y="1"/>
                  </a:cubicBezTo>
                  <a:cubicBezTo>
                    <a:pt x="6" y="0"/>
                    <a:pt x="5" y="0"/>
                    <a:pt x="4" y="0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1" y="5"/>
                    <a:pt x="3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Freeform 194">
              <a:extLst>
                <a:ext uri="{FF2B5EF4-FFF2-40B4-BE49-F238E27FC236}">
                  <a16:creationId xmlns:a16="http://schemas.microsoft.com/office/drawing/2014/main" id="{4650C6A7-94B5-4D30-94A0-B35314B76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0174" y="6161065"/>
              <a:ext cx="26625" cy="19019"/>
            </a:xfrm>
            <a:custGeom>
              <a:avLst/>
              <a:gdLst>
                <a:gd name="T0" fmla="*/ 3 w 7"/>
                <a:gd name="T1" fmla="*/ 5 h 5"/>
                <a:gd name="T2" fmla="*/ 4 w 7"/>
                <a:gd name="T3" fmla="*/ 5 h 5"/>
                <a:gd name="T4" fmla="*/ 6 w 7"/>
                <a:gd name="T5" fmla="*/ 4 h 5"/>
                <a:gd name="T6" fmla="*/ 6 w 7"/>
                <a:gd name="T7" fmla="*/ 1 h 5"/>
                <a:gd name="T8" fmla="*/ 3 w 7"/>
                <a:gd name="T9" fmla="*/ 0 h 5"/>
                <a:gd name="T10" fmla="*/ 1 w 7"/>
                <a:gd name="T11" fmla="*/ 1 h 5"/>
                <a:gd name="T12" fmla="*/ 3 w 7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3" y="5"/>
                    <a:pt x="4" y="5"/>
                    <a:pt x="4" y="5"/>
                  </a:cubicBezTo>
                  <a:cubicBezTo>
                    <a:pt x="5" y="5"/>
                    <a:pt x="6" y="5"/>
                    <a:pt x="6" y="4"/>
                  </a:cubicBezTo>
                  <a:cubicBezTo>
                    <a:pt x="7" y="3"/>
                    <a:pt x="7" y="2"/>
                    <a:pt x="6" y="1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1" y="5"/>
                    <a:pt x="3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Freeform 195">
              <a:extLst>
                <a:ext uri="{FF2B5EF4-FFF2-40B4-BE49-F238E27FC236}">
                  <a16:creationId xmlns:a16="http://schemas.microsoft.com/office/drawing/2014/main" id="{F07FCB1D-8824-4A35-9DB7-259E4175A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6677" y="6244745"/>
              <a:ext cx="26625" cy="22822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6 h 6"/>
                <a:gd name="T4" fmla="*/ 6 w 7"/>
                <a:gd name="T5" fmla="*/ 4 h 6"/>
                <a:gd name="T6" fmla="*/ 6 w 7"/>
                <a:gd name="T7" fmla="*/ 1 h 6"/>
                <a:gd name="T8" fmla="*/ 3 w 7"/>
                <a:gd name="T9" fmla="*/ 0 h 6"/>
                <a:gd name="T10" fmla="*/ 1 w 7"/>
                <a:gd name="T11" fmla="*/ 1 h 6"/>
                <a:gd name="T12" fmla="*/ 3 w 7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6">
                  <a:moveTo>
                    <a:pt x="3" y="6"/>
                  </a:moveTo>
                  <a:cubicBezTo>
                    <a:pt x="3" y="6"/>
                    <a:pt x="4" y="6"/>
                    <a:pt x="4" y="6"/>
                  </a:cubicBezTo>
                  <a:cubicBezTo>
                    <a:pt x="5" y="6"/>
                    <a:pt x="6" y="5"/>
                    <a:pt x="6" y="4"/>
                  </a:cubicBezTo>
                  <a:cubicBezTo>
                    <a:pt x="7" y="3"/>
                    <a:pt x="7" y="2"/>
                    <a:pt x="6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3"/>
                    <a:pt x="1" y="5"/>
                    <a:pt x="3" y="6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Freeform 196">
              <a:extLst>
                <a:ext uri="{FF2B5EF4-FFF2-40B4-BE49-F238E27FC236}">
                  <a16:creationId xmlns:a16="http://schemas.microsoft.com/office/drawing/2014/main" id="{331721F3-9332-4C0A-99E7-0E25B67A6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2750" y="6294193"/>
              <a:ext cx="26625" cy="22822"/>
            </a:xfrm>
            <a:custGeom>
              <a:avLst/>
              <a:gdLst>
                <a:gd name="T0" fmla="*/ 4 w 7"/>
                <a:gd name="T1" fmla="*/ 6 h 6"/>
                <a:gd name="T2" fmla="*/ 5 w 7"/>
                <a:gd name="T3" fmla="*/ 6 h 6"/>
                <a:gd name="T4" fmla="*/ 7 w 7"/>
                <a:gd name="T5" fmla="*/ 4 h 6"/>
                <a:gd name="T6" fmla="*/ 7 w 7"/>
                <a:gd name="T7" fmla="*/ 1 h 6"/>
                <a:gd name="T8" fmla="*/ 4 w 7"/>
                <a:gd name="T9" fmla="*/ 0 h 6"/>
                <a:gd name="T10" fmla="*/ 2 w 7"/>
                <a:gd name="T11" fmla="*/ 1 h 6"/>
                <a:gd name="T12" fmla="*/ 4 w 7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6">
                  <a:moveTo>
                    <a:pt x="4" y="6"/>
                  </a:moveTo>
                  <a:cubicBezTo>
                    <a:pt x="4" y="6"/>
                    <a:pt x="4" y="6"/>
                    <a:pt x="5" y="6"/>
                  </a:cubicBezTo>
                  <a:cubicBezTo>
                    <a:pt x="6" y="6"/>
                    <a:pt x="7" y="5"/>
                    <a:pt x="7" y="4"/>
                  </a:cubicBezTo>
                  <a:cubicBezTo>
                    <a:pt x="7" y="3"/>
                    <a:pt x="7" y="2"/>
                    <a:pt x="7" y="1"/>
                  </a:cubicBezTo>
                  <a:cubicBezTo>
                    <a:pt x="6" y="1"/>
                    <a:pt x="5" y="0"/>
                    <a:pt x="4" y="0"/>
                  </a:cubicBezTo>
                  <a:cubicBezTo>
                    <a:pt x="3" y="0"/>
                    <a:pt x="2" y="0"/>
                    <a:pt x="2" y="1"/>
                  </a:cubicBezTo>
                  <a:cubicBezTo>
                    <a:pt x="0" y="3"/>
                    <a:pt x="2" y="5"/>
                    <a:pt x="4" y="6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2" name="Freeform 197">
              <a:extLst>
                <a:ext uri="{FF2B5EF4-FFF2-40B4-BE49-F238E27FC236}">
                  <a16:creationId xmlns:a16="http://schemas.microsoft.com/office/drawing/2014/main" id="{1DF44DC0-58E6-40A3-B6B9-C87812ED84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6860" y="6130635"/>
              <a:ext cx="26625" cy="22822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6 h 6"/>
                <a:gd name="T4" fmla="*/ 6 w 7"/>
                <a:gd name="T5" fmla="*/ 5 h 6"/>
                <a:gd name="T6" fmla="*/ 6 w 7"/>
                <a:gd name="T7" fmla="*/ 2 h 6"/>
                <a:gd name="T8" fmla="*/ 4 w 7"/>
                <a:gd name="T9" fmla="*/ 1 h 6"/>
                <a:gd name="T10" fmla="*/ 1 w 7"/>
                <a:gd name="T11" fmla="*/ 1 h 6"/>
                <a:gd name="T12" fmla="*/ 3 w 7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6">
                  <a:moveTo>
                    <a:pt x="3" y="6"/>
                  </a:moveTo>
                  <a:cubicBezTo>
                    <a:pt x="3" y="6"/>
                    <a:pt x="4" y="6"/>
                    <a:pt x="4" y="6"/>
                  </a:cubicBezTo>
                  <a:cubicBezTo>
                    <a:pt x="5" y="6"/>
                    <a:pt x="6" y="6"/>
                    <a:pt x="6" y="5"/>
                  </a:cubicBezTo>
                  <a:cubicBezTo>
                    <a:pt x="7" y="4"/>
                    <a:pt x="7" y="3"/>
                    <a:pt x="6" y="2"/>
                  </a:cubicBezTo>
                  <a:cubicBezTo>
                    <a:pt x="5" y="1"/>
                    <a:pt x="5" y="1"/>
                    <a:pt x="4" y="1"/>
                  </a:cubicBezTo>
                  <a:cubicBezTo>
                    <a:pt x="3" y="0"/>
                    <a:pt x="2" y="1"/>
                    <a:pt x="1" y="1"/>
                  </a:cubicBezTo>
                  <a:cubicBezTo>
                    <a:pt x="0" y="3"/>
                    <a:pt x="1" y="5"/>
                    <a:pt x="3" y="6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3" name="Freeform 198">
              <a:extLst>
                <a:ext uri="{FF2B5EF4-FFF2-40B4-BE49-F238E27FC236}">
                  <a16:creationId xmlns:a16="http://schemas.microsoft.com/office/drawing/2014/main" id="{4286F748-A9BB-4F4D-A0B4-0C9BB3700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8763" y="6347445"/>
              <a:ext cx="26625" cy="22822"/>
            </a:xfrm>
            <a:custGeom>
              <a:avLst/>
              <a:gdLst>
                <a:gd name="T0" fmla="*/ 3 w 7"/>
                <a:gd name="T1" fmla="*/ 6 h 6"/>
                <a:gd name="T2" fmla="*/ 4 w 7"/>
                <a:gd name="T3" fmla="*/ 6 h 6"/>
                <a:gd name="T4" fmla="*/ 6 w 7"/>
                <a:gd name="T5" fmla="*/ 4 h 6"/>
                <a:gd name="T6" fmla="*/ 6 w 7"/>
                <a:gd name="T7" fmla="*/ 1 h 6"/>
                <a:gd name="T8" fmla="*/ 4 w 7"/>
                <a:gd name="T9" fmla="*/ 0 h 6"/>
                <a:gd name="T10" fmla="*/ 1 w 7"/>
                <a:gd name="T11" fmla="*/ 1 h 6"/>
                <a:gd name="T12" fmla="*/ 3 w 7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6">
                  <a:moveTo>
                    <a:pt x="3" y="6"/>
                  </a:moveTo>
                  <a:cubicBezTo>
                    <a:pt x="3" y="6"/>
                    <a:pt x="4" y="6"/>
                    <a:pt x="4" y="6"/>
                  </a:cubicBezTo>
                  <a:cubicBezTo>
                    <a:pt x="5" y="6"/>
                    <a:pt x="6" y="5"/>
                    <a:pt x="6" y="4"/>
                  </a:cubicBezTo>
                  <a:cubicBezTo>
                    <a:pt x="7" y="3"/>
                    <a:pt x="7" y="2"/>
                    <a:pt x="6" y="1"/>
                  </a:cubicBezTo>
                  <a:cubicBezTo>
                    <a:pt x="6" y="1"/>
                    <a:pt x="5" y="0"/>
                    <a:pt x="4" y="0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3"/>
                    <a:pt x="1" y="5"/>
                    <a:pt x="3" y="6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Freeform 199">
              <a:extLst>
                <a:ext uri="{FF2B5EF4-FFF2-40B4-BE49-F238E27FC236}">
                  <a16:creationId xmlns:a16="http://schemas.microsoft.com/office/drawing/2014/main" id="{20C9292B-D5BC-4575-8CAD-92F8E0EF19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4713" y="5944255"/>
              <a:ext cx="19019" cy="15214"/>
            </a:xfrm>
            <a:custGeom>
              <a:avLst/>
              <a:gdLst>
                <a:gd name="T0" fmla="*/ 4 w 5"/>
                <a:gd name="T1" fmla="*/ 4 h 4"/>
                <a:gd name="T2" fmla="*/ 4 w 5"/>
                <a:gd name="T3" fmla="*/ 4 h 4"/>
                <a:gd name="T4" fmla="*/ 5 w 5"/>
                <a:gd name="T5" fmla="*/ 4 h 4"/>
                <a:gd name="T6" fmla="*/ 5 w 5"/>
                <a:gd name="T7" fmla="*/ 1 h 4"/>
                <a:gd name="T8" fmla="*/ 3 w 5"/>
                <a:gd name="T9" fmla="*/ 0 h 4"/>
                <a:gd name="T10" fmla="*/ 4 w 5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cubicBezTo>
                    <a:pt x="4" y="4"/>
                    <a:pt x="4" y="4"/>
                    <a:pt x="4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5" y="2"/>
                    <a:pt x="5" y="1"/>
                  </a:cubicBezTo>
                  <a:cubicBezTo>
                    <a:pt x="4" y="0"/>
                    <a:pt x="3" y="0"/>
                    <a:pt x="3" y="0"/>
                  </a:cubicBezTo>
                  <a:cubicBezTo>
                    <a:pt x="0" y="0"/>
                    <a:pt x="1" y="4"/>
                    <a:pt x="4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Freeform 200">
              <a:extLst>
                <a:ext uri="{FF2B5EF4-FFF2-40B4-BE49-F238E27FC236}">
                  <a16:creationId xmlns:a16="http://schemas.microsoft.com/office/drawing/2014/main" id="{EB5828F7-CA9B-48A6-968C-899528C50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2321" y="6054562"/>
              <a:ext cx="15214" cy="11411"/>
            </a:xfrm>
            <a:custGeom>
              <a:avLst/>
              <a:gdLst>
                <a:gd name="T0" fmla="*/ 3 w 4"/>
                <a:gd name="T1" fmla="*/ 3 h 3"/>
                <a:gd name="T2" fmla="*/ 3 w 4"/>
                <a:gd name="T3" fmla="*/ 3 h 3"/>
                <a:gd name="T4" fmla="*/ 3 w 4"/>
                <a:gd name="T5" fmla="*/ 3 h 3"/>
                <a:gd name="T6" fmla="*/ 3 w 4"/>
                <a:gd name="T7" fmla="*/ 1 h 3"/>
                <a:gd name="T8" fmla="*/ 2 w 4"/>
                <a:gd name="T9" fmla="*/ 0 h 3"/>
                <a:gd name="T10" fmla="*/ 3 w 4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3"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2"/>
                    <a:pt x="4" y="2"/>
                    <a:pt x="3" y="1"/>
                  </a:cubicBezTo>
                  <a:cubicBezTo>
                    <a:pt x="3" y="1"/>
                    <a:pt x="2" y="0"/>
                    <a:pt x="2" y="0"/>
                  </a:cubicBezTo>
                  <a:cubicBezTo>
                    <a:pt x="0" y="1"/>
                    <a:pt x="1" y="3"/>
                    <a:pt x="3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Freeform 201">
              <a:extLst>
                <a:ext uri="{FF2B5EF4-FFF2-40B4-BE49-F238E27FC236}">
                  <a16:creationId xmlns:a16="http://schemas.microsoft.com/office/drawing/2014/main" id="{EFAE4EEF-7CF3-4791-872F-948196120B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0234" y="6168673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3 w 3"/>
                <a:gd name="T3" fmla="*/ 3 h 3"/>
                <a:gd name="T4" fmla="*/ 3 w 3"/>
                <a:gd name="T5" fmla="*/ 2 h 3"/>
                <a:gd name="T6" fmla="*/ 3 w 3"/>
                <a:gd name="T7" fmla="*/ 1 h 3"/>
                <a:gd name="T8" fmla="*/ 1 w 3"/>
                <a:gd name="T9" fmla="*/ 0 h 3"/>
                <a:gd name="T10" fmla="*/ 2 w 3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0"/>
                    <a:pt x="0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Freeform 202">
              <a:extLst>
                <a:ext uri="{FF2B5EF4-FFF2-40B4-BE49-F238E27FC236}">
                  <a16:creationId xmlns:a16="http://schemas.microsoft.com/office/drawing/2014/main" id="{9106BA7F-3650-417D-A228-047F48A00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1891" y="6035544"/>
              <a:ext cx="19019" cy="22822"/>
            </a:xfrm>
            <a:custGeom>
              <a:avLst/>
              <a:gdLst>
                <a:gd name="T0" fmla="*/ 1 w 5"/>
                <a:gd name="T1" fmla="*/ 6 h 6"/>
                <a:gd name="T2" fmla="*/ 2 w 5"/>
                <a:gd name="T3" fmla="*/ 6 h 6"/>
                <a:gd name="T4" fmla="*/ 3 w 5"/>
                <a:gd name="T5" fmla="*/ 6 h 6"/>
                <a:gd name="T6" fmla="*/ 5 w 5"/>
                <a:gd name="T7" fmla="*/ 5 h 6"/>
                <a:gd name="T8" fmla="*/ 4 w 5"/>
                <a:gd name="T9" fmla="*/ 2 h 6"/>
                <a:gd name="T10" fmla="*/ 1 w 5"/>
                <a:gd name="T1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1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4" y="6"/>
                    <a:pt x="5" y="5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2" y="0"/>
                    <a:pt x="0" y="4"/>
                    <a:pt x="1" y="6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8" name="Freeform 203">
              <a:extLst>
                <a:ext uri="{FF2B5EF4-FFF2-40B4-BE49-F238E27FC236}">
                  <a16:creationId xmlns:a16="http://schemas.microsoft.com/office/drawing/2014/main" id="{3EC58629-8BFF-4CB8-8FDD-A896D1815E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1768" y="6130635"/>
              <a:ext cx="19019" cy="22822"/>
            </a:xfrm>
            <a:custGeom>
              <a:avLst/>
              <a:gdLst>
                <a:gd name="T0" fmla="*/ 1 w 5"/>
                <a:gd name="T1" fmla="*/ 6 h 6"/>
                <a:gd name="T2" fmla="*/ 2 w 5"/>
                <a:gd name="T3" fmla="*/ 6 h 6"/>
                <a:gd name="T4" fmla="*/ 2 w 5"/>
                <a:gd name="T5" fmla="*/ 6 h 6"/>
                <a:gd name="T6" fmla="*/ 4 w 5"/>
                <a:gd name="T7" fmla="*/ 5 h 6"/>
                <a:gd name="T8" fmla="*/ 4 w 5"/>
                <a:gd name="T9" fmla="*/ 2 h 6"/>
                <a:gd name="T10" fmla="*/ 1 w 5"/>
                <a:gd name="T1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1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3" y="6"/>
                    <a:pt x="4" y="5"/>
                    <a:pt x="4" y="5"/>
                  </a:cubicBezTo>
                  <a:cubicBezTo>
                    <a:pt x="5" y="4"/>
                    <a:pt x="4" y="3"/>
                    <a:pt x="4" y="2"/>
                  </a:cubicBezTo>
                  <a:cubicBezTo>
                    <a:pt x="2" y="0"/>
                    <a:pt x="0" y="4"/>
                    <a:pt x="1" y="6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" name="Freeform 204">
              <a:extLst>
                <a:ext uri="{FF2B5EF4-FFF2-40B4-BE49-F238E27FC236}">
                  <a16:creationId xmlns:a16="http://schemas.microsoft.com/office/drawing/2014/main" id="{D25F39C2-9C3F-4B79-8F69-B8DA833328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6001" y="6149654"/>
              <a:ext cx="19019" cy="22822"/>
            </a:xfrm>
            <a:custGeom>
              <a:avLst/>
              <a:gdLst>
                <a:gd name="T0" fmla="*/ 2 w 5"/>
                <a:gd name="T1" fmla="*/ 5 h 6"/>
                <a:gd name="T2" fmla="*/ 2 w 5"/>
                <a:gd name="T3" fmla="*/ 6 h 6"/>
                <a:gd name="T4" fmla="*/ 3 w 5"/>
                <a:gd name="T5" fmla="*/ 6 h 6"/>
                <a:gd name="T6" fmla="*/ 5 w 5"/>
                <a:gd name="T7" fmla="*/ 4 h 6"/>
                <a:gd name="T8" fmla="*/ 5 w 5"/>
                <a:gd name="T9" fmla="*/ 2 h 6"/>
                <a:gd name="T10" fmla="*/ 2 w 5"/>
                <a:gd name="T11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4" y="6"/>
                    <a:pt x="5" y="5"/>
                    <a:pt x="5" y="4"/>
                  </a:cubicBezTo>
                  <a:cubicBezTo>
                    <a:pt x="5" y="4"/>
                    <a:pt x="5" y="3"/>
                    <a:pt x="5" y="2"/>
                  </a:cubicBezTo>
                  <a:cubicBezTo>
                    <a:pt x="2" y="0"/>
                    <a:pt x="0" y="3"/>
                    <a:pt x="2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6">
              <a:extLst>
                <a:ext uri="{FF2B5EF4-FFF2-40B4-BE49-F238E27FC236}">
                  <a16:creationId xmlns:a16="http://schemas.microsoft.com/office/drawing/2014/main" id="{1BAC59D8-E8B0-47A6-9DB7-EC3B2BCD8B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3732" y="5997507"/>
              <a:ext cx="7608" cy="3803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0 h 1"/>
                <a:gd name="T8" fmla="*/ 1 w 2"/>
                <a:gd name="T9" fmla="*/ 0 h 1"/>
                <a:gd name="T10" fmla="*/ 1 w 2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07">
              <a:extLst>
                <a:ext uri="{FF2B5EF4-FFF2-40B4-BE49-F238E27FC236}">
                  <a16:creationId xmlns:a16="http://schemas.microsoft.com/office/drawing/2014/main" id="{EEA2816D-AE9E-48C7-8F1A-79B71A9B1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7045" y="6092599"/>
              <a:ext cx="7608" cy="7608"/>
            </a:xfrm>
            <a:custGeom>
              <a:avLst/>
              <a:gdLst>
                <a:gd name="T0" fmla="*/ 2 w 2"/>
                <a:gd name="T1" fmla="*/ 2 h 2"/>
                <a:gd name="T2" fmla="*/ 2 w 2"/>
                <a:gd name="T3" fmla="*/ 2 h 2"/>
                <a:gd name="T4" fmla="*/ 2 w 2"/>
                <a:gd name="T5" fmla="*/ 2 h 2"/>
                <a:gd name="T6" fmla="*/ 2 w 2"/>
                <a:gd name="T7" fmla="*/ 0 h 2"/>
                <a:gd name="T8" fmla="*/ 1 w 2"/>
                <a:gd name="T9" fmla="*/ 0 h 2"/>
                <a:gd name="T10" fmla="*/ 2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2"/>
                    <a:pt x="2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08">
              <a:extLst>
                <a:ext uri="{FF2B5EF4-FFF2-40B4-BE49-F238E27FC236}">
                  <a16:creationId xmlns:a16="http://schemas.microsoft.com/office/drawing/2014/main" id="{6497A28F-1E1F-4255-907D-9A9290E7D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0174" y="6123028"/>
              <a:ext cx="7608" cy="7608"/>
            </a:xfrm>
            <a:custGeom>
              <a:avLst/>
              <a:gdLst>
                <a:gd name="T0" fmla="*/ 2 w 2"/>
                <a:gd name="T1" fmla="*/ 2 h 2"/>
                <a:gd name="T2" fmla="*/ 2 w 2"/>
                <a:gd name="T3" fmla="*/ 2 h 2"/>
                <a:gd name="T4" fmla="*/ 2 w 2"/>
                <a:gd name="T5" fmla="*/ 2 h 2"/>
                <a:gd name="T6" fmla="*/ 2 w 2"/>
                <a:gd name="T7" fmla="*/ 0 h 2"/>
                <a:gd name="T8" fmla="*/ 1 w 2"/>
                <a:gd name="T9" fmla="*/ 0 h 2"/>
                <a:gd name="T10" fmla="*/ 2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2"/>
                    <a:pt x="2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09">
              <a:extLst>
                <a:ext uri="{FF2B5EF4-FFF2-40B4-BE49-F238E27FC236}">
                  <a16:creationId xmlns:a16="http://schemas.microsoft.com/office/drawing/2014/main" id="{1EB47E40-F36B-43EE-8500-95C203A28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2260" y="6111617"/>
              <a:ext cx="22822" cy="19019"/>
            </a:xfrm>
            <a:custGeom>
              <a:avLst/>
              <a:gdLst>
                <a:gd name="T0" fmla="*/ 4 w 6"/>
                <a:gd name="T1" fmla="*/ 5 h 5"/>
                <a:gd name="T2" fmla="*/ 5 w 6"/>
                <a:gd name="T3" fmla="*/ 4 h 5"/>
                <a:gd name="T4" fmla="*/ 5 w 6"/>
                <a:gd name="T5" fmla="*/ 4 h 5"/>
                <a:gd name="T6" fmla="*/ 5 w 6"/>
                <a:gd name="T7" fmla="*/ 1 h 5"/>
                <a:gd name="T8" fmla="*/ 3 w 6"/>
                <a:gd name="T9" fmla="*/ 0 h 5"/>
                <a:gd name="T10" fmla="*/ 4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4" y="5"/>
                  </a:move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6" y="3"/>
                    <a:pt x="6" y="2"/>
                    <a:pt x="5" y="1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0" y="1"/>
                    <a:pt x="1" y="5"/>
                    <a:pt x="4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10">
              <a:extLst>
                <a:ext uri="{FF2B5EF4-FFF2-40B4-BE49-F238E27FC236}">
                  <a16:creationId xmlns:a16="http://schemas.microsoft.com/office/drawing/2014/main" id="{96F53FDD-4836-47B0-B2E1-A4C9D291CA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3179" y="6362659"/>
              <a:ext cx="22822" cy="19019"/>
            </a:xfrm>
            <a:custGeom>
              <a:avLst/>
              <a:gdLst>
                <a:gd name="T0" fmla="*/ 5 w 6"/>
                <a:gd name="T1" fmla="*/ 5 h 5"/>
                <a:gd name="T2" fmla="*/ 5 w 6"/>
                <a:gd name="T3" fmla="*/ 5 h 5"/>
                <a:gd name="T4" fmla="*/ 6 w 6"/>
                <a:gd name="T5" fmla="*/ 4 h 5"/>
                <a:gd name="T6" fmla="*/ 6 w 6"/>
                <a:gd name="T7" fmla="*/ 1 h 5"/>
                <a:gd name="T8" fmla="*/ 4 w 6"/>
                <a:gd name="T9" fmla="*/ 0 h 5"/>
                <a:gd name="T10" fmla="*/ 5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5" y="5"/>
                  </a:moveTo>
                  <a:cubicBezTo>
                    <a:pt x="5" y="5"/>
                    <a:pt x="5" y="5"/>
                    <a:pt x="5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2"/>
                    <a:pt x="6" y="1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0" y="1"/>
                    <a:pt x="2" y="5"/>
                    <a:pt x="5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11">
              <a:extLst>
                <a:ext uri="{FF2B5EF4-FFF2-40B4-BE49-F238E27FC236}">
                  <a16:creationId xmlns:a16="http://schemas.microsoft.com/office/drawing/2014/main" id="{F361B99E-9D59-47E0-AA35-A30291542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7658" y="6084991"/>
              <a:ext cx="7608" cy="3803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0 h 1"/>
                <a:gd name="T8" fmla="*/ 1 w 2"/>
                <a:gd name="T9" fmla="*/ 0 h 1"/>
                <a:gd name="T10" fmla="*/ 1 w 2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12">
              <a:extLst>
                <a:ext uri="{FF2B5EF4-FFF2-40B4-BE49-F238E27FC236}">
                  <a16:creationId xmlns:a16="http://schemas.microsoft.com/office/drawing/2014/main" id="{C66F6D52-A558-40F4-9CA7-17E1AC864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7781" y="6301801"/>
              <a:ext cx="19019" cy="15214"/>
            </a:xfrm>
            <a:custGeom>
              <a:avLst/>
              <a:gdLst>
                <a:gd name="T0" fmla="*/ 3 w 5"/>
                <a:gd name="T1" fmla="*/ 4 h 4"/>
                <a:gd name="T2" fmla="*/ 4 w 5"/>
                <a:gd name="T3" fmla="*/ 4 h 4"/>
                <a:gd name="T4" fmla="*/ 4 w 5"/>
                <a:gd name="T5" fmla="*/ 4 h 4"/>
                <a:gd name="T6" fmla="*/ 4 w 5"/>
                <a:gd name="T7" fmla="*/ 1 h 4"/>
                <a:gd name="T8" fmla="*/ 2 w 5"/>
                <a:gd name="T9" fmla="*/ 1 h 4"/>
                <a:gd name="T10" fmla="*/ 3 w 5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4"/>
                  </a:move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ubicBezTo>
                    <a:pt x="0" y="1"/>
                    <a:pt x="1" y="4"/>
                    <a:pt x="3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13">
              <a:extLst>
                <a:ext uri="{FF2B5EF4-FFF2-40B4-BE49-F238E27FC236}">
                  <a16:creationId xmlns:a16="http://schemas.microsoft.com/office/drawing/2014/main" id="{6628D98D-655A-4924-BB4A-D516EF3DC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2996" y="6343641"/>
              <a:ext cx="15214" cy="15214"/>
            </a:xfrm>
            <a:custGeom>
              <a:avLst/>
              <a:gdLst>
                <a:gd name="T0" fmla="*/ 3 w 4"/>
                <a:gd name="T1" fmla="*/ 4 h 4"/>
                <a:gd name="T2" fmla="*/ 4 w 4"/>
                <a:gd name="T3" fmla="*/ 4 h 4"/>
                <a:gd name="T4" fmla="*/ 4 w 4"/>
                <a:gd name="T5" fmla="*/ 3 h 4"/>
                <a:gd name="T6" fmla="*/ 4 w 4"/>
                <a:gd name="T7" fmla="*/ 1 h 4"/>
                <a:gd name="T8" fmla="*/ 2 w 4"/>
                <a:gd name="T9" fmla="*/ 0 h 4"/>
                <a:gd name="T10" fmla="*/ 3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2"/>
                    <a:pt x="4" y="1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0" y="1"/>
                    <a:pt x="1" y="4"/>
                    <a:pt x="3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14">
              <a:extLst>
                <a:ext uri="{FF2B5EF4-FFF2-40B4-BE49-F238E27FC236}">
                  <a16:creationId xmlns:a16="http://schemas.microsoft.com/office/drawing/2014/main" id="{370D7E04-B21D-4D6F-9933-83D15BEC63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8333" y="6381678"/>
              <a:ext cx="19019" cy="15214"/>
            </a:xfrm>
            <a:custGeom>
              <a:avLst/>
              <a:gdLst>
                <a:gd name="T0" fmla="*/ 3 w 5"/>
                <a:gd name="T1" fmla="*/ 4 h 4"/>
                <a:gd name="T2" fmla="*/ 4 w 5"/>
                <a:gd name="T3" fmla="*/ 4 h 4"/>
                <a:gd name="T4" fmla="*/ 4 w 5"/>
                <a:gd name="T5" fmla="*/ 3 h 4"/>
                <a:gd name="T6" fmla="*/ 4 w 5"/>
                <a:gd name="T7" fmla="*/ 1 h 4"/>
                <a:gd name="T8" fmla="*/ 2 w 5"/>
                <a:gd name="T9" fmla="*/ 0 h 4"/>
                <a:gd name="T10" fmla="*/ 3 w 5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4"/>
                  </a:move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5" y="2"/>
                    <a:pt x="4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0" y="1"/>
                    <a:pt x="1" y="4"/>
                    <a:pt x="3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376">
              <a:extLst>
                <a:ext uri="{FF2B5EF4-FFF2-40B4-BE49-F238E27FC236}">
                  <a16:creationId xmlns:a16="http://schemas.microsoft.com/office/drawing/2014/main" id="{55FE950A-FA9F-4375-B0A2-6FFB120F9F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76615" y="5841556"/>
              <a:ext cx="0" cy="3803"/>
            </a:xfrm>
            <a:custGeom>
              <a:avLst/>
              <a:gdLst>
                <a:gd name="T0" fmla="*/ 1 h 1"/>
                <a:gd name="T1" fmla="*/ 1 h 1"/>
                <a:gd name="T2" fmla="*/ 1 h 1"/>
                <a:gd name="T3" fmla="*/ 0 h 1"/>
                <a:gd name="T4" fmla="*/ 0 h 1"/>
                <a:gd name="T5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499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1" name="Group 500">
            <a:extLst>
              <a:ext uri="{FF2B5EF4-FFF2-40B4-BE49-F238E27FC236}">
                <a16:creationId xmlns:a16="http://schemas.microsoft.com/office/drawing/2014/main" id="{A5C8F0B6-D1C6-4934-8618-096E612ABBAC}"/>
              </a:ext>
            </a:extLst>
          </p:cNvPr>
          <p:cNvGrpSpPr/>
          <p:nvPr/>
        </p:nvGrpSpPr>
        <p:grpSpPr>
          <a:xfrm>
            <a:off x="3833294" y="5544066"/>
            <a:ext cx="1276133" cy="751226"/>
            <a:chOff x="4062936" y="5379410"/>
            <a:chExt cx="1276133" cy="751226"/>
          </a:xfrm>
        </p:grpSpPr>
        <p:sp>
          <p:nvSpPr>
            <p:cNvPr id="232" name="Oval 27">
              <a:extLst>
                <a:ext uri="{FF2B5EF4-FFF2-40B4-BE49-F238E27FC236}">
                  <a16:creationId xmlns:a16="http://schemas.microsoft.com/office/drawing/2014/main" id="{21A594CC-23BE-4E1B-9C07-9002F949C7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7230" y="5510637"/>
              <a:ext cx="26625" cy="26625"/>
            </a:xfrm>
            <a:prstGeom prst="ellipse">
              <a:avLst/>
            </a:pr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Oval 28">
              <a:extLst>
                <a:ext uri="{FF2B5EF4-FFF2-40B4-BE49-F238E27FC236}">
                  <a16:creationId xmlns:a16="http://schemas.microsoft.com/office/drawing/2014/main" id="{4190DCB5-9B1C-4970-8B73-AC544CE21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3366" y="5814931"/>
              <a:ext cx="15214" cy="15214"/>
            </a:xfrm>
            <a:prstGeom prst="ellipse">
              <a:avLst/>
            </a:pr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366">
              <a:extLst>
                <a:ext uri="{FF2B5EF4-FFF2-40B4-BE49-F238E27FC236}">
                  <a16:creationId xmlns:a16="http://schemas.microsoft.com/office/drawing/2014/main" id="{14DD53BA-EE68-4DDD-938A-47FF1DEEBB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4347" y="5379410"/>
              <a:ext cx="1162022" cy="751226"/>
            </a:xfrm>
            <a:custGeom>
              <a:avLst/>
              <a:gdLst>
                <a:gd name="T0" fmla="*/ 84 w 305"/>
                <a:gd name="T1" fmla="*/ 197 h 197"/>
                <a:gd name="T2" fmla="*/ 72 w 305"/>
                <a:gd name="T3" fmla="*/ 196 h 197"/>
                <a:gd name="T4" fmla="*/ 2 w 305"/>
                <a:gd name="T5" fmla="*/ 144 h 197"/>
                <a:gd name="T6" fmla="*/ 2 w 305"/>
                <a:gd name="T7" fmla="*/ 133 h 197"/>
                <a:gd name="T8" fmla="*/ 65 w 305"/>
                <a:gd name="T9" fmla="*/ 183 h 197"/>
                <a:gd name="T10" fmla="*/ 84 w 305"/>
                <a:gd name="T11" fmla="*/ 185 h 197"/>
                <a:gd name="T12" fmla="*/ 122 w 305"/>
                <a:gd name="T13" fmla="*/ 176 h 197"/>
                <a:gd name="T14" fmla="*/ 159 w 305"/>
                <a:gd name="T15" fmla="*/ 127 h 197"/>
                <a:gd name="T16" fmla="*/ 161 w 305"/>
                <a:gd name="T17" fmla="*/ 108 h 197"/>
                <a:gd name="T18" fmla="*/ 174 w 305"/>
                <a:gd name="T19" fmla="*/ 97 h 197"/>
                <a:gd name="T20" fmla="*/ 183 w 305"/>
                <a:gd name="T21" fmla="*/ 101 h 197"/>
                <a:gd name="T22" fmla="*/ 197 w 305"/>
                <a:gd name="T23" fmla="*/ 114 h 197"/>
                <a:gd name="T24" fmla="*/ 240 w 305"/>
                <a:gd name="T25" fmla="*/ 130 h 197"/>
                <a:gd name="T26" fmla="*/ 237 w 305"/>
                <a:gd name="T27" fmla="*/ 130 h 197"/>
                <a:gd name="T28" fmla="*/ 196 w 305"/>
                <a:gd name="T29" fmla="*/ 118 h 197"/>
                <a:gd name="T30" fmla="*/ 181 w 305"/>
                <a:gd name="T31" fmla="*/ 106 h 197"/>
                <a:gd name="T32" fmla="*/ 173 w 305"/>
                <a:gd name="T33" fmla="*/ 103 h 197"/>
                <a:gd name="T34" fmla="*/ 160 w 305"/>
                <a:gd name="T35" fmla="*/ 115 h 197"/>
                <a:gd name="T36" fmla="*/ 160 w 305"/>
                <a:gd name="T37" fmla="*/ 134 h 197"/>
                <a:gd name="T38" fmla="*/ 127 w 305"/>
                <a:gd name="T39" fmla="*/ 185 h 197"/>
                <a:gd name="T40" fmla="*/ 84 w 305"/>
                <a:gd name="T41" fmla="*/ 197 h 197"/>
                <a:gd name="T42" fmla="*/ 197 w 305"/>
                <a:gd name="T43" fmla="*/ 57 h 197"/>
                <a:gd name="T44" fmla="*/ 219 w 305"/>
                <a:gd name="T45" fmla="*/ 38 h 197"/>
                <a:gd name="T46" fmla="*/ 280 w 305"/>
                <a:gd name="T47" fmla="*/ 2 h 197"/>
                <a:gd name="T48" fmla="*/ 297 w 305"/>
                <a:gd name="T49" fmla="*/ 0 h 197"/>
                <a:gd name="T50" fmla="*/ 297 w 305"/>
                <a:gd name="T51" fmla="*/ 0 h 197"/>
                <a:gd name="T52" fmla="*/ 305 w 305"/>
                <a:gd name="T53" fmla="*/ 3 h 197"/>
                <a:gd name="T54" fmla="*/ 305 w 305"/>
                <a:gd name="T55" fmla="*/ 3 h 197"/>
                <a:gd name="T56" fmla="*/ 292 w 305"/>
                <a:gd name="T57" fmla="*/ 3 h 197"/>
                <a:gd name="T58" fmla="*/ 227 w 305"/>
                <a:gd name="T59" fmla="*/ 35 h 197"/>
                <a:gd name="T60" fmla="*/ 197 w 305"/>
                <a:gd name="T61" fmla="*/ 5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05" h="197">
                  <a:moveTo>
                    <a:pt x="84" y="197"/>
                  </a:moveTo>
                  <a:cubicBezTo>
                    <a:pt x="80" y="197"/>
                    <a:pt x="76" y="197"/>
                    <a:pt x="72" y="196"/>
                  </a:cubicBezTo>
                  <a:cubicBezTo>
                    <a:pt x="53" y="193"/>
                    <a:pt x="15" y="175"/>
                    <a:pt x="2" y="144"/>
                  </a:cubicBezTo>
                  <a:cubicBezTo>
                    <a:pt x="0" y="141"/>
                    <a:pt x="1" y="137"/>
                    <a:pt x="2" y="133"/>
                  </a:cubicBezTo>
                  <a:cubicBezTo>
                    <a:pt x="16" y="161"/>
                    <a:pt x="48" y="179"/>
                    <a:pt x="65" y="183"/>
                  </a:cubicBezTo>
                  <a:cubicBezTo>
                    <a:pt x="71" y="185"/>
                    <a:pt x="77" y="185"/>
                    <a:pt x="84" y="185"/>
                  </a:cubicBezTo>
                  <a:cubicBezTo>
                    <a:pt x="97" y="185"/>
                    <a:pt x="110" y="182"/>
                    <a:pt x="122" y="176"/>
                  </a:cubicBezTo>
                  <a:cubicBezTo>
                    <a:pt x="140" y="168"/>
                    <a:pt x="157" y="146"/>
                    <a:pt x="159" y="127"/>
                  </a:cubicBezTo>
                  <a:cubicBezTo>
                    <a:pt x="160" y="121"/>
                    <a:pt x="160" y="114"/>
                    <a:pt x="161" y="108"/>
                  </a:cubicBezTo>
                  <a:cubicBezTo>
                    <a:pt x="163" y="101"/>
                    <a:pt x="168" y="97"/>
                    <a:pt x="174" y="97"/>
                  </a:cubicBezTo>
                  <a:cubicBezTo>
                    <a:pt x="177" y="97"/>
                    <a:pt x="181" y="98"/>
                    <a:pt x="183" y="101"/>
                  </a:cubicBezTo>
                  <a:cubicBezTo>
                    <a:pt x="188" y="105"/>
                    <a:pt x="192" y="109"/>
                    <a:pt x="197" y="114"/>
                  </a:cubicBezTo>
                  <a:cubicBezTo>
                    <a:pt x="207" y="123"/>
                    <a:pt x="224" y="129"/>
                    <a:pt x="240" y="130"/>
                  </a:cubicBezTo>
                  <a:cubicBezTo>
                    <a:pt x="239" y="130"/>
                    <a:pt x="238" y="130"/>
                    <a:pt x="237" y="130"/>
                  </a:cubicBezTo>
                  <a:cubicBezTo>
                    <a:pt x="222" y="130"/>
                    <a:pt x="206" y="126"/>
                    <a:pt x="196" y="118"/>
                  </a:cubicBezTo>
                  <a:cubicBezTo>
                    <a:pt x="191" y="113"/>
                    <a:pt x="186" y="109"/>
                    <a:pt x="181" y="106"/>
                  </a:cubicBezTo>
                  <a:cubicBezTo>
                    <a:pt x="179" y="104"/>
                    <a:pt x="176" y="103"/>
                    <a:pt x="173" y="103"/>
                  </a:cubicBezTo>
                  <a:cubicBezTo>
                    <a:pt x="167" y="103"/>
                    <a:pt x="161" y="108"/>
                    <a:pt x="160" y="115"/>
                  </a:cubicBezTo>
                  <a:cubicBezTo>
                    <a:pt x="160" y="121"/>
                    <a:pt x="160" y="127"/>
                    <a:pt x="160" y="134"/>
                  </a:cubicBezTo>
                  <a:cubicBezTo>
                    <a:pt x="159" y="152"/>
                    <a:pt x="144" y="175"/>
                    <a:pt x="127" y="185"/>
                  </a:cubicBezTo>
                  <a:cubicBezTo>
                    <a:pt x="114" y="193"/>
                    <a:pt x="99" y="197"/>
                    <a:pt x="84" y="197"/>
                  </a:cubicBezTo>
                  <a:moveTo>
                    <a:pt x="197" y="57"/>
                  </a:moveTo>
                  <a:cubicBezTo>
                    <a:pt x="205" y="51"/>
                    <a:pt x="212" y="45"/>
                    <a:pt x="219" y="38"/>
                  </a:cubicBezTo>
                  <a:cubicBezTo>
                    <a:pt x="238" y="22"/>
                    <a:pt x="256" y="6"/>
                    <a:pt x="280" y="2"/>
                  </a:cubicBezTo>
                  <a:cubicBezTo>
                    <a:pt x="286" y="1"/>
                    <a:pt x="291" y="0"/>
                    <a:pt x="297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300" y="0"/>
                    <a:pt x="303" y="1"/>
                    <a:pt x="305" y="3"/>
                  </a:cubicBezTo>
                  <a:cubicBezTo>
                    <a:pt x="305" y="3"/>
                    <a:pt x="305" y="3"/>
                    <a:pt x="305" y="3"/>
                  </a:cubicBezTo>
                  <a:cubicBezTo>
                    <a:pt x="301" y="3"/>
                    <a:pt x="297" y="3"/>
                    <a:pt x="292" y="3"/>
                  </a:cubicBezTo>
                  <a:cubicBezTo>
                    <a:pt x="267" y="6"/>
                    <a:pt x="247" y="20"/>
                    <a:pt x="227" y="35"/>
                  </a:cubicBezTo>
                  <a:cubicBezTo>
                    <a:pt x="217" y="43"/>
                    <a:pt x="207" y="50"/>
                    <a:pt x="197" y="57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367">
              <a:extLst>
                <a:ext uri="{FF2B5EF4-FFF2-40B4-BE49-F238E27FC236}">
                  <a16:creationId xmlns:a16="http://schemas.microsoft.com/office/drawing/2014/main" id="{57E15B1C-2127-4FF5-82E6-6BB4E90682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936" y="5390821"/>
              <a:ext cx="1276133" cy="705582"/>
            </a:xfrm>
            <a:custGeom>
              <a:avLst/>
              <a:gdLst>
                <a:gd name="T0" fmla="*/ 312 w 335"/>
                <a:gd name="T1" fmla="*/ 0 h 185"/>
                <a:gd name="T2" fmla="*/ 295 w 335"/>
                <a:gd name="T3" fmla="*/ 0 h 185"/>
                <a:gd name="T4" fmla="*/ 230 w 335"/>
                <a:gd name="T5" fmla="*/ 32 h 185"/>
                <a:gd name="T6" fmla="*/ 166 w 335"/>
                <a:gd name="T7" fmla="*/ 74 h 185"/>
                <a:gd name="T8" fmla="*/ 89 w 335"/>
                <a:gd name="T9" fmla="*/ 82 h 185"/>
                <a:gd name="T10" fmla="*/ 19 w 335"/>
                <a:gd name="T11" fmla="*/ 98 h 185"/>
                <a:gd name="T12" fmla="*/ 5 w 335"/>
                <a:gd name="T13" fmla="*/ 108 h 185"/>
                <a:gd name="T14" fmla="*/ 1 w 335"/>
                <a:gd name="T15" fmla="*/ 122 h 185"/>
                <a:gd name="T16" fmla="*/ 68 w 335"/>
                <a:gd name="T17" fmla="*/ 180 h 185"/>
                <a:gd name="T18" fmla="*/ 125 w 335"/>
                <a:gd name="T19" fmla="*/ 173 h 185"/>
                <a:gd name="T20" fmla="*/ 162 w 335"/>
                <a:gd name="T21" fmla="*/ 124 h 185"/>
                <a:gd name="T22" fmla="*/ 164 w 335"/>
                <a:gd name="T23" fmla="*/ 105 h 185"/>
                <a:gd name="T24" fmla="*/ 186 w 335"/>
                <a:gd name="T25" fmla="*/ 98 h 185"/>
                <a:gd name="T26" fmla="*/ 200 w 335"/>
                <a:gd name="T27" fmla="*/ 111 h 185"/>
                <a:gd name="T28" fmla="*/ 259 w 335"/>
                <a:gd name="T29" fmla="*/ 126 h 185"/>
                <a:gd name="T30" fmla="*/ 308 w 335"/>
                <a:gd name="T31" fmla="*/ 95 h 185"/>
                <a:gd name="T32" fmla="*/ 324 w 335"/>
                <a:gd name="T33" fmla="*/ 9 h 185"/>
                <a:gd name="T34" fmla="*/ 312 w 335"/>
                <a:gd name="T3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5" h="185">
                  <a:moveTo>
                    <a:pt x="312" y="0"/>
                  </a:moveTo>
                  <a:cubicBezTo>
                    <a:pt x="306" y="0"/>
                    <a:pt x="301" y="0"/>
                    <a:pt x="295" y="0"/>
                  </a:cubicBezTo>
                  <a:cubicBezTo>
                    <a:pt x="270" y="3"/>
                    <a:pt x="250" y="17"/>
                    <a:pt x="230" y="32"/>
                  </a:cubicBezTo>
                  <a:cubicBezTo>
                    <a:pt x="208" y="48"/>
                    <a:pt x="190" y="64"/>
                    <a:pt x="166" y="74"/>
                  </a:cubicBezTo>
                  <a:cubicBezTo>
                    <a:pt x="140" y="81"/>
                    <a:pt x="116" y="81"/>
                    <a:pt x="89" y="82"/>
                  </a:cubicBezTo>
                  <a:cubicBezTo>
                    <a:pt x="64" y="83"/>
                    <a:pt x="40" y="84"/>
                    <a:pt x="19" y="98"/>
                  </a:cubicBezTo>
                  <a:cubicBezTo>
                    <a:pt x="14" y="101"/>
                    <a:pt x="10" y="104"/>
                    <a:pt x="5" y="108"/>
                  </a:cubicBezTo>
                  <a:cubicBezTo>
                    <a:pt x="1" y="111"/>
                    <a:pt x="0" y="117"/>
                    <a:pt x="1" y="122"/>
                  </a:cubicBezTo>
                  <a:cubicBezTo>
                    <a:pt x="12" y="154"/>
                    <a:pt x="49" y="175"/>
                    <a:pt x="68" y="180"/>
                  </a:cubicBezTo>
                  <a:cubicBezTo>
                    <a:pt x="87" y="185"/>
                    <a:pt x="107" y="182"/>
                    <a:pt x="125" y="173"/>
                  </a:cubicBezTo>
                  <a:cubicBezTo>
                    <a:pt x="143" y="165"/>
                    <a:pt x="160" y="143"/>
                    <a:pt x="162" y="124"/>
                  </a:cubicBezTo>
                  <a:cubicBezTo>
                    <a:pt x="163" y="118"/>
                    <a:pt x="163" y="111"/>
                    <a:pt x="164" y="105"/>
                  </a:cubicBezTo>
                  <a:cubicBezTo>
                    <a:pt x="166" y="95"/>
                    <a:pt x="178" y="91"/>
                    <a:pt x="186" y="98"/>
                  </a:cubicBezTo>
                  <a:cubicBezTo>
                    <a:pt x="191" y="102"/>
                    <a:pt x="195" y="106"/>
                    <a:pt x="200" y="111"/>
                  </a:cubicBezTo>
                  <a:cubicBezTo>
                    <a:pt x="213" y="124"/>
                    <a:pt x="240" y="130"/>
                    <a:pt x="259" y="126"/>
                  </a:cubicBezTo>
                  <a:cubicBezTo>
                    <a:pt x="279" y="122"/>
                    <a:pt x="296" y="111"/>
                    <a:pt x="308" y="95"/>
                  </a:cubicBezTo>
                  <a:cubicBezTo>
                    <a:pt x="320" y="80"/>
                    <a:pt x="335" y="40"/>
                    <a:pt x="324" y="9"/>
                  </a:cubicBezTo>
                  <a:cubicBezTo>
                    <a:pt x="322" y="4"/>
                    <a:pt x="317" y="0"/>
                    <a:pt x="312" y="0"/>
                  </a:cubicBezTo>
                </a:path>
              </a:pathLst>
            </a:custGeom>
            <a:solidFill>
              <a:srgbClr val="F0D3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368">
              <a:extLst>
                <a:ext uri="{FF2B5EF4-FFF2-40B4-BE49-F238E27FC236}">
                  <a16:creationId xmlns:a16="http://schemas.microsoft.com/office/drawing/2014/main" id="{39C598DF-95EF-4C80-ACFF-153823F718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77047" y="5719838"/>
              <a:ext cx="467852" cy="338527"/>
            </a:xfrm>
            <a:custGeom>
              <a:avLst/>
              <a:gdLst>
                <a:gd name="T0" fmla="*/ 66 w 123"/>
                <a:gd name="T1" fmla="*/ 89 h 89"/>
                <a:gd name="T2" fmla="*/ 39 w 123"/>
                <a:gd name="T3" fmla="*/ 82 h 89"/>
                <a:gd name="T4" fmla="*/ 56 w 123"/>
                <a:gd name="T5" fmla="*/ 88 h 89"/>
                <a:gd name="T6" fmla="*/ 71 w 123"/>
                <a:gd name="T7" fmla="*/ 0 h 89"/>
                <a:gd name="T8" fmla="*/ 53 w 123"/>
                <a:gd name="T9" fmla="*/ 2 h 89"/>
                <a:gd name="T10" fmla="*/ 53 w 123"/>
                <a:gd name="T11" fmla="*/ 2 h 89"/>
                <a:gd name="T12" fmla="*/ 53 w 123"/>
                <a:gd name="T13" fmla="*/ 2 h 89"/>
                <a:gd name="T14" fmla="*/ 82 w 123"/>
                <a:gd name="T15" fmla="*/ 0 h 89"/>
                <a:gd name="T16" fmla="*/ 85 w 123"/>
                <a:gd name="T17" fmla="*/ 0 h 89"/>
                <a:gd name="T18" fmla="*/ 85 w 123"/>
                <a:gd name="T19" fmla="*/ 0 h 89"/>
                <a:gd name="T20" fmla="*/ 85 w 123"/>
                <a:gd name="T21" fmla="*/ 0 h 89"/>
                <a:gd name="T22" fmla="*/ 85 w 123"/>
                <a:gd name="T23" fmla="*/ 0 h 89"/>
                <a:gd name="T24" fmla="*/ 70 w 123"/>
                <a:gd name="T25" fmla="*/ 89 h 89"/>
                <a:gd name="T26" fmla="*/ 66 w 123"/>
                <a:gd name="T27" fmla="*/ 89 h 89"/>
                <a:gd name="T28" fmla="*/ 85 w 123"/>
                <a:gd name="T29" fmla="*/ 86 h 89"/>
                <a:gd name="T30" fmla="*/ 85 w 123"/>
                <a:gd name="T31" fmla="*/ 86 h 89"/>
                <a:gd name="T32" fmla="*/ 99 w 123"/>
                <a:gd name="T33" fmla="*/ 0 h 89"/>
                <a:gd name="T34" fmla="*/ 87 w 123"/>
                <a:gd name="T35" fmla="*/ 0 h 89"/>
                <a:gd name="T36" fmla="*/ 108 w 123"/>
                <a:gd name="T37" fmla="*/ 4 h 89"/>
                <a:gd name="T38" fmla="*/ 118 w 123"/>
                <a:gd name="T39" fmla="*/ 52 h 89"/>
                <a:gd name="T40" fmla="*/ 85 w 123"/>
                <a:gd name="T41" fmla="*/ 86 h 89"/>
                <a:gd name="T42" fmla="*/ 39 w 123"/>
                <a:gd name="T43" fmla="*/ 82 h 89"/>
                <a:gd name="T44" fmla="*/ 39 w 123"/>
                <a:gd name="T45" fmla="*/ 82 h 89"/>
                <a:gd name="T46" fmla="*/ 39 w 123"/>
                <a:gd name="T47" fmla="*/ 82 h 89"/>
                <a:gd name="T48" fmla="*/ 38 w 123"/>
                <a:gd name="T49" fmla="*/ 82 h 89"/>
                <a:gd name="T50" fmla="*/ 38 w 123"/>
                <a:gd name="T51" fmla="*/ 82 h 89"/>
                <a:gd name="T52" fmla="*/ 38 w 123"/>
                <a:gd name="T53" fmla="*/ 82 h 89"/>
                <a:gd name="T54" fmla="*/ 37 w 123"/>
                <a:gd name="T55" fmla="*/ 82 h 89"/>
                <a:gd name="T56" fmla="*/ 37 w 123"/>
                <a:gd name="T57" fmla="*/ 82 h 89"/>
                <a:gd name="T58" fmla="*/ 37 w 123"/>
                <a:gd name="T59" fmla="*/ 82 h 89"/>
                <a:gd name="T60" fmla="*/ 37 w 123"/>
                <a:gd name="T61" fmla="*/ 82 h 89"/>
                <a:gd name="T62" fmla="*/ 37 w 123"/>
                <a:gd name="T63" fmla="*/ 82 h 89"/>
                <a:gd name="T64" fmla="*/ 37 w 123"/>
                <a:gd name="T65" fmla="*/ 82 h 89"/>
                <a:gd name="T66" fmla="*/ 37 w 123"/>
                <a:gd name="T67" fmla="*/ 81 h 89"/>
                <a:gd name="T68" fmla="*/ 37 w 123"/>
                <a:gd name="T69" fmla="*/ 81 h 89"/>
                <a:gd name="T70" fmla="*/ 37 w 123"/>
                <a:gd name="T71" fmla="*/ 81 h 89"/>
                <a:gd name="T72" fmla="*/ 36 w 123"/>
                <a:gd name="T73" fmla="*/ 81 h 89"/>
                <a:gd name="T74" fmla="*/ 36 w 123"/>
                <a:gd name="T75" fmla="*/ 81 h 89"/>
                <a:gd name="T76" fmla="*/ 36 w 123"/>
                <a:gd name="T77" fmla="*/ 81 h 89"/>
                <a:gd name="T78" fmla="*/ 36 w 123"/>
                <a:gd name="T79" fmla="*/ 81 h 89"/>
                <a:gd name="T80" fmla="*/ 36 w 123"/>
                <a:gd name="T81" fmla="*/ 81 h 89"/>
                <a:gd name="T82" fmla="*/ 36 w 123"/>
                <a:gd name="T83" fmla="*/ 81 h 89"/>
                <a:gd name="T84" fmla="*/ 36 w 123"/>
                <a:gd name="T85" fmla="*/ 81 h 89"/>
                <a:gd name="T86" fmla="*/ 36 w 123"/>
                <a:gd name="T87" fmla="*/ 81 h 89"/>
                <a:gd name="T88" fmla="*/ 36 w 123"/>
                <a:gd name="T89" fmla="*/ 81 h 89"/>
                <a:gd name="T90" fmla="*/ 36 w 123"/>
                <a:gd name="T91" fmla="*/ 81 h 89"/>
                <a:gd name="T92" fmla="*/ 36 w 123"/>
                <a:gd name="T93" fmla="*/ 81 h 89"/>
                <a:gd name="T94" fmla="*/ 36 w 123"/>
                <a:gd name="T95" fmla="*/ 81 h 89"/>
                <a:gd name="T96" fmla="*/ 36 w 123"/>
                <a:gd name="T97" fmla="*/ 81 h 89"/>
                <a:gd name="T98" fmla="*/ 35 w 123"/>
                <a:gd name="T99" fmla="*/ 81 h 89"/>
                <a:gd name="T100" fmla="*/ 36 w 123"/>
                <a:gd name="T101" fmla="*/ 81 h 89"/>
                <a:gd name="T102" fmla="*/ 35 w 123"/>
                <a:gd name="T103" fmla="*/ 81 h 89"/>
                <a:gd name="T104" fmla="*/ 4 w 123"/>
                <a:gd name="T105" fmla="*/ 45 h 89"/>
                <a:gd name="T106" fmla="*/ 3 w 123"/>
                <a:gd name="T107" fmla="*/ 25 h 89"/>
                <a:gd name="T108" fmla="*/ 18 w 123"/>
                <a:gd name="T109" fmla="*/ 13 h 89"/>
                <a:gd name="T110" fmla="*/ 52 w 123"/>
                <a:gd name="T111" fmla="*/ 3 h 89"/>
                <a:gd name="T112" fmla="*/ 41 w 123"/>
                <a:gd name="T113" fmla="*/ 5 h 89"/>
                <a:gd name="T114" fmla="*/ 29 w 123"/>
                <a:gd name="T115" fmla="*/ 77 h 89"/>
                <a:gd name="T116" fmla="*/ 35 w 123"/>
                <a:gd name="T117" fmla="*/ 8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3" h="89">
                  <a:moveTo>
                    <a:pt x="66" y="89"/>
                  </a:moveTo>
                  <a:cubicBezTo>
                    <a:pt x="57" y="89"/>
                    <a:pt x="47" y="87"/>
                    <a:pt x="39" y="82"/>
                  </a:cubicBezTo>
                  <a:cubicBezTo>
                    <a:pt x="44" y="85"/>
                    <a:pt x="50" y="87"/>
                    <a:pt x="56" y="88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65" y="1"/>
                    <a:pt x="59" y="1"/>
                    <a:pt x="53" y="2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63" y="1"/>
                    <a:pt x="73" y="0"/>
                    <a:pt x="82" y="0"/>
                  </a:cubicBezTo>
                  <a:cubicBezTo>
                    <a:pt x="83" y="0"/>
                    <a:pt x="84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0" y="89"/>
                    <a:pt x="70" y="89"/>
                    <a:pt x="70" y="89"/>
                  </a:cubicBezTo>
                  <a:cubicBezTo>
                    <a:pt x="68" y="89"/>
                    <a:pt x="67" y="89"/>
                    <a:pt x="66" y="89"/>
                  </a:cubicBezTo>
                  <a:moveTo>
                    <a:pt x="85" y="86"/>
                  </a:moveTo>
                  <a:cubicBezTo>
                    <a:pt x="85" y="86"/>
                    <a:pt x="85" y="86"/>
                    <a:pt x="85" y="86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5" y="0"/>
                    <a:pt x="91" y="0"/>
                    <a:pt x="87" y="0"/>
                  </a:cubicBezTo>
                  <a:cubicBezTo>
                    <a:pt x="94" y="0"/>
                    <a:pt x="103" y="0"/>
                    <a:pt x="108" y="4"/>
                  </a:cubicBezTo>
                  <a:cubicBezTo>
                    <a:pt x="120" y="15"/>
                    <a:pt x="123" y="37"/>
                    <a:pt x="118" y="52"/>
                  </a:cubicBezTo>
                  <a:cubicBezTo>
                    <a:pt x="114" y="67"/>
                    <a:pt x="100" y="80"/>
                    <a:pt x="85" y="86"/>
                  </a:cubicBezTo>
                  <a:moveTo>
                    <a:pt x="39" y="82"/>
                  </a:moveTo>
                  <a:cubicBezTo>
                    <a:pt x="39" y="82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moveTo>
                    <a:pt x="38" y="82"/>
                  </a:moveTo>
                  <a:cubicBezTo>
                    <a:pt x="38" y="82"/>
                    <a:pt x="38" y="82"/>
                    <a:pt x="38" y="82"/>
                  </a:cubicBezTo>
                  <a:cubicBezTo>
                    <a:pt x="38" y="82"/>
                    <a:pt x="38" y="82"/>
                    <a:pt x="38" y="82"/>
                  </a:cubicBezTo>
                  <a:moveTo>
                    <a:pt x="37" y="82"/>
                  </a:moveTo>
                  <a:cubicBezTo>
                    <a:pt x="37" y="82"/>
                    <a:pt x="37" y="82"/>
                    <a:pt x="37" y="82"/>
                  </a:cubicBezTo>
                  <a:cubicBezTo>
                    <a:pt x="37" y="82"/>
                    <a:pt x="37" y="82"/>
                    <a:pt x="37" y="82"/>
                  </a:cubicBezTo>
                  <a:moveTo>
                    <a:pt x="37" y="82"/>
                  </a:moveTo>
                  <a:cubicBezTo>
                    <a:pt x="37" y="82"/>
                    <a:pt x="37" y="82"/>
                    <a:pt x="37" y="82"/>
                  </a:cubicBezTo>
                  <a:cubicBezTo>
                    <a:pt x="37" y="82"/>
                    <a:pt x="37" y="82"/>
                    <a:pt x="37" y="82"/>
                  </a:cubicBezTo>
                  <a:moveTo>
                    <a:pt x="37" y="81"/>
                  </a:moveTo>
                  <a:cubicBezTo>
                    <a:pt x="37" y="81"/>
                    <a:pt x="37" y="81"/>
                    <a:pt x="37" y="81"/>
                  </a:cubicBezTo>
                  <a:cubicBezTo>
                    <a:pt x="37" y="81"/>
                    <a:pt x="37" y="81"/>
                    <a:pt x="37" y="81"/>
                  </a:cubicBezTo>
                  <a:moveTo>
                    <a:pt x="36" y="81"/>
                  </a:moveTo>
                  <a:cubicBezTo>
                    <a:pt x="36" y="81"/>
                    <a:pt x="36" y="81"/>
                    <a:pt x="36" y="81"/>
                  </a:cubicBezTo>
                  <a:cubicBezTo>
                    <a:pt x="36" y="81"/>
                    <a:pt x="36" y="81"/>
                    <a:pt x="36" y="81"/>
                  </a:cubicBezTo>
                  <a:moveTo>
                    <a:pt x="36" y="81"/>
                  </a:moveTo>
                  <a:cubicBezTo>
                    <a:pt x="36" y="81"/>
                    <a:pt x="36" y="81"/>
                    <a:pt x="36" y="81"/>
                  </a:cubicBezTo>
                  <a:cubicBezTo>
                    <a:pt x="36" y="81"/>
                    <a:pt x="36" y="81"/>
                    <a:pt x="36" y="81"/>
                  </a:cubicBezTo>
                  <a:moveTo>
                    <a:pt x="36" y="81"/>
                  </a:moveTo>
                  <a:cubicBezTo>
                    <a:pt x="36" y="81"/>
                    <a:pt x="36" y="81"/>
                    <a:pt x="36" y="81"/>
                  </a:cubicBezTo>
                  <a:cubicBezTo>
                    <a:pt x="36" y="81"/>
                    <a:pt x="36" y="81"/>
                    <a:pt x="36" y="81"/>
                  </a:cubicBezTo>
                  <a:moveTo>
                    <a:pt x="36" y="81"/>
                  </a:moveTo>
                  <a:cubicBezTo>
                    <a:pt x="36" y="81"/>
                    <a:pt x="36" y="81"/>
                    <a:pt x="36" y="81"/>
                  </a:cubicBezTo>
                  <a:cubicBezTo>
                    <a:pt x="36" y="81"/>
                    <a:pt x="36" y="81"/>
                    <a:pt x="36" y="81"/>
                  </a:cubicBezTo>
                  <a:moveTo>
                    <a:pt x="36" y="81"/>
                  </a:moveTo>
                  <a:cubicBezTo>
                    <a:pt x="36" y="81"/>
                    <a:pt x="36" y="81"/>
                    <a:pt x="35" y="81"/>
                  </a:cubicBezTo>
                  <a:cubicBezTo>
                    <a:pt x="36" y="81"/>
                    <a:pt x="36" y="81"/>
                    <a:pt x="36" y="81"/>
                  </a:cubicBezTo>
                  <a:moveTo>
                    <a:pt x="35" y="81"/>
                  </a:moveTo>
                  <a:cubicBezTo>
                    <a:pt x="21" y="73"/>
                    <a:pt x="10" y="60"/>
                    <a:pt x="4" y="45"/>
                  </a:cubicBezTo>
                  <a:cubicBezTo>
                    <a:pt x="2" y="39"/>
                    <a:pt x="0" y="31"/>
                    <a:pt x="3" y="25"/>
                  </a:cubicBezTo>
                  <a:cubicBezTo>
                    <a:pt x="6" y="19"/>
                    <a:pt x="12" y="16"/>
                    <a:pt x="18" y="13"/>
                  </a:cubicBezTo>
                  <a:cubicBezTo>
                    <a:pt x="29" y="8"/>
                    <a:pt x="40" y="5"/>
                    <a:pt x="52" y="3"/>
                  </a:cubicBezTo>
                  <a:cubicBezTo>
                    <a:pt x="48" y="3"/>
                    <a:pt x="44" y="4"/>
                    <a:pt x="41" y="5"/>
                  </a:cubicBezTo>
                  <a:cubicBezTo>
                    <a:pt x="29" y="77"/>
                    <a:pt x="29" y="77"/>
                    <a:pt x="29" y="77"/>
                  </a:cubicBezTo>
                  <a:cubicBezTo>
                    <a:pt x="31" y="78"/>
                    <a:pt x="33" y="80"/>
                    <a:pt x="35" y="81"/>
                  </a:cubicBezTo>
                </a:path>
              </a:pathLst>
            </a:custGeom>
            <a:solidFill>
              <a:srgbClr val="8A5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369">
              <a:extLst>
                <a:ext uri="{FF2B5EF4-FFF2-40B4-BE49-F238E27FC236}">
                  <a16:creationId xmlns:a16="http://schemas.microsoft.com/office/drawing/2014/main" id="{5B33FBB9-F907-46E3-8EA5-1D16CF936B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0849" y="5459286"/>
              <a:ext cx="435521" cy="397485"/>
            </a:xfrm>
            <a:custGeom>
              <a:avLst/>
              <a:gdLst>
                <a:gd name="T0" fmla="*/ 54 w 114"/>
                <a:gd name="T1" fmla="*/ 104 h 104"/>
                <a:gd name="T2" fmla="*/ 25 w 114"/>
                <a:gd name="T3" fmla="*/ 95 h 104"/>
                <a:gd name="T4" fmla="*/ 48 w 114"/>
                <a:gd name="T5" fmla="*/ 103 h 104"/>
                <a:gd name="T6" fmla="*/ 64 w 114"/>
                <a:gd name="T7" fmla="*/ 7 h 104"/>
                <a:gd name="T8" fmla="*/ 46 w 114"/>
                <a:gd name="T9" fmla="*/ 15 h 104"/>
                <a:gd name="T10" fmla="*/ 79 w 114"/>
                <a:gd name="T11" fmla="*/ 2 h 104"/>
                <a:gd name="T12" fmla="*/ 90 w 114"/>
                <a:gd name="T13" fmla="*/ 0 h 104"/>
                <a:gd name="T14" fmla="*/ 98 w 114"/>
                <a:gd name="T15" fmla="*/ 2 h 104"/>
                <a:gd name="T16" fmla="*/ 110 w 114"/>
                <a:gd name="T17" fmla="*/ 19 h 104"/>
                <a:gd name="T18" fmla="*/ 107 w 114"/>
                <a:gd name="T19" fmla="*/ 67 h 104"/>
                <a:gd name="T20" fmla="*/ 72 w 114"/>
                <a:gd name="T21" fmla="*/ 100 h 104"/>
                <a:gd name="T22" fmla="*/ 77 w 114"/>
                <a:gd name="T23" fmla="*/ 99 h 104"/>
                <a:gd name="T24" fmla="*/ 93 w 114"/>
                <a:gd name="T25" fmla="*/ 0 h 104"/>
                <a:gd name="T26" fmla="*/ 90 w 114"/>
                <a:gd name="T27" fmla="*/ 0 h 104"/>
                <a:gd name="T28" fmla="*/ 79 w 114"/>
                <a:gd name="T29" fmla="*/ 2 h 104"/>
                <a:gd name="T30" fmla="*/ 78 w 114"/>
                <a:gd name="T31" fmla="*/ 2 h 104"/>
                <a:gd name="T32" fmla="*/ 61 w 114"/>
                <a:gd name="T33" fmla="*/ 103 h 104"/>
                <a:gd name="T34" fmla="*/ 72 w 114"/>
                <a:gd name="T35" fmla="*/ 101 h 104"/>
                <a:gd name="T36" fmla="*/ 54 w 114"/>
                <a:gd name="T37" fmla="*/ 104 h 104"/>
                <a:gd name="T38" fmla="*/ 72 w 114"/>
                <a:gd name="T39" fmla="*/ 101 h 104"/>
                <a:gd name="T40" fmla="*/ 72 w 114"/>
                <a:gd name="T41" fmla="*/ 100 h 104"/>
                <a:gd name="T42" fmla="*/ 72 w 114"/>
                <a:gd name="T43" fmla="*/ 101 h 104"/>
                <a:gd name="T44" fmla="*/ 72 w 114"/>
                <a:gd name="T45" fmla="*/ 100 h 104"/>
                <a:gd name="T46" fmla="*/ 72 w 114"/>
                <a:gd name="T47" fmla="*/ 100 h 104"/>
                <a:gd name="T48" fmla="*/ 72 w 114"/>
                <a:gd name="T49" fmla="*/ 100 h 104"/>
                <a:gd name="T50" fmla="*/ 25 w 114"/>
                <a:gd name="T51" fmla="*/ 95 h 104"/>
                <a:gd name="T52" fmla="*/ 3 w 114"/>
                <a:gd name="T53" fmla="*/ 51 h 104"/>
                <a:gd name="T54" fmla="*/ 18 w 114"/>
                <a:gd name="T55" fmla="*/ 34 h 104"/>
                <a:gd name="T56" fmla="*/ 44 w 114"/>
                <a:gd name="T57" fmla="*/ 16 h 104"/>
                <a:gd name="T58" fmla="*/ 32 w 114"/>
                <a:gd name="T59" fmla="*/ 24 h 104"/>
                <a:gd name="T60" fmla="*/ 20 w 114"/>
                <a:gd name="T61" fmla="*/ 91 h 104"/>
                <a:gd name="T62" fmla="*/ 25 w 114"/>
                <a:gd name="T63" fmla="*/ 95 h 104"/>
                <a:gd name="T64" fmla="*/ 44 w 114"/>
                <a:gd name="T65" fmla="*/ 16 h 104"/>
                <a:gd name="T66" fmla="*/ 44 w 114"/>
                <a:gd name="T67" fmla="*/ 16 h 104"/>
                <a:gd name="T68" fmla="*/ 44 w 114"/>
                <a:gd name="T69" fmla="*/ 16 h 104"/>
                <a:gd name="T70" fmla="*/ 45 w 114"/>
                <a:gd name="T71" fmla="*/ 16 h 104"/>
                <a:gd name="T72" fmla="*/ 45 w 114"/>
                <a:gd name="T73" fmla="*/ 16 h 104"/>
                <a:gd name="T74" fmla="*/ 45 w 114"/>
                <a:gd name="T75" fmla="*/ 16 h 104"/>
                <a:gd name="T76" fmla="*/ 45 w 114"/>
                <a:gd name="T77" fmla="*/ 16 h 104"/>
                <a:gd name="T78" fmla="*/ 45 w 114"/>
                <a:gd name="T79" fmla="*/ 16 h 104"/>
                <a:gd name="T80" fmla="*/ 45 w 114"/>
                <a:gd name="T81" fmla="*/ 16 h 104"/>
                <a:gd name="T82" fmla="*/ 45 w 114"/>
                <a:gd name="T83" fmla="*/ 16 h 104"/>
                <a:gd name="T84" fmla="*/ 45 w 114"/>
                <a:gd name="T85" fmla="*/ 16 h 104"/>
                <a:gd name="T86" fmla="*/ 45 w 114"/>
                <a:gd name="T87" fmla="*/ 15 h 104"/>
                <a:gd name="T88" fmla="*/ 45 w 114"/>
                <a:gd name="T89" fmla="*/ 15 h 104"/>
                <a:gd name="T90" fmla="*/ 45 w 114"/>
                <a:gd name="T91" fmla="*/ 15 h 104"/>
                <a:gd name="T92" fmla="*/ 45 w 114"/>
                <a:gd name="T93" fmla="*/ 15 h 104"/>
                <a:gd name="T94" fmla="*/ 46 w 114"/>
                <a:gd name="T95" fmla="*/ 15 h 104"/>
                <a:gd name="T96" fmla="*/ 45 w 114"/>
                <a:gd name="T97" fmla="*/ 1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4" h="104">
                  <a:moveTo>
                    <a:pt x="54" y="104"/>
                  </a:moveTo>
                  <a:cubicBezTo>
                    <a:pt x="44" y="104"/>
                    <a:pt x="33" y="101"/>
                    <a:pt x="25" y="95"/>
                  </a:cubicBezTo>
                  <a:cubicBezTo>
                    <a:pt x="32" y="99"/>
                    <a:pt x="40" y="102"/>
                    <a:pt x="48" y="103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58" y="9"/>
                    <a:pt x="52" y="12"/>
                    <a:pt x="46" y="15"/>
                  </a:cubicBezTo>
                  <a:cubicBezTo>
                    <a:pt x="56" y="10"/>
                    <a:pt x="67" y="5"/>
                    <a:pt x="79" y="2"/>
                  </a:cubicBezTo>
                  <a:cubicBezTo>
                    <a:pt x="83" y="1"/>
                    <a:pt x="86" y="0"/>
                    <a:pt x="90" y="0"/>
                  </a:cubicBezTo>
                  <a:cubicBezTo>
                    <a:pt x="93" y="0"/>
                    <a:pt x="96" y="1"/>
                    <a:pt x="98" y="2"/>
                  </a:cubicBezTo>
                  <a:cubicBezTo>
                    <a:pt x="104" y="5"/>
                    <a:pt x="108" y="12"/>
                    <a:pt x="110" y="19"/>
                  </a:cubicBezTo>
                  <a:cubicBezTo>
                    <a:pt x="114" y="34"/>
                    <a:pt x="114" y="52"/>
                    <a:pt x="107" y="67"/>
                  </a:cubicBezTo>
                  <a:cubicBezTo>
                    <a:pt x="101" y="82"/>
                    <a:pt x="88" y="95"/>
                    <a:pt x="72" y="100"/>
                  </a:cubicBezTo>
                  <a:cubicBezTo>
                    <a:pt x="74" y="100"/>
                    <a:pt x="75" y="99"/>
                    <a:pt x="77" y="99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2" y="0"/>
                    <a:pt x="91" y="0"/>
                    <a:pt x="90" y="0"/>
                  </a:cubicBezTo>
                  <a:cubicBezTo>
                    <a:pt x="86" y="0"/>
                    <a:pt x="83" y="1"/>
                    <a:pt x="79" y="2"/>
                  </a:cubicBezTo>
                  <a:cubicBezTo>
                    <a:pt x="78" y="2"/>
                    <a:pt x="78" y="2"/>
                    <a:pt x="78" y="2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5" y="103"/>
                    <a:pt x="68" y="102"/>
                    <a:pt x="72" y="101"/>
                  </a:cubicBezTo>
                  <a:cubicBezTo>
                    <a:pt x="66" y="103"/>
                    <a:pt x="60" y="104"/>
                    <a:pt x="54" y="104"/>
                  </a:cubicBezTo>
                  <a:moveTo>
                    <a:pt x="72" y="101"/>
                  </a:moveTo>
                  <a:cubicBezTo>
                    <a:pt x="72" y="101"/>
                    <a:pt x="72" y="100"/>
                    <a:pt x="72" y="100"/>
                  </a:cubicBezTo>
                  <a:cubicBezTo>
                    <a:pt x="72" y="100"/>
                    <a:pt x="72" y="101"/>
                    <a:pt x="72" y="101"/>
                  </a:cubicBezTo>
                  <a:moveTo>
                    <a:pt x="72" y="100"/>
                  </a:moveTo>
                  <a:cubicBezTo>
                    <a:pt x="72" y="100"/>
                    <a:pt x="72" y="100"/>
                    <a:pt x="72" y="100"/>
                  </a:cubicBezTo>
                  <a:cubicBezTo>
                    <a:pt x="72" y="100"/>
                    <a:pt x="72" y="100"/>
                    <a:pt x="72" y="100"/>
                  </a:cubicBezTo>
                  <a:moveTo>
                    <a:pt x="25" y="95"/>
                  </a:moveTo>
                  <a:cubicBezTo>
                    <a:pt x="12" y="86"/>
                    <a:pt x="0" y="67"/>
                    <a:pt x="3" y="51"/>
                  </a:cubicBezTo>
                  <a:cubicBezTo>
                    <a:pt x="5" y="44"/>
                    <a:pt x="13" y="38"/>
                    <a:pt x="18" y="34"/>
                  </a:cubicBezTo>
                  <a:cubicBezTo>
                    <a:pt x="26" y="27"/>
                    <a:pt x="35" y="21"/>
                    <a:pt x="44" y="16"/>
                  </a:cubicBezTo>
                  <a:cubicBezTo>
                    <a:pt x="40" y="18"/>
                    <a:pt x="36" y="21"/>
                    <a:pt x="32" y="24"/>
                  </a:cubicBezTo>
                  <a:cubicBezTo>
                    <a:pt x="20" y="91"/>
                    <a:pt x="20" y="91"/>
                    <a:pt x="20" y="91"/>
                  </a:cubicBezTo>
                  <a:cubicBezTo>
                    <a:pt x="22" y="93"/>
                    <a:pt x="23" y="94"/>
                    <a:pt x="25" y="95"/>
                  </a:cubicBezTo>
                  <a:moveTo>
                    <a:pt x="44" y="16"/>
                  </a:moveTo>
                  <a:cubicBezTo>
                    <a:pt x="44" y="16"/>
                    <a:pt x="44" y="16"/>
                    <a:pt x="44" y="16"/>
                  </a:cubicBezTo>
                  <a:cubicBezTo>
                    <a:pt x="44" y="16"/>
                    <a:pt x="44" y="16"/>
                    <a:pt x="44" y="16"/>
                  </a:cubicBezTo>
                  <a:moveTo>
                    <a:pt x="45" y="16"/>
                  </a:moveTo>
                  <a:cubicBezTo>
                    <a:pt x="45" y="16"/>
                    <a:pt x="45" y="16"/>
                    <a:pt x="45" y="16"/>
                  </a:cubicBezTo>
                  <a:cubicBezTo>
                    <a:pt x="45" y="16"/>
                    <a:pt x="45" y="16"/>
                    <a:pt x="45" y="16"/>
                  </a:cubicBezTo>
                  <a:moveTo>
                    <a:pt x="45" y="16"/>
                  </a:moveTo>
                  <a:cubicBezTo>
                    <a:pt x="45" y="16"/>
                    <a:pt x="45" y="16"/>
                    <a:pt x="45" y="16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45" y="16"/>
                    <a:pt x="45" y="16"/>
                    <a:pt x="45" y="16"/>
                  </a:cubicBezTo>
                  <a:moveTo>
                    <a:pt x="45" y="15"/>
                  </a:moveTo>
                  <a:cubicBezTo>
                    <a:pt x="45" y="15"/>
                    <a:pt x="45" y="15"/>
                    <a:pt x="45" y="15"/>
                  </a:cubicBezTo>
                  <a:cubicBezTo>
                    <a:pt x="45" y="15"/>
                    <a:pt x="45" y="15"/>
                    <a:pt x="45" y="15"/>
                  </a:cubicBezTo>
                  <a:moveTo>
                    <a:pt x="45" y="15"/>
                  </a:moveTo>
                  <a:cubicBezTo>
                    <a:pt x="46" y="15"/>
                    <a:pt x="46" y="15"/>
                    <a:pt x="46" y="15"/>
                  </a:cubicBezTo>
                  <a:cubicBezTo>
                    <a:pt x="46" y="15"/>
                    <a:pt x="46" y="15"/>
                    <a:pt x="45" y="15"/>
                  </a:cubicBezTo>
                </a:path>
              </a:pathLst>
            </a:custGeom>
            <a:solidFill>
              <a:srgbClr val="8A5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370">
              <a:extLst>
                <a:ext uri="{FF2B5EF4-FFF2-40B4-BE49-F238E27FC236}">
                  <a16:creationId xmlns:a16="http://schemas.microsoft.com/office/drawing/2014/main" id="{F6EBBD7D-7329-4535-B7CB-6DDEF48E9D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10175" y="5727446"/>
              <a:ext cx="68466" cy="304294"/>
            </a:xfrm>
            <a:custGeom>
              <a:avLst/>
              <a:gdLst>
                <a:gd name="T0" fmla="*/ 4 w 18"/>
                <a:gd name="T1" fmla="*/ 80 h 80"/>
                <a:gd name="T2" fmla="*/ 4 w 18"/>
                <a:gd name="T3" fmla="*/ 80 h 80"/>
                <a:gd name="T4" fmla="*/ 4 w 18"/>
                <a:gd name="T5" fmla="*/ 80 h 80"/>
                <a:gd name="T6" fmla="*/ 4 w 18"/>
                <a:gd name="T7" fmla="*/ 80 h 80"/>
                <a:gd name="T8" fmla="*/ 3 w 18"/>
                <a:gd name="T9" fmla="*/ 80 h 80"/>
                <a:gd name="T10" fmla="*/ 4 w 18"/>
                <a:gd name="T11" fmla="*/ 80 h 80"/>
                <a:gd name="T12" fmla="*/ 3 w 18"/>
                <a:gd name="T13" fmla="*/ 80 h 80"/>
                <a:gd name="T14" fmla="*/ 2 w 18"/>
                <a:gd name="T15" fmla="*/ 80 h 80"/>
                <a:gd name="T16" fmla="*/ 3 w 18"/>
                <a:gd name="T17" fmla="*/ 80 h 80"/>
                <a:gd name="T18" fmla="*/ 2 w 18"/>
                <a:gd name="T19" fmla="*/ 80 h 80"/>
                <a:gd name="T20" fmla="*/ 2 w 18"/>
                <a:gd name="T21" fmla="*/ 80 h 80"/>
                <a:gd name="T22" fmla="*/ 2 w 18"/>
                <a:gd name="T23" fmla="*/ 80 h 80"/>
                <a:gd name="T24" fmla="*/ 2 w 18"/>
                <a:gd name="T25" fmla="*/ 80 h 80"/>
                <a:gd name="T26" fmla="*/ 2 w 18"/>
                <a:gd name="T27" fmla="*/ 80 h 80"/>
                <a:gd name="T28" fmla="*/ 2 w 18"/>
                <a:gd name="T29" fmla="*/ 79 h 80"/>
                <a:gd name="T30" fmla="*/ 2 w 18"/>
                <a:gd name="T31" fmla="*/ 80 h 80"/>
                <a:gd name="T32" fmla="*/ 2 w 18"/>
                <a:gd name="T33" fmla="*/ 80 h 80"/>
                <a:gd name="T34" fmla="*/ 2 w 18"/>
                <a:gd name="T35" fmla="*/ 79 h 80"/>
                <a:gd name="T36" fmla="*/ 1 w 18"/>
                <a:gd name="T37" fmla="*/ 79 h 80"/>
                <a:gd name="T38" fmla="*/ 2 w 18"/>
                <a:gd name="T39" fmla="*/ 79 h 80"/>
                <a:gd name="T40" fmla="*/ 1 w 18"/>
                <a:gd name="T41" fmla="*/ 79 h 80"/>
                <a:gd name="T42" fmla="*/ 1 w 18"/>
                <a:gd name="T43" fmla="*/ 79 h 80"/>
                <a:gd name="T44" fmla="*/ 1 w 18"/>
                <a:gd name="T45" fmla="*/ 79 h 80"/>
                <a:gd name="T46" fmla="*/ 1 w 18"/>
                <a:gd name="T47" fmla="*/ 79 h 80"/>
                <a:gd name="T48" fmla="*/ 1 w 18"/>
                <a:gd name="T49" fmla="*/ 79 h 80"/>
                <a:gd name="T50" fmla="*/ 1 w 18"/>
                <a:gd name="T51" fmla="*/ 79 h 80"/>
                <a:gd name="T52" fmla="*/ 1 w 18"/>
                <a:gd name="T53" fmla="*/ 79 h 80"/>
                <a:gd name="T54" fmla="*/ 1 w 18"/>
                <a:gd name="T55" fmla="*/ 79 h 80"/>
                <a:gd name="T56" fmla="*/ 1 w 18"/>
                <a:gd name="T57" fmla="*/ 79 h 80"/>
                <a:gd name="T58" fmla="*/ 1 w 18"/>
                <a:gd name="T59" fmla="*/ 79 h 80"/>
                <a:gd name="T60" fmla="*/ 1 w 18"/>
                <a:gd name="T61" fmla="*/ 79 h 80"/>
                <a:gd name="T62" fmla="*/ 1 w 18"/>
                <a:gd name="T63" fmla="*/ 79 h 80"/>
                <a:gd name="T64" fmla="*/ 0 w 18"/>
                <a:gd name="T65" fmla="*/ 79 h 80"/>
                <a:gd name="T66" fmla="*/ 0 w 18"/>
                <a:gd name="T67" fmla="*/ 79 h 80"/>
                <a:gd name="T68" fmla="*/ 0 w 18"/>
                <a:gd name="T69" fmla="*/ 79 h 80"/>
                <a:gd name="T70" fmla="*/ 17 w 18"/>
                <a:gd name="T71" fmla="*/ 1 h 80"/>
                <a:gd name="T72" fmla="*/ 18 w 18"/>
                <a:gd name="T73" fmla="*/ 0 h 80"/>
                <a:gd name="T74" fmla="*/ 17 w 18"/>
                <a:gd name="T75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" h="80">
                  <a:moveTo>
                    <a:pt x="4" y="80"/>
                  </a:moveTo>
                  <a:cubicBezTo>
                    <a:pt x="4" y="80"/>
                    <a:pt x="4" y="80"/>
                    <a:pt x="4" y="80"/>
                  </a:cubicBezTo>
                  <a:cubicBezTo>
                    <a:pt x="4" y="80"/>
                    <a:pt x="4" y="80"/>
                    <a:pt x="4" y="80"/>
                  </a:cubicBezTo>
                  <a:moveTo>
                    <a:pt x="4" y="80"/>
                  </a:moveTo>
                  <a:cubicBezTo>
                    <a:pt x="3" y="80"/>
                    <a:pt x="3" y="80"/>
                    <a:pt x="3" y="80"/>
                  </a:cubicBezTo>
                  <a:cubicBezTo>
                    <a:pt x="3" y="80"/>
                    <a:pt x="3" y="80"/>
                    <a:pt x="4" y="80"/>
                  </a:cubicBezTo>
                  <a:moveTo>
                    <a:pt x="3" y="80"/>
                  </a:moveTo>
                  <a:cubicBezTo>
                    <a:pt x="3" y="80"/>
                    <a:pt x="2" y="80"/>
                    <a:pt x="2" y="80"/>
                  </a:cubicBezTo>
                  <a:cubicBezTo>
                    <a:pt x="2" y="80"/>
                    <a:pt x="3" y="80"/>
                    <a:pt x="3" y="80"/>
                  </a:cubicBezTo>
                  <a:moveTo>
                    <a:pt x="2" y="80"/>
                  </a:moveTo>
                  <a:cubicBezTo>
                    <a:pt x="2" y="80"/>
                    <a:pt x="2" y="80"/>
                    <a:pt x="2" y="80"/>
                  </a:cubicBezTo>
                  <a:cubicBezTo>
                    <a:pt x="2" y="80"/>
                    <a:pt x="2" y="80"/>
                    <a:pt x="2" y="80"/>
                  </a:cubicBezTo>
                  <a:moveTo>
                    <a:pt x="2" y="80"/>
                  </a:moveTo>
                  <a:cubicBezTo>
                    <a:pt x="2" y="80"/>
                    <a:pt x="2" y="80"/>
                    <a:pt x="2" y="80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2" y="79"/>
                    <a:pt x="2" y="79"/>
                    <a:pt x="2" y="80"/>
                  </a:cubicBezTo>
                  <a:cubicBezTo>
                    <a:pt x="2" y="80"/>
                    <a:pt x="2" y="80"/>
                    <a:pt x="2" y="80"/>
                  </a:cubicBezTo>
                  <a:moveTo>
                    <a:pt x="2" y="79"/>
                  </a:moveTo>
                  <a:cubicBezTo>
                    <a:pt x="2" y="79"/>
                    <a:pt x="1" y="79"/>
                    <a:pt x="1" y="79"/>
                  </a:cubicBezTo>
                  <a:cubicBezTo>
                    <a:pt x="1" y="79"/>
                    <a:pt x="2" y="79"/>
                    <a:pt x="2" y="79"/>
                  </a:cubicBezTo>
                  <a:moveTo>
                    <a:pt x="1" y="79"/>
                  </a:move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moveTo>
                    <a:pt x="1" y="79"/>
                  </a:move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moveTo>
                    <a:pt x="1" y="79"/>
                  </a:move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moveTo>
                    <a:pt x="1" y="79"/>
                  </a:move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moveTo>
                    <a:pt x="0" y="79"/>
                  </a:move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moveTo>
                    <a:pt x="17" y="1"/>
                  </a:moveTo>
                  <a:cubicBezTo>
                    <a:pt x="17" y="1"/>
                    <a:pt x="18" y="0"/>
                    <a:pt x="18" y="0"/>
                  </a:cubicBezTo>
                  <a:cubicBezTo>
                    <a:pt x="18" y="0"/>
                    <a:pt x="17" y="1"/>
                    <a:pt x="17" y="1"/>
                  </a:cubicBezTo>
                </a:path>
              </a:pathLst>
            </a:custGeom>
            <a:solidFill>
              <a:srgbClr val="B499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371">
              <a:extLst>
                <a:ext uri="{FF2B5EF4-FFF2-40B4-BE49-F238E27FC236}">
                  <a16:creationId xmlns:a16="http://schemas.microsoft.com/office/drawing/2014/main" id="{3BF5EACD-4E7C-495A-9B03-A5D68E6D7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7353" y="5719838"/>
              <a:ext cx="159754" cy="334723"/>
            </a:xfrm>
            <a:custGeom>
              <a:avLst/>
              <a:gdLst>
                <a:gd name="T0" fmla="*/ 27 w 42"/>
                <a:gd name="T1" fmla="*/ 88 h 88"/>
                <a:gd name="T2" fmla="*/ 10 w 42"/>
                <a:gd name="T3" fmla="*/ 82 h 88"/>
                <a:gd name="T4" fmla="*/ 10 w 42"/>
                <a:gd name="T5" fmla="*/ 82 h 88"/>
                <a:gd name="T6" fmla="*/ 10 w 42"/>
                <a:gd name="T7" fmla="*/ 82 h 88"/>
                <a:gd name="T8" fmla="*/ 9 w 42"/>
                <a:gd name="T9" fmla="*/ 82 h 88"/>
                <a:gd name="T10" fmla="*/ 9 w 42"/>
                <a:gd name="T11" fmla="*/ 82 h 88"/>
                <a:gd name="T12" fmla="*/ 8 w 42"/>
                <a:gd name="T13" fmla="*/ 82 h 88"/>
                <a:gd name="T14" fmla="*/ 8 w 42"/>
                <a:gd name="T15" fmla="*/ 82 h 88"/>
                <a:gd name="T16" fmla="*/ 8 w 42"/>
                <a:gd name="T17" fmla="*/ 82 h 88"/>
                <a:gd name="T18" fmla="*/ 8 w 42"/>
                <a:gd name="T19" fmla="*/ 82 h 88"/>
                <a:gd name="T20" fmla="*/ 8 w 42"/>
                <a:gd name="T21" fmla="*/ 82 h 88"/>
                <a:gd name="T22" fmla="*/ 8 w 42"/>
                <a:gd name="T23" fmla="*/ 81 h 88"/>
                <a:gd name="T24" fmla="*/ 8 w 42"/>
                <a:gd name="T25" fmla="*/ 81 h 88"/>
                <a:gd name="T26" fmla="*/ 7 w 42"/>
                <a:gd name="T27" fmla="*/ 81 h 88"/>
                <a:gd name="T28" fmla="*/ 7 w 42"/>
                <a:gd name="T29" fmla="*/ 81 h 88"/>
                <a:gd name="T30" fmla="*/ 7 w 42"/>
                <a:gd name="T31" fmla="*/ 81 h 88"/>
                <a:gd name="T32" fmla="*/ 7 w 42"/>
                <a:gd name="T33" fmla="*/ 81 h 88"/>
                <a:gd name="T34" fmla="*/ 7 w 42"/>
                <a:gd name="T35" fmla="*/ 81 h 88"/>
                <a:gd name="T36" fmla="*/ 7 w 42"/>
                <a:gd name="T37" fmla="*/ 81 h 88"/>
                <a:gd name="T38" fmla="*/ 7 w 42"/>
                <a:gd name="T39" fmla="*/ 81 h 88"/>
                <a:gd name="T40" fmla="*/ 7 w 42"/>
                <a:gd name="T41" fmla="*/ 81 h 88"/>
                <a:gd name="T42" fmla="*/ 7 w 42"/>
                <a:gd name="T43" fmla="*/ 81 h 88"/>
                <a:gd name="T44" fmla="*/ 6 w 42"/>
                <a:gd name="T45" fmla="*/ 81 h 88"/>
                <a:gd name="T46" fmla="*/ 6 w 42"/>
                <a:gd name="T47" fmla="*/ 81 h 88"/>
                <a:gd name="T48" fmla="*/ 0 w 42"/>
                <a:gd name="T49" fmla="*/ 77 h 88"/>
                <a:gd name="T50" fmla="*/ 12 w 42"/>
                <a:gd name="T51" fmla="*/ 5 h 88"/>
                <a:gd name="T52" fmla="*/ 23 w 42"/>
                <a:gd name="T53" fmla="*/ 3 h 88"/>
                <a:gd name="T54" fmla="*/ 24 w 42"/>
                <a:gd name="T55" fmla="*/ 2 h 88"/>
                <a:gd name="T56" fmla="*/ 24 w 42"/>
                <a:gd name="T57" fmla="*/ 2 h 88"/>
                <a:gd name="T58" fmla="*/ 42 w 42"/>
                <a:gd name="T59" fmla="*/ 0 h 88"/>
                <a:gd name="T60" fmla="*/ 27 w 42"/>
                <a:gd name="T61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2" h="88">
                  <a:moveTo>
                    <a:pt x="27" y="88"/>
                  </a:moveTo>
                  <a:cubicBezTo>
                    <a:pt x="21" y="87"/>
                    <a:pt x="15" y="85"/>
                    <a:pt x="10" y="82"/>
                  </a:cubicBezTo>
                  <a:cubicBezTo>
                    <a:pt x="10" y="82"/>
                    <a:pt x="10" y="82"/>
                    <a:pt x="10" y="82"/>
                  </a:cubicBezTo>
                  <a:cubicBezTo>
                    <a:pt x="10" y="82"/>
                    <a:pt x="10" y="82"/>
                    <a:pt x="10" y="82"/>
                  </a:cubicBezTo>
                  <a:cubicBezTo>
                    <a:pt x="9" y="82"/>
                    <a:pt x="9" y="82"/>
                    <a:pt x="9" y="82"/>
                  </a:cubicBezTo>
                  <a:cubicBezTo>
                    <a:pt x="9" y="82"/>
                    <a:pt x="9" y="82"/>
                    <a:pt x="9" y="82"/>
                  </a:cubicBezTo>
                  <a:cubicBezTo>
                    <a:pt x="9" y="82"/>
                    <a:pt x="8" y="82"/>
                    <a:pt x="8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8" y="81"/>
                    <a:pt x="8" y="81"/>
                    <a:pt x="8" y="81"/>
                  </a:cubicBezTo>
                  <a:cubicBezTo>
                    <a:pt x="8" y="81"/>
                    <a:pt x="8" y="81"/>
                    <a:pt x="8" y="81"/>
                  </a:cubicBezTo>
                  <a:cubicBezTo>
                    <a:pt x="8" y="81"/>
                    <a:pt x="7" y="81"/>
                    <a:pt x="7" y="81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1"/>
                    <a:pt x="7" y="81"/>
                    <a:pt x="6" y="81"/>
                  </a:cubicBezTo>
                  <a:cubicBezTo>
                    <a:pt x="6" y="81"/>
                    <a:pt x="6" y="81"/>
                    <a:pt x="6" y="81"/>
                  </a:cubicBezTo>
                  <a:cubicBezTo>
                    <a:pt x="4" y="80"/>
                    <a:pt x="2" y="78"/>
                    <a:pt x="0" y="77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5" y="4"/>
                    <a:pt x="19" y="3"/>
                    <a:pt x="23" y="3"/>
                  </a:cubicBezTo>
                  <a:cubicBezTo>
                    <a:pt x="23" y="3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30" y="1"/>
                    <a:pt x="36" y="1"/>
                    <a:pt x="42" y="0"/>
                  </a:cubicBezTo>
                  <a:cubicBezTo>
                    <a:pt x="27" y="88"/>
                    <a:pt x="27" y="88"/>
                    <a:pt x="27" y="88"/>
                  </a:cubicBezTo>
                </a:path>
              </a:pathLst>
            </a:custGeom>
            <a:solidFill>
              <a:srgbClr val="7A4A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372">
              <a:extLst>
                <a:ext uri="{FF2B5EF4-FFF2-40B4-BE49-F238E27FC236}">
                  <a16:creationId xmlns:a16="http://schemas.microsoft.com/office/drawing/2014/main" id="{6DE91001-6093-4B45-A95A-41F77D786A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43304" y="5719838"/>
              <a:ext cx="64663" cy="338527"/>
            </a:xfrm>
            <a:custGeom>
              <a:avLst/>
              <a:gdLst>
                <a:gd name="T0" fmla="*/ 0 w 17"/>
                <a:gd name="T1" fmla="*/ 89 h 89"/>
                <a:gd name="T2" fmla="*/ 0 w 17"/>
                <a:gd name="T3" fmla="*/ 89 h 89"/>
                <a:gd name="T4" fmla="*/ 15 w 17"/>
                <a:gd name="T5" fmla="*/ 86 h 89"/>
                <a:gd name="T6" fmla="*/ 15 w 17"/>
                <a:gd name="T7" fmla="*/ 86 h 89"/>
                <a:gd name="T8" fmla="*/ 0 w 17"/>
                <a:gd name="T9" fmla="*/ 89 h 89"/>
                <a:gd name="T10" fmla="*/ 17 w 17"/>
                <a:gd name="T11" fmla="*/ 0 h 89"/>
                <a:gd name="T12" fmla="*/ 15 w 17"/>
                <a:gd name="T13" fmla="*/ 0 h 89"/>
                <a:gd name="T14" fmla="*/ 17 w 17"/>
                <a:gd name="T1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89">
                  <a:moveTo>
                    <a:pt x="0" y="89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5" y="88"/>
                    <a:pt x="10" y="87"/>
                    <a:pt x="15" y="86"/>
                  </a:cubicBezTo>
                  <a:cubicBezTo>
                    <a:pt x="15" y="86"/>
                    <a:pt x="15" y="86"/>
                    <a:pt x="15" y="86"/>
                  </a:cubicBezTo>
                  <a:cubicBezTo>
                    <a:pt x="10" y="87"/>
                    <a:pt x="5" y="88"/>
                    <a:pt x="0" y="89"/>
                  </a:cubicBezTo>
                  <a:moveTo>
                    <a:pt x="17" y="0"/>
                  </a:moveTo>
                  <a:cubicBezTo>
                    <a:pt x="17" y="0"/>
                    <a:pt x="16" y="0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</a:path>
              </a:pathLst>
            </a:custGeom>
            <a:solidFill>
              <a:srgbClr val="B499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373">
              <a:extLst>
                <a:ext uri="{FF2B5EF4-FFF2-40B4-BE49-F238E27FC236}">
                  <a16:creationId xmlns:a16="http://schemas.microsoft.com/office/drawing/2014/main" id="{8B1C4EBB-5789-4B3F-8518-B1EC76F700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3304" y="5719838"/>
              <a:ext cx="110307" cy="338527"/>
            </a:xfrm>
            <a:custGeom>
              <a:avLst/>
              <a:gdLst>
                <a:gd name="T0" fmla="*/ 0 w 29"/>
                <a:gd name="T1" fmla="*/ 89 h 89"/>
                <a:gd name="T2" fmla="*/ 15 w 29"/>
                <a:gd name="T3" fmla="*/ 0 h 89"/>
                <a:gd name="T4" fmla="*/ 15 w 29"/>
                <a:gd name="T5" fmla="*/ 0 h 89"/>
                <a:gd name="T6" fmla="*/ 15 w 29"/>
                <a:gd name="T7" fmla="*/ 0 h 89"/>
                <a:gd name="T8" fmla="*/ 17 w 29"/>
                <a:gd name="T9" fmla="*/ 0 h 89"/>
                <a:gd name="T10" fmla="*/ 29 w 29"/>
                <a:gd name="T11" fmla="*/ 0 h 89"/>
                <a:gd name="T12" fmla="*/ 15 w 29"/>
                <a:gd name="T13" fmla="*/ 86 h 89"/>
                <a:gd name="T14" fmla="*/ 15 w 29"/>
                <a:gd name="T15" fmla="*/ 86 h 89"/>
                <a:gd name="T16" fmla="*/ 15 w 29"/>
                <a:gd name="T17" fmla="*/ 86 h 89"/>
                <a:gd name="T18" fmla="*/ 0 w 29"/>
                <a:gd name="T19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89">
                  <a:moveTo>
                    <a:pt x="0" y="89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cubicBezTo>
                    <a:pt x="21" y="0"/>
                    <a:pt x="25" y="0"/>
                    <a:pt x="29" y="0"/>
                  </a:cubicBezTo>
                  <a:cubicBezTo>
                    <a:pt x="15" y="86"/>
                    <a:pt x="15" y="86"/>
                    <a:pt x="15" y="86"/>
                  </a:cubicBezTo>
                  <a:cubicBezTo>
                    <a:pt x="15" y="86"/>
                    <a:pt x="15" y="86"/>
                    <a:pt x="15" y="86"/>
                  </a:cubicBezTo>
                  <a:cubicBezTo>
                    <a:pt x="15" y="86"/>
                    <a:pt x="15" y="86"/>
                    <a:pt x="15" y="86"/>
                  </a:cubicBezTo>
                  <a:cubicBezTo>
                    <a:pt x="10" y="87"/>
                    <a:pt x="5" y="88"/>
                    <a:pt x="0" y="89"/>
                  </a:cubicBezTo>
                </a:path>
              </a:pathLst>
            </a:custGeom>
            <a:solidFill>
              <a:srgbClr val="7A4A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374">
              <a:extLst>
                <a:ext uri="{FF2B5EF4-FFF2-40B4-BE49-F238E27FC236}">
                  <a16:creationId xmlns:a16="http://schemas.microsoft.com/office/drawing/2014/main" id="{098A6FDC-910C-4200-8106-8E345A1C35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70113" y="5518244"/>
              <a:ext cx="7608" cy="3803"/>
            </a:xfrm>
            <a:custGeom>
              <a:avLst/>
              <a:gdLst>
                <a:gd name="T0" fmla="*/ 0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1 h 1"/>
                <a:gd name="T8" fmla="*/ 1 w 2"/>
                <a:gd name="T9" fmla="*/ 1 h 1"/>
                <a:gd name="T10" fmla="*/ 0 w 2"/>
                <a:gd name="T11" fmla="*/ 1 h 1"/>
                <a:gd name="T12" fmla="*/ 1 w 2"/>
                <a:gd name="T13" fmla="*/ 1 h 1"/>
                <a:gd name="T14" fmla="*/ 1 w 2"/>
                <a:gd name="T15" fmla="*/ 1 h 1"/>
                <a:gd name="T16" fmla="*/ 1 w 2"/>
                <a:gd name="T17" fmla="*/ 1 h 1"/>
                <a:gd name="T18" fmla="*/ 1 w 2"/>
                <a:gd name="T19" fmla="*/ 1 h 1"/>
                <a:gd name="T20" fmla="*/ 1 w 2"/>
                <a:gd name="T21" fmla="*/ 0 h 1"/>
                <a:gd name="T22" fmla="*/ 1 w 2"/>
                <a:gd name="T23" fmla="*/ 1 h 1"/>
                <a:gd name="T24" fmla="*/ 1 w 2"/>
                <a:gd name="T25" fmla="*/ 0 h 1"/>
                <a:gd name="T26" fmla="*/ 1 w 2"/>
                <a:gd name="T27" fmla="*/ 0 h 1"/>
                <a:gd name="T28" fmla="*/ 1 w 2"/>
                <a:gd name="T29" fmla="*/ 0 h 1"/>
                <a:gd name="T30" fmla="*/ 2 w 2"/>
                <a:gd name="T31" fmla="*/ 0 h 1"/>
                <a:gd name="T32" fmla="*/ 2 w 2"/>
                <a:gd name="T33" fmla="*/ 0 h 1"/>
                <a:gd name="T34" fmla="*/ 2 w 2"/>
                <a:gd name="T3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</a:path>
              </a:pathLst>
            </a:custGeom>
            <a:solidFill>
              <a:srgbClr val="B499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375">
              <a:extLst>
                <a:ext uri="{FF2B5EF4-FFF2-40B4-BE49-F238E27FC236}">
                  <a16:creationId xmlns:a16="http://schemas.microsoft.com/office/drawing/2014/main" id="{3C21DB26-0731-4E0F-B190-D9E0506C2B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8825" y="5487815"/>
              <a:ext cx="167362" cy="365153"/>
            </a:xfrm>
            <a:custGeom>
              <a:avLst/>
              <a:gdLst>
                <a:gd name="T0" fmla="*/ 28 w 44"/>
                <a:gd name="T1" fmla="*/ 96 h 96"/>
                <a:gd name="T2" fmla="*/ 5 w 44"/>
                <a:gd name="T3" fmla="*/ 88 h 96"/>
                <a:gd name="T4" fmla="*/ 5 w 44"/>
                <a:gd name="T5" fmla="*/ 88 h 96"/>
                <a:gd name="T6" fmla="*/ 5 w 44"/>
                <a:gd name="T7" fmla="*/ 88 h 96"/>
                <a:gd name="T8" fmla="*/ 0 w 44"/>
                <a:gd name="T9" fmla="*/ 84 h 96"/>
                <a:gd name="T10" fmla="*/ 12 w 44"/>
                <a:gd name="T11" fmla="*/ 17 h 96"/>
                <a:gd name="T12" fmla="*/ 24 w 44"/>
                <a:gd name="T13" fmla="*/ 9 h 96"/>
                <a:gd name="T14" fmla="*/ 24 w 44"/>
                <a:gd name="T15" fmla="*/ 9 h 96"/>
                <a:gd name="T16" fmla="*/ 24 w 44"/>
                <a:gd name="T17" fmla="*/ 9 h 96"/>
                <a:gd name="T18" fmla="*/ 25 w 44"/>
                <a:gd name="T19" fmla="*/ 9 h 96"/>
                <a:gd name="T20" fmla="*/ 25 w 44"/>
                <a:gd name="T21" fmla="*/ 9 h 96"/>
                <a:gd name="T22" fmla="*/ 25 w 44"/>
                <a:gd name="T23" fmla="*/ 9 h 96"/>
                <a:gd name="T24" fmla="*/ 25 w 44"/>
                <a:gd name="T25" fmla="*/ 9 h 96"/>
                <a:gd name="T26" fmla="*/ 25 w 44"/>
                <a:gd name="T27" fmla="*/ 9 h 96"/>
                <a:gd name="T28" fmla="*/ 25 w 44"/>
                <a:gd name="T29" fmla="*/ 8 h 96"/>
                <a:gd name="T30" fmla="*/ 25 w 44"/>
                <a:gd name="T31" fmla="*/ 8 h 96"/>
                <a:gd name="T32" fmla="*/ 25 w 44"/>
                <a:gd name="T33" fmla="*/ 8 h 96"/>
                <a:gd name="T34" fmla="*/ 26 w 44"/>
                <a:gd name="T35" fmla="*/ 8 h 96"/>
                <a:gd name="T36" fmla="*/ 26 w 44"/>
                <a:gd name="T37" fmla="*/ 8 h 96"/>
                <a:gd name="T38" fmla="*/ 44 w 44"/>
                <a:gd name="T39" fmla="*/ 0 h 96"/>
                <a:gd name="T40" fmla="*/ 28 w 44"/>
                <a:gd name="T4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96">
                  <a:moveTo>
                    <a:pt x="28" y="96"/>
                  </a:moveTo>
                  <a:cubicBezTo>
                    <a:pt x="20" y="95"/>
                    <a:pt x="12" y="92"/>
                    <a:pt x="5" y="88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3" y="87"/>
                    <a:pt x="2" y="86"/>
                    <a:pt x="0" y="84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6" y="14"/>
                    <a:pt x="20" y="11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2" y="5"/>
                    <a:pt x="38" y="2"/>
                    <a:pt x="44" y="0"/>
                  </a:cubicBezTo>
                  <a:cubicBezTo>
                    <a:pt x="28" y="96"/>
                    <a:pt x="28" y="96"/>
                    <a:pt x="28" y="96"/>
                  </a:cubicBezTo>
                </a:path>
              </a:pathLst>
            </a:custGeom>
            <a:solidFill>
              <a:srgbClr val="7A4A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377">
              <a:extLst>
                <a:ext uri="{FF2B5EF4-FFF2-40B4-BE49-F238E27FC236}">
                  <a16:creationId xmlns:a16="http://schemas.microsoft.com/office/drawing/2014/main" id="{632E1F64-0069-4F89-BC49-A2297F771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4776" y="5459286"/>
              <a:ext cx="121718" cy="393680"/>
            </a:xfrm>
            <a:custGeom>
              <a:avLst/>
              <a:gdLst>
                <a:gd name="T0" fmla="*/ 0 w 32"/>
                <a:gd name="T1" fmla="*/ 103 h 103"/>
                <a:gd name="T2" fmla="*/ 17 w 32"/>
                <a:gd name="T3" fmla="*/ 2 h 103"/>
                <a:gd name="T4" fmla="*/ 18 w 32"/>
                <a:gd name="T5" fmla="*/ 2 h 103"/>
                <a:gd name="T6" fmla="*/ 29 w 32"/>
                <a:gd name="T7" fmla="*/ 0 h 103"/>
                <a:gd name="T8" fmla="*/ 32 w 32"/>
                <a:gd name="T9" fmla="*/ 0 h 103"/>
                <a:gd name="T10" fmla="*/ 16 w 32"/>
                <a:gd name="T11" fmla="*/ 99 h 103"/>
                <a:gd name="T12" fmla="*/ 11 w 32"/>
                <a:gd name="T13" fmla="*/ 100 h 103"/>
                <a:gd name="T14" fmla="*/ 11 w 32"/>
                <a:gd name="T15" fmla="*/ 100 h 103"/>
                <a:gd name="T16" fmla="*/ 11 w 32"/>
                <a:gd name="T17" fmla="*/ 100 h 103"/>
                <a:gd name="T18" fmla="*/ 11 w 32"/>
                <a:gd name="T19" fmla="*/ 100 h 103"/>
                <a:gd name="T20" fmla="*/ 11 w 32"/>
                <a:gd name="T21" fmla="*/ 100 h 103"/>
                <a:gd name="T22" fmla="*/ 11 w 32"/>
                <a:gd name="T23" fmla="*/ 101 h 103"/>
                <a:gd name="T24" fmla="*/ 11 w 32"/>
                <a:gd name="T25" fmla="*/ 101 h 103"/>
                <a:gd name="T26" fmla="*/ 0 w 32"/>
                <a:gd name="T2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103">
                  <a:moveTo>
                    <a:pt x="0" y="103"/>
                  </a:moveTo>
                  <a:cubicBezTo>
                    <a:pt x="17" y="2"/>
                    <a:pt x="17" y="2"/>
                    <a:pt x="17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2" y="1"/>
                    <a:pt x="25" y="0"/>
                    <a:pt x="29" y="0"/>
                  </a:cubicBezTo>
                  <a:cubicBezTo>
                    <a:pt x="30" y="0"/>
                    <a:pt x="31" y="0"/>
                    <a:pt x="32" y="0"/>
                  </a:cubicBezTo>
                  <a:cubicBezTo>
                    <a:pt x="16" y="99"/>
                    <a:pt x="16" y="99"/>
                    <a:pt x="16" y="99"/>
                  </a:cubicBezTo>
                  <a:cubicBezTo>
                    <a:pt x="14" y="99"/>
                    <a:pt x="13" y="100"/>
                    <a:pt x="11" y="100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11" y="100"/>
                    <a:pt x="11" y="101"/>
                    <a:pt x="11" y="101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7" y="102"/>
                    <a:pt x="4" y="103"/>
                    <a:pt x="0" y="103"/>
                  </a:cubicBezTo>
                </a:path>
              </a:pathLst>
            </a:custGeom>
            <a:solidFill>
              <a:srgbClr val="7A4A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5" name="Group 504">
            <a:extLst>
              <a:ext uri="{FF2B5EF4-FFF2-40B4-BE49-F238E27FC236}">
                <a16:creationId xmlns:a16="http://schemas.microsoft.com/office/drawing/2014/main" id="{D565E876-EC76-4F6B-8A41-53E8B34CED60}"/>
              </a:ext>
            </a:extLst>
          </p:cNvPr>
          <p:cNvGrpSpPr/>
          <p:nvPr/>
        </p:nvGrpSpPr>
        <p:grpSpPr>
          <a:xfrm>
            <a:off x="9221162" y="2615827"/>
            <a:ext cx="2565577" cy="2848952"/>
            <a:chOff x="8929737" y="2279416"/>
            <a:chExt cx="2565577" cy="2848952"/>
          </a:xfrm>
        </p:grpSpPr>
        <p:sp>
          <p:nvSpPr>
            <p:cNvPr id="241" name="Freeform 36">
              <a:extLst>
                <a:ext uri="{FF2B5EF4-FFF2-40B4-BE49-F238E27FC236}">
                  <a16:creationId xmlns:a16="http://schemas.microsoft.com/office/drawing/2014/main" id="{F993E311-0E7A-4C79-BEC9-C0B0DB19212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6606" y="2992605"/>
              <a:ext cx="53252" cy="57055"/>
            </a:xfrm>
            <a:custGeom>
              <a:avLst/>
              <a:gdLst>
                <a:gd name="T0" fmla="*/ 0 w 14"/>
                <a:gd name="T1" fmla="*/ 6 h 15"/>
                <a:gd name="T2" fmla="*/ 8 w 14"/>
                <a:gd name="T3" fmla="*/ 1 h 15"/>
                <a:gd name="T4" fmla="*/ 13 w 14"/>
                <a:gd name="T5" fmla="*/ 9 h 15"/>
                <a:gd name="T6" fmla="*/ 5 w 14"/>
                <a:gd name="T7" fmla="*/ 14 h 15"/>
                <a:gd name="T8" fmla="*/ 0 w 14"/>
                <a:gd name="T9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5">
                  <a:moveTo>
                    <a:pt x="0" y="6"/>
                  </a:moveTo>
                  <a:cubicBezTo>
                    <a:pt x="1" y="2"/>
                    <a:pt x="5" y="0"/>
                    <a:pt x="8" y="1"/>
                  </a:cubicBezTo>
                  <a:cubicBezTo>
                    <a:pt x="12" y="2"/>
                    <a:pt x="14" y="5"/>
                    <a:pt x="13" y="9"/>
                  </a:cubicBezTo>
                  <a:cubicBezTo>
                    <a:pt x="13" y="12"/>
                    <a:pt x="9" y="15"/>
                    <a:pt x="5" y="14"/>
                  </a:cubicBezTo>
                  <a:cubicBezTo>
                    <a:pt x="2" y="13"/>
                    <a:pt x="0" y="9"/>
                    <a:pt x="0" y="6"/>
                  </a:cubicBezTo>
                </a:path>
              </a:pathLst>
            </a:cu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379">
              <a:extLst>
                <a:ext uri="{FF2B5EF4-FFF2-40B4-BE49-F238E27FC236}">
                  <a16:creationId xmlns:a16="http://schemas.microsoft.com/office/drawing/2014/main" id="{1EAE1ECC-3755-4E1D-9C19-1E58A27CF12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6606" y="2996409"/>
              <a:ext cx="53252" cy="49447"/>
            </a:xfrm>
            <a:custGeom>
              <a:avLst/>
              <a:gdLst>
                <a:gd name="T0" fmla="*/ 7 w 14"/>
                <a:gd name="T1" fmla="*/ 13 h 13"/>
                <a:gd name="T2" fmla="*/ 5 w 14"/>
                <a:gd name="T3" fmla="*/ 13 h 13"/>
                <a:gd name="T4" fmla="*/ 0 w 14"/>
                <a:gd name="T5" fmla="*/ 5 h 13"/>
                <a:gd name="T6" fmla="*/ 7 w 14"/>
                <a:gd name="T7" fmla="*/ 0 h 13"/>
                <a:gd name="T8" fmla="*/ 8 w 14"/>
                <a:gd name="T9" fmla="*/ 0 h 13"/>
                <a:gd name="T10" fmla="*/ 13 w 14"/>
                <a:gd name="T11" fmla="*/ 8 h 13"/>
                <a:gd name="T12" fmla="*/ 7 w 14"/>
                <a:gd name="T1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cubicBezTo>
                    <a:pt x="6" y="13"/>
                    <a:pt x="6" y="13"/>
                    <a:pt x="5" y="13"/>
                  </a:cubicBezTo>
                  <a:cubicBezTo>
                    <a:pt x="2" y="12"/>
                    <a:pt x="0" y="8"/>
                    <a:pt x="0" y="5"/>
                  </a:cubicBezTo>
                  <a:cubicBezTo>
                    <a:pt x="1" y="2"/>
                    <a:pt x="4" y="0"/>
                    <a:pt x="7" y="0"/>
                  </a:cubicBezTo>
                  <a:cubicBezTo>
                    <a:pt x="7" y="0"/>
                    <a:pt x="8" y="0"/>
                    <a:pt x="8" y="0"/>
                  </a:cubicBezTo>
                  <a:cubicBezTo>
                    <a:pt x="12" y="1"/>
                    <a:pt x="14" y="4"/>
                    <a:pt x="13" y="8"/>
                  </a:cubicBezTo>
                  <a:cubicBezTo>
                    <a:pt x="13" y="11"/>
                    <a:pt x="10" y="13"/>
                    <a:pt x="7" y="13"/>
                  </a:cubicBezTo>
                </a:path>
              </a:pathLst>
            </a:custGeom>
            <a:solidFill>
              <a:srgbClr val="D6A6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380">
              <a:extLst>
                <a:ext uri="{FF2B5EF4-FFF2-40B4-BE49-F238E27FC236}">
                  <a16:creationId xmlns:a16="http://schemas.microsoft.com/office/drawing/2014/main" id="{D60C411B-85E5-4034-B388-0BE45F17F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9737" y="3726714"/>
              <a:ext cx="1350304" cy="648527"/>
            </a:xfrm>
            <a:custGeom>
              <a:avLst/>
              <a:gdLst>
                <a:gd name="T0" fmla="*/ 0 w 355"/>
                <a:gd name="T1" fmla="*/ 164 h 170"/>
                <a:gd name="T2" fmla="*/ 8 w 355"/>
                <a:gd name="T3" fmla="*/ 165 h 170"/>
                <a:gd name="T4" fmla="*/ 61 w 355"/>
                <a:gd name="T5" fmla="*/ 170 h 170"/>
                <a:gd name="T6" fmla="*/ 63 w 355"/>
                <a:gd name="T7" fmla="*/ 151 h 170"/>
                <a:gd name="T8" fmla="*/ 74 w 355"/>
                <a:gd name="T9" fmla="*/ 170 h 170"/>
                <a:gd name="T10" fmla="*/ 120 w 355"/>
                <a:gd name="T11" fmla="*/ 167 h 170"/>
                <a:gd name="T12" fmla="*/ 119 w 355"/>
                <a:gd name="T13" fmla="*/ 126 h 170"/>
                <a:gd name="T14" fmla="*/ 148 w 355"/>
                <a:gd name="T15" fmla="*/ 162 h 170"/>
                <a:gd name="T16" fmla="*/ 210 w 355"/>
                <a:gd name="T17" fmla="*/ 142 h 170"/>
                <a:gd name="T18" fmla="*/ 207 w 355"/>
                <a:gd name="T19" fmla="*/ 88 h 170"/>
                <a:gd name="T20" fmla="*/ 245 w 355"/>
                <a:gd name="T21" fmla="*/ 125 h 170"/>
                <a:gd name="T22" fmla="*/ 300 w 355"/>
                <a:gd name="T23" fmla="*/ 84 h 170"/>
                <a:gd name="T24" fmla="*/ 294 w 355"/>
                <a:gd name="T25" fmla="*/ 42 h 170"/>
                <a:gd name="T26" fmla="*/ 320 w 355"/>
                <a:gd name="T27" fmla="*/ 63 h 170"/>
                <a:gd name="T28" fmla="*/ 355 w 355"/>
                <a:gd name="T29" fmla="*/ 14 h 170"/>
                <a:gd name="T30" fmla="*/ 351 w 355"/>
                <a:gd name="T31" fmla="*/ 4 h 170"/>
                <a:gd name="T32" fmla="*/ 349 w 355"/>
                <a:gd name="T33" fmla="*/ 0 h 170"/>
                <a:gd name="T34" fmla="*/ 0 w 355"/>
                <a:gd name="T35" fmla="*/ 164 h 170"/>
                <a:gd name="T36" fmla="*/ 0 w 355"/>
                <a:gd name="T37" fmla="*/ 16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5" h="170">
                  <a:moveTo>
                    <a:pt x="0" y="164"/>
                  </a:moveTo>
                  <a:cubicBezTo>
                    <a:pt x="3" y="164"/>
                    <a:pt x="5" y="165"/>
                    <a:pt x="8" y="165"/>
                  </a:cubicBezTo>
                  <a:cubicBezTo>
                    <a:pt x="20" y="168"/>
                    <a:pt x="39" y="170"/>
                    <a:pt x="61" y="170"/>
                  </a:cubicBezTo>
                  <a:cubicBezTo>
                    <a:pt x="63" y="151"/>
                    <a:pt x="63" y="151"/>
                    <a:pt x="63" y="151"/>
                  </a:cubicBezTo>
                  <a:cubicBezTo>
                    <a:pt x="74" y="170"/>
                    <a:pt x="74" y="170"/>
                    <a:pt x="74" y="170"/>
                  </a:cubicBezTo>
                  <a:cubicBezTo>
                    <a:pt x="88" y="170"/>
                    <a:pt x="104" y="169"/>
                    <a:pt x="120" y="167"/>
                  </a:cubicBezTo>
                  <a:cubicBezTo>
                    <a:pt x="119" y="126"/>
                    <a:pt x="119" y="126"/>
                    <a:pt x="119" y="126"/>
                  </a:cubicBezTo>
                  <a:cubicBezTo>
                    <a:pt x="148" y="162"/>
                    <a:pt x="148" y="162"/>
                    <a:pt x="148" y="162"/>
                  </a:cubicBezTo>
                  <a:cubicBezTo>
                    <a:pt x="168" y="157"/>
                    <a:pt x="189" y="151"/>
                    <a:pt x="210" y="142"/>
                  </a:cubicBezTo>
                  <a:cubicBezTo>
                    <a:pt x="207" y="88"/>
                    <a:pt x="207" y="88"/>
                    <a:pt x="207" y="88"/>
                  </a:cubicBezTo>
                  <a:cubicBezTo>
                    <a:pt x="245" y="125"/>
                    <a:pt x="245" y="125"/>
                    <a:pt x="245" y="125"/>
                  </a:cubicBezTo>
                  <a:cubicBezTo>
                    <a:pt x="264" y="114"/>
                    <a:pt x="282" y="101"/>
                    <a:pt x="300" y="84"/>
                  </a:cubicBezTo>
                  <a:cubicBezTo>
                    <a:pt x="294" y="42"/>
                    <a:pt x="294" y="42"/>
                    <a:pt x="294" y="42"/>
                  </a:cubicBezTo>
                  <a:cubicBezTo>
                    <a:pt x="320" y="63"/>
                    <a:pt x="320" y="63"/>
                    <a:pt x="320" y="63"/>
                  </a:cubicBezTo>
                  <a:cubicBezTo>
                    <a:pt x="333" y="48"/>
                    <a:pt x="345" y="32"/>
                    <a:pt x="355" y="14"/>
                  </a:cubicBezTo>
                  <a:cubicBezTo>
                    <a:pt x="351" y="4"/>
                    <a:pt x="351" y="4"/>
                    <a:pt x="351" y="4"/>
                  </a:cubicBezTo>
                  <a:cubicBezTo>
                    <a:pt x="349" y="0"/>
                    <a:pt x="349" y="0"/>
                    <a:pt x="349" y="0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64"/>
                    <a:pt x="0" y="164"/>
                    <a:pt x="0" y="164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381">
              <a:extLst>
                <a:ext uri="{FF2B5EF4-FFF2-40B4-BE49-F238E27FC236}">
                  <a16:creationId xmlns:a16="http://schemas.microsoft.com/office/drawing/2014/main" id="{0901F442-5D33-4D16-ACF4-E160CC01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9737" y="3658247"/>
              <a:ext cx="1327482" cy="694171"/>
            </a:xfrm>
            <a:custGeom>
              <a:avLst/>
              <a:gdLst>
                <a:gd name="T0" fmla="*/ 311 w 349"/>
                <a:gd name="T1" fmla="*/ 23 h 182"/>
                <a:gd name="T2" fmla="*/ 284 w 349"/>
                <a:gd name="T3" fmla="*/ 0 h 182"/>
                <a:gd name="T4" fmla="*/ 231 w 349"/>
                <a:gd name="T5" fmla="*/ 6 h 182"/>
                <a:gd name="T6" fmla="*/ 232 w 349"/>
                <a:gd name="T7" fmla="*/ 44 h 182"/>
                <a:gd name="T8" fmla="*/ 195 w 349"/>
                <a:gd name="T9" fmla="*/ 15 h 182"/>
                <a:gd name="T10" fmla="*/ 134 w 349"/>
                <a:gd name="T11" fmla="*/ 44 h 182"/>
                <a:gd name="T12" fmla="*/ 138 w 349"/>
                <a:gd name="T13" fmla="*/ 87 h 182"/>
                <a:gd name="T14" fmla="*/ 102 w 349"/>
                <a:gd name="T15" fmla="*/ 65 h 182"/>
                <a:gd name="T16" fmla="*/ 61 w 349"/>
                <a:gd name="T17" fmla="*/ 100 h 182"/>
                <a:gd name="T18" fmla="*/ 74 w 349"/>
                <a:gd name="T19" fmla="*/ 126 h 182"/>
                <a:gd name="T20" fmla="*/ 46 w 349"/>
                <a:gd name="T21" fmla="*/ 116 h 182"/>
                <a:gd name="T22" fmla="*/ 4 w 349"/>
                <a:gd name="T23" fmla="*/ 175 h 182"/>
                <a:gd name="T24" fmla="*/ 0 w 349"/>
                <a:gd name="T25" fmla="*/ 182 h 182"/>
                <a:gd name="T26" fmla="*/ 349 w 349"/>
                <a:gd name="T27" fmla="*/ 18 h 182"/>
                <a:gd name="T28" fmla="*/ 347 w 349"/>
                <a:gd name="T29" fmla="*/ 14 h 182"/>
                <a:gd name="T30" fmla="*/ 342 w 349"/>
                <a:gd name="T31" fmla="*/ 4 h 182"/>
                <a:gd name="T32" fmla="*/ 307 w 349"/>
                <a:gd name="T33" fmla="*/ 0 h 182"/>
                <a:gd name="T34" fmla="*/ 311 w 349"/>
                <a:gd name="T35" fmla="*/ 23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49" h="182">
                  <a:moveTo>
                    <a:pt x="311" y="23"/>
                  </a:moveTo>
                  <a:cubicBezTo>
                    <a:pt x="284" y="0"/>
                    <a:pt x="284" y="0"/>
                    <a:pt x="284" y="0"/>
                  </a:cubicBezTo>
                  <a:cubicBezTo>
                    <a:pt x="265" y="0"/>
                    <a:pt x="248" y="2"/>
                    <a:pt x="231" y="6"/>
                  </a:cubicBezTo>
                  <a:cubicBezTo>
                    <a:pt x="232" y="44"/>
                    <a:pt x="232" y="44"/>
                    <a:pt x="232" y="44"/>
                  </a:cubicBezTo>
                  <a:cubicBezTo>
                    <a:pt x="195" y="15"/>
                    <a:pt x="195" y="15"/>
                    <a:pt x="195" y="15"/>
                  </a:cubicBezTo>
                  <a:cubicBezTo>
                    <a:pt x="173" y="23"/>
                    <a:pt x="153" y="33"/>
                    <a:pt x="134" y="44"/>
                  </a:cubicBezTo>
                  <a:cubicBezTo>
                    <a:pt x="138" y="87"/>
                    <a:pt x="138" y="87"/>
                    <a:pt x="138" y="87"/>
                  </a:cubicBezTo>
                  <a:cubicBezTo>
                    <a:pt x="102" y="65"/>
                    <a:pt x="102" y="65"/>
                    <a:pt x="102" y="65"/>
                  </a:cubicBezTo>
                  <a:cubicBezTo>
                    <a:pt x="87" y="76"/>
                    <a:pt x="73" y="88"/>
                    <a:pt x="61" y="100"/>
                  </a:cubicBezTo>
                  <a:cubicBezTo>
                    <a:pt x="74" y="126"/>
                    <a:pt x="74" y="126"/>
                    <a:pt x="74" y="12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25" y="140"/>
                    <a:pt x="11" y="161"/>
                    <a:pt x="4" y="175"/>
                  </a:cubicBezTo>
                  <a:cubicBezTo>
                    <a:pt x="2" y="177"/>
                    <a:pt x="1" y="180"/>
                    <a:pt x="0" y="182"/>
                  </a:cubicBezTo>
                  <a:cubicBezTo>
                    <a:pt x="349" y="18"/>
                    <a:pt x="349" y="18"/>
                    <a:pt x="349" y="18"/>
                  </a:cubicBezTo>
                  <a:cubicBezTo>
                    <a:pt x="347" y="14"/>
                    <a:pt x="347" y="14"/>
                    <a:pt x="347" y="14"/>
                  </a:cubicBezTo>
                  <a:cubicBezTo>
                    <a:pt x="342" y="4"/>
                    <a:pt x="342" y="4"/>
                    <a:pt x="342" y="4"/>
                  </a:cubicBezTo>
                  <a:cubicBezTo>
                    <a:pt x="330" y="2"/>
                    <a:pt x="318" y="1"/>
                    <a:pt x="307" y="0"/>
                  </a:cubicBezTo>
                  <a:cubicBezTo>
                    <a:pt x="311" y="23"/>
                    <a:pt x="311" y="23"/>
                    <a:pt x="311" y="23"/>
                  </a:cubicBezTo>
                  <a:close/>
                </a:path>
              </a:pathLst>
            </a:custGeom>
            <a:solidFill>
              <a:srgbClr val="8EA6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382">
              <a:extLst>
                <a:ext uri="{FF2B5EF4-FFF2-40B4-BE49-F238E27FC236}">
                  <a16:creationId xmlns:a16="http://schemas.microsoft.com/office/drawing/2014/main" id="{063334FF-B795-46AB-A54C-FBF9EA07B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10470" y="3620211"/>
              <a:ext cx="1044109" cy="1036502"/>
            </a:xfrm>
            <a:custGeom>
              <a:avLst/>
              <a:gdLst>
                <a:gd name="T0" fmla="*/ 274 w 274"/>
                <a:gd name="T1" fmla="*/ 272 h 272"/>
                <a:gd name="T2" fmla="*/ 273 w 274"/>
                <a:gd name="T3" fmla="*/ 264 h 272"/>
                <a:gd name="T4" fmla="*/ 263 w 274"/>
                <a:gd name="T5" fmla="*/ 228 h 272"/>
                <a:gd name="T6" fmla="*/ 245 w 274"/>
                <a:gd name="T7" fmla="*/ 231 h 272"/>
                <a:gd name="T8" fmla="*/ 259 w 274"/>
                <a:gd name="T9" fmla="*/ 216 h 272"/>
                <a:gd name="T10" fmla="*/ 234 w 274"/>
                <a:gd name="T11" fmla="*/ 161 h 272"/>
                <a:gd name="T12" fmla="*/ 196 w 274"/>
                <a:gd name="T13" fmla="*/ 172 h 272"/>
                <a:gd name="T14" fmla="*/ 221 w 274"/>
                <a:gd name="T15" fmla="*/ 140 h 272"/>
                <a:gd name="T16" fmla="*/ 183 w 274"/>
                <a:gd name="T17" fmla="*/ 92 h 272"/>
                <a:gd name="T18" fmla="*/ 146 w 274"/>
                <a:gd name="T19" fmla="*/ 115 h 272"/>
                <a:gd name="T20" fmla="*/ 166 w 274"/>
                <a:gd name="T21" fmla="*/ 75 h 272"/>
                <a:gd name="T22" fmla="*/ 112 w 274"/>
                <a:gd name="T23" fmla="*/ 35 h 272"/>
                <a:gd name="T24" fmla="*/ 76 w 274"/>
                <a:gd name="T25" fmla="*/ 62 h 272"/>
                <a:gd name="T26" fmla="*/ 78 w 274"/>
                <a:gd name="T27" fmla="*/ 19 h 272"/>
                <a:gd name="T28" fmla="*/ 10 w 274"/>
                <a:gd name="T29" fmla="*/ 0 h 272"/>
                <a:gd name="T30" fmla="*/ 3 w 274"/>
                <a:gd name="T31" fmla="*/ 7 h 272"/>
                <a:gd name="T32" fmla="*/ 0 w 274"/>
                <a:gd name="T33" fmla="*/ 11 h 272"/>
                <a:gd name="T34" fmla="*/ 274 w 274"/>
                <a:gd name="T35" fmla="*/ 272 h 272"/>
                <a:gd name="T36" fmla="*/ 274 w 274"/>
                <a:gd name="T37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" h="272">
                  <a:moveTo>
                    <a:pt x="274" y="272"/>
                  </a:moveTo>
                  <a:cubicBezTo>
                    <a:pt x="274" y="269"/>
                    <a:pt x="273" y="267"/>
                    <a:pt x="273" y="264"/>
                  </a:cubicBezTo>
                  <a:cubicBezTo>
                    <a:pt x="271" y="255"/>
                    <a:pt x="268" y="242"/>
                    <a:pt x="263" y="228"/>
                  </a:cubicBezTo>
                  <a:cubicBezTo>
                    <a:pt x="245" y="231"/>
                    <a:pt x="245" y="231"/>
                    <a:pt x="245" y="231"/>
                  </a:cubicBezTo>
                  <a:cubicBezTo>
                    <a:pt x="259" y="216"/>
                    <a:pt x="259" y="216"/>
                    <a:pt x="259" y="216"/>
                  </a:cubicBezTo>
                  <a:cubicBezTo>
                    <a:pt x="253" y="199"/>
                    <a:pt x="245" y="180"/>
                    <a:pt x="234" y="161"/>
                  </a:cubicBezTo>
                  <a:cubicBezTo>
                    <a:pt x="196" y="172"/>
                    <a:pt x="196" y="172"/>
                    <a:pt x="196" y="172"/>
                  </a:cubicBezTo>
                  <a:cubicBezTo>
                    <a:pt x="221" y="140"/>
                    <a:pt x="221" y="140"/>
                    <a:pt x="221" y="140"/>
                  </a:cubicBezTo>
                  <a:cubicBezTo>
                    <a:pt x="210" y="124"/>
                    <a:pt x="198" y="107"/>
                    <a:pt x="183" y="92"/>
                  </a:cubicBezTo>
                  <a:cubicBezTo>
                    <a:pt x="146" y="115"/>
                    <a:pt x="146" y="115"/>
                    <a:pt x="146" y="115"/>
                  </a:cubicBezTo>
                  <a:cubicBezTo>
                    <a:pt x="166" y="75"/>
                    <a:pt x="166" y="75"/>
                    <a:pt x="166" y="75"/>
                  </a:cubicBezTo>
                  <a:cubicBezTo>
                    <a:pt x="150" y="60"/>
                    <a:pt x="132" y="46"/>
                    <a:pt x="112" y="35"/>
                  </a:cubicBezTo>
                  <a:cubicBezTo>
                    <a:pt x="76" y="62"/>
                    <a:pt x="76" y="62"/>
                    <a:pt x="76" y="62"/>
                  </a:cubicBezTo>
                  <a:cubicBezTo>
                    <a:pt x="78" y="19"/>
                    <a:pt x="78" y="19"/>
                    <a:pt x="78" y="19"/>
                  </a:cubicBezTo>
                  <a:cubicBezTo>
                    <a:pt x="58" y="10"/>
                    <a:pt x="35" y="4"/>
                    <a:pt x="10" y="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274" y="272"/>
                    <a:pt x="274" y="272"/>
                    <a:pt x="274" y="272"/>
                  </a:cubicBezTo>
                  <a:cubicBezTo>
                    <a:pt x="274" y="272"/>
                    <a:pt x="274" y="272"/>
                    <a:pt x="274" y="272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383">
              <a:extLst>
                <a:ext uri="{FF2B5EF4-FFF2-40B4-BE49-F238E27FC236}">
                  <a16:creationId xmlns:a16="http://schemas.microsoft.com/office/drawing/2014/main" id="{F06C2224-7AC8-41D3-8912-A85B3506FE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8629" y="3662052"/>
              <a:ext cx="1085950" cy="994661"/>
            </a:xfrm>
            <a:custGeom>
              <a:avLst/>
              <a:gdLst>
                <a:gd name="T0" fmla="*/ 50 w 285"/>
                <a:gd name="T1" fmla="*/ 60 h 261"/>
                <a:gd name="T2" fmla="*/ 27 w 285"/>
                <a:gd name="T3" fmla="*/ 86 h 261"/>
                <a:gd name="T4" fmla="*/ 58 w 285"/>
                <a:gd name="T5" fmla="*/ 135 h 261"/>
                <a:gd name="T6" fmla="*/ 91 w 285"/>
                <a:gd name="T7" fmla="*/ 124 h 261"/>
                <a:gd name="T8" fmla="*/ 73 w 285"/>
                <a:gd name="T9" fmla="*/ 153 h 261"/>
                <a:gd name="T10" fmla="*/ 118 w 285"/>
                <a:gd name="T11" fmla="*/ 193 h 261"/>
                <a:gd name="T12" fmla="*/ 151 w 285"/>
                <a:gd name="T13" fmla="*/ 172 h 261"/>
                <a:gd name="T14" fmla="*/ 135 w 285"/>
                <a:gd name="T15" fmla="*/ 204 h 261"/>
                <a:gd name="T16" fmla="*/ 192 w 285"/>
                <a:gd name="T17" fmla="*/ 235 h 261"/>
                <a:gd name="T18" fmla="*/ 215 w 285"/>
                <a:gd name="T19" fmla="*/ 215 h 261"/>
                <a:gd name="T20" fmla="*/ 212 w 285"/>
                <a:gd name="T21" fmla="*/ 243 h 261"/>
                <a:gd name="T22" fmla="*/ 277 w 285"/>
                <a:gd name="T23" fmla="*/ 260 h 261"/>
                <a:gd name="T24" fmla="*/ 285 w 285"/>
                <a:gd name="T25" fmla="*/ 261 h 261"/>
                <a:gd name="T26" fmla="*/ 11 w 285"/>
                <a:gd name="T27" fmla="*/ 0 h 261"/>
                <a:gd name="T28" fmla="*/ 8 w 285"/>
                <a:gd name="T29" fmla="*/ 3 h 261"/>
                <a:gd name="T30" fmla="*/ 0 w 285"/>
                <a:gd name="T31" fmla="*/ 11 h 261"/>
                <a:gd name="T32" fmla="*/ 17 w 285"/>
                <a:gd name="T33" fmla="*/ 66 h 261"/>
                <a:gd name="T34" fmla="*/ 50 w 285"/>
                <a:gd name="T35" fmla="*/ 6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261">
                  <a:moveTo>
                    <a:pt x="50" y="60"/>
                  </a:moveTo>
                  <a:cubicBezTo>
                    <a:pt x="27" y="86"/>
                    <a:pt x="27" y="86"/>
                    <a:pt x="27" y="86"/>
                  </a:cubicBezTo>
                  <a:cubicBezTo>
                    <a:pt x="36" y="104"/>
                    <a:pt x="47" y="121"/>
                    <a:pt x="58" y="135"/>
                  </a:cubicBezTo>
                  <a:cubicBezTo>
                    <a:pt x="91" y="124"/>
                    <a:pt x="91" y="124"/>
                    <a:pt x="91" y="124"/>
                  </a:cubicBezTo>
                  <a:cubicBezTo>
                    <a:pt x="73" y="153"/>
                    <a:pt x="73" y="153"/>
                    <a:pt x="73" y="153"/>
                  </a:cubicBezTo>
                  <a:cubicBezTo>
                    <a:pt x="87" y="168"/>
                    <a:pt x="103" y="181"/>
                    <a:pt x="118" y="193"/>
                  </a:cubicBezTo>
                  <a:cubicBezTo>
                    <a:pt x="151" y="172"/>
                    <a:pt x="151" y="172"/>
                    <a:pt x="151" y="172"/>
                  </a:cubicBezTo>
                  <a:cubicBezTo>
                    <a:pt x="135" y="204"/>
                    <a:pt x="135" y="204"/>
                    <a:pt x="135" y="204"/>
                  </a:cubicBezTo>
                  <a:cubicBezTo>
                    <a:pt x="154" y="217"/>
                    <a:pt x="174" y="227"/>
                    <a:pt x="192" y="235"/>
                  </a:cubicBezTo>
                  <a:cubicBezTo>
                    <a:pt x="215" y="215"/>
                    <a:pt x="215" y="215"/>
                    <a:pt x="215" y="215"/>
                  </a:cubicBezTo>
                  <a:cubicBezTo>
                    <a:pt x="212" y="243"/>
                    <a:pt x="212" y="243"/>
                    <a:pt x="212" y="243"/>
                  </a:cubicBezTo>
                  <a:cubicBezTo>
                    <a:pt x="239" y="253"/>
                    <a:pt x="263" y="258"/>
                    <a:pt x="277" y="260"/>
                  </a:cubicBezTo>
                  <a:cubicBezTo>
                    <a:pt x="280" y="260"/>
                    <a:pt x="283" y="260"/>
                    <a:pt x="285" y="26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5" y="30"/>
                    <a:pt x="10" y="49"/>
                    <a:pt x="17" y="66"/>
                  </a:cubicBezTo>
                  <a:cubicBezTo>
                    <a:pt x="50" y="60"/>
                    <a:pt x="50" y="60"/>
                    <a:pt x="50" y="60"/>
                  </a:cubicBezTo>
                  <a:close/>
                </a:path>
              </a:pathLst>
            </a:custGeom>
            <a:solidFill>
              <a:srgbClr val="8EA6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384">
              <a:extLst>
                <a:ext uri="{FF2B5EF4-FFF2-40B4-BE49-F238E27FC236}">
                  <a16:creationId xmlns:a16="http://schemas.microsoft.com/office/drawing/2014/main" id="{8A088A04-2635-4075-897D-9024B418ED5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650" y="2868985"/>
              <a:ext cx="1175335" cy="891962"/>
            </a:xfrm>
            <a:custGeom>
              <a:avLst/>
              <a:gdLst>
                <a:gd name="T0" fmla="*/ 0 w 309"/>
                <a:gd name="T1" fmla="*/ 0 h 234"/>
                <a:gd name="T2" fmla="*/ 2 w 309"/>
                <a:gd name="T3" fmla="*/ 7 h 234"/>
                <a:gd name="T4" fmla="*/ 22 w 309"/>
                <a:gd name="T5" fmla="*/ 54 h 234"/>
                <a:gd name="T6" fmla="*/ 43 w 309"/>
                <a:gd name="T7" fmla="*/ 46 h 234"/>
                <a:gd name="T8" fmla="*/ 30 w 309"/>
                <a:gd name="T9" fmla="*/ 68 h 234"/>
                <a:gd name="T10" fmla="*/ 55 w 309"/>
                <a:gd name="T11" fmla="*/ 104 h 234"/>
                <a:gd name="T12" fmla="*/ 86 w 309"/>
                <a:gd name="T13" fmla="*/ 90 h 234"/>
                <a:gd name="T14" fmla="*/ 72 w 309"/>
                <a:gd name="T15" fmla="*/ 125 h 234"/>
                <a:gd name="T16" fmla="*/ 116 w 309"/>
                <a:gd name="T17" fmla="*/ 168 h 234"/>
                <a:gd name="T18" fmla="*/ 149 w 309"/>
                <a:gd name="T19" fmla="*/ 145 h 234"/>
                <a:gd name="T20" fmla="*/ 141 w 309"/>
                <a:gd name="T21" fmla="*/ 186 h 234"/>
                <a:gd name="T22" fmla="*/ 198 w 309"/>
                <a:gd name="T23" fmla="*/ 215 h 234"/>
                <a:gd name="T24" fmla="*/ 219 w 309"/>
                <a:gd name="T25" fmla="*/ 190 h 234"/>
                <a:gd name="T26" fmla="*/ 220 w 309"/>
                <a:gd name="T27" fmla="*/ 223 h 234"/>
                <a:gd name="T28" fmla="*/ 300 w 309"/>
                <a:gd name="T29" fmla="*/ 234 h 234"/>
                <a:gd name="T30" fmla="*/ 306 w 309"/>
                <a:gd name="T31" fmla="*/ 226 h 234"/>
                <a:gd name="T32" fmla="*/ 309 w 309"/>
                <a:gd name="T33" fmla="*/ 222 h 234"/>
                <a:gd name="T34" fmla="*/ 0 w 309"/>
                <a:gd name="T35" fmla="*/ 0 h 234"/>
                <a:gd name="T36" fmla="*/ 0 w 309"/>
                <a:gd name="T3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9" h="234">
                  <a:moveTo>
                    <a:pt x="0" y="0"/>
                  </a:moveTo>
                  <a:cubicBezTo>
                    <a:pt x="1" y="2"/>
                    <a:pt x="1" y="5"/>
                    <a:pt x="2" y="7"/>
                  </a:cubicBezTo>
                  <a:cubicBezTo>
                    <a:pt x="6" y="19"/>
                    <a:pt x="12" y="35"/>
                    <a:pt x="22" y="54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37" y="79"/>
                    <a:pt x="45" y="92"/>
                    <a:pt x="55" y="104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72" y="125"/>
                    <a:pt x="72" y="125"/>
                    <a:pt x="72" y="125"/>
                  </a:cubicBezTo>
                  <a:cubicBezTo>
                    <a:pt x="85" y="140"/>
                    <a:pt x="100" y="154"/>
                    <a:pt x="116" y="168"/>
                  </a:cubicBezTo>
                  <a:cubicBezTo>
                    <a:pt x="149" y="145"/>
                    <a:pt x="149" y="145"/>
                    <a:pt x="149" y="145"/>
                  </a:cubicBezTo>
                  <a:cubicBezTo>
                    <a:pt x="141" y="186"/>
                    <a:pt x="141" y="186"/>
                    <a:pt x="141" y="186"/>
                  </a:cubicBezTo>
                  <a:cubicBezTo>
                    <a:pt x="158" y="197"/>
                    <a:pt x="177" y="207"/>
                    <a:pt x="198" y="215"/>
                  </a:cubicBezTo>
                  <a:cubicBezTo>
                    <a:pt x="219" y="190"/>
                    <a:pt x="219" y="190"/>
                    <a:pt x="219" y="190"/>
                  </a:cubicBezTo>
                  <a:cubicBezTo>
                    <a:pt x="220" y="223"/>
                    <a:pt x="220" y="223"/>
                    <a:pt x="220" y="223"/>
                  </a:cubicBezTo>
                  <a:cubicBezTo>
                    <a:pt x="244" y="230"/>
                    <a:pt x="271" y="234"/>
                    <a:pt x="300" y="234"/>
                  </a:cubicBezTo>
                  <a:cubicBezTo>
                    <a:pt x="306" y="226"/>
                    <a:pt x="306" y="226"/>
                    <a:pt x="306" y="226"/>
                  </a:cubicBezTo>
                  <a:cubicBezTo>
                    <a:pt x="309" y="222"/>
                    <a:pt x="309" y="222"/>
                    <a:pt x="309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8090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385">
              <a:extLst>
                <a:ext uri="{FF2B5EF4-FFF2-40B4-BE49-F238E27FC236}">
                  <a16:creationId xmlns:a16="http://schemas.microsoft.com/office/drawing/2014/main" id="{40A442B8-20D7-4895-A1CB-D0F894300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650" y="2865181"/>
              <a:ext cx="1205764" cy="850121"/>
            </a:xfrm>
            <a:custGeom>
              <a:avLst/>
              <a:gdLst>
                <a:gd name="T0" fmla="*/ 257 w 317"/>
                <a:gd name="T1" fmla="*/ 161 h 223"/>
                <a:gd name="T2" fmla="*/ 277 w 317"/>
                <a:gd name="T3" fmla="*/ 134 h 223"/>
                <a:gd name="T4" fmla="*/ 236 w 317"/>
                <a:gd name="T5" fmla="*/ 88 h 223"/>
                <a:gd name="T6" fmla="*/ 205 w 317"/>
                <a:gd name="T7" fmla="*/ 104 h 223"/>
                <a:gd name="T8" fmla="*/ 218 w 317"/>
                <a:gd name="T9" fmla="*/ 74 h 223"/>
                <a:gd name="T10" fmla="*/ 175 w 317"/>
                <a:gd name="T11" fmla="*/ 45 h 223"/>
                <a:gd name="T12" fmla="*/ 141 w 317"/>
                <a:gd name="T13" fmla="*/ 75 h 223"/>
                <a:gd name="T14" fmla="*/ 143 w 317"/>
                <a:gd name="T15" fmla="*/ 30 h 223"/>
                <a:gd name="T16" fmla="*/ 90 w 317"/>
                <a:gd name="T17" fmla="*/ 12 h 223"/>
                <a:gd name="T18" fmla="*/ 76 w 317"/>
                <a:gd name="T19" fmla="*/ 34 h 223"/>
                <a:gd name="T20" fmla="*/ 73 w 317"/>
                <a:gd name="T21" fmla="*/ 8 h 223"/>
                <a:gd name="T22" fmla="*/ 8 w 317"/>
                <a:gd name="T23" fmla="*/ 1 h 223"/>
                <a:gd name="T24" fmla="*/ 0 w 317"/>
                <a:gd name="T25" fmla="*/ 1 h 223"/>
                <a:gd name="T26" fmla="*/ 309 w 317"/>
                <a:gd name="T27" fmla="*/ 223 h 223"/>
                <a:gd name="T28" fmla="*/ 311 w 317"/>
                <a:gd name="T29" fmla="*/ 219 h 223"/>
                <a:gd name="T30" fmla="*/ 317 w 317"/>
                <a:gd name="T31" fmla="*/ 211 h 223"/>
                <a:gd name="T32" fmla="*/ 289 w 317"/>
                <a:gd name="T33" fmla="*/ 151 h 223"/>
                <a:gd name="T34" fmla="*/ 257 w 317"/>
                <a:gd name="T35" fmla="*/ 161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7" h="223">
                  <a:moveTo>
                    <a:pt x="257" y="161"/>
                  </a:moveTo>
                  <a:cubicBezTo>
                    <a:pt x="277" y="134"/>
                    <a:pt x="277" y="134"/>
                    <a:pt x="277" y="134"/>
                  </a:cubicBezTo>
                  <a:cubicBezTo>
                    <a:pt x="264" y="117"/>
                    <a:pt x="251" y="102"/>
                    <a:pt x="236" y="88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18" y="74"/>
                    <a:pt x="218" y="74"/>
                    <a:pt x="218" y="74"/>
                  </a:cubicBezTo>
                  <a:cubicBezTo>
                    <a:pt x="204" y="63"/>
                    <a:pt x="190" y="53"/>
                    <a:pt x="175" y="45"/>
                  </a:cubicBezTo>
                  <a:cubicBezTo>
                    <a:pt x="141" y="75"/>
                    <a:pt x="141" y="75"/>
                    <a:pt x="141" y="75"/>
                  </a:cubicBezTo>
                  <a:cubicBezTo>
                    <a:pt x="143" y="30"/>
                    <a:pt x="143" y="30"/>
                    <a:pt x="143" y="30"/>
                  </a:cubicBezTo>
                  <a:cubicBezTo>
                    <a:pt x="125" y="22"/>
                    <a:pt x="107" y="17"/>
                    <a:pt x="90" y="12"/>
                  </a:cubicBezTo>
                  <a:cubicBezTo>
                    <a:pt x="76" y="34"/>
                    <a:pt x="76" y="34"/>
                    <a:pt x="76" y="34"/>
                  </a:cubicBezTo>
                  <a:cubicBezTo>
                    <a:pt x="73" y="8"/>
                    <a:pt x="73" y="8"/>
                    <a:pt x="73" y="8"/>
                  </a:cubicBezTo>
                  <a:cubicBezTo>
                    <a:pt x="45" y="2"/>
                    <a:pt x="22" y="0"/>
                    <a:pt x="8" y="1"/>
                  </a:cubicBezTo>
                  <a:cubicBezTo>
                    <a:pt x="5" y="1"/>
                    <a:pt x="2" y="1"/>
                    <a:pt x="0" y="1"/>
                  </a:cubicBezTo>
                  <a:cubicBezTo>
                    <a:pt x="309" y="223"/>
                    <a:pt x="309" y="223"/>
                    <a:pt x="309" y="223"/>
                  </a:cubicBezTo>
                  <a:cubicBezTo>
                    <a:pt x="311" y="219"/>
                    <a:pt x="311" y="219"/>
                    <a:pt x="311" y="219"/>
                  </a:cubicBezTo>
                  <a:cubicBezTo>
                    <a:pt x="317" y="211"/>
                    <a:pt x="317" y="211"/>
                    <a:pt x="317" y="211"/>
                  </a:cubicBezTo>
                  <a:cubicBezTo>
                    <a:pt x="310" y="189"/>
                    <a:pt x="300" y="169"/>
                    <a:pt x="289" y="151"/>
                  </a:cubicBezTo>
                  <a:cubicBezTo>
                    <a:pt x="257" y="161"/>
                    <a:pt x="257" y="161"/>
                    <a:pt x="257" y="161"/>
                  </a:cubicBezTo>
                  <a:close/>
                </a:path>
              </a:pathLst>
            </a:custGeom>
            <a:solidFill>
              <a:srgbClr val="6E7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386">
              <a:extLst>
                <a:ext uri="{FF2B5EF4-FFF2-40B4-BE49-F238E27FC236}">
                  <a16:creationId xmlns:a16="http://schemas.microsoft.com/office/drawing/2014/main" id="{E2DDE703-82D2-4AE4-8EDB-B65A56AAFA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15377" y="2922236"/>
              <a:ext cx="1279937" cy="781655"/>
            </a:xfrm>
            <a:custGeom>
              <a:avLst/>
              <a:gdLst>
                <a:gd name="T0" fmla="*/ 336 w 336"/>
                <a:gd name="T1" fmla="*/ 2 h 205"/>
                <a:gd name="T2" fmla="*/ 328 w 336"/>
                <a:gd name="T3" fmla="*/ 1 h 205"/>
                <a:gd name="T4" fmla="*/ 274 w 336"/>
                <a:gd name="T5" fmla="*/ 3 h 205"/>
                <a:gd name="T6" fmla="*/ 275 w 336"/>
                <a:gd name="T7" fmla="*/ 22 h 205"/>
                <a:gd name="T8" fmla="*/ 261 w 336"/>
                <a:gd name="T9" fmla="*/ 4 h 205"/>
                <a:gd name="T10" fmla="*/ 217 w 336"/>
                <a:gd name="T11" fmla="*/ 13 h 205"/>
                <a:gd name="T12" fmla="*/ 223 w 336"/>
                <a:gd name="T13" fmla="*/ 54 h 205"/>
                <a:gd name="T14" fmla="*/ 189 w 336"/>
                <a:gd name="T15" fmla="*/ 22 h 205"/>
                <a:gd name="T16" fmla="*/ 130 w 336"/>
                <a:gd name="T17" fmla="*/ 48 h 205"/>
                <a:gd name="T18" fmla="*/ 139 w 336"/>
                <a:gd name="T19" fmla="*/ 101 h 205"/>
                <a:gd name="T20" fmla="*/ 98 w 336"/>
                <a:gd name="T21" fmla="*/ 69 h 205"/>
                <a:gd name="T22" fmla="*/ 48 w 336"/>
                <a:gd name="T23" fmla="*/ 116 h 205"/>
                <a:gd name="T24" fmla="*/ 58 w 336"/>
                <a:gd name="T25" fmla="*/ 157 h 205"/>
                <a:gd name="T26" fmla="*/ 30 w 336"/>
                <a:gd name="T27" fmla="*/ 139 h 205"/>
                <a:gd name="T28" fmla="*/ 0 w 336"/>
                <a:gd name="T29" fmla="*/ 192 h 205"/>
                <a:gd name="T30" fmla="*/ 6 w 336"/>
                <a:gd name="T31" fmla="*/ 201 h 205"/>
                <a:gd name="T32" fmla="*/ 9 w 336"/>
                <a:gd name="T33" fmla="*/ 205 h 205"/>
                <a:gd name="T34" fmla="*/ 336 w 336"/>
                <a:gd name="T35" fmla="*/ 2 h 205"/>
                <a:gd name="T36" fmla="*/ 336 w 336"/>
                <a:gd name="T37" fmla="*/ 2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205">
                  <a:moveTo>
                    <a:pt x="336" y="2"/>
                  </a:moveTo>
                  <a:cubicBezTo>
                    <a:pt x="333" y="2"/>
                    <a:pt x="331" y="2"/>
                    <a:pt x="328" y="1"/>
                  </a:cubicBezTo>
                  <a:cubicBezTo>
                    <a:pt x="316" y="0"/>
                    <a:pt x="297" y="0"/>
                    <a:pt x="274" y="3"/>
                  </a:cubicBezTo>
                  <a:cubicBezTo>
                    <a:pt x="275" y="22"/>
                    <a:pt x="275" y="22"/>
                    <a:pt x="275" y="22"/>
                  </a:cubicBezTo>
                  <a:cubicBezTo>
                    <a:pt x="261" y="4"/>
                    <a:pt x="261" y="4"/>
                    <a:pt x="261" y="4"/>
                  </a:cubicBezTo>
                  <a:cubicBezTo>
                    <a:pt x="248" y="6"/>
                    <a:pt x="233" y="9"/>
                    <a:pt x="217" y="13"/>
                  </a:cubicBezTo>
                  <a:cubicBezTo>
                    <a:pt x="223" y="54"/>
                    <a:pt x="223" y="54"/>
                    <a:pt x="223" y="54"/>
                  </a:cubicBezTo>
                  <a:cubicBezTo>
                    <a:pt x="189" y="22"/>
                    <a:pt x="189" y="22"/>
                    <a:pt x="189" y="22"/>
                  </a:cubicBezTo>
                  <a:cubicBezTo>
                    <a:pt x="170" y="28"/>
                    <a:pt x="150" y="37"/>
                    <a:pt x="130" y="48"/>
                  </a:cubicBezTo>
                  <a:cubicBezTo>
                    <a:pt x="139" y="101"/>
                    <a:pt x="139" y="101"/>
                    <a:pt x="139" y="101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80" y="82"/>
                    <a:pt x="63" y="98"/>
                    <a:pt x="48" y="116"/>
                  </a:cubicBezTo>
                  <a:cubicBezTo>
                    <a:pt x="58" y="157"/>
                    <a:pt x="58" y="157"/>
                    <a:pt x="58" y="157"/>
                  </a:cubicBezTo>
                  <a:cubicBezTo>
                    <a:pt x="30" y="139"/>
                    <a:pt x="30" y="139"/>
                    <a:pt x="30" y="139"/>
                  </a:cubicBezTo>
                  <a:cubicBezTo>
                    <a:pt x="19" y="155"/>
                    <a:pt x="9" y="173"/>
                    <a:pt x="0" y="192"/>
                  </a:cubicBezTo>
                  <a:cubicBezTo>
                    <a:pt x="6" y="201"/>
                    <a:pt x="6" y="201"/>
                    <a:pt x="6" y="201"/>
                  </a:cubicBezTo>
                  <a:cubicBezTo>
                    <a:pt x="9" y="205"/>
                    <a:pt x="9" y="205"/>
                    <a:pt x="9" y="205"/>
                  </a:cubicBezTo>
                  <a:cubicBezTo>
                    <a:pt x="336" y="2"/>
                    <a:pt x="336" y="2"/>
                    <a:pt x="336" y="2"/>
                  </a:cubicBezTo>
                  <a:cubicBezTo>
                    <a:pt x="336" y="2"/>
                    <a:pt x="336" y="2"/>
                    <a:pt x="336" y="2"/>
                  </a:cubicBezTo>
                  <a:close/>
                </a:path>
              </a:pathLst>
            </a:custGeom>
            <a:solidFill>
              <a:srgbClr val="8EA6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387">
              <a:extLst>
                <a:ext uri="{FF2B5EF4-FFF2-40B4-BE49-F238E27FC236}">
                  <a16:creationId xmlns:a16="http://schemas.microsoft.com/office/drawing/2014/main" id="{A37E8448-224B-4FE5-81AA-7D7794672C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9610" y="2929844"/>
              <a:ext cx="1245704" cy="827299"/>
            </a:xfrm>
            <a:custGeom>
              <a:avLst/>
              <a:gdLst>
                <a:gd name="T0" fmla="*/ 37 w 327"/>
                <a:gd name="T1" fmla="*/ 194 h 217"/>
                <a:gd name="T2" fmla="*/ 66 w 327"/>
                <a:gd name="T3" fmla="*/ 214 h 217"/>
                <a:gd name="T4" fmla="*/ 119 w 327"/>
                <a:gd name="T5" fmla="*/ 202 h 217"/>
                <a:gd name="T6" fmla="*/ 113 w 327"/>
                <a:gd name="T7" fmla="*/ 164 h 217"/>
                <a:gd name="T8" fmla="*/ 153 w 327"/>
                <a:gd name="T9" fmla="*/ 188 h 217"/>
                <a:gd name="T10" fmla="*/ 210 w 327"/>
                <a:gd name="T11" fmla="*/ 153 h 217"/>
                <a:gd name="T12" fmla="*/ 201 w 327"/>
                <a:gd name="T13" fmla="*/ 110 h 217"/>
                <a:gd name="T14" fmla="*/ 239 w 327"/>
                <a:gd name="T15" fmla="*/ 128 h 217"/>
                <a:gd name="T16" fmla="*/ 276 w 327"/>
                <a:gd name="T17" fmla="*/ 88 h 217"/>
                <a:gd name="T18" fmla="*/ 260 w 327"/>
                <a:gd name="T19" fmla="*/ 64 h 217"/>
                <a:gd name="T20" fmla="*/ 289 w 327"/>
                <a:gd name="T21" fmla="*/ 71 h 217"/>
                <a:gd name="T22" fmla="*/ 324 w 327"/>
                <a:gd name="T23" fmla="*/ 7 h 217"/>
                <a:gd name="T24" fmla="*/ 327 w 327"/>
                <a:gd name="T25" fmla="*/ 0 h 217"/>
                <a:gd name="T26" fmla="*/ 0 w 327"/>
                <a:gd name="T27" fmla="*/ 203 h 217"/>
                <a:gd name="T28" fmla="*/ 2 w 327"/>
                <a:gd name="T29" fmla="*/ 207 h 217"/>
                <a:gd name="T30" fmla="*/ 8 w 327"/>
                <a:gd name="T31" fmla="*/ 216 h 217"/>
                <a:gd name="T32" fmla="*/ 43 w 327"/>
                <a:gd name="T33" fmla="*/ 216 h 217"/>
                <a:gd name="T34" fmla="*/ 37 w 327"/>
                <a:gd name="T35" fmla="*/ 194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7" h="217">
                  <a:moveTo>
                    <a:pt x="37" y="194"/>
                  </a:moveTo>
                  <a:cubicBezTo>
                    <a:pt x="66" y="214"/>
                    <a:pt x="66" y="214"/>
                    <a:pt x="66" y="214"/>
                  </a:cubicBezTo>
                  <a:cubicBezTo>
                    <a:pt x="84" y="211"/>
                    <a:pt x="102" y="207"/>
                    <a:pt x="119" y="202"/>
                  </a:cubicBezTo>
                  <a:cubicBezTo>
                    <a:pt x="113" y="164"/>
                    <a:pt x="113" y="164"/>
                    <a:pt x="113" y="164"/>
                  </a:cubicBezTo>
                  <a:cubicBezTo>
                    <a:pt x="153" y="188"/>
                    <a:pt x="153" y="188"/>
                    <a:pt x="153" y="188"/>
                  </a:cubicBezTo>
                  <a:cubicBezTo>
                    <a:pt x="174" y="178"/>
                    <a:pt x="193" y="166"/>
                    <a:pt x="210" y="153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39" y="128"/>
                    <a:pt x="239" y="128"/>
                    <a:pt x="239" y="128"/>
                  </a:cubicBezTo>
                  <a:cubicBezTo>
                    <a:pt x="253" y="115"/>
                    <a:pt x="265" y="102"/>
                    <a:pt x="276" y="88"/>
                  </a:cubicBezTo>
                  <a:cubicBezTo>
                    <a:pt x="260" y="64"/>
                    <a:pt x="260" y="64"/>
                    <a:pt x="260" y="64"/>
                  </a:cubicBezTo>
                  <a:cubicBezTo>
                    <a:pt x="289" y="71"/>
                    <a:pt x="289" y="71"/>
                    <a:pt x="289" y="71"/>
                  </a:cubicBezTo>
                  <a:cubicBezTo>
                    <a:pt x="307" y="45"/>
                    <a:pt x="319" y="22"/>
                    <a:pt x="324" y="7"/>
                  </a:cubicBezTo>
                  <a:cubicBezTo>
                    <a:pt x="325" y="5"/>
                    <a:pt x="326" y="2"/>
                    <a:pt x="327" y="0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2" y="207"/>
                    <a:pt x="2" y="207"/>
                    <a:pt x="2" y="207"/>
                  </a:cubicBezTo>
                  <a:cubicBezTo>
                    <a:pt x="8" y="216"/>
                    <a:pt x="8" y="216"/>
                    <a:pt x="8" y="216"/>
                  </a:cubicBezTo>
                  <a:cubicBezTo>
                    <a:pt x="20" y="217"/>
                    <a:pt x="32" y="217"/>
                    <a:pt x="43" y="216"/>
                  </a:cubicBezTo>
                  <a:cubicBezTo>
                    <a:pt x="37" y="194"/>
                    <a:pt x="37" y="194"/>
                    <a:pt x="37" y="194"/>
                  </a:cubicBezTo>
                  <a:close/>
                </a:path>
              </a:pathLst>
            </a:custGeom>
            <a:solidFill>
              <a:srgbClr val="8090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388">
              <a:extLst>
                <a:ext uri="{FF2B5EF4-FFF2-40B4-BE49-F238E27FC236}">
                  <a16:creationId xmlns:a16="http://schemas.microsoft.com/office/drawing/2014/main" id="{34595A2F-E7C8-4759-877B-072C55AF5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7586" y="3700088"/>
              <a:ext cx="406993" cy="1428280"/>
            </a:xfrm>
            <a:custGeom>
              <a:avLst/>
              <a:gdLst>
                <a:gd name="T0" fmla="*/ 0 w 107"/>
                <a:gd name="T1" fmla="*/ 375 h 375"/>
                <a:gd name="T2" fmla="*/ 6 w 107"/>
                <a:gd name="T3" fmla="*/ 370 h 375"/>
                <a:gd name="T4" fmla="*/ 41 w 107"/>
                <a:gd name="T5" fmla="*/ 327 h 375"/>
                <a:gd name="T6" fmla="*/ 25 w 107"/>
                <a:gd name="T7" fmla="*/ 312 h 375"/>
                <a:gd name="T8" fmla="*/ 49 w 107"/>
                <a:gd name="T9" fmla="*/ 316 h 375"/>
                <a:gd name="T10" fmla="*/ 73 w 107"/>
                <a:gd name="T11" fmla="*/ 273 h 375"/>
                <a:gd name="T12" fmla="*/ 39 w 107"/>
                <a:gd name="T13" fmla="*/ 252 h 375"/>
                <a:gd name="T14" fmla="*/ 83 w 107"/>
                <a:gd name="T15" fmla="*/ 250 h 375"/>
                <a:gd name="T16" fmla="*/ 100 w 107"/>
                <a:gd name="T17" fmla="*/ 191 h 375"/>
                <a:gd name="T18" fmla="*/ 60 w 107"/>
                <a:gd name="T19" fmla="*/ 164 h 375"/>
                <a:gd name="T20" fmla="*/ 106 w 107"/>
                <a:gd name="T21" fmla="*/ 148 h 375"/>
                <a:gd name="T22" fmla="*/ 104 w 107"/>
                <a:gd name="T23" fmla="*/ 90 h 375"/>
                <a:gd name="T24" fmla="*/ 69 w 107"/>
                <a:gd name="T25" fmla="*/ 85 h 375"/>
                <a:gd name="T26" fmla="*/ 100 w 107"/>
                <a:gd name="T27" fmla="*/ 69 h 375"/>
                <a:gd name="T28" fmla="*/ 78 w 107"/>
                <a:gd name="T29" fmla="*/ 3 h 375"/>
                <a:gd name="T30" fmla="*/ 67 w 107"/>
                <a:gd name="T31" fmla="*/ 1 h 375"/>
                <a:gd name="T32" fmla="*/ 63 w 107"/>
                <a:gd name="T33" fmla="*/ 0 h 375"/>
                <a:gd name="T34" fmla="*/ 0 w 107"/>
                <a:gd name="T35" fmla="*/ 375 h 375"/>
                <a:gd name="T36" fmla="*/ 0 w 107"/>
                <a:gd name="T37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7" h="375">
                  <a:moveTo>
                    <a:pt x="0" y="375"/>
                  </a:moveTo>
                  <a:cubicBezTo>
                    <a:pt x="2" y="373"/>
                    <a:pt x="4" y="372"/>
                    <a:pt x="6" y="370"/>
                  </a:cubicBezTo>
                  <a:cubicBezTo>
                    <a:pt x="15" y="361"/>
                    <a:pt x="28" y="346"/>
                    <a:pt x="41" y="327"/>
                  </a:cubicBezTo>
                  <a:cubicBezTo>
                    <a:pt x="32" y="320"/>
                    <a:pt x="23" y="312"/>
                    <a:pt x="25" y="312"/>
                  </a:cubicBezTo>
                  <a:cubicBezTo>
                    <a:pt x="26" y="313"/>
                    <a:pt x="37" y="314"/>
                    <a:pt x="49" y="316"/>
                  </a:cubicBezTo>
                  <a:cubicBezTo>
                    <a:pt x="57" y="303"/>
                    <a:pt x="65" y="289"/>
                    <a:pt x="73" y="273"/>
                  </a:cubicBezTo>
                  <a:cubicBezTo>
                    <a:pt x="56" y="263"/>
                    <a:pt x="37" y="252"/>
                    <a:pt x="39" y="252"/>
                  </a:cubicBezTo>
                  <a:cubicBezTo>
                    <a:pt x="40" y="253"/>
                    <a:pt x="64" y="251"/>
                    <a:pt x="83" y="250"/>
                  </a:cubicBezTo>
                  <a:cubicBezTo>
                    <a:pt x="90" y="231"/>
                    <a:pt x="96" y="212"/>
                    <a:pt x="100" y="191"/>
                  </a:cubicBezTo>
                  <a:cubicBezTo>
                    <a:pt x="60" y="164"/>
                    <a:pt x="60" y="164"/>
                    <a:pt x="60" y="164"/>
                  </a:cubicBezTo>
                  <a:cubicBezTo>
                    <a:pt x="106" y="148"/>
                    <a:pt x="106" y="148"/>
                    <a:pt x="106" y="148"/>
                  </a:cubicBezTo>
                  <a:cubicBezTo>
                    <a:pt x="107" y="129"/>
                    <a:pt x="107" y="110"/>
                    <a:pt x="104" y="90"/>
                  </a:cubicBezTo>
                  <a:cubicBezTo>
                    <a:pt x="69" y="85"/>
                    <a:pt x="69" y="85"/>
                    <a:pt x="69" y="85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95" y="47"/>
                    <a:pt x="88" y="25"/>
                    <a:pt x="78" y="3"/>
                  </a:cubicBezTo>
                  <a:cubicBezTo>
                    <a:pt x="67" y="1"/>
                    <a:pt x="67" y="1"/>
                    <a:pt x="67" y="1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0" y="375"/>
                    <a:pt x="0" y="375"/>
                    <a:pt x="0" y="375"/>
                  </a:cubicBezTo>
                  <a:cubicBezTo>
                    <a:pt x="0" y="375"/>
                    <a:pt x="0" y="375"/>
                    <a:pt x="0" y="375"/>
                  </a:cubicBezTo>
                  <a:close/>
                </a:path>
              </a:pathLst>
            </a:custGeom>
            <a:solidFill>
              <a:srgbClr val="8090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389">
              <a:extLst>
                <a:ext uri="{FF2B5EF4-FFF2-40B4-BE49-F238E27FC236}">
                  <a16:creationId xmlns:a16="http://schemas.microsoft.com/office/drawing/2014/main" id="{B7EA8FEE-6AE7-4BE1-B98F-07C102B13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73047" y="3692481"/>
              <a:ext cx="384171" cy="1435887"/>
            </a:xfrm>
            <a:custGeom>
              <a:avLst/>
              <a:gdLst>
                <a:gd name="T0" fmla="*/ 65 w 101"/>
                <a:gd name="T1" fmla="*/ 66 h 377"/>
                <a:gd name="T2" fmla="*/ 38 w 101"/>
                <a:gd name="T3" fmla="*/ 63 h 377"/>
                <a:gd name="T4" fmla="*/ 19 w 101"/>
                <a:gd name="T5" fmla="*/ 106 h 377"/>
                <a:gd name="T6" fmla="*/ 52 w 101"/>
                <a:gd name="T7" fmla="*/ 132 h 377"/>
                <a:gd name="T8" fmla="*/ 11 w 101"/>
                <a:gd name="T9" fmla="*/ 129 h 377"/>
                <a:gd name="T10" fmla="*/ 1 w 101"/>
                <a:gd name="T11" fmla="*/ 190 h 377"/>
                <a:gd name="T12" fmla="*/ 35 w 101"/>
                <a:gd name="T13" fmla="*/ 205 h 377"/>
                <a:gd name="T14" fmla="*/ 0 w 101"/>
                <a:gd name="T15" fmla="*/ 214 h 377"/>
                <a:gd name="T16" fmla="*/ 4 w 101"/>
                <a:gd name="T17" fmla="*/ 267 h 377"/>
                <a:gd name="T18" fmla="*/ 35 w 101"/>
                <a:gd name="T19" fmla="*/ 275 h 377"/>
                <a:gd name="T20" fmla="*/ 8 w 101"/>
                <a:gd name="T21" fmla="*/ 289 h 377"/>
                <a:gd name="T22" fmla="*/ 35 w 101"/>
                <a:gd name="T23" fmla="*/ 370 h 377"/>
                <a:gd name="T24" fmla="*/ 38 w 101"/>
                <a:gd name="T25" fmla="*/ 377 h 377"/>
                <a:gd name="T26" fmla="*/ 101 w 101"/>
                <a:gd name="T27" fmla="*/ 2 h 377"/>
                <a:gd name="T28" fmla="*/ 96 w 101"/>
                <a:gd name="T29" fmla="*/ 1 h 377"/>
                <a:gd name="T30" fmla="*/ 86 w 101"/>
                <a:gd name="T31" fmla="*/ 0 h 377"/>
                <a:gd name="T32" fmla="*/ 46 w 101"/>
                <a:gd name="T33" fmla="*/ 50 h 377"/>
                <a:gd name="T34" fmla="*/ 65 w 101"/>
                <a:gd name="T35" fmla="*/ 66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1" h="377">
                  <a:moveTo>
                    <a:pt x="65" y="66"/>
                  </a:moveTo>
                  <a:cubicBezTo>
                    <a:pt x="38" y="63"/>
                    <a:pt x="38" y="63"/>
                    <a:pt x="38" y="63"/>
                  </a:cubicBezTo>
                  <a:cubicBezTo>
                    <a:pt x="30" y="77"/>
                    <a:pt x="24" y="91"/>
                    <a:pt x="19" y="106"/>
                  </a:cubicBezTo>
                  <a:cubicBezTo>
                    <a:pt x="52" y="132"/>
                    <a:pt x="52" y="132"/>
                    <a:pt x="52" y="132"/>
                  </a:cubicBezTo>
                  <a:cubicBezTo>
                    <a:pt x="11" y="129"/>
                    <a:pt x="11" y="129"/>
                    <a:pt x="11" y="129"/>
                  </a:cubicBezTo>
                  <a:cubicBezTo>
                    <a:pt x="6" y="150"/>
                    <a:pt x="2" y="170"/>
                    <a:pt x="1" y="190"/>
                  </a:cubicBezTo>
                  <a:cubicBezTo>
                    <a:pt x="35" y="205"/>
                    <a:pt x="35" y="205"/>
                    <a:pt x="35" y="205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0" y="232"/>
                    <a:pt x="2" y="250"/>
                    <a:pt x="4" y="267"/>
                  </a:cubicBezTo>
                  <a:cubicBezTo>
                    <a:pt x="35" y="275"/>
                    <a:pt x="35" y="275"/>
                    <a:pt x="35" y="275"/>
                  </a:cubicBezTo>
                  <a:cubicBezTo>
                    <a:pt x="8" y="289"/>
                    <a:pt x="8" y="289"/>
                    <a:pt x="8" y="289"/>
                  </a:cubicBezTo>
                  <a:cubicBezTo>
                    <a:pt x="15" y="325"/>
                    <a:pt x="26" y="354"/>
                    <a:pt x="35" y="370"/>
                  </a:cubicBezTo>
                  <a:cubicBezTo>
                    <a:pt x="36" y="373"/>
                    <a:pt x="37" y="375"/>
                    <a:pt x="38" y="377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96" y="1"/>
                    <a:pt x="96" y="1"/>
                    <a:pt x="96" y="1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70" y="16"/>
                    <a:pt x="57" y="33"/>
                    <a:pt x="46" y="50"/>
                  </a:cubicBezTo>
                  <a:cubicBezTo>
                    <a:pt x="65" y="66"/>
                    <a:pt x="65" y="66"/>
                    <a:pt x="65" y="66"/>
                  </a:cubicBezTo>
                  <a:close/>
                </a:path>
              </a:pathLst>
            </a:custGeom>
            <a:solidFill>
              <a:srgbClr val="6E7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390">
              <a:extLst>
                <a:ext uri="{FF2B5EF4-FFF2-40B4-BE49-F238E27FC236}">
                  <a16:creationId xmlns:a16="http://schemas.microsoft.com/office/drawing/2014/main" id="{5DEEC8EF-0E5F-4424-A5C8-29CD6A16DD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70838" y="2279416"/>
              <a:ext cx="384171" cy="1424476"/>
            </a:xfrm>
            <a:custGeom>
              <a:avLst/>
              <a:gdLst>
                <a:gd name="T0" fmla="*/ 101 w 101"/>
                <a:gd name="T1" fmla="*/ 0 h 374"/>
                <a:gd name="T2" fmla="*/ 96 w 101"/>
                <a:gd name="T3" fmla="*/ 6 h 374"/>
                <a:gd name="T4" fmla="*/ 72 w 101"/>
                <a:gd name="T5" fmla="*/ 34 h 374"/>
                <a:gd name="T6" fmla="*/ 85 w 101"/>
                <a:gd name="T7" fmla="*/ 48 h 374"/>
                <a:gd name="T8" fmla="*/ 64 w 101"/>
                <a:gd name="T9" fmla="*/ 45 h 374"/>
                <a:gd name="T10" fmla="*/ 34 w 101"/>
                <a:gd name="T11" fmla="*/ 97 h 374"/>
                <a:gd name="T12" fmla="*/ 65 w 101"/>
                <a:gd name="T13" fmla="*/ 121 h 374"/>
                <a:gd name="T14" fmla="*/ 25 w 101"/>
                <a:gd name="T15" fmla="*/ 119 h 374"/>
                <a:gd name="T16" fmla="*/ 7 w 101"/>
                <a:gd name="T17" fmla="*/ 178 h 374"/>
                <a:gd name="T18" fmla="*/ 48 w 101"/>
                <a:gd name="T19" fmla="*/ 195 h 374"/>
                <a:gd name="T20" fmla="*/ 3 w 101"/>
                <a:gd name="T21" fmla="*/ 202 h 374"/>
                <a:gd name="T22" fmla="*/ 2 w 101"/>
                <a:gd name="T23" fmla="*/ 269 h 374"/>
                <a:gd name="T24" fmla="*/ 45 w 101"/>
                <a:gd name="T25" fmla="*/ 282 h 374"/>
                <a:gd name="T26" fmla="*/ 8 w 101"/>
                <a:gd name="T27" fmla="*/ 306 h 374"/>
                <a:gd name="T28" fmla="*/ 33 w 101"/>
                <a:gd name="T29" fmla="*/ 372 h 374"/>
                <a:gd name="T30" fmla="*/ 43 w 101"/>
                <a:gd name="T31" fmla="*/ 374 h 374"/>
                <a:gd name="T32" fmla="*/ 48 w 101"/>
                <a:gd name="T33" fmla="*/ 374 h 374"/>
                <a:gd name="T34" fmla="*/ 101 w 101"/>
                <a:gd name="T35" fmla="*/ 0 h 374"/>
                <a:gd name="T36" fmla="*/ 101 w 101"/>
                <a:gd name="T3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1" h="374">
                  <a:moveTo>
                    <a:pt x="101" y="0"/>
                  </a:moveTo>
                  <a:cubicBezTo>
                    <a:pt x="100" y="2"/>
                    <a:pt x="98" y="4"/>
                    <a:pt x="96" y="6"/>
                  </a:cubicBezTo>
                  <a:cubicBezTo>
                    <a:pt x="89" y="12"/>
                    <a:pt x="81" y="22"/>
                    <a:pt x="72" y="34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64" y="45"/>
                    <a:pt x="64" y="45"/>
                    <a:pt x="64" y="45"/>
                  </a:cubicBezTo>
                  <a:cubicBezTo>
                    <a:pt x="54" y="59"/>
                    <a:pt x="44" y="77"/>
                    <a:pt x="34" y="97"/>
                  </a:cubicBezTo>
                  <a:cubicBezTo>
                    <a:pt x="65" y="121"/>
                    <a:pt x="65" y="121"/>
                    <a:pt x="65" y="121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17" y="137"/>
                    <a:pt x="11" y="157"/>
                    <a:pt x="7" y="178"/>
                  </a:cubicBezTo>
                  <a:cubicBezTo>
                    <a:pt x="48" y="195"/>
                    <a:pt x="48" y="195"/>
                    <a:pt x="48" y="195"/>
                  </a:cubicBezTo>
                  <a:cubicBezTo>
                    <a:pt x="3" y="202"/>
                    <a:pt x="3" y="202"/>
                    <a:pt x="3" y="202"/>
                  </a:cubicBezTo>
                  <a:cubicBezTo>
                    <a:pt x="0" y="223"/>
                    <a:pt x="0" y="246"/>
                    <a:pt x="2" y="269"/>
                  </a:cubicBezTo>
                  <a:cubicBezTo>
                    <a:pt x="45" y="282"/>
                    <a:pt x="45" y="282"/>
                    <a:pt x="45" y="282"/>
                  </a:cubicBezTo>
                  <a:cubicBezTo>
                    <a:pt x="8" y="306"/>
                    <a:pt x="8" y="306"/>
                    <a:pt x="8" y="306"/>
                  </a:cubicBezTo>
                  <a:cubicBezTo>
                    <a:pt x="14" y="328"/>
                    <a:pt x="21" y="350"/>
                    <a:pt x="33" y="372"/>
                  </a:cubicBezTo>
                  <a:cubicBezTo>
                    <a:pt x="43" y="374"/>
                    <a:pt x="43" y="374"/>
                    <a:pt x="43" y="374"/>
                  </a:cubicBezTo>
                  <a:cubicBezTo>
                    <a:pt x="48" y="374"/>
                    <a:pt x="48" y="374"/>
                    <a:pt x="48" y="37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01" y="0"/>
                    <a:pt x="101" y="0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391">
              <a:extLst>
                <a:ext uri="{FF2B5EF4-FFF2-40B4-BE49-F238E27FC236}">
                  <a16:creationId xmlns:a16="http://schemas.microsoft.com/office/drawing/2014/main" id="{30D7A5A2-2C0F-4793-9424-C942ED8B4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3414" y="2279416"/>
              <a:ext cx="361348" cy="1435887"/>
            </a:xfrm>
            <a:custGeom>
              <a:avLst/>
              <a:gdLst>
                <a:gd name="T0" fmla="*/ 26 w 95"/>
                <a:gd name="T1" fmla="*/ 308 h 377"/>
                <a:gd name="T2" fmla="*/ 61 w 95"/>
                <a:gd name="T3" fmla="*/ 311 h 377"/>
                <a:gd name="T4" fmla="*/ 83 w 95"/>
                <a:gd name="T5" fmla="*/ 257 h 377"/>
                <a:gd name="T6" fmla="*/ 54 w 95"/>
                <a:gd name="T7" fmla="*/ 237 h 377"/>
                <a:gd name="T8" fmla="*/ 88 w 95"/>
                <a:gd name="T9" fmla="*/ 235 h 377"/>
                <a:gd name="T10" fmla="*/ 95 w 95"/>
                <a:gd name="T11" fmla="*/ 175 h 377"/>
                <a:gd name="T12" fmla="*/ 59 w 95"/>
                <a:gd name="T13" fmla="*/ 161 h 377"/>
                <a:gd name="T14" fmla="*/ 95 w 95"/>
                <a:gd name="T15" fmla="*/ 155 h 377"/>
                <a:gd name="T16" fmla="*/ 86 w 95"/>
                <a:gd name="T17" fmla="*/ 91 h 377"/>
                <a:gd name="T18" fmla="*/ 56 w 95"/>
                <a:gd name="T19" fmla="*/ 84 h 377"/>
                <a:gd name="T20" fmla="*/ 81 w 95"/>
                <a:gd name="T21" fmla="*/ 70 h 377"/>
                <a:gd name="T22" fmla="*/ 57 w 95"/>
                <a:gd name="T23" fmla="*/ 7 h 377"/>
                <a:gd name="T24" fmla="*/ 53 w 95"/>
                <a:gd name="T25" fmla="*/ 0 h 377"/>
                <a:gd name="T26" fmla="*/ 0 w 95"/>
                <a:gd name="T27" fmla="*/ 374 h 377"/>
                <a:gd name="T28" fmla="*/ 4 w 95"/>
                <a:gd name="T29" fmla="*/ 375 h 377"/>
                <a:gd name="T30" fmla="*/ 15 w 95"/>
                <a:gd name="T31" fmla="*/ 377 h 377"/>
                <a:gd name="T32" fmla="*/ 50 w 95"/>
                <a:gd name="T33" fmla="*/ 331 h 377"/>
                <a:gd name="T34" fmla="*/ 26 w 95"/>
                <a:gd name="T35" fmla="*/ 30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5" h="377">
                  <a:moveTo>
                    <a:pt x="26" y="308"/>
                  </a:moveTo>
                  <a:cubicBezTo>
                    <a:pt x="61" y="311"/>
                    <a:pt x="61" y="311"/>
                    <a:pt x="61" y="311"/>
                  </a:cubicBezTo>
                  <a:cubicBezTo>
                    <a:pt x="70" y="293"/>
                    <a:pt x="77" y="275"/>
                    <a:pt x="83" y="257"/>
                  </a:cubicBezTo>
                  <a:cubicBezTo>
                    <a:pt x="54" y="237"/>
                    <a:pt x="54" y="237"/>
                    <a:pt x="54" y="237"/>
                  </a:cubicBezTo>
                  <a:cubicBezTo>
                    <a:pt x="88" y="235"/>
                    <a:pt x="88" y="235"/>
                    <a:pt x="88" y="235"/>
                  </a:cubicBezTo>
                  <a:cubicBezTo>
                    <a:pt x="92" y="215"/>
                    <a:pt x="94" y="195"/>
                    <a:pt x="95" y="175"/>
                  </a:cubicBezTo>
                  <a:cubicBezTo>
                    <a:pt x="59" y="161"/>
                    <a:pt x="59" y="161"/>
                    <a:pt x="59" y="161"/>
                  </a:cubicBezTo>
                  <a:cubicBezTo>
                    <a:pt x="95" y="155"/>
                    <a:pt x="95" y="155"/>
                    <a:pt x="95" y="155"/>
                  </a:cubicBezTo>
                  <a:cubicBezTo>
                    <a:pt x="94" y="132"/>
                    <a:pt x="91" y="110"/>
                    <a:pt x="86" y="91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81" y="70"/>
                    <a:pt x="81" y="70"/>
                    <a:pt x="81" y="70"/>
                  </a:cubicBezTo>
                  <a:cubicBezTo>
                    <a:pt x="74" y="42"/>
                    <a:pt x="64" y="20"/>
                    <a:pt x="57" y="7"/>
                  </a:cubicBezTo>
                  <a:cubicBezTo>
                    <a:pt x="56" y="4"/>
                    <a:pt x="54" y="2"/>
                    <a:pt x="53" y="0"/>
                  </a:cubicBezTo>
                  <a:cubicBezTo>
                    <a:pt x="0" y="374"/>
                    <a:pt x="0" y="374"/>
                    <a:pt x="0" y="374"/>
                  </a:cubicBezTo>
                  <a:cubicBezTo>
                    <a:pt x="4" y="375"/>
                    <a:pt x="4" y="375"/>
                    <a:pt x="4" y="375"/>
                  </a:cubicBezTo>
                  <a:cubicBezTo>
                    <a:pt x="15" y="377"/>
                    <a:pt x="15" y="377"/>
                    <a:pt x="15" y="377"/>
                  </a:cubicBezTo>
                  <a:cubicBezTo>
                    <a:pt x="28" y="362"/>
                    <a:pt x="40" y="346"/>
                    <a:pt x="50" y="331"/>
                  </a:cubicBezTo>
                  <a:cubicBezTo>
                    <a:pt x="26" y="308"/>
                    <a:pt x="26" y="308"/>
                    <a:pt x="26" y="308"/>
                  </a:cubicBezTo>
                  <a:close/>
                </a:path>
              </a:pathLst>
            </a:custGeom>
            <a:solidFill>
              <a:srgbClr val="8EA6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4" name="Group 493">
            <a:extLst>
              <a:ext uri="{FF2B5EF4-FFF2-40B4-BE49-F238E27FC236}">
                <a16:creationId xmlns:a16="http://schemas.microsoft.com/office/drawing/2014/main" id="{8B538307-D5A6-461C-B4C0-C70BBF05CBE6}"/>
              </a:ext>
            </a:extLst>
          </p:cNvPr>
          <p:cNvGrpSpPr/>
          <p:nvPr/>
        </p:nvGrpSpPr>
        <p:grpSpPr>
          <a:xfrm>
            <a:off x="5463337" y="4258881"/>
            <a:ext cx="1114476" cy="1028894"/>
            <a:chOff x="7075445" y="4626282"/>
            <a:chExt cx="1114476" cy="1028894"/>
          </a:xfrm>
        </p:grpSpPr>
        <p:sp>
          <p:nvSpPr>
            <p:cNvPr id="244" name="Freeform 39">
              <a:extLst>
                <a:ext uri="{FF2B5EF4-FFF2-40B4-BE49-F238E27FC236}">
                  <a16:creationId xmlns:a16="http://schemas.microsoft.com/office/drawing/2014/main" id="{A457253B-9F83-4C44-A24C-EE38C0B61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4891" y="4626282"/>
              <a:ext cx="41841" cy="38036"/>
            </a:xfrm>
            <a:custGeom>
              <a:avLst/>
              <a:gdLst>
                <a:gd name="T0" fmla="*/ 1 w 11"/>
                <a:gd name="T1" fmla="*/ 4 h 10"/>
                <a:gd name="T2" fmla="*/ 6 w 11"/>
                <a:gd name="T3" fmla="*/ 1 h 10"/>
                <a:gd name="T4" fmla="*/ 10 w 11"/>
                <a:gd name="T5" fmla="*/ 6 h 10"/>
                <a:gd name="T6" fmla="*/ 4 w 11"/>
                <a:gd name="T7" fmla="*/ 10 h 10"/>
                <a:gd name="T8" fmla="*/ 1 w 11"/>
                <a:gd name="T9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1" y="4"/>
                  </a:moveTo>
                  <a:cubicBezTo>
                    <a:pt x="1" y="2"/>
                    <a:pt x="4" y="0"/>
                    <a:pt x="6" y="1"/>
                  </a:cubicBezTo>
                  <a:cubicBezTo>
                    <a:pt x="9" y="1"/>
                    <a:pt x="11" y="4"/>
                    <a:pt x="10" y="6"/>
                  </a:cubicBezTo>
                  <a:cubicBezTo>
                    <a:pt x="9" y="9"/>
                    <a:pt x="7" y="10"/>
                    <a:pt x="4" y="10"/>
                  </a:cubicBezTo>
                  <a:cubicBezTo>
                    <a:pt x="2" y="9"/>
                    <a:pt x="0" y="7"/>
                    <a:pt x="1" y="4"/>
                  </a:cubicBezTo>
                  <a:close/>
                </a:path>
              </a:pathLst>
            </a:cu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40">
              <a:extLst>
                <a:ext uri="{FF2B5EF4-FFF2-40B4-BE49-F238E27FC236}">
                  <a16:creationId xmlns:a16="http://schemas.microsoft.com/office/drawing/2014/main" id="{87013DC7-4C1B-4363-9717-5EB72309B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48205" y="5067508"/>
              <a:ext cx="60858" cy="60858"/>
            </a:xfrm>
            <a:custGeom>
              <a:avLst/>
              <a:gdLst>
                <a:gd name="T0" fmla="*/ 1 w 16"/>
                <a:gd name="T1" fmla="*/ 7 h 16"/>
                <a:gd name="T2" fmla="*/ 10 w 16"/>
                <a:gd name="T3" fmla="*/ 1 h 16"/>
                <a:gd name="T4" fmla="*/ 15 w 16"/>
                <a:gd name="T5" fmla="*/ 10 h 16"/>
                <a:gd name="T6" fmla="*/ 6 w 16"/>
                <a:gd name="T7" fmla="*/ 15 h 16"/>
                <a:gd name="T8" fmla="*/ 1 w 16"/>
                <a:gd name="T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" y="7"/>
                  </a:moveTo>
                  <a:cubicBezTo>
                    <a:pt x="2" y="3"/>
                    <a:pt x="6" y="0"/>
                    <a:pt x="10" y="1"/>
                  </a:cubicBezTo>
                  <a:cubicBezTo>
                    <a:pt x="14" y="2"/>
                    <a:pt x="16" y="6"/>
                    <a:pt x="15" y="10"/>
                  </a:cubicBezTo>
                  <a:cubicBezTo>
                    <a:pt x="14" y="14"/>
                    <a:pt x="10" y="16"/>
                    <a:pt x="6" y="15"/>
                  </a:cubicBezTo>
                  <a:cubicBezTo>
                    <a:pt x="3" y="14"/>
                    <a:pt x="0" y="10"/>
                    <a:pt x="1" y="7"/>
                  </a:cubicBezTo>
                  <a:close/>
                </a:path>
              </a:pathLst>
            </a:cu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392">
              <a:extLst>
                <a:ext uri="{FF2B5EF4-FFF2-40B4-BE49-F238E27FC236}">
                  <a16:creationId xmlns:a16="http://schemas.microsoft.com/office/drawing/2014/main" id="{E4487FB4-A1C6-4CCE-8C22-D6B4A7464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5445" y="5048490"/>
              <a:ext cx="368956" cy="606686"/>
            </a:xfrm>
            <a:custGeom>
              <a:avLst/>
              <a:gdLst>
                <a:gd name="T0" fmla="*/ 59 w 97"/>
                <a:gd name="T1" fmla="*/ 159 h 159"/>
                <a:gd name="T2" fmla="*/ 40 w 97"/>
                <a:gd name="T3" fmla="*/ 145 h 159"/>
                <a:gd name="T4" fmla="*/ 3 w 97"/>
                <a:gd name="T5" fmla="*/ 36 h 159"/>
                <a:gd name="T6" fmla="*/ 16 w 97"/>
                <a:gd name="T7" fmla="*/ 11 h 159"/>
                <a:gd name="T8" fmla="*/ 47 w 97"/>
                <a:gd name="T9" fmla="*/ 0 h 159"/>
                <a:gd name="T10" fmla="*/ 35 w 97"/>
                <a:gd name="T11" fmla="*/ 26 h 159"/>
                <a:gd name="T12" fmla="*/ 71 w 97"/>
                <a:gd name="T13" fmla="*/ 134 h 159"/>
                <a:gd name="T14" fmla="*/ 90 w 97"/>
                <a:gd name="T15" fmla="*/ 148 h 159"/>
                <a:gd name="T16" fmla="*/ 97 w 97"/>
                <a:gd name="T17" fmla="*/ 147 h 159"/>
                <a:gd name="T18" fmla="*/ 65 w 97"/>
                <a:gd name="T19" fmla="*/ 158 h 159"/>
                <a:gd name="T20" fmla="*/ 59 w 97"/>
                <a:gd name="T21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7" h="159">
                  <a:moveTo>
                    <a:pt x="59" y="159"/>
                  </a:moveTo>
                  <a:cubicBezTo>
                    <a:pt x="51" y="159"/>
                    <a:pt x="43" y="153"/>
                    <a:pt x="40" y="145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0" y="26"/>
                    <a:pt x="6" y="14"/>
                    <a:pt x="16" y="11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7" y="4"/>
                    <a:pt x="31" y="15"/>
                    <a:pt x="35" y="26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74" y="143"/>
                    <a:pt x="82" y="148"/>
                    <a:pt x="90" y="148"/>
                  </a:cubicBezTo>
                  <a:cubicBezTo>
                    <a:pt x="92" y="148"/>
                    <a:pt x="94" y="148"/>
                    <a:pt x="97" y="147"/>
                  </a:cubicBezTo>
                  <a:cubicBezTo>
                    <a:pt x="65" y="158"/>
                    <a:pt x="65" y="158"/>
                    <a:pt x="65" y="158"/>
                  </a:cubicBezTo>
                  <a:cubicBezTo>
                    <a:pt x="63" y="158"/>
                    <a:pt x="61" y="159"/>
                    <a:pt x="59" y="159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393">
              <a:extLst>
                <a:ext uri="{FF2B5EF4-FFF2-40B4-BE49-F238E27FC236}">
                  <a16:creationId xmlns:a16="http://schemas.microsoft.com/office/drawing/2014/main" id="{600D4D27-FC2C-437C-9BF0-FEB8B539F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3481" y="4797448"/>
              <a:ext cx="1076440" cy="827299"/>
            </a:xfrm>
            <a:custGeom>
              <a:avLst/>
              <a:gdLst>
                <a:gd name="T0" fmla="*/ 246 w 283"/>
                <a:gd name="T1" fmla="*/ 155 h 217"/>
                <a:gd name="T2" fmla="*/ 86 w 283"/>
                <a:gd name="T3" fmla="*/ 209 h 217"/>
                <a:gd name="T4" fmla="*/ 28 w 283"/>
                <a:gd name="T5" fmla="*/ 180 h 217"/>
                <a:gd name="T6" fmla="*/ 8 w 283"/>
                <a:gd name="T7" fmla="*/ 121 h 217"/>
                <a:gd name="T8" fmla="*/ 37 w 283"/>
                <a:gd name="T9" fmla="*/ 62 h 217"/>
                <a:gd name="T10" fmla="*/ 197 w 283"/>
                <a:gd name="T11" fmla="*/ 9 h 217"/>
                <a:gd name="T12" fmla="*/ 255 w 283"/>
                <a:gd name="T13" fmla="*/ 38 h 217"/>
                <a:gd name="T14" fmla="*/ 275 w 283"/>
                <a:gd name="T15" fmla="*/ 97 h 217"/>
                <a:gd name="T16" fmla="*/ 246 w 283"/>
                <a:gd name="T17" fmla="*/ 15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" h="217">
                  <a:moveTo>
                    <a:pt x="246" y="155"/>
                  </a:moveTo>
                  <a:cubicBezTo>
                    <a:pt x="86" y="209"/>
                    <a:pt x="86" y="209"/>
                    <a:pt x="86" y="209"/>
                  </a:cubicBezTo>
                  <a:cubicBezTo>
                    <a:pt x="62" y="217"/>
                    <a:pt x="36" y="204"/>
                    <a:pt x="28" y="18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0" y="97"/>
                    <a:pt x="13" y="70"/>
                    <a:pt x="37" y="62"/>
                  </a:cubicBezTo>
                  <a:cubicBezTo>
                    <a:pt x="197" y="9"/>
                    <a:pt x="197" y="9"/>
                    <a:pt x="197" y="9"/>
                  </a:cubicBezTo>
                  <a:cubicBezTo>
                    <a:pt x="221" y="0"/>
                    <a:pt x="247" y="13"/>
                    <a:pt x="255" y="38"/>
                  </a:cubicBezTo>
                  <a:cubicBezTo>
                    <a:pt x="275" y="97"/>
                    <a:pt x="275" y="97"/>
                    <a:pt x="275" y="97"/>
                  </a:cubicBezTo>
                  <a:cubicBezTo>
                    <a:pt x="283" y="121"/>
                    <a:pt x="270" y="147"/>
                    <a:pt x="246" y="155"/>
                  </a:cubicBezTo>
                  <a:close/>
                </a:path>
              </a:pathLst>
            </a:custGeom>
            <a:solidFill>
              <a:srgbClr val="5A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394">
              <a:extLst>
                <a:ext uri="{FF2B5EF4-FFF2-40B4-BE49-F238E27FC236}">
                  <a16:creationId xmlns:a16="http://schemas.microsoft.com/office/drawing/2014/main" id="{8CD2F0CF-880B-462A-A7DB-8D2B0AC35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4892" y="4888736"/>
              <a:ext cx="1065029" cy="682760"/>
            </a:xfrm>
            <a:custGeom>
              <a:avLst/>
              <a:gdLst>
                <a:gd name="T0" fmla="*/ 66 w 560"/>
                <a:gd name="T1" fmla="*/ 359 h 359"/>
                <a:gd name="T2" fmla="*/ 560 w 560"/>
                <a:gd name="T3" fmla="*/ 192 h 359"/>
                <a:gd name="T4" fmla="*/ 496 w 560"/>
                <a:gd name="T5" fmla="*/ 0 h 359"/>
                <a:gd name="T6" fmla="*/ 0 w 560"/>
                <a:gd name="T7" fmla="*/ 166 h 359"/>
                <a:gd name="T8" fmla="*/ 66 w 560"/>
                <a:gd name="T9" fmla="*/ 359 h 359"/>
                <a:gd name="T10" fmla="*/ 66 w 560"/>
                <a:gd name="T11" fmla="*/ 359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0" h="359">
                  <a:moveTo>
                    <a:pt x="66" y="359"/>
                  </a:moveTo>
                  <a:lnTo>
                    <a:pt x="560" y="192"/>
                  </a:lnTo>
                  <a:lnTo>
                    <a:pt x="496" y="0"/>
                  </a:lnTo>
                  <a:lnTo>
                    <a:pt x="0" y="166"/>
                  </a:lnTo>
                  <a:lnTo>
                    <a:pt x="66" y="359"/>
                  </a:lnTo>
                  <a:lnTo>
                    <a:pt x="66" y="359"/>
                  </a:lnTo>
                  <a:close/>
                </a:path>
              </a:pathLst>
            </a:custGeom>
            <a:solidFill>
              <a:srgbClr val="F0C4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395">
              <a:extLst>
                <a:ext uri="{FF2B5EF4-FFF2-40B4-BE49-F238E27FC236}">
                  <a16:creationId xmlns:a16="http://schemas.microsoft.com/office/drawing/2014/main" id="{5535D15B-853E-42E5-AA4F-7863A5ECF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2254" y="4888736"/>
              <a:ext cx="692268" cy="697975"/>
            </a:xfrm>
            <a:custGeom>
              <a:avLst/>
              <a:gdLst>
                <a:gd name="T0" fmla="*/ 168 w 182"/>
                <a:gd name="T1" fmla="*/ 65 h 183"/>
                <a:gd name="T2" fmla="*/ 117 w 182"/>
                <a:gd name="T3" fmla="*/ 168 h 183"/>
                <a:gd name="T4" fmla="*/ 14 w 182"/>
                <a:gd name="T5" fmla="*/ 117 h 183"/>
                <a:gd name="T6" fmla="*/ 65 w 182"/>
                <a:gd name="T7" fmla="*/ 14 h 183"/>
                <a:gd name="T8" fmla="*/ 168 w 182"/>
                <a:gd name="T9" fmla="*/ 6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" h="183">
                  <a:moveTo>
                    <a:pt x="168" y="65"/>
                  </a:moveTo>
                  <a:cubicBezTo>
                    <a:pt x="182" y="108"/>
                    <a:pt x="159" y="154"/>
                    <a:pt x="117" y="168"/>
                  </a:cubicBezTo>
                  <a:cubicBezTo>
                    <a:pt x="74" y="183"/>
                    <a:pt x="28" y="160"/>
                    <a:pt x="14" y="117"/>
                  </a:cubicBezTo>
                  <a:cubicBezTo>
                    <a:pt x="0" y="75"/>
                    <a:pt x="22" y="29"/>
                    <a:pt x="65" y="14"/>
                  </a:cubicBezTo>
                  <a:cubicBezTo>
                    <a:pt x="107" y="0"/>
                    <a:pt x="153" y="23"/>
                    <a:pt x="168" y="65"/>
                  </a:cubicBezTo>
                  <a:close/>
                </a:path>
              </a:pathLst>
            </a:custGeom>
            <a:solidFill>
              <a:srgbClr val="F89B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396">
              <a:extLst>
                <a:ext uri="{FF2B5EF4-FFF2-40B4-BE49-F238E27FC236}">
                  <a16:creationId xmlns:a16="http://schemas.microsoft.com/office/drawing/2014/main" id="{0C769286-37AB-4C06-BB2E-46D01582C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899" y="4938183"/>
              <a:ext cx="597177" cy="599079"/>
            </a:xfrm>
            <a:custGeom>
              <a:avLst/>
              <a:gdLst>
                <a:gd name="T0" fmla="*/ 145 w 157"/>
                <a:gd name="T1" fmla="*/ 56 h 157"/>
                <a:gd name="T2" fmla="*/ 101 w 157"/>
                <a:gd name="T3" fmla="*/ 144 h 157"/>
                <a:gd name="T4" fmla="*/ 13 w 157"/>
                <a:gd name="T5" fmla="*/ 101 h 157"/>
                <a:gd name="T6" fmla="*/ 57 w 157"/>
                <a:gd name="T7" fmla="*/ 12 h 157"/>
                <a:gd name="T8" fmla="*/ 145 w 157"/>
                <a:gd name="T9" fmla="*/ 5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57">
                  <a:moveTo>
                    <a:pt x="145" y="56"/>
                  </a:moveTo>
                  <a:cubicBezTo>
                    <a:pt x="157" y="93"/>
                    <a:pt x="138" y="132"/>
                    <a:pt x="101" y="144"/>
                  </a:cubicBezTo>
                  <a:cubicBezTo>
                    <a:pt x="64" y="157"/>
                    <a:pt x="25" y="137"/>
                    <a:pt x="13" y="101"/>
                  </a:cubicBezTo>
                  <a:cubicBezTo>
                    <a:pt x="0" y="64"/>
                    <a:pt x="20" y="24"/>
                    <a:pt x="57" y="12"/>
                  </a:cubicBezTo>
                  <a:cubicBezTo>
                    <a:pt x="93" y="0"/>
                    <a:pt x="133" y="20"/>
                    <a:pt x="145" y="56"/>
                  </a:cubicBezTo>
                  <a:close/>
                </a:path>
              </a:pathLst>
            </a:custGeom>
            <a:solidFill>
              <a:srgbClr val="5A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397">
              <a:extLst>
                <a:ext uri="{FF2B5EF4-FFF2-40B4-BE49-F238E27FC236}">
                  <a16:creationId xmlns:a16="http://schemas.microsoft.com/office/drawing/2014/main" id="{61591FB7-AD05-4D81-8314-D75EADA4B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1886" y="4938183"/>
              <a:ext cx="403189" cy="557239"/>
            </a:xfrm>
            <a:custGeom>
              <a:avLst/>
              <a:gdLst>
                <a:gd name="T0" fmla="*/ 6 w 106"/>
                <a:gd name="T1" fmla="*/ 12 h 146"/>
                <a:gd name="T2" fmla="*/ 0 w 106"/>
                <a:gd name="T3" fmla="*/ 14 h 146"/>
                <a:gd name="T4" fmla="*/ 83 w 106"/>
                <a:gd name="T5" fmla="*/ 60 h 146"/>
                <a:gd name="T6" fmla="*/ 45 w 106"/>
                <a:gd name="T7" fmla="*/ 146 h 146"/>
                <a:gd name="T8" fmla="*/ 50 w 106"/>
                <a:gd name="T9" fmla="*/ 144 h 146"/>
                <a:gd name="T10" fmla="*/ 94 w 106"/>
                <a:gd name="T11" fmla="*/ 56 h 146"/>
                <a:gd name="T12" fmla="*/ 6 w 106"/>
                <a:gd name="T13" fmla="*/ 12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" h="146">
                  <a:moveTo>
                    <a:pt x="6" y="12"/>
                  </a:moveTo>
                  <a:cubicBezTo>
                    <a:pt x="4" y="13"/>
                    <a:pt x="2" y="13"/>
                    <a:pt x="0" y="14"/>
                  </a:cubicBezTo>
                  <a:cubicBezTo>
                    <a:pt x="35" y="6"/>
                    <a:pt x="71" y="25"/>
                    <a:pt x="83" y="60"/>
                  </a:cubicBezTo>
                  <a:cubicBezTo>
                    <a:pt x="95" y="94"/>
                    <a:pt x="78" y="132"/>
                    <a:pt x="45" y="146"/>
                  </a:cubicBezTo>
                  <a:cubicBezTo>
                    <a:pt x="46" y="146"/>
                    <a:pt x="48" y="145"/>
                    <a:pt x="50" y="144"/>
                  </a:cubicBezTo>
                  <a:cubicBezTo>
                    <a:pt x="87" y="132"/>
                    <a:pt x="106" y="93"/>
                    <a:pt x="94" y="56"/>
                  </a:cubicBezTo>
                  <a:cubicBezTo>
                    <a:pt x="82" y="20"/>
                    <a:pt x="42" y="0"/>
                    <a:pt x="6" y="12"/>
                  </a:cubicBezTo>
                  <a:close/>
                </a:path>
              </a:pathLst>
            </a:custGeom>
            <a:solidFill>
              <a:srgbClr val="493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398">
              <a:extLst>
                <a:ext uri="{FF2B5EF4-FFF2-40B4-BE49-F238E27FC236}">
                  <a16:creationId xmlns:a16="http://schemas.microsoft.com/office/drawing/2014/main" id="{EF7FFFE7-C2C9-43EF-8583-66A2FA11ED0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48205" y="5044686"/>
              <a:ext cx="380367" cy="380367"/>
            </a:xfrm>
            <a:custGeom>
              <a:avLst/>
              <a:gdLst>
                <a:gd name="T0" fmla="*/ 92 w 100"/>
                <a:gd name="T1" fmla="*/ 36 h 100"/>
                <a:gd name="T2" fmla="*/ 64 w 100"/>
                <a:gd name="T3" fmla="*/ 92 h 100"/>
                <a:gd name="T4" fmla="*/ 8 w 100"/>
                <a:gd name="T5" fmla="*/ 64 h 100"/>
                <a:gd name="T6" fmla="*/ 36 w 100"/>
                <a:gd name="T7" fmla="*/ 8 h 100"/>
                <a:gd name="T8" fmla="*/ 92 w 100"/>
                <a:gd name="T9" fmla="*/ 3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100">
                  <a:moveTo>
                    <a:pt x="92" y="36"/>
                  </a:moveTo>
                  <a:cubicBezTo>
                    <a:pt x="100" y="59"/>
                    <a:pt x="87" y="85"/>
                    <a:pt x="64" y="92"/>
                  </a:cubicBezTo>
                  <a:cubicBezTo>
                    <a:pt x="41" y="100"/>
                    <a:pt x="16" y="88"/>
                    <a:pt x="8" y="64"/>
                  </a:cubicBezTo>
                  <a:cubicBezTo>
                    <a:pt x="0" y="41"/>
                    <a:pt x="12" y="16"/>
                    <a:pt x="36" y="8"/>
                  </a:cubicBezTo>
                  <a:cubicBezTo>
                    <a:pt x="59" y="0"/>
                    <a:pt x="84" y="13"/>
                    <a:pt x="92" y="36"/>
                  </a:cubicBezTo>
                  <a:close/>
                </a:path>
              </a:pathLst>
            </a:custGeom>
            <a:solidFill>
              <a:srgbClr val="7F6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399">
              <a:extLst>
                <a:ext uri="{FF2B5EF4-FFF2-40B4-BE49-F238E27FC236}">
                  <a16:creationId xmlns:a16="http://schemas.microsoft.com/office/drawing/2014/main" id="{4D284868-218A-4C2A-87F5-808B34A0439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3297" y="5143582"/>
              <a:ext cx="186380" cy="186380"/>
            </a:xfrm>
            <a:custGeom>
              <a:avLst/>
              <a:gdLst>
                <a:gd name="T0" fmla="*/ 45 w 49"/>
                <a:gd name="T1" fmla="*/ 17 h 49"/>
                <a:gd name="T2" fmla="*/ 32 w 49"/>
                <a:gd name="T3" fmla="*/ 45 h 49"/>
                <a:gd name="T4" fmla="*/ 4 w 49"/>
                <a:gd name="T5" fmla="*/ 31 h 49"/>
                <a:gd name="T6" fmla="*/ 18 w 49"/>
                <a:gd name="T7" fmla="*/ 4 h 49"/>
                <a:gd name="T8" fmla="*/ 45 w 49"/>
                <a:gd name="T9" fmla="*/ 1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45" y="17"/>
                  </a:moveTo>
                  <a:cubicBezTo>
                    <a:pt x="49" y="29"/>
                    <a:pt x="43" y="41"/>
                    <a:pt x="32" y="45"/>
                  </a:cubicBezTo>
                  <a:cubicBezTo>
                    <a:pt x="20" y="49"/>
                    <a:pt x="8" y="43"/>
                    <a:pt x="4" y="31"/>
                  </a:cubicBezTo>
                  <a:cubicBezTo>
                    <a:pt x="0" y="20"/>
                    <a:pt x="6" y="8"/>
                    <a:pt x="18" y="4"/>
                  </a:cubicBezTo>
                  <a:cubicBezTo>
                    <a:pt x="29" y="0"/>
                    <a:pt x="42" y="6"/>
                    <a:pt x="45" y="17"/>
                  </a:cubicBezTo>
                  <a:close/>
                </a:path>
              </a:pathLst>
            </a:custGeom>
            <a:solidFill>
              <a:srgbClr val="8F7A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400">
              <a:extLst>
                <a:ext uri="{FF2B5EF4-FFF2-40B4-BE49-F238E27FC236}">
                  <a16:creationId xmlns:a16="http://schemas.microsoft.com/office/drawing/2014/main" id="{CB8E2C48-327B-48A5-B264-7DD16BFB4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0965" y="4827876"/>
              <a:ext cx="159754" cy="98896"/>
            </a:xfrm>
            <a:custGeom>
              <a:avLst/>
              <a:gdLst>
                <a:gd name="T0" fmla="*/ 36 w 42"/>
                <a:gd name="T1" fmla="*/ 16 h 26"/>
                <a:gd name="T2" fmla="*/ 11 w 42"/>
                <a:gd name="T3" fmla="*/ 24 h 26"/>
                <a:gd name="T4" fmla="*/ 1 w 42"/>
                <a:gd name="T5" fmla="*/ 20 h 26"/>
                <a:gd name="T6" fmla="*/ 6 w 42"/>
                <a:gd name="T7" fmla="*/ 10 h 26"/>
                <a:gd name="T8" fmla="*/ 31 w 42"/>
                <a:gd name="T9" fmla="*/ 2 h 26"/>
                <a:gd name="T10" fmla="*/ 40 w 42"/>
                <a:gd name="T11" fmla="*/ 6 h 26"/>
                <a:gd name="T12" fmla="*/ 36 w 42"/>
                <a:gd name="T13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6">
                  <a:moveTo>
                    <a:pt x="36" y="16"/>
                  </a:moveTo>
                  <a:cubicBezTo>
                    <a:pt x="11" y="24"/>
                    <a:pt x="11" y="24"/>
                    <a:pt x="11" y="24"/>
                  </a:cubicBezTo>
                  <a:cubicBezTo>
                    <a:pt x="7" y="26"/>
                    <a:pt x="3" y="23"/>
                    <a:pt x="1" y="20"/>
                  </a:cubicBezTo>
                  <a:cubicBezTo>
                    <a:pt x="0" y="16"/>
                    <a:pt x="2" y="11"/>
                    <a:pt x="6" y="10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5" y="0"/>
                    <a:pt x="39" y="3"/>
                    <a:pt x="40" y="6"/>
                  </a:cubicBezTo>
                  <a:cubicBezTo>
                    <a:pt x="42" y="10"/>
                    <a:pt x="40" y="15"/>
                    <a:pt x="36" y="16"/>
                  </a:cubicBezTo>
                  <a:close/>
                </a:path>
              </a:pathLst>
            </a:custGeom>
            <a:solidFill>
              <a:srgbClr val="8F7A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401">
              <a:extLst>
                <a:ext uri="{FF2B5EF4-FFF2-40B4-BE49-F238E27FC236}">
                  <a16:creationId xmlns:a16="http://schemas.microsoft.com/office/drawing/2014/main" id="{0D2947BD-CF2B-45D2-BC5A-C7E4BC1F2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8082" y="4949594"/>
              <a:ext cx="38036" cy="34233"/>
            </a:xfrm>
            <a:custGeom>
              <a:avLst/>
              <a:gdLst>
                <a:gd name="T0" fmla="*/ 9 w 10"/>
                <a:gd name="T1" fmla="*/ 3 h 9"/>
                <a:gd name="T2" fmla="*/ 6 w 10"/>
                <a:gd name="T3" fmla="*/ 8 h 9"/>
                <a:gd name="T4" fmla="*/ 1 w 10"/>
                <a:gd name="T5" fmla="*/ 6 h 9"/>
                <a:gd name="T6" fmla="*/ 4 w 10"/>
                <a:gd name="T7" fmla="*/ 0 h 9"/>
                <a:gd name="T8" fmla="*/ 9 w 10"/>
                <a:gd name="T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9" y="3"/>
                  </a:moveTo>
                  <a:cubicBezTo>
                    <a:pt x="10" y="5"/>
                    <a:pt x="8" y="7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ubicBezTo>
                    <a:pt x="0" y="4"/>
                    <a:pt x="2" y="1"/>
                    <a:pt x="4" y="0"/>
                  </a:cubicBezTo>
                  <a:cubicBezTo>
                    <a:pt x="6" y="0"/>
                    <a:pt x="8" y="1"/>
                    <a:pt x="9" y="3"/>
                  </a:cubicBezTo>
                  <a:close/>
                </a:path>
              </a:pathLst>
            </a:custGeom>
            <a:solidFill>
              <a:srgbClr val="5A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402">
              <a:extLst>
                <a:ext uri="{FF2B5EF4-FFF2-40B4-BE49-F238E27FC236}">
                  <a16:creationId xmlns:a16="http://schemas.microsoft.com/office/drawing/2014/main" id="{D019C2FE-1D43-4946-9686-726DFD32D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1702" y="5162600"/>
              <a:ext cx="34233" cy="34233"/>
            </a:xfrm>
            <a:custGeom>
              <a:avLst/>
              <a:gdLst>
                <a:gd name="T0" fmla="*/ 5 w 9"/>
                <a:gd name="T1" fmla="*/ 1 h 9"/>
                <a:gd name="T2" fmla="*/ 8 w 9"/>
                <a:gd name="T3" fmla="*/ 5 h 9"/>
                <a:gd name="T4" fmla="*/ 4 w 9"/>
                <a:gd name="T5" fmla="*/ 8 h 9"/>
                <a:gd name="T6" fmla="*/ 0 w 9"/>
                <a:gd name="T7" fmla="*/ 4 h 9"/>
                <a:gd name="T8" fmla="*/ 5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5" y="1"/>
                  </a:moveTo>
                  <a:cubicBezTo>
                    <a:pt x="7" y="1"/>
                    <a:pt x="9" y="3"/>
                    <a:pt x="8" y="5"/>
                  </a:cubicBezTo>
                  <a:cubicBezTo>
                    <a:pt x="8" y="8"/>
                    <a:pt x="6" y="9"/>
                    <a:pt x="4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1" y="1"/>
                    <a:pt x="3" y="0"/>
                    <a:pt x="5" y="1"/>
                  </a:cubicBezTo>
                  <a:close/>
                </a:path>
              </a:pathLst>
            </a:custGeom>
            <a:solidFill>
              <a:srgbClr val="5A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403">
              <a:extLst>
                <a:ext uri="{FF2B5EF4-FFF2-40B4-BE49-F238E27FC236}">
                  <a16:creationId xmlns:a16="http://schemas.microsoft.com/office/drawing/2014/main" id="{9D4FB743-8C0B-4DFE-B420-772E320CD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2990" y="5432661"/>
              <a:ext cx="34233" cy="36135"/>
            </a:xfrm>
            <a:custGeom>
              <a:avLst/>
              <a:gdLst>
                <a:gd name="T0" fmla="*/ 1 w 9"/>
                <a:gd name="T1" fmla="*/ 2 h 9"/>
                <a:gd name="T2" fmla="*/ 7 w 9"/>
                <a:gd name="T3" fmla="*/ 1 h 9"/>
                <a:gd name="T4" fmla="*/ 7 w 9"/>
                <a:gd name="T5" fmla="*/ 7 h 9"/>
                <a:gd name="T6" fmla="*/ 2 w 9"/>
                <a:gd name="T7" fmla="*/ 8 h 9"/>
                <a:gd name="T8" fmla="*/ 1 w 9"/>
                <a:gd name="T9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1" y="2"/>
                  </a:moveTo>
                  <a:cubicBezTo>
                    <a:pt x="3" y="0"/>
                    <a:pt x="5" y="0"/>
                    <a:pt x="7" y="1"/>
                  </a:cubicBezTo>
                  <a:cubicBezTo>
                    <a:pt x="9" y="3"/>
                    <a:pt x="9" y="5"/>
                    <a:pt x="7" y="7"/>
                  </a:cubicBezTo>
                  <a:cubicBezTo>
                    <a:pt x="6" y="9"/>
                    <a:pt x="3" y="9"/>
                    <a:pt x="2" y="8"/>
                  </a:cubicBezTo>
                  <a:cubicBezTo>
                    <a:pt x="0" y="6"/>
                    <a:pt x="0" y="3"/>
                    <a:pt x="1" y="2"/>
                  </a:cubicBezTo>
                  <a:close/>
                </a:path>
              </a:pathLst>
            </a:custGeom>
            <a:solidFill>
              <a:srgbClr val="5A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404">
              <a:extLst>
                <a:ext uri="{FF2B5EF4-FFF2-40B4-BE49-F238E27FC236}">
                  <a16:creationId xmlns:a16="http://schemas.microsoft.com/office/drawing/2014/main" id="{5E066361-504C-437A-8B76-C9D7E5380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0658" y="5491618"/>
              <a:ext cx="34233" cy="34233"/>
            </a:xfrm>
            <a:custGeom>
              <a:avLst/>
              <a:gdLst>
                <a:gd name="T0" fmla="*/ 1 w 9"/>
                <a:gd name="T1" fmla="*/ 6 h 9"/>
                <a:gd name="T2" fmla="*/ 3 w 9"/>
                <a:gd name="T3" fmla="*/ 0 h 9"/>
                <a:gd name="T4" fmla="*/ 9 w 9"/>
                <a:gd name="T5" fmla="*/ 3 h 9"/>
                <a:gd name="T6" fmla="*/ 6 w 9"/>
                <a:gd name="T7" fmla="*/ 8 h 9"/>
                <a:gd name="T8" fmla="*/ 1 w 9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1" y="6"/>
                  </a:moveTo>
                  <a:cubicBezTo>
                    <a:pt x="0" y="3"/>
                    <a:pt x="1" y="1"/>
                    <a:pt x="3" y="0"/>
                  </a:cubicBezTo>
                  <a:cubicBezTo>
                    <a:pt x="5" y="0"/>
                    <a:pt x="8" y="1"/>
                    <a:pt x="9" y="3"/>
                  </a:cubicBezTo>
                  <a:cubicBezTo>
                    <a:pt x="9" y="5"/>
                    <a:pt x="8" y="7"/>
                    <a:pt x="6" y="8"/>
                  </a:cubicBezTo>
                  <a:cubicBezTo>
                    <a:pt x="4" y="9"/>
                    <a:pt x="2" y="8"/>
                    <a:pt x="1" y="6"/>
                  </a:cubicBezTo>
                  <a:close/>
                </a:path>
              </a:pathLst>
            </a:custGeom>
            <a:solidFill>
              <a:srgbClr val="5A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405">
              <a:extLst>
                <a:ext uri="{FF2B5EF4-FFF2-40B4-BE49-F238E27FC236}">
                  <a16:creationId xmlns:a16="http://schemas.microsoft.com/office/drawing/2014/main" id="{E4B2849F-25A9-456E-8024-C520BC70B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900842" y="5276711"/>
              <a:ext cx="34233" cy="34233"/>
            </a:xfrm>
            <a:custGeom>
              <a:avLst/>
              <a:gdLst>
                <a:gd name="T0" fmla="*/ 3 w 9"/>
                <a:gd name="T1" fmla="*/ 8 h 9"/>
                <a:gd name="T2" fmla="*/ 0 w 9"/>
                <a:gd name="T3" fmla="*/ 3 h 9"/>
                <a:gd name="T4" fmla="*/ 5 w 9"/>
                <a:gd name="T5" fmla="*/ 0 h 9"/>
                <a:gd name="T6" fmla="*/ 8 w 9"/>
                <a:gd name="T7" fmla="*/ 5 h 9"/>
                <a:gd name="T8" fmla="*/ 3 w 9"/>
                <a:gd name="T9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3" y="8"/>
                  </a:moveTo>
                  <a:cubicBezTo>
                    <a:pt x="1" y="8"/>
                    <a:pt x="0" y="6"/>
                    <a:pt x="0" y="3"/>
                  </a:cubicBezTo>
                  <a:cubicBezTo>
                    <a:pt x="1" y="1"/>
                    <a:pt x="3" y="0"/>
                    <a:pt x="5" y="0"/>
                  </a:cubicBezTo>
                  <a:cubicBezTo>
                    <a:pt x="7" y="1"/>
                    <a:pt x="9" y="3"/>
                    <a:pt x="8" y="5"/>
                  </a:cubicBezTo>
                  <a:cubicBezTo>
                    <a:pt x="8" y="7"/>
                    <a:pt x="6" y="9"/>
                    <a:pt x="3" y="8"/>
                  </a:cubicBezTo>
                  <a:close/>
                </a:path>
              </a:pathLst>
            </a:custGeom>
            <a:solidFill>
              <a:srgbClr val="5A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07">
              <a:extLst>
                <a:ext uri="{FF2B5EF4-FFF2-40B4-BE49-F238E27FC236}">
                  <a16:creationId xmlns:a16="http://schemas.microsoft.com/office/drawing/2014/main" id="{5B273094-3D34-426C-9E08-5F8E29E7BC4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9554" y="5006649"/>
              <a:ext cx="34233" cy="34233"/>
            </a:xfrm>
            <a:custGeom>
              <a:avLst/>
              <a:gdLst>
                <a:gd name="T0" fmla="*/ 7 w 9"/>
                <a:gd name="T1" fmla="*/ 7 h 9"/>
                <a:gd name="T2" fmla="*/ 2 w 9"/>
                <a:gd name="T3" fmla="*/ 7 h 9"/>
                <a:gd name="T4" fmla="*/ 1 w 9"/>
                <a:gd name="T5" fmla="*/ 1 h 9"/>
                <a:gd name="T6" fmla="*/ 7 w 9"/>
                <a:gd name="T7" fmla="*/ 1 h 9"/>
                <a:gd name="T8" fmla="*/ 7 w 9"/>
                <a:gd name="T9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7" y="7"/>
                  </a:moveTo>
                  <a:cubicBezTo>
                    <a:pt x="6" y="9"/>
                    <a:pt x="3" y="9"/>
                    <a:pt x="2" y="7"/>
                  </a:cubicBezTo>
                  <a:cubicBezTo>
                    <a:pt x="0" y="6"/>
                    <a:pt x="0" y="3"/>
                    <a:pt x="1" y="1"/>
                  </a:cubicBezTo>
                  <a:cubicBezTo>
                    <a:pt x="3" y="0"/>
                    <a:pt x="5" y="0"/>
                    <a:pt x="7" y="1"/>
                  </a:cubicBezTo>
                  <a:cubicBezTo>
                    <a:pt x="9" y="3"/>
                    <a:pt x="9" y="5"/>
                    <a:pt x="7" y="7"/>
                  </a:cubicBezTo>
                  <a:close/>
                </a:path>
              </a:pathLst>
            </a:custGeom>
            <a:solidFill>
              <a:srgbClr val="5A4A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8" name="Group 467">
            <a:extLst>
              <a:ext uri="{FF2B5EF4-FFF2-40B4-BE49-F238E27FC236}">
                <a16:creationId xmlns:a16="http://schemas.microsoft.com/office/drawing/2014/main" id="{0929446A-ED83-470F-A23B-6BBB7DC6624C}"/>
              </a:ext>
            </a:extLst>
          </p:cNvPr>
          <p:cNvGrpSpPr/>
          <p:nvPr/>
        </p:nvGrpSpPr>
        <p:grpSpPr>
          <a:xfrm rot="2700000">
            <a:off x="952315" y="295731"/>
            <a:ext cx="1759535" cy="1909202"/>
            <a:chOff x="13114338" y="2282825"/>
            <a:chExt cx="2220913" cy="2409825"/>
          </a:xfrm>
        </p:grpSpPr>
        <p:sp>
          <p:nvSpPr>
            <p:cNvPr id="413" name="Freeform 36">
              <a:extLst>
                <a:ext uri="{FF2B5EF4-FFF2-40B4-BE49-F238E27FC236}">
                  <a16:creationId xmlns:a16="http://schemas.microsoft.com/office/drawing/2014/main" id="{554C12F1-7A86-4ABB-81D2-29FBA962B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00113" y="2878138"/>
              <a:ext cx="44450" cy="47625"/>
            </a:xfrm>
            <a:custGeom>
              <a:avLst/>
              <a:gdLst>
                <a:gd name="T0" fmla="*/ 0 w 14"/>
                <a:gd name="T1" fmla="*/ 6 h 15"/>
                <a:gd name="T2" fmla="*/ 8 w 14"/>
                <a:gd name="T3" fmla="*/ 1 h 15"/>
                <a:gd name="T4" fmla="*/ 13 w 14"/>
                <a:gd name="T5" fmla="*/ 9 h 15"/>
                <a:gd name="T6" fmla="*/ 5 w 14"/>
                <a:gd name="T7" fmla="*/ 14 h 15"/>
                <a:gd name="T8" fmla="*/ 0 w 14"/>
                <a:gd name="T9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5">
                  <a:moveTo>
                    <a:pt x="0" y="6"/>
                  </a:moveTo>
                  <a:cubicBezTo>
                    <a:pt x="1" y="2"/>
                    <a:pt x="5" y="0"/>
                    <a:pt x="8" y="1"/>
                  </a:cubicBezTo>
                  <a:cubicBezTo>
                    <a:pt x="12" y="2"/>
                    <a:pt x="14" y="5"/>
                    <a:pt x="13" y="9"/>
                  </a:cubicBezTo>
                  <a:cubicBezTo>
                    <a:pt x="13" y="12"/>
                    <a:pt x="9" y="15"/>
                    <a:pt x="5" y="14"/>
                  </a:cubicBezTo>
                  <a:cubicBezTo>
                    <a:pt x="2" y="13"/>
                    <a:pt x="0" y="9"/>
                    <a:pt x="0" y="6"/>
                  </a:cubicBezTo>
                </a:path>
              </a:pathLst>
            </a:custGeom>
            <a:solidFill>
              <a:srgbClr val="E0B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4" name="Freeform 378">
              <a:extLst>
                <a:ext uri="{FF2B5EF4-FFF2-40B4-BE49-F238E27FC236}">
                  <a16:creationId xmlns:a16="http://schemas.microsoft.com/office/drawing/2014/main" id="{D89B648E-00AF-4426-8162-55B385FFCB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114338" y="2320925"/>
              <a:ext cx="1285875" cy="2371725"/>
            </a:xfrm>
            <a:custGeom>
              <a:avLst/>
              <a:gdLst>
                <a:gd name="T0" fmla="*/ 284 w 405"/>
                <a:gd name="T1" fmla="*/ 746 h 746"/>
                <a:gd name="T2" fmla="*/ 254 w 405"/>
                <a:gd name="T3" fmla="*/ 658 h 746"/>
                <a:gd name="T4" fmla="*/ 250 w 405"/>
                <a:gd name="T5" fmla="*/ 635 h 746"/>
                <a:gd name="T6" fmla="*/ 282 w 405"/>
                <a:gd name="T7" fmla="*/ 574 h 746"/>
                <a:gd name="T8" fmla="*/ 259 w 405"/>
                <a:gd name="T9" fmla="*/ 498 h 746"/>
                <a:gd name="T10" fmla="*/ 276 w 405"/>
                <a:gd name="T11" fmla="*/ 482 h 746"/>
                <a:gd name="T12" fmla="*/ 207 w 405"/>
                <a:gd name="T13" fmla="*/ 466 h 746"/>
                <a:gd name="T14" fmla="*/ 147 w 405"/>
                <a:gd name="T15" fmla="*/ 538 h 746"/>
                <a:gd name="T16" fmla="*/ 119 w 405"/>
                <a:gd name="T17" fmla="*/ 543 h 746"/>
                <a:gd name="T18" fmla="*/ 62 w 405"/>
                <a:gd name="T19" fmla="*/ 527 h 746"/>
                <a:gd name="T20" fmla="*/ 7 w 405"/>
                <a:gd name="T21" fmla="*/ 541 h 746"/>
                <a:gd name="T22" fmla="*/ 0 w 405"/>
                <a:gd name="T23" fmla="*/ 539 h 746"/>
                <a:gd name="T24" fmla="*/ 46 w 405"/>
                <a:gd name="T25" fmla="*/ 474 h 746"/>
                <a:gd name="T26" fmla="*/ 61 w 405"/>
                <a:gd name="T27" fmla="*/ 458 h 746"/>
                <a:gd name="T28" fmla="*/ 139 w 405"/>
                <a:gd name="T29" fmla="*/ 446 h 746"/>
                <a:gd name="T30" fmla="*/ 196 w 405"/>
                <a:gd name="T31" fmla="*/ 374 h 746"/>
                <a:gd name="T32" fmla="*/ 232 w 405"/>
                <a:gd name="T33" fmla="*/ 366 h 746"/>
                <a:gd name="T34" fmla="*/ 173 w 405"/>
                <a:gd name="T35" fmla="*/ 338 h 746"/>
                <a:gd name="T36" fmla="*/ 149 w 405"/>
                <a:gd name="T37" fmla="*/ 319 h 746"/>
                <a:gd name="T38" fmla="*/ 119 w 405"/>
                <a:gd name="T39" fmla="*/ 241 h 746"/>
                <a:gd name="T40" fmla="*/ 64 w 405"/>
                <a:gd name="T41" fmla="*/ 218 h 746"/>
                <a:gd name="T42" fmla="*/ 56 w 405"/>
                <a:gd name="T43" fmla="*/ 204 h 746"/>
                <a:gd name="T44" fmla="*/ 34 w 405"/>
                <a:gd name="T45" fmla="*/ 150 h 746"/>
                <a:gd name="T46" fmla="*/ 42 w 405"/>
                <a:gd name="T47" fmla="*/ 150 h 746"/>
                <a:gd name="T48" fmla="*/ 107 w 405"/>
                <a:gd name="T49" fmla="*/ 158 h 746"/>
                <a:gd name="T50" fmla="*/ 124 w 405"/>
                <a:gd name="T51" fmla="*/ 163 h 746"/>
                <a:gd name="T52" fmla="*/ 175 w 405"/>
                <a:gd name="T53" fmla="*/ 226 h 746"/>
                <a:gd name="T54" fmla="*/ 252 w 405"/>
                <a:gd name="T55" fmla="*/ 225 h 746"/>
                <a:gd name="T56" fmla="*/ 269 w 405"/>
                <a:gd name="T57" fmla="*/ 240 h 746"/>
                <a:gd name="T58" fmla="*/ 289 w 405"/>
                <a:gd name="T59" fmla="*/ 313 h 746"/>
                <a:gd name="T60" fmla="*/ 310 w 405"/>
                <a:gd name="T61" fmla="*/ 304 h 746"/>
                <a:gd name="T62" fmla="*/ 304 w 405"/>
                <a:gd name="T63" fmla="*/ 267 h 746"/>
                <a:gd name="T64" fmla="*/ 351 w 405"/>
                <a:gd name="T65" fmla="*/ 194 h 746"/>
                <a:gd name="T66" fmla="*/ 328 w 405"/>
                <a:gd name="T67" fmla="*/ 118 h 746"/>
                <a:gd name="T68" fmla="*/ 338 w 405"/>
                <a:gd name="T69" fmla="*/ 96 h 746"/>
                <a:gd name="T70" fmla="*/ 389 w 405"/>
                <a:gd name="T71" fmla="*/ 47 h 746"/>
                <a:gd name="T72" fmla="*/ 400 w 405"/>
                <a:gd name="T73" fmla="*/ 5 h 746"/>
                <a:gd name="T74" fmla="*/ 405 w 405"/>
                <a:gd name="T75" fmla="*/ 236 h 746"/>
                <a:gd name="T76" fmla="*/ 405 w 405"/>
                <a:gd name="T77" fmla="*/ 237 h 746"/>
                <a:gd name="T78" fmla="*/ 391 w 405"/>
                <a:gd name="T79" fmla="*/ 469 h 746"/>
                <a:gd name="T80" fmla="*/ 346 w 405"/>
                <a:gd name="T81" fmla="*/ 535 h 746"/>
                <a:gd name="T82" fmla="*/ 367 w 405"/>
                <a:gd name="T83" fmla="*/ 621 h 746"/>
                <a:gd name="T84" fmla="*/ 323 w 405"/>
                <a:gd name="T85" fmla="*/ 624 h 746"/>
                <a:gd name="T86" fmla="*/ 357 w 405"/>
                <a:gd name="T87" fmla="*/ 645 h 746"/>
                <a:gd name="T88" fmla="*/ 309 w 405"/>
                <a:gd name="T89" fmla="*/ 684 h 746"/>
                <a:gd name="T90" fmla="*/ 325 w 405"/>
                <a:gd name="T91" fmla="*/ 698 h 746"/>
                <a:gd name="T92" fmla="*/ 284 w 405"/>
                <a:gd name="T93" fmla="*/ 746 h 746"/>
                <a:gd name="T94" fmla="*/ 153 w 405"/>
                <a:gd name="T95" fmla="*/ 181 h 746"/>
                <a:gd name="T96" fmla="*/ 160 w 405"/>
                <a:gd name="T97" fmla="*/ 189 h 746"/>
                <a:gd name="T98" fmla="*/ 161 w 405"/>
                <a:gd name="T99" fmla="*/ 176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05" h="746">
                  <a:moveTo>
                    <a:pt x="284" y="746"/>
                  </a:moveTo>
                  <a:cubicBezTo>
                    <a:pt x="284" y="746"/>
                    <a:pt x="284" y="746"/>
                    <a:pt x="284" y="746"/>
                  </a:cubicBezTo>
                  <a:cubicBezTo>
                    <a:pt x="282" y="744"/>
                    <a:pt x="281" y="742"/>
                    <a:pt x="280" y="739"/>
                  </a:cubicBezTo>
                  <a:cubicBezTo>
                    <a:pt x="272" y="723"/>
                    <a:pt x="261" y="694"/>
                    <a:pt x="254" y="658"/>
                  </a:cubicBezTo>
                  <a:cubicBezTo>
                    <a:pt x="282" y="644"/>
                    <a:pt x="282" y="644"/>
                    <a:pt x="282" y="644"/>
                  </a:cubicBezTo>
                  <a:cubicBezTo>
                    <a:pt x="250" y="635"/>
                    <a:pt x="250" y="635"/>
                    <a:pt x="250" y="635"/>
                  </a:cubicBezTo>
                  <a:cubicBezTo>
                    <a:pt x="248" y="619"/>
                    <a:pt x="247" y="601"/>
                    <a:pt x="247" y="583"/>
                  </a:cubicBezTo>
                  <a:cubicBezTo>
                    <a:pt x="282" y="574"/>
                    <a:pt x="282" y="574"/>
                    <a:pt x="282" y="574"/>
                  </a:cubicBezTo>
                  <a:cubicBezTo>
                    <a:pt x="248" y="559"/>
                    <a:pt x="248" y="559"/>
                    <a:pt x="248" y="559"/>
                  </a:cubicBezTo>
                  <a:cubicBezTo>
                    <a:pt x="250" y="539"/>
                    <a:pt x="253" y="519"/>
                    <a:pt x="259" y="498"/>
                  </a:cubicBezTo>
                  <a:cubicBezTo>
                    <a:pt x="300" y="501"/>
                    <a:pt x="300" y="501"/>
                    <a:pt x="300" y="501"/>
                  </a:cubicBezTo>
                  <a:cubicBezTo>
                    <a:pt x="276" y="482"/>
                    <a:pt x="276" y="482"/>
                    <a:pt x="276" y="482"/>
                  </a:cubicBezTo>
                  <a:cubicBezTo>
                    <a:pt x="266" y="490"/>
                    <a:pt x="255" y="496"/>
                    <a:pt x="244" y="502"/>
                  </a:cubicBezTo>
                  <a:cubicBezTo>
                    <a:pt x="207" y="466"/>
                    <a:pt x="207" y="466"/>
                    <a:pt x="207" y="466"/>
                  </a:cubicBezTo>
                  <a:cubicBezTo>
                    <a:pt x="210" y="519"/>
                    <a:pt x="210" y="519"/>
                    <a:pt x="210" y="519"/>
                  </a:cubicBezTo>
                  <a:cubicBezTo>
                    <a:pt x="189" y="528"/>
                    <a:pt x="168" y="534"/>
                    <a:pt x="147" y="538"/>
                  </a:cubicBezTo>
                  <a:cubicBezTo>
                    <a:pt x="118" y="502"/>
                    <a:pt x="118" y="502"/>
                    <a:pt x="118" y="502"/>
                  </a:cubicBezTo>
                  <a:cubicBezTo>
                    <a:pt x="119" y="543"/>
                    <a:pt x="119" y="543"/>
                    <a:pt x="119" y="543"/>
                  </a:cubicBezTo>
                  <a:cubicBezTo>
                    <a:pt x="103" y="545"/>
                    <a:pt x="88" y="546"/>
                    <a:pt x="74" y="546"/>
                  </a:cubicBezTo>
                  <a:cubicBezTo>
                    <a:pt x="62" y="527"/>
                    <a:pt x="62" y="527"/>
                    <a:pt x="62" y="527"/>
                  </a:cubicBezTo>
                  <a:cubicBezTo>
                    <a:pt x="61" y="546"/>
                    <a:pt x="61" y="546"/>
                    <a:pt x="61" y="546"/>
                  </a:cubicBezTo>
                  <a:cubicBezTo>
                    <a:pt x="38" y="546"/>
                    <a:pt x="19" y="543"/>
                    <a:pt x="7" y="541"/>
                  </a:cubicBezTo>
                  <a:cubicBezTo>
                    <a:pt x="4" y="540"/>
                    <a:pt x="2" y="539"/>
                    <a:pt x="0" y="539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1" y="537"/>
                    <a:pt x="2" y="535"/>
                    <a:pt x="3" y="532"/>
                  </a:cubicBezTo>
                  <a:cubicBezTo>
                    <a:pt x="11" y="518"/>
                    <a:pt x="25" y="497"/>
                    <a:pt x="46" y="474"/>
                  </a:cubicBezTo>
                  <a:cubicBezTo>
                    <a:pt x="74" y="484"/>
                    <a:pt x="74" y="484"/>
                    <a:pt x="74" y="484"/>
                  </a:cubicBezTo>
                  <a:cubicBezTo>
                    <a:pt x="61" y="458"/>
                    <a:pt x="61" y="458"/>
                    <a:pt x="61" y="458"/>
                  </a:cubicBezTo>
                  <a:cubicBezTo>
                    <a:pt x="74" y="446"/>
                    <a:pt x="87" y="434"/>
                    <a:pt x="103" y="423"/>
                  </a:cubicBezTo>
                  <a:cubicBezTo>
                    <a:pt x="139" y="446"/>
                    <a:pt x="139" y="446"/>
                    <a:pt x="139" y="446"/>
                  </a:cubicBezTo>
                  <a:cubicBezTo>
                    <a:pt x="135" y="402"/>
                    <a:pt x="135" y="402"/>
                    <a:pt x="135" y="402"/>
                  </a:cubicBezTo>
                  <a:cubicBezTo>
                    <a:pt x="153" y="391"/>
                    <a:pt x="174" y="382"/>
                    <a:pt x="196" y="374"/>
                  </a:cubicBezTo>
                  <a:cubicBezTo>
                    <a:pt x="233" y="403"/>
                    <a:pt x="233" y="403"/>
                    <a:pt x="233" y="403"/>
                  </a:cubicBezTo>
                  <a:cubicBezTo>
                    <a:pt x="232" y="366"/>
                    <a:pt x="232" y="366"/>
                    <a:pt x="232" y="366"/>
                  </a:cubicBezTo>
                  <a:cubicBezTo>
                    <a:pt x="230" y="367"/>
                    <a:pt x="230" y="367"/>
                    <a:pt x="230" y="367"/>
                  </a:cubicBezTo>
                  <a:cubicBezTo>
                    <a:pt x="209" y="359"/>
                    <a:pt x="190" y="349"/>
                    <a:pt x="173" y="338"/>
                  </a:cubicBezTo>
                  <a:cubicBezTo>
                    <a:pt x="181" y="297"/>
                    <a:pt x="181" y="297"/>
                    <a:pt x="181" y="297"/>
                  </a:cubicBezTo>
                  <a:cubicBezTo>
                    <a:pt x="149" y="319"/>
                    <a:pt x="149" y="319"/>
                    <a:pt x="149" y="319"/>
                  </a:cubicBezTo>
                  <a:cubicBezTo>
                    <a:pt x="132" y="306"/>
                    <a:pt x="118" y="291"/>
                    <a:pt x="105" y="276"/>
                  </a:cubicBezTo>
                  <a:cubicBezTo>
                    <a:pt x="119" y="241"/>
                    <a:pt x="119" y="241"/>
                    <a:pt x="119" y="241"/>
                  </a:cubicBezTo>
                  <a:cubicBezTo>
                    <a:pt x="88" y="255"/>
                    <a:pt x="88" y="255"/>
                    <a:pt x="88" y="255"/>
                  </a:cubicBezTo>
                  <a:cubicBezTo>
                    <a:pt x="79" y="243"/>
                    <a:pt x="71" y="230"/>
                    <a:pt x="64" y="218"/>
                  </a:cubicBezTo>
                  <a:cubicBezTo>
                    <a:pt x="77" y="197"/>
                    <a:pt x="77" y="197"/>
                    <a:pt x="77" y="197"/>
                  </a:cubicBezTo>
                  <a:cubicBezTo>
                    <a:pt x="56" y="204"/>
                    <a:pt x="56" y="204"/>
                    <a:pt x="56" y="204"/>
                  </a:cubicBezTo>
                  <a:cubicBezTo>
                    <a:pt x="46" y="185"/>
                    <a:pt x="40" y="169"/>
                    <a:pt x="36" y="158"/>
                  </a:cubicBezTo>
                  <a:cubicBezTo>
                    <a:pt x="35" y="155"/>
                    <a:pt x="35" y="153"/>
                    <a:pt x="34" y="150"/>
                  </a:cubicBezTo>
                  <a:cubicBezTo>
                    <a:pt x="34" y="150"/>
                    <a:pt x="34" y="150"/>
                    <a:pt x="34" y="150"/>
                  </a:cubicBezTo>
                  <a:cubicBezTo>
                    <a:pt x="36" y="150"/>
                    <a:pt x="39" y="150"/>
                    <a:pt x="42" y="150"/>
                  </a:cubicBezTo>
                  <a:cubicBezTo>
                    <a:pt x="42" y="150"/>
                    <a:pt x="43" y="150"/>
                    <a:pt x="44" y="150"/>
                  </a:cubicBezTo>
                  <a:cubicBezTo>
                    <a:pt x="58" y="150"/>
                    <a:pt x="80" y="152"/>
                    <a:pt x="107" y="158"/>
                  </a:cubicBezTo>
                  <a:cubicBezTo>
                    <a:pt x="110" y="184"/>
                    <a:pt x="110" y="184"/>
                    <a:pt x="110" y="184"/>
                  </a:cubicBezTo>
                  <a:cubicBezTo>
                    <a:pt x="124" y="163"/>
                    <a:pt x="124" y="163"/>
                    <a:pt x="124" y="163"/>
                  </a:cubicBezTo>
                  <a:cubicBezTo>
                    <a:pt x="141" y="167"/>
                    <a:pt x="159" y="173"/>
                    <a:pt x="177" y="181"/>
                  </a:cubicBezTo>
                  <a:cubicBezTo>
                    <a:pt x="175" y="226"/>
                    <a:pt x="175" y="226"/>
                    <a:pt x="175" y="226"/>
                  </a:cubicBezTo>
                  <a:cubicBezTo>
                    <a:pt x="208" y="197"/>
                    <a:pt x="208" y="197"/>
                    <a:pt x="208" y="197"/>
                  </a:cubicBezTo>
                  <a:cubicBezTo>
                    <a:pt x="223" y="205"/>
                    <a:pt x="238" y="214"/>
                    <a:pt x="252" y="225"/>
                  </a:cubicBezTo>
                  <a:cubicBezTo>
                    <a:pt x="238" y="255"/>
                    <a:pt x="238" y="255"/>
                    <a:pt x="238" y="255"/>
                  </a:cubicBezTo>
                  <a:cubicBezTo>
                    <a:pt x="269" y="240"/>
                    <a:pt x="269" y="240"/>
                    <a:pt x="269" y="240"/>
                  </a:cubicBezTo>
                  <a:cubicBezTo>
                    <a:pt x="284" y="254"/>
                    <a:pt x="297" y="269"/>
                    <a:pt x="310" y="286"/>
                  </a:cubicBezTo>
                  <a:cubicBezTo>
                    <a:pt x="289" y="313"/>
                    <a:pt x="289" y="313"/>
                    <a:pt x="289" y="313"/>
                  </a:cubicBezTo>
                  <a:cubicBezTo>
                    <a:pt x="311" y="307"/>
                    <a:pt x="311" y="307"/>
                    <a:pt x="311" y="307"/>
                  </a:cubicBezTo>
                  <a:cubicBezTo>
                    <a:pt x="311" y="306"/>
                    <a:pt x="310" y="305"/>
                    <a:pt x="310" y="304"/>
                  </a:cubicBezTo>
                  <a:cubicBezTo>
                    <a:pt x="347" y="281"/>
                    <a:pt x="347" y="281"/>
                    <a:pt x="347" y="281"/>
                  </a:cubicBezTo>
                  <a:cubicBezTo>
                    <a:pt x="304" y="267"/>
                    <a:pt x="304" y="267"/>
                    <a:pt x="304" y="267"/>
                  </a:cubicBezTo>
                  <a:cubicBezTo>
                    <a:pt x="302" y="244"/>
                    <a:pt x="303" y="222"/>
                    <a:pt x="306" y="200"/>
                  </a:cubicBezTo>
                  <a:cubicBezTo>
                    <a:pt x="351" y="194"/>
                    <a:pt x="351" y="194"/>
                    <a:pt x="351" y="194"/>
                  </a:cubicBezTo>
                  <a:cubicBezTo>
                    <a:pt x="310" y="176"/>
                    <a:pt x="310" y="176"/>
                    <a:pt x="310" y="176"/>
                  </a:cubicBezTo>
                  <a:cubicBezTo>
                    <a:pt x="314" y="155"/>
                    <a:pt x="321" y="136"/>
                    <a:pt x="328" y="118"/>
                  </a:cubicBezTo>
                  <a:cubicBezTo>
                    <a:pt x="368" y="120"/>
                    <a:pt x="368" y="120"/>
                    <a:pt x="368" y="120"/>
                  </a:cubicBezTo>
                  <a:cubicBezTo>
                    <a:pt x="338" y="96"/>
                    <a:pt x="338" y="96"/>
                    <a:pt x="338" y="96"/>
                  </a:cubicBezTo>
                  <a:cubicBezTo>
                    <a:pt x="348" y="76"/>
                    <a:pt x="358" y="58"/>
                    <a:pt x="368" y="43"/>
                  </a:cubicBezTo>
                  <a:cubicBezTo>
                    <a:pt x="389" y="47"/>
                    <a:pt x="389" y="47"/>
                    <a:pt x="389" y="47"/>
                  </a:cubicBezTo>
                  <a:cubicBezTo>
                    <a:pt x="376" y="33"/>
                    <a:pt x="376" y="33"/>
                    <a:pt x="376" y="33"/>
                  </a:cubicBezTo>
                  <a:cubicBezTo>
                    <a:pt x="385" y="21"/>
                    <a:pt x="394" y="11"/>
                    <a:pt x="400" y="5"/>
                  </a:cubicBezTo>
                  <a:cubicBezTo>
                    <a:pt x="402" y="3"/>
                    <a:pt x="404" y="2"/>
                    <a:pt x="405" y="0"/>
                  </a:cubicBezTo>
                  <a:cubicBezTo>
                    <a:pt x="405" y="236"/>
                    <a:pt x="405" y="236"/>
                    <a:pt x="405" y="236"/>
                  </a:cubicBezTo>
                  <a:cubicBezTo>
                    <a:pt x="404" y="236"/>
                    <a:pt x="404" y="236"/>
                    <a:pt x="404" y="236"/>
                  </a:cubicBezTo>
                  <a:cubicBezTo>
                    <a:pt x="405" y="237"/>
                    <a:pt x="405" y="237"/>
                    <a:pt x="405" y="237"/>
                  </a:cubicBezTo>
                  <a:cubicBezTo>
                    <a:pt x="405" y="491"/>
                    <a:pt x="405" y="491"/>
                    <a:pt x="405" y="491"/>
                  </a:cubicBezTo>
                  <a:cubicBezTo>
                    <a:pt x="400" y="484"/>
                    <a:pt x="395" y="477"/>
                    <a:pt x="391" y="469"/>
                  </a:cubicBezTo>
                  <a:cubicBezTo>
                    <a:pt x="392" y="487"/>
                    <a:pt x="393" y="504"/>
                    <a:pt x="392" y="520"/>
                  </a:cubicBezTo>
                  <a:cubicBezTo>
                    <a:pt x="346" y="535"/>
                    <a:pt x="346" y="535"/>
                    <a:pt x="346" y="535"/>
                  </a:cubicBezTo>
                  <a:cubicBezTo>
                    <a:pt x="386" y="563"/>
                    <a:pt x="386" y="563"/>
                    <a:pt x="386" y="563"/>
                  </a:cubicBezTo>
                  <a:cubicBezTo>
                    <a:pt x="381" y="583"/>
                    <a:pt x="375" y="603"/>
                    <a:pt x="367" y="621"/>
                  </a:cubicBezTo>
                  <a:cubicBezTo>
                    <a:pt x="351" y="623"/>
                    <a:pt x="332" y="624"/>
                    <a:pt x="325" y="624"/>
                  </a:cubicBezTo>
                  <a:cubicBezTo>
                    <a:pt x="324" y="624"/>
                    <a:pt x="324" y="624"/>
                    <a:pt x="323" y="624"/>
                  </a:cubicBezTo>
                  <a:cubicBezTo>
                    <a:pt x="323" y="624"/>
                    <a:pt x="323" y="624"/>
                    <a:pt x="323" y="624"/>
                  </a:cubicBezTo>
                  <a:cubicBezTo>
                    <a:pt x="323" y="624"/>
                    <a:pt x="341" y="635"/>
                    <a:pt x="357" y="645"/>
                  </a:cubicBezTo>
                  <a:cubicBezTo>
                    <a:pt x="349" y="660"/>
                    <a:pt x="341" y="674"/>
                    <a:pt x="333" y="687"/>
                  </a:cubicBezTo>
                  <a:cubicBezTo>
                    <a:pt x="321" y="685"/>
                    <a:pt x="310" y="684"/>
                    <a:pt x="309" y="684"/>
                  </a:cubicBezTo>
                  <a:cubicBezTo>
                    <a:pt x="309" y="684"/>
                    <a:pt x="309" y="684"/>
                    <a:pt x="309" y="684"/>
                  </a:cubicBezTo>
                  <a:cubicBezTo>
                    <a:pt x="308" y="684"/>
                    <a:pt x="316" y="691"/>
                    <a:pt x="325" y="698"/>
                  </a:cubicBezTo>
                  <a:cubicBezTo>
                    <a:pt x="311" y="718"/>
                    <a:pt x="298" y="732"/>
                    <a:pt x="289" y="741"/>
                  </a:cubicBezTo>
                  <a:cubicBezTo>
                    <a:pt x="287" y="743"/>
                    <a:pt x="285" y="744"/>
                    <a:pt x="284" y="746"/>
                  </a:cubicBezTo>
                  <a:moveTo>
                    <a:pt x="160" y="176"/>
                  </a:moveTo>
                  <a:cubicBezTo>
                    <a:pt x="157" y="176"/>
                    <a:pt x="154" y="178"/>
                    <a:pt x="153" y="181"/>
                  </a:cubicBezTo>
                  <a:cubicBezTo>
                    <a:pt x="153" y="184"/>
                    <a:pt x="155" y="188"/>
                    <a:pt x="158" y="189"/>
                  </a:cubicBezTo>
                  <a:cubicBezTo>
                    <a:pt x="159" y="189"/>
                    <a:pt x="159" y="189"/>
                    <a:pt x="160" y="189"/>
                  </a:cubicBezTo>
                  <a:cubicBezTo>
                    <a:pt x="163" y="189"/>
                    <a:pt x="166" y="187"/>
                    <a:pt x="166" y="184"/>
                  </a:cubicBezTo>
                  <a:cubicBezTo>
                    <a:pt x="167" y="180"/>
                    <a:pt x="165" y="177"/>
                    <a:pt x="161" y="176"/>
                  </a:cubicBezTo>
                  <a:cubicBezTo>
                    <a:pt x="161" y="176"/>
                    <a:pt x="160" y="176"/>
                    <a:pt x="160" y="176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" name="Freeform 379">
              <a:extLst>
                <a:ext uri="{FF2B5EF4-FFF2-40B4-BE49-F238E27FC236}">
                  <a16:creationId xmlns:a16="http://schemas.microsoft.com/office/drawing/2014/main" id="{16E1EF78-E133-430A-9EA1-A9FE46E440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00113" y="2881313"/>
              <a:ext cx="44450" cy="41275"/>
            </a:xfrm>
            <a:custGeom>
              <a:avLst/>
              <a:gdLst>
                <a:gd name="T0" fmla="*/ 7 w 14"/>
                <a:gd name="T1" fmla="*/ 13 h 13"/>
                <a:gd name="T2" fmla="*/ 5 w 14"/>
                <a:gd name="T3" fmla="*/ 13 h 13"/>
                <a:gd name="T4" fmla="*/ 0 w 14"/>
                <a:gd name="T5" fmla="*/ 5 h 13"/>
                <a:gd name="T6" fmla="*/ 7 w 14"/>
                <a:gd name="T7" fmla="*/ 0 h 13"/>
                <a:gd name="T8" fmla="*/ 8 w 14"/>
                <a:gd name="T9" fmla="*/ 0 h 13"/>
                <a:gd name="T10" fmla="*/ 13 w 14"/>
                <a:gd name="T11" fmla="*/ 8 h 13"/>
                <a:gd name="T12" fmla="*/ 7 w 14"/>
                <a:gd name="T1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cubicBezTo>
                    <a:pt x="6" y="13"/>
                    <a:pt x="6" y="13"/>
                    <a:pt x="5" y="13"/>
                  </a:cubicBezTo>
                  <a:cubicBezTo>
                    <a:pt x="2" y="12"/>
                    <a:pt x="0" y="8"/>
                    <a:pt x="0" y="5"/>
                  </a:cubicBezTo>
                  <a:cubicBezTo>
                    <a:pt x="1" y="2"/>
                    <a:pt x="4" y="0"/>
                    <a:pt x="7" y="0"/>
                  </a:cubicBezTo>
                  <a:cubicBezTo>
                    <a:pt x="7" y="0"/>
                    <a:pt x="8" y="0"/>
                    <a:pt x="8" y="0"/>
                  </a:cubicBezTo>
                  <a:cubicBezTo>
                    <a:pt x="12" y="1"/>
                    <a:pt x="14" y="4"/>
                    <a:pt x="13" y="8"/>
                  </a:cubicBezTo>
                  <a:cubicBezTo>
                    <a:pt x="13" y="11"/>
                    <a:pt x="10" y="13"/>
                    <a:pt x="7" y="13"/>
                  </a:cubicBezTo>
                </a:path>
              </a:pathLst>
            </a:custGeom>
            <a:solidFill>
              <a:srgbClr val="D6A6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6" name="Freeform 380">
              <a:extLst>
                <a:ext uri="{FF2B5EF4-FFF2-40B4-BE49-F238E27FC236}">
                  <a16:creationId xmlns:a16="http://schemas.microsoft.com/office/drawing/2014/main" id="{E5FC151B-1A2B-4327-A61A-F07BE4563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93713" y="3490913"/>
              <a:ext cx="1127125" cy="541338"/>
            </a:xfrm>
            <a:custGeom>
              <a:avLst/>
              <a:gdLst>
                <a:gd name="T0" fmla="*/ 0 w 355"/>
                <a:gd name="T1" fmla="*/ 164 h 170"/>
                <a:gd name="T2" fmla="*/ 8 w 355"/>
                <a:gd name="T3" fmla="*/ 165 h 170"/>
                <a:gd name="T4" fmla="*/ 61 w 355"/>
                <a:gd name="T5" fmla="*/ 170 h 170"/>
                <a:gd name="T6" fmla="*/ 63 w 355"/>
                <a:gd name="T7" fmla="*/ 151 h 170"/>
                <a:gd name="T8" fmla="*/ 74 w 355"/>
                <a:gd name="T9" fmla="*/ 170 h 170"/>
                <a:gd name="T10" fmla="*/ 120 w 355"/>
                <a:gd name="T11" fmla="*/ 167 h 170"/>
                <a:gd name="T12" fmla="*/ 119 w 355"/>
                <a:gd name="T13" fmla="*/ 126 h 170"/>
                <a:gd name="T14" fmla="*/ 148 w 355"/>
                <a:gd name="T15" fmla="*/ 162 h 170"/>
                <a:gd name="T16" fmla="*/ 210 w 355"/>
                <a:gd name="T17" fmla="*/ 142 h 170"/>
                <a:gd name="T18" fmla="*/ 207 w 355"/>
                <a:gd name="T19" fmla="*/ 88 h 170"/>
                <a:gd name="T20" fmla="*/ 245 w 355"/>
                <a:gd name="T21" fmla="*/ 125 h 170"/>
                <a:gd name="T22" fmla="*/ 300 w 355"/>
                <a:gd name="T23" fmla="*/ 84 h 170"/>
                <a:gd name="T24" fmla="*/ 294 w 355"/>
                <a:gd name="T25" fmla="*/ 42 h 170"/>
                <a:gd name="T26" fmla="*/ 320 w 355"/>
                <a:gd name="T27" fmla="*/ 63 h 170"/>
                <a:gd name="T28" fmla="*/ 355 w 355"/>
                <a:gd name="T29" fmla="*/ 14 h 170"/>
                <a:gd name="T30" fmla="*/ 351 w 355"/>
                <a:gd name="T31" fmla="*/ 4 h 170"/>
                <a:gd name="T32" fmla="*/ 349 w 355"/>
                <a:gd name="T33" fmla="*/ 0 h 170"/>
                <a:gd name="T34" fmla="*/ 0 w 355"/>
                <a:gd name="T35" fmla="*/ 164 h 170"/>
                <a:gd name="T36" fmla="*/ 0 w 355"/>
                <a:gd name="T37" fmla="*/ 16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5" h="170">
                  <a:moveTo>
                    <a:pt x="0" y="164"/>
                  </a:moveTo>
                  <a:cubicBezTo>
                    <a:pt x="3" y="164"/>
                    <a:pt x="5" y="165"/>
                    <a:pt x="8" y="165"/>
                  </a:cubicBezTo>
                  <a:cubicBezTo>
                    <a:pt x="20" y="168"/>
                    <a:pt x="39" y="170"/>
                    <a:pt x="61" y="170"/>
                  </a:cubicBezTo>
                  <a:cubicBezTo>
                    <a:pt x="63" y="151"/>
                    <a:pt x="63" y="151"/>
                    <a:pt x="63" y="151"/>
                  </a:cubicBezTo>
                  <a:cubicBezTo>
                    <a:pt x="74" y="170"/>
                    <a:pt x="74" y="170"/>
                    <a:pt x="74" y="170"/>
                  </a:cubicBezTo>
                  <a:cubicBezTo>
                    <a:pt x="88" y="170"/>
                    <a:pt x="104" y="169"/>
                    <a:pt x="120" y="167"/>
                  </a:cubicBezTo>
                  <a:cubicBezTo>
                    <a:pt x="119" y="126"/>
                    <a:pt x="119" y="126"/>
                    <a:pt x="119" y="126"/>
                  </a:cubicBezTo>
                  <a:cubicBezTo>
                    <a:pt x="148" y="162"/>
                    <a:pt x="148" y="162"/>
                    <a:pt x="148" y="162"/>
                  </a:cubicBezTo>
                  <a:cubicBezTo>
                    <a:pt x="168" y="157"/>
                    <a:pt x="189" y="151"/>
                    <a:pt x="210" y="142"/>
                  </a:cubicBezTo>
                  <a:cubicBezTo>
                    <a:pt x="207" y="88"/>
                    <a:pt x="207" y="88"/>
                    <a:pt x="207" y="88"/>
                  </a:cubicBezTo>
                  <a:cubicBezTo>
                    <a:pt x="245" y="125"/>
                    <a:pt x="245" y="125"/>
                    <a:pt x="245" y="125"/>
                  </a:cubicBezTo>
                  <a:cubicBezTo>
                    <a:pt x="264" y="114"/>
                    <a:pt x="282" y="101"/>
                    <a:pt x="300" y="84"/>
                  </a:cubicBezTo>
                  <a:cubicBezTo>
                    <a:pt x="294" y="42"/>
                    <a:pt x="294" y="42"/>
                    <a:pt x="294" y="42"/>
                  </a:cubicBezTo>
                  <a:cubicBezTo>
                    <a:pt x="320" y="63"/>
                    <a:pt x="320" y="63"/>
                    <a:pt x="320" y="63"/>
                  </a:cubicBezTo>
                  <a:cubicBezTo>
                    <a:pt x="333" y="48"/>
                    <a:pt x="345" y="32"/>
                    <a:pt x="355" y="14"/>
                  </a:cubicBezTo>
                  <a:cubicBezTo>
                    <a:pt x="351" y="4"/>
                    <a:pt x="351" y="4"/>
                    <a:pt x="351" y="4"/>
                  </a:cubicBezTo>
                  <a:cubicBezTo>
                    <a:pt x="349" y="0"/>
                    <a:pt x="349" y="0"/>
                    <a:pt x="349" y="0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64"/>
                    <a:pt x="0" y="164"/>
                    <a:pt x="0" y="164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7" name="Freeform 381">
              <a:extLst>
                <a:ext uri="{FF2B5EF4-FFF2-40B4-BE49-F238E27FC236}">
                  <a16:creationId xmlns:a16="http://schemas.microsoft.com/office/drawing/2014/main" id="{CA2B35C5-B3B9-47E1-93E9-15B68CACD2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93713" y="3433763"/>
              <a:ext cx="1108075" cy="579438"/>
            </a:xfrm>
            <a:custGeom>
              <a:avLst/>
              <a:gdLst>
                <a:gd name="T0" fmla="*/ 311 w 349"/>
                <a:gd name="T1" fmla="*/ 23 h 182"/>
                <a:gd name="T2" fmla="*/ 284 w 349"/>
                <a:gd name="T3" fmla="*/ 0 h 182"/>
                <a:gd name="T4" fmla="*/ 231 w 349"/>
                <a:gd name="T5" fmla="*/ 6 h 182"/>
                <a:gd name="T6" fmla="*/ 232 w 349"/>
                <a:gd name="T7" fmla="*/ 44 h 182"/>
                <a:gd name="T8" fmla="*/ 195 w 349"/>
                <a:gd name="T9" fmla="*/ 15 h 182"/>
                <a:gd name="T10" fmla="*/ 134 w 349"/>
                <a:gd name="T11" fmla="*/ 44 h 182"/>
                <a:gd name="T12" fmla="*/ 138 w 349"/>
                <a:gd name="T13" fmla="*/ 87 h 182"/>
                <a:gd name="T14" fmla="*/ 102 w 349"/>
                <a:gd name="T15" fmla="*/ 65 h 182"/>
                <a:gd name="T16" fmla="*/ 61 w 349"/>
                <a:gd name="T17" fmla="*/ 100 h 182"/>
                <a:gd name="T18" fmla="*/ 74 w 349"/>
                <a:gd name="T19" fmla="*/ 126 h 182"/>
                <a:gd name="T20" fmla="*/ 46 w 349"/>
                <a:gd name="T21" fmla="*/ 116 h 182"/>
                <a:gd name="T22" fmla="*/ 4 w 349"/>
                <a:gd name="T23" fmla="*/ 175 h 182"/>
                <a:gd name="T24" fmla="*/ 0 w 349"/>
                <a:gd name="T25" fmla="*/ 182 h 182"/>
                <a:gd name="T26" fmla="*/ 349 w 349"/>
                <a:gd name="T27" fmla="*/ 18 h 182"/>
                <a:gd name="T28" fmla="*/ 347 w 349"/>
                <a:gd name="T29" fmla="*/ 14 h 182"/>
                <a:gd name="T30" fmla="*/ 342 w 349"/>
                <a:gd name="T31" fmla="*/ 4 h 182"/>
                <a:gd name="T32" fmla="*/ 307 w 349"/>
                <a:gd name="T33" fmla="*/ 0 h 182"/>
                <a:gd name="T34" fmla="*/ 311 w 349"/>
                <a:gd name="T35" fmla="*/ 23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49" h="182">
                  <a:moveTo>
                    <a:pt x="311" y="23"/>
                  </a:moveTo>
                  <a:cubicBezTo>
                    <a:pt x="284" y="0"/>
                    <a:pt x="284" y="0"/>
                    <a:pt x="284" y="0"/>
                  </a:cubicBezTo>
                  <a:cubicBezTo>
                    <a:pt x="265" y="0"/>
                    <a:pt x="248" y="2"/>
                    <a:pt x="231" y="6"/>
                  </a:cubicBezTo>
                  <a:cubicBezTo>
                    <a:pt x="232" y="44"/>
                    <a:pt x="232" y="44"/>
                    <a:pt x="232" y="44"/>
                  </a:cubicBezTo>
                  <a:cubicBezTo>
                    <a:pt x="195" y="15"/>
                    <a:pt x="195" y="15"/>
                    <a:pt x="195" y="15"/>
                  </a:cubicBezTo>
                  <a:cubicBezTo>
                    <a:pt x="173" y="23"/>
                    <a:pt x="153" y="33"/>
                    <a:pt x="134" y="44"/>
                  </a:cubicBezTo>
                  <a:cubicBezTo>
                    <a:pt x="138" y="87"/>
                    <a:pt x="138" y="87"/>
                    <a:pt x="138" y="87"/>
                  </a:cubicBezTo>
                  <a:cubicBezTo>
                    <a:pt x="102" y="65"/>
                    <a:pt x="102" y="65"/>
                    <a:pt x="102" y="65"/>
                  </a:cubicBezTo>
                  <a:cubicBezTo>
                    <a:pt x="87" y="76"/>
                    <a:pt x="73" y="88"/>
                    <a:pt x="61" y="100"/>
                  </a:cubicBezTo>
                  <a:cubicBezTo>
                    <a:pt x="74" y="126"/>
                    <a:pt x="74" y="126"/>
                    <a:pt x="74" y="12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25" y="140"/>
                    <a:pt x="11" y="161"/>
                    <a:pt x="4" y="175"/>
                  </a:cubicBezTo>
                  <a:cubicBezTo>
                    <a:pt x="2" y="177"/>
                    <a:pt x="1" y="180"/>
                    <a:pt x="0" y="182"/>
                  </a:cubicBezTo>
                  <a:cubicBezTo>
                    <a:pt x="349" y="18"/>
                    <a:pt x="349" y="18"/>
                    <a:pt x="349" y="18"/>
                  </a:cubicBezTo>
                  <a:cubicBezTo>
                    <a:pt x="347" y="14"/>
                    <a:pt x="347" y="14"/>
                    <a:pt x="347" y="14"/>
                  </a:cubicBezTo>
                  <a:cubicBezTo>
                    <a:pt x="342" y="4"/>
                    <a:pt x="342" y="4"/>
                    <a:pt x="342" y="4"/>
                  </a:cubicBezTo>
                  <a:cubicBezTo>
                    <a:pt x="330" y="2"/>
                    <a:pt x="318" y="1"/>
                    <a:pt x="307" y="0"/>
                  </a:cubicBezTo>
                  <a:cubicBezTo>
                    <a:pt x="311" y="23"/>
                    <a:pt x="311" y="23"/>
                    <a:pt x="311" y="23"/>
                  </a:cubicBezTo>
                  <a:close/>
                </a:path>
              </a:pathLst>
            </a:custGeom>
            <a:solidFill>
              <a:srgbClr val="8EA6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8" name="Freeform 382">
              <a:extLst>
                <a:ext uri="{FF2B5EF4-FFF2-40B4-BE49-F238E27FC236}">
                  <a16:creationId xmlns:a16="http://schemas.microsoft.com/office/drawing/2014/main" id="{64CA88C4-A4BC-4961-85E1-02ECF7CFAB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46238" y="3402013"/>
              <a:ext cx="871538" cy="865188"/>
            </a:xfrm>
            <a:custGeom>
              <a:avLst/>
              <a:gdLst>
                <a:gd name="T0" fmla="*/ 274 w 274"/>
                <a:gd name="T1" fmla="*/ 272 h 272"/>
                <a:gd name="T2" fmla="*/ 273 w 274"/>
                <a:gd name="T3" fmla="*/ 264 h 272"/>
                <a:gd name="T4" fmla="*/ 263 w 274"/>
                <a:gd name="T5" fmla="*/ 228 h 272"/>
                <a:gd name="T6" fmla="*/ 245 w 274"/>
                <a:gd name="T7" fmla="*/ 231 h 272"/>
                <a:gd name="T8" fmla="*/ 259 w 274"/>
                <a:gd name="T9" fmla="*/ 216 h 272"/>
                <a:gd name="T10" fmla="*/ 234 w 274"/>
                <a:gd name="T11" fmla="*/ 161 h 272"/>
                <a:gd name="T12" fmla="*/ 196 w 274"/>
                <a:gd name="T13" fmla="*/ 172 h 272"/>
                <a:gd name="T14" fmla="*/ 221 w 274"/>
                <a:gd name="T15" fmla="*/ 140 h 272"/>
                <a:gd name="T16" fmla="*/ 183 w 274"/>
                <a:gd name="T17" fmla="*/ 92 h 272"/>
                <a:gd name="T18" fmla="*/ 146 w 274"/>
                <a:gd name="T19" fmla="*/ 115 h 272"/>
                <a:gd name="T20" fmla="*/ 166 w 274"/>
                <a:gd name="T21" fmla="*/ 75 h 272"/>
                <a:gd name="T22" fmla="*/ 112 w 274"/>
                <a:gd name="T23" fmla="*/ 35 h 272"/>
                <a:gd name="T24" fmla="*/ 76 w 274"/>
                <a:gd name="T25" fmla="*/ 62 h 272"/>
                <a:gd name="T26" fmla="*/ 78 w 274"/>
                <a:gd name="T27" fmla="*/ 19 h 272"/>
                <a:gd name="T28" fmla="*/ 10 w 274"/>
                <a:gd name="T29" fmla="*/ 0 h 272"/>
                <a:gd name="T30" fmla="*/ 3 w 274"/>
                <a:gd name="T31" fmla="*/ 7 h 272"/>
                <a:gd name="T32" fmla="*/ 0 w 274"/>
                <a:gd name="T33" fmla="*/ 11 h 272"/>
                <a:gd name="T34" fmla="*/ 274 w 274"/>
                <a:gd name="T35" fmla="*/ 272 h 272"/>
                <a:gd name="T36" fmla="*/ 274 w 274"/>
                <a:gd name="T37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" h="272">
                  <a:moveTo>
                    <a:pt x="274" y="272"/>
                  </a:moveTo>
                  <a:cubicBezTo>
                    <a:pt x="274" y="269"/>
                    <a:pt x="273" y="267"/>
                    <a:pt x="273" y="264"/>
                  </a:cubicBezTo>
                  <a:cubicBezTo>
                    <a:pt x="271" y="255"/>
                    <a:pt x="268" y="242"/>
                    <a:pt x="263" y="228"/>
                  </a:cubicBezTo>
                  <a:cubicBezTo>
                    <a:pt x="245" y="231"/>
                    <a:pt x="245" y="231"/>
                    <a:pt x="245" y="231"/>
                  </a:cubicBezTo>
                  <a:cubicBezTo>
                    <a:pt x="259" y="216"/>
                    <a:pt x="259" y="216"/>
                    <a:pt x="259" y="216"/>
                  </a:cubicBezTo>
                  <a:cubicBezTo>
                    <a:pt x="253" y="199"/>
                    <a:pt x="245" y="180"/>
                    <a:pt x="234" y="161"/>
                  </a:cubicBezTo>
                  <a:cubicBezTo>
                    <a:pt x="196" y="172"/>
                    <a:pt x="196" y="172"/>
                    <a:pt x="196" y="172"/>
                  </a:cubicBezTo>
                  <a:cubicBezTo>
                    <a:pt x="221" y="140"/>
                    <a:pt x="221" y="140"/>
                    <a:pt x="221" y="140"/>
                  </a:cubicBezTo>
                  <a:cubicBezTo>
                    <a:pt x="210" y="124"/>
                    <a:pt x="198" y="107"/>
                    <a:pt x="183" y="92"/>
                  </a:cubicBezTo>
                  <a:cubicBezTo>
                    <a:pt x="146" y="115"/>
                    <a:pt x="146" y="115"/>
                    <a:pt x="146" y="115"/>
                  </a:cubicBezTo>
                  <a:cubicBezTo>
                    <a:pt x="166" y="75"/>
                    <a:pt x="166" y="75"/>
                    <a:pt x="166" y="75"/>
                  </a:cubicBezTo>
                  <a:cubicBezTo>
                    <a:pt x="150" y="60"/>
                    <a:pt x="132" y="46"/>
                    <a:pt x="112" y="35"/>
                  </a:cubicBezTo>
                  <a:cubicBezTo>
                    <a:pt x="76" y="62"/>
                    <a:pt x="76" y="62"/>
                    <a:pt x="76" y="62"/>
                  </a:cubicBezTo>
                  <a:cubicBezTo>
                    <a:pt x="78" y="19"/>
                    <a:pt x="78" y="19"/>
                    <a:pt x="78" y="19"/>
                  </a:cubicBezTo>
                  <a:cubicBezTo>
                    <a:pt x="58" y="10"/>
                    <a:pt x="35" y="4"/>
                    <a:pt x="10" y="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274" y="272"/>
                    <a:pt x="274" y="272"/>
                    <a:pt x="274" y="272"/>
                  </a:cubicBezTo>
                  <a:cubicBezTo>
                    <a:pt x="274" y="272"/>
                    <a:pt x="274" y="272"/>
                    <a:pt x="274" y="272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9" name="Freeform 383">
              <a:extLst>
                <a:ext uri="{FF2B5EF4-FFF2-40B4-BE49-F238E27FC236}">
                  <a16:creationId xmlns:a16="http://schemas.microsoft.com/office/drawing/2014/main" id="{7FE9D78A-93FC-43CD-B0C6-086BCFB91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11313" y="3436938"/>
              <a:ext cx="906463" cy="830263"/>
            </a:xfrm>
            <a:custGeom>
              <a:avLst/>
              <a:gdLst>
                <a:gd name="T0" fmla="*/ 50 w 285"/>
                <a:gd name="T1" fmla="*/ 60 h 261"/>
                <a:gd name="T2" fmla="*/ 27 w 285"/>
                <a:gd name="T3" fmla="*/ 86 h 261"/>
                <a:gd name="T4" fmla="*/ 58 w 285"/>
                <a:gd name="T5" fmla="*/ 135 h 261"/>
                <a:gd name="T6" fmla="*/ 91 w 285"/>
                <a:gd name="T7" fmla="*/ 124 h 261"/>
                <a:gd name="T8" fmla="*/ 73 w 285"/>
                <a:gd name="T9" fmla="*/ 153 h 261"/>
                <a:gd name="T10" fmla="*/ 118 w 285"/>
                <a:gd name="T11" fmla="*/ 193 h 261"/>
                <a:gd name="T12" fmla="*/ 151 w 285"/>
                <a:gd name="T13" fmla="*/ 172 h 261"/>
                <a:gd name="T14" fmla="*/ 135 w 285"/>
                <a:gd name="T15" fmla="*/ 204 h 261"/>
                <a:gd name="T16" fmla="*/ 192 w 285"/>
                <a:gd name="T17" fmla="*/ 235 h 261"/>
                <a:gd name="T18" fmla="*/ 215 w 285"/>
                <a:gd name="T19" fmla="*/ 215 h 261"/>
                <a:gd name="T20" fmla="*/ 212 w 285"/>
                <a:gd name="T21" fmla="*/ 243 h 261"/>
                <a:gd name="T22" fmla="*/ 277 w 285"/>
                <a:gd name="T23" fmla="*/ 260 h 261"/>
                <a:gd name="T24" fmla="*/ 285 w 285"/>
                <a:gd name="T25" fmla="*/ 261 h 261"/>
                <a:gd name="T26" fmla="*/ 11 w 285"/>
                <a:gd name="T27" fmla="*/ 0 h 261"/>
                <a:gd name="T28" fmla="*/ 8 w 285"/>
                <a:gd name="T29" fmla="*/ 3 h 261"/>
                <a:gd name="T30" fmla="*/ 0 w 285"/>
                <a:gd name="T31" fmla="*/ 11 h 261"/>
                <a:gd name="T32" fmla="*/ 17 w 285"/>
                <a:gd name="T33" fmla="*/ 66 h 261"/>
                <a:gd name="T34" fmla="*/ 50 w 285"/>
                <a:gd name="T35" fmla="*/ 6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261">
                  <a:moveTo>
                    <a:pt x="50" y="60"/>
                  </a:moveTo>
                  <a:cubicBezTo>
                    <a:pt x="27" y="86"/>
                    <a:pt x="27" y="86"/>
                    <a:pt x="27" y="86"/>
                  </a:cubicBezTo>
                  <a:cubicBezTo>
                    <a:pt x="36" y="104"/>
                    <a:pt x="47" y="121"/>
                    <a:pt x="58" y="135"/>
                  </a:cubicBezTo>
                  <a:cubicBezTo>
                    <a:pt x="91" y="124"/>
                    <a:pt x="91" y="124"/>
                    <a:pt x="91" y="124"/>
                  </a:cubicBezTo>
                  <a:cubicBezTo>
                    <a:pt x="73" y="153"/>
                    <a:pt x="73" y="153"/>
                    <a:pt x="73" y="153"/>
                  </a:cubicBezTo>
                  <a:cubicBezTo>
                    <a:pt x="87" y="168"/>
                    <a:pt x="103" y="181"/>
                    <a:pt x="118" y="193"/>
                  </a:cubicBezTo>
                  <a:cubicBezTo>
                    <a:pt x="151" y="172"/>
                    <a:pt x="151" y="172"/>
                    <a:pt x="151" y="172"/>
                  </a:cubicBezTo>
                  <a:cubicBezTo>
                    <a:pt x="135" y="204"/>
                    <a:pt x="135" y="204"/>
                    <a:pt x="135" y="204"/>
                  </a:cubicBezTo>
                  <a:cubicBezTo>
                    <a:pt x="154" y="217"/>
                    <a:pt x="174" y="227"/>
                    <a:pt x="192" y="235"/>
                  </a:cubicBezTo>
                  <a:cubicBezTo>
                    <a:pt x="215" y="215"/>
                    <a:pt x="215" y="215"/>
                    <a:pt x="215" y="215"/>
                  </a:cubicBezTo>
                  <a:cubicBezTo>
                    <a:pt x="212" y="243"/>
                    <a:pt x="212" y="243"/>
                    <a:pt x="212" y="243"/>
                  </a:cubicBezTo>
                  <a:cubicBezTo>
                    <a:pt x="239" y="253"/>
                    <a:pt x="263" y="258"/>
                    <a:pt x="277" y="260"/>
                  </a:cubicBezTo>
                  <a:cubicBezTo>
                    <a:pt x="280" y="260"/>
                    <a:pt x="283" y="260"/>
                    <a:pt x="285" y="26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5" y="30"/>
                    <a:pt x="10" y="49"/>
                    <a:pt x="17" y="66"/>
                  </a:cubicBezTo>
                  <a:cubicBezTo>
                    <a:pt x="50" y="60"/>
                    <a:pt x="50" y="60"/>
                    <a:pt x="50" y="60"/>
                  </a:cubicBezTo>
                  <a:close/>
                </a:path>
              </a:pathLst>
            </a:custGeom>
            <a:solidFill>
              <a:srgbClr val="8EA6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" name="Freeform 384">
              <a:extLst>
                <a:ext uri="{FF2B5EF4-FFF2-40B4-BE49-F238E27FC236}">
                  <a16:creationId xmlns:a16="http://schemas.microsoft.com/office/drawing/2014/main" id="{0CBB2E4A-8031-4716-94E9-4D14A657F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92138" y="2774950"/>
              <a:ext cx="981075" cy="744538"/>
            </a:xfrm>
            <a:custGeom>
              <a:avLst/>
              <a:gdLst>
                <a:gd name="T0" fmla="*/ 0 w 309"/>
                <a:gd name="T1" fmla="*/ 0 h 234"/>
                <a:gd name="T2" fmla="*/ 2 w 309"/>
                <a:gd name="T3" fmla="*/ 7 h 234"/>
                <a:gd name="T4" fmla="*/ 22 w 309"/>
                <a:gd name="T5" fmla="*/ 54 h 234"/>
                <a:gd name="T6" fmla="*/ 43 w 309"/>
                <a:gd name="T7" fmla="*/ 46 h 234"/>
                <a:gd name="T8" fmla="*/ 30 w 309"/>
                <a:gd name="T9" fmla="*/ 68 h 234"/>
                <a:gd name="T10" fmla="*/ 55 w 309"/>
                <a:gd name="T11" fmla="*/ 104 h 234"/>
                <a:gd name="T12" fmla="*/ 86 w 309"/>
                <a:gd name="T13" fmla="*/ 90 h 234"/>
                <a:gd name="T14" fmla="*/ 72 w 309"/>
                <a:gd name="T15" fmla="*/ 125 h 234"/>
                <a:gd name="T16" fmla="*/ 116 w 309"/>
                <a:gd name="T17" fmla="*/ 168 h 234"/>
                <a:gd name="T18" fmla="*/ 149 w 309"/>
                <a:gd name="T19" fmla="*/ 145 h 234"/>
                <a:gd name="T20" fmla="*/ 141 w 309"/>
                <a:gd name="T21" fmla="*/ 186 h 234"/>
                <a:gd name="T22" fmla="*/ 198 w 309"/>
                <a:gd name="T23" fmla="*/ 215 h 234"/>
                <a:gd name="T24" fmla="*/ 219 w 309"/>
                <a:gd name="T25" fmla="*/ 190 h 234"/>
                <a:gd name="T26" fmla="*/ 220 w 309"/>
                <a:gd name="T27" fmla="*/ 223 h 234"/>
                <a:gd name="T28" fmla="*/ 300 w 309"/>
                <a:gd name="T29" fmla="*/ 234 h 234"/>
                <a:gd name="T30" fmla="*/ 306 w 309"/>
                <a:gd name="T31" fmla="*/ 226 h 234"/>
                <a:gd name="T32" fmla="*/ 309 w 309"/>
                <a:gd name="T33" fmla="*/ 222 h 234"/>
                <a:gd name="T34" fmla="*/ 0 w 309"/>
                <a:gd name="T35" fmla="*/ 0 h 234"/>
                <a:gd name="T36" fmla="*/ 0 w 309"/>
                <a:gd name="T3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9" h="234">
                  <a:moveTo>
                    <a:pt x="0" y="0"/>
                  </a:moveTo>
                  <a:cubicBezTo>
                    <a:pt x="1" y="2"/>
                    <a:pt x="1" y="5"/>
                    <a:pt x="2" y="7"/>
                  </a:cubicBezTo>
                  <a:cubicBezTo>
                    <a:pt x="6" y="19"/>
                    <a:pt x="12" y="35"/>
                    <a:pt x="22" y="54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37" y="79"/>
                    <a:pt x="45" y="92"/>
                    <a:pt x="55" y="104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72" y="125"/>
                    <a:pt x="72" y="125"/>
                    <a:pt x="72" y="125"/>
                  </a:cubicBezTo>
                  <a:cubicBezTo>
                    <a:pt x="85" y="140"/>
                    <a:pt x="100" y="154"/>
                    <a:pt x="116" y="168"/>
                  </a:cubicBezTo>
                  <a:cubicBezTo>
                    <a:pt x="149" y="145"/>
                    <a:pt x="149" y="145"/>
                    <a:pt x="149" y="145"/>
                  </a:cubicBezTo>
                  <a:cubicBezTo>
                    <a:pt x="141" y="186"/>
                    <a:pt x="141" y="186"/>
                    <a:pt x="141" y="186"/>
                  </a:cubicBezTo>
                  <a:cubicBezTo>
                    <a:pt x="158" y="197"/>
                    <a:pt x="177" y="207"/>
                    <a:pt x="198" y="215"/>
                  </a:cubicBezTo>
                  <a:cubicBezTo>
                    <a:pt x="219" y="190"/>
                    <a:pt x="219" y="190"/>
                    <a:pt x="219" y="190"/>
                  </a:cubicBezTo>
                  <a:cubicBezTo>
                    <a:pt x="220" y="223"/>
                    <a:pt x="220" y="223"/>
                    <a:pt x="220" y="223"/>
                  </a:cubicBezTo>
                  <a:cubicBezTo>
                    <a:pt x="244" y="230"/>
                    <a:pt x="271" y="234"/>
                    <a:pt x="300" y="234"/>
                  </a:cubicBezTo>
                  <a:cubicBezTo>
                    <a:pt x="306" y="226"/>
                    <a:pt x="306" y="226"/>
                    <a:pt x="306" y="226"/>
                  </a:cubicBezTo>
                  <a:cubicBezTo>
                    <a:pt x="309" y="222"/>
                    <a:pt x="309" y="222"/>
                    <a:pt x="309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8090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" name="Freeform 385">
              <a:extLst>
                <a:ext uri="{FF2B5EF4-FFF2-40B4-BE49-F238E27FC236}">
                  <a16:creationId xmlns:a16="http://schemas.microsoft.com/office/drawing/2014/main" id="{72BB0A50-949A-46C6-9983-81AE2DB10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92138" y="2771775"/>
              <a:ext cx="1006475" cy="709613"/>
            </a:xfrm>
            <a:custGeom>
              <a:avLst/>
              <a:gdLst>
                <a:gd name="T0" fmla="*/ 257 w 317"/>
                <a:gd name="T1" fmla="*/ 161 h 223"/>
                <a:gd name="T2" fmla="*/ 277 w 317"/>
                <a:gd name="T3" fmla="*/ 134 h 223"/>
                <a:gd name="T4" fmla="*/ 236 w 317"/>
                <a:gd name="T5" fmla="*/ 88 h 223"/>
                <a:gd name="T6" fmla="*/ 205 w 317"/>
                <a:gd name="T7" fmla="*/ 104 h 223"/>
                <a:gd name="T8" fmla="*/ 218 w 317"/>
                <a:gd name="T9" fmla="*/ 74 h 223"/>
                <a:gd name="T10" fmla="*/ 175 w 317"/>
                <a:gd name="T11" fmla="*/ 45 h 223"/>
                <a:gd name="T12" fmla="*/ 141 w 317"/>
                <a:gd name="T13" fmla="*/ 75 h 223"/>
                <a:gd name="T14" fmla="*/ 143 w 317"/>
                <a:gd name="T15" fmla="*/ 30 h 223"/>
                <a:gd name="T16" fmla="*/ 90 w 317"/>
                <a:gd name="T17" fmla="*/ 12 h 223"/>
                <a:gd name="T18" fmla="*/ 76 w 317"/>
                <a:gd name="T19" fmla="*/ 34 h 223"/>
                <a:gd name="T20" fmla="*/ 73 w 317"/>
                <a:gd name="T21" fmla="*/ 8 h 223"/>
                <a:gd name="T22" fmla="*/ 8 w 317"/>
                <a:gd name="T23" fmla="*/ 1 h 223"/>
                <a:gd name="T24" fmla="*/ 0 w 317"/>
                <a:gd name="T25" fmla="*/ 1 h 223"/>
                <a:gd name="T26" fmla="*/ 309 w 317"/>
                <a:gd name="T27" fmla="*/ 223 h 223"/>
                <a:gd name="T28" fmla="*/ 311 w 317"/>
                <a:gd name="T29" fmla="*/ 219 h 223"/>
                <a:gd name="T30" fmla="*/ 317 w 317"/>
                <a:gd name="T31" fmla="*/ 211 h 223"/>
                <a:gd name="T32" fmla="*/ 289 w 317"/>
                <a:gd name="T33" fmla="*/ 151 h 223"/>
                <a:gd name="T34" fmla="*/ 257 w 317"/>
                <a:gd name="T35" fmla="*/ 161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7" h="223">
                  <a:moveTo>
                    <a:pt x="257" y="161"/>
                  </a:moveTo>
                  <a:cubicBezTo>
                    <a:pt x="277" y="134"/>
                    <a:pt x="277" y="134"/>
                    <a:pt x="277" y="134"/>
                  </a:cubicBezTo>
                  <a:cubicBezTo>
                    <a:pt x="264" y="117"/>
                    <a:pt x="251" y="102"/>
                    <a:pt x="236" y="88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18" y="74"/>
                    <a:pt x="218" y="74"/>
                    <a:pt x="218" y="74"/>
                  </a:cubicBezTo>
                  <a:cubicBezTo>
                    <a:pt x="204" y="63"/>
                    <a:pt x="190" y="53"/>
                    <a:pt x="175" y="45"/>
                  </a:cubicBezTo>
                  <a:cubicBezTo>
                    <a:pt x="141" y="75"/>
                    <a:pt x="141" y="75"/>
                    <a:pt x="141" y="75"/>
                  </a:cubicBezTo>
                  <a:cubicBezTo>
                    <a:pt x="143" y="30"/>
                    <a:pt x="143" y="30"/>
                    <a:pt x="143" y="30"/>
                  </a:cubicBezTo>
                  <a:cubicBezTo>
                    <a:pt x="125" y="22"/>
                    <a:pt x="107" y="17"/>
                    <a:pt x="90" y="12"/>
                  </a:cubicBezTo>
                  <a:cubicBezTo>
                    <a:pt x="76" y="34"/>
                    <a:pt x="76" y="34"/>
                    <a:pt x="76" y="34"/>
                  </a:cubicBezTo>
                  <a:cubicBezTo>
                    <a:pt x="73" y="8"/>
                    <a:pt x="73" y="8"/>
                    <a:pt x="73" y="8"/>
                  </a:cubicBezTo>
                  <a:cubicBezTo>
                    <a:pt x="45" y="2"/>
                    <a:pt x="22" y="0"/>
                    <a:pt x="8" y="1"/>
                  </a:cubicBezTo>
                  <a:cubicBezTo>
                    <a:pt x="5" y="1"/>
                    <a:pt x="2" y="1"/>
                    <a:pt x="0" y="1"/>
                  </a:cubicBezTo>
                  <a:cubicBezTo>
                    <a:pt x="309" y="223"/>
                    <a:pt x="309" y="223"/>
                    <a:pt x="309" y="223"/>
                  </a:cubicBezTo>
                  <a:cubicBezTo>
                    <a:pt x="311" y="219"/>
                    <a:pt x="311" y="219"/>
                    <a:pt x="311" y="219"/>
                  </a:cubicBezTo>
                  <a:cubicBezTo>
                    <a:pt x="317" y="211"/>
                    <a:pt x="317" y="211"/>
                    <a:pt x="317" y="211"/>
                  </a:cubicBezTo>
                  <a:cubicBezTo>
                    <a:pt x="310" y="189"/>
                    <a:pt x="300" y="169"/>
                    <a:pt x="289" y="151"/>
                  </a:cubicBezTo>
                  <a:cubicBezTo>
                    <a:pt x="257" y="161"/>
                    <a:pt x="257" y="161"/>
                    <a:pt x="257" y="161"/>
                  </a:cubicBezTo>
                  <a:close/>
                </a:path>
              </a:pathLst>
            </a:custGeom>
            <a:solidFill>
              <a:srgbClr val="6E7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2" name="Freeform 386">
              <a:extLst>
                <a:ext uri="{FF2B5EF4-FFF2-40B4-BE49-F238E27FC236}">
                  <a16:creationId xmlns:a16="http://schemas.microsoft.com/office/drawing/2014/main" id="{43A93E05-84D1-43E0-B355-9D50CD012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6863" y="2819400"/>
              <a:ext cx="1068388" cy="652463"/>
            </a:xfrm>
            <a:custGeom>
              <a:avLst/>
              <a:gdLst>
                <a:gd name="T0" fmla="*/ 336 w 336"/>
                <a:gd name="T1" fmla="*/ 2 h 205"/>
                <a:gd name="T2" fmla="*/ 328 w 336"/>
                <a:gd name="T3" fmla="*/ 1 h 205"/>
                <a:gd name="T4" fmla="*/ 274 w 336"/>
                <a:gd name="T5" fmla="*/ 3 h 205"/>
                <a:gd name="T6" fmla="*/ 275 w 336"/>
                <a:gd name="T7" fmla="*/ 22 h 205"/>
                <a:gd name="T8" fmla="*/ 261 w 336"/>
                <a:gd name="T9" fmla="*/ 4 h 205"/>
                <a:gd name="T10" fmla="*/ 217 w 336"/>
                <a:gd name="T11" fmla="*/ 13 h 205"/>
                <a:gd name="T12" fmla="*/ 223 w 336"/>
                <a:gd name="T13" fmla="*/ 54 h 205"/>
                <a:gd name="T14" fmla="*/ 189 w 336"/>
                <a:gd name="T15" fmla="*/ 22 h 205"/>
                <a:gd name="T16" fmla="*/ 130 w 336"/>
                <a:gd name="T17" fmla="*/ 48 h 205"/>
                <a:gd name="T18" fmla="*/ 139 w 336"/>
                <a:gd name="T19" fmla="*/ 101 h 205"/>
                <a:gd name="T20" fmla="*/ 98 w 336"/>
                <a:gd name="T21" fmla="*/ 69 h 205"/>
                <a:gd name="T22" fmla="*/ 48 w 336"/>
                <a:gd name="T23" fmla="*/ 116 h 205"/>
                <a:gd name="T24" fmla="*/ 58 w 336"/>
                <a:gd name="T25" fmla="*/ 157 h 205"/>
                <a:gd name="T26" fmla="*/ 30 w 336"/>
                <a:gd name="T27" fmla="*/ 139 h 205"/>
                <a:gd name="T28" fmla="*/ 0 w 336"/>
                <a:gd name="T29" fmla="*/ 192 h 205"/>
                <a:gd name="T30" fmla="*/ 6 w 336"/>
                <a:gd name="T31" fmla="*/ 201 h 205"/>
                <a:gd name="T32" fmla="*/ 9 w 336"/>
                <a:gd name="T33" fmla="*/ 205 h 205"/>
                <a:gd name="T34" fmla="*/ 336 w 336"/>
                <a:gd name="T35" fmla="*/ 2 h 205"/>
                <a:gd name="T36" fmla="*/ 336 w 336"/>
                <a:gd name="T37" fmla="*/ 2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6" h="205">
                  <a:moveTo>
                    <a:pt x="336" y="2"/>
                  </a:moveTo>
                  <a:cubicBezTo>
                    <a:pt x="333" y="2"/>
                    <a:pt x="331" y="2"/>
                    <a:pt x="328" y="1"/>
                  </a:cubicBezTo>
                  <a:cubicBezTo>
                    <a:pt x="316" y="0"/>
                    <a:pt x="297" y="0"/>
                    <a:pt x="274" y="3"/>
                  </a:cubicBezTo>
                  <a:cubicBezTo>
                    <a:pt x="275" y="22"/>
                    <a:pt x="275" y="22"/>
                    <a:pt x="275" y="22"/>
                  </a:cubicBezTo>
                  <a:cubicBezTo>
                    <a:pt x="261" y="4"/>
                    <a:pt x="261" y="4"/>
                    <a:pt x="261" y="4"/>
                  </a:cubicBezTo>
                  <a:cubicBezTo>
                    <a:pt x="248" y="6"/>
                    <a:pt x="233" y="9"/>
                    <a:pt x="217" y="13"/>
                  </a:cubicBezTo>
                  <a:cubicBezTo>
                    <a:pt x="223" y="54"/>
                    <a:pt x="223" y="54"/>
                    <a:pt x="223" y="54"/>
                  </a:cubicBezTo>
                  <a:cubicBezTo>
                    <a:pt x="189" y="22"/>
                    <a:pt x="189" y="22"/>
                    <a:pt x="189" y="22"/>
                  </a:cubicBezTo>
                  <a:cubicBezTo>
                    <a:pt x="170" y="28"/>
                    <a:pt x="150" y="37"/>
                    <a:pt x="130" y="48"/>
                  </a:cubicBezTo>
                  <a:cubicBezTo>
                    <a:pt x="139" y="101"/>
                    <a:pt x="139" y="101"/>
                    <a:pt x="139" y="101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80" y="82"/>
                    <a:pt x="63" y="98"/>
                    <a:pt x="48" y="116"/>
                  </a:cubicBezTo>
                  <a:cubicBezTo>
                    <a:pt x="58" y="157"/>
                    <a:pt x="58" y="157"/>
                    <a:pt x="58" y="157"/>
                  </a:cubicBezTo>
                  <a:cubicBezTo>
                    <a:pt x="30" y="139"/>
                    <a:pt x="30" y="139"/>
                    <a:pt x="30" y="139"/>
                  </a:cubicBezTo>
                  <a:cubicBezTo>
                    <a:pt x="19" y="155"/>
                    <a:pt x="9" y="173"/>
                    <a:pt x="0" y="192"/>
                  </a:cubicBezTo>
                  <a:cubicBezTo>
                    <a:pt x="6" y="201"/>
                    <a:pt x="6" y="201"/>
                    <a:pt x="6" y="201"/>
                  </a:cubicBezTo>
                  <a:cubicBezTo>
                    <a:pt x="9" y="205"/>
                    <a:pt x="9" y="205"/>
                    <a:pt x="9" y="205"/>
                  </a:cubicBezTo>
                  <a:cubicBezTo>
                    <a:pt x="336" y="2"/>
                    <a:pt x="336" y="2"/>
                    <a:pt x="336" y="2"/>
                  </a:cubicBezTo>
                  <a:cubicBezTo>
                    <a:pt x="336" y="2"/>
                    <a:pt x="336" y="2"/>
                    <a:pt x="336" y="2"/>
                  </a:cubicBezTo>
                  <a:close/>
                </a:path>
              </a:pathLst>
            </a:custGeom>
            <a:solidFill>
              <a:srgbClr val="8EA6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3" name="Freeform 387">
              <a:extLst>
                <a:ext uri="{FF2B5EF4-FFF2-40B4-BE49-F238E27FC236}">
                  <a16:creationId xmlns:a16="http://schemas.microsoft.com/office/drawing/2014/main" id="{67A5D1B6-2D9B-44D1-84B4-7B4EED51E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438" y="2825750"/>
              <a:ext cx="1039813" cy="690563"/>
            </a:xfrm>
            <a:custGeom>
              <a:avLst/>
              <a:gdLst>
                <a:gd name="T0" fmla="*/ 37 w 327"/>
                <a:gd name="T1" fmla="*/ 194 h 217"/>
                <a:gd name="T2" fmla="*/ 66 w 327"/>
                <a:gd name="T3" fmla="*/ 214 h 217"/>
                <a:gd name="T4" fmla="*/ 119 w 327"/>
                <a:gd name="T5" fmla="*/ 202 h 217"/>
                <a:gd name="T6" fmla="*/ 113 w 327"/>
                <a:gd name="T7" fmla="*/ 164 h 217"/>
                <a:gd name="T8" fmla="*/ 153 w 327"/>
                <a:gd name="T9" fmla="*/ 188 h 217"/>
                <a:gd name="T10" fmla="*/ 210 w 327"/>
                <a:gd name="T11" fmla="*/ 153 h 217"/>
                <a:gd name="T12" fmla="*/ 201 w 327"/>
                <a:gd name="T13" fmla="*/ 110 h 217"/>
                <a:gd name="T14" fmla="*/ 239 w 327"/>
                <a:gd name="T15" fmla="*/ 128 h 217"/>
                <a:gd name="T16" fmla="*/ 276 w 327"/>
                <a:gd name="T17" fmla="*/ 88 h 217"/>
                <a:gd name="T18" fmla="*/ 260 w 327"/>
                <a:gd name="T19" fmla="*/ 64 h 217"/>
                <a:gd name="T20" fmla="*/ 289 w 327"/>
                <a:gd name="T21" fmla="*/ 71 h 217"/>
                <a:gd name="T22" fmla="*/ 324 w 327"/>
                <a:gd name="T23" fmla="*/ 7 h 217"/>
                <a:gd name="T24" fmla="*/ 327 w 327"/>
                <a:gd name="T25" fmla="*/ 0 h 217"/>
                <a:gd name="T26" fmla="*/ 0 w 327"/>
                <a:gd name="T27" fmla="*/ 203 h 217"/>
                <a:gd name="T28" fmla="*/ 2 w 327"/>
                <a:gd name="T29" fmla="*/ 207 h 217"/>
                <a:gd name="T30" fmla="*/ 8 w 327"/>
                <a:gd name="T31" fmla="*/ 216 h 217"/>
                <a:gd name="T32" fmla="*/ 43 w 327"/>
                <a:gd name="T33" fmla="*/ 216 h 217"/>
                <a:gd name="T34" fmla="*/ 37 w 327"/>
                <a:gd name="T35" fmla="*/ 194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7" h="217">
                  <a:moveTo>
                    <a:pt x="37" y="194"/>
                  </a:moveTo>
                  <a:cubicBezTo>
                    <a:pt x="66" y="214"/>
                    <a:pt x="66" y="214"/>
                    <a:pt x="66" y="214"/>
                  </a:cubicBezTo>
                  <a:cubicBezTo>
                    <a:pt x="84" y="211"/>
                    <a:pt x="102" y="207"/>
                    <a:pt x="119" y="202"/>
                  </a:cubicBezTo>
                  <a:cubicBezTo>
                    <a:pt x="113" y="164"/>
                    <a:pt x="113" y="164"/>
                    <a:pt x="113" y="164"/>
                  </a:cubicBezTo>
                  <a:cubicBezTo>
                    <a:pt x="153" y="188"/>
                    <a:pt x="153" y="188"/>
                    <a:pt x="153" y="188"/>
                  </a:cubicBezTo>
                  <a:cubicBezTo>
                    <a:pt x="174" y="178"/>
                    <a:pt x="193" y="166"/>
                    <a:pt x="210" y="153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39" y="128"/>
                    <a:pt x="239" y="128"/>
                    <a:pt x="239" y="128"/>
                  </a:cubicBezTo>
                  <a:cubicBezTo>
                    <a:pt x="253" y="115"/>
                    <a:pt x="265" y="102"/>
                    <a:pt x="276" y="88"/>
                  </a:cubicBezTo>
                  <a:cubicBezTo>
                    <a:pt x="260" y="64"/>
                    <a:pt x="260" y="64"/>
                    <a:pt x="260" y="64"/>
                  </a:cubicBezTo>
                  <a:cubicBezTo>
                    <a:pt x="289" y="71"/>
                    <a:pt x="289" y="71"/>
                    <a:pt x="289" y="71"/>
                  </a:cubicBezTo>
                  <a:cubicBezTo>
                    <a:pt x="307" y="45"/>
                    <a:pt x="319" y="22"/>
                    <a:pt x="324" y="7"/>
                  </a:cubicBezTo>
                  <a:cubicBezTo>
                    <a:pt x="325" y="5"/>
                    <a:pt x="326" y="2"/>
                    <a:pt x="327" y="0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2" y="207"/>
                    <a:pt x="2" y="207"/>
                    <a:pt x="2" y="207"/>
                  </a:cubicBezTo>
                  <a:cubicBezTo>
                    <a:pt x="8" y="216"/>
                    <a:pt x="8" y="216"/>
                    <a:pt x="8" y="216"/>
                  </a:cubicBezTo>
                  <a:cubicBezTo>
                    <a:pt x="20" y="217"/>
                    <a:pt x="32" y="217"/>
                    <a:pt x="43" y="216"/>
                  </a:cubicBezTo>
                  <a:cubicBezTo>
                    <a:pt x="37" y="194"/>
                    <a:pt x="37" y="194"/>
                    <a:pt x="37" y="194"/>
                  </a:cubicBezTo>
                  <a:close/>
                </a:path>
              </a:pathLst>
            </a:custGeom>
            <a:solidFill>
              <a:srgbClr val="8090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4" name="Freeform 388">
              <a:extLst>
                <a:ext uri="{FF2B5EF4-FFF2-40B4-BE49-F238E27FC236}">
                  <a16:creationId xmlns:a16="http://schemas.microsoft.com/office/drawing/2014/main" id="{2D54CE91-0836-4C48-9BCD-2215454BD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01763" y="3468688"/>
              <a:ext cx="339725" cy="1192213"/>
            </a:xfrm>
            <a:custGeom>
              <a:avLst/>
              <a:gdLst>
                <a:gd name="T0" fmla="*/ 0 w 107"/>
                <a:gd name="T1" fmla="*/ 375 h 375"/>
                <a:gd name="T2" fmla="*/ 6 w 107"/>
                <a:gd name="T3" fmla="*/ 370 h 375"/>
                <a:gd name="T4" fmla="*/ 41 w 107"/>
                <a:gd name="T5" fmla="*/ 327 h 375"/>
                <a:gd name="T6" fmla="*/ 25 w 107"/>
                <a:gd name="T7" fmla="*/ 312 h 375"/>
                <a:gd name="T8" fmla="*/ 49 w 107"/>
                <a:gd name="T9" fmla="*/ 316 h 375"/>
                <a:gd name="T10" fmla="*/ 73 w 107"/>
                <a:gd name="T11" fmla="*/ 273 h 375"/>
                <a:gd name="T12" fmla="*/ 39 w 107"/>
                <a:gd name="T13" fmla="*/ 252 h 375"/>
                <a:gd name="T14" fmla="*/ 83 w 107"/>
                <a:gd name="T15" fmla="*/ 250 h 375"/>
                <a:gd name="T16" fmla="*/ 100 w 107"/>
                <a:gd name="T17" fmla="*/ 191 h 375"/>
                <a:gd name="T18" fmla="*/ 60 w 107"/>
                <a:gd name="T19" fmla="*/ 164 h 375"/>
                <a:gd name="T20" fmla="*/ 106 w 107"/>
                <a:gd name="T21" fmla="*/ 148 h 375"/>
                <a:gd name="T22" fmla="*/ 104 w 107"/>
                <a:gd name="T23" fmla="*/ 90 h 375"/>
                <a:gd name="T24" fmla="*/ 69 w 107"/>
                <a:gd name="T25" fmla="*/ 85 h 375"/>
                <a:gd name="T26" fmla="*/ 100 w 107"/>
                <a:gd name="T27" fmla="*/ 69 h 375"/>
                <a:gd name="T28" fmla="*/ 78 w 107"/>
                <a:gd name="T29" fmla="*/ 3 h 375"/>
                <a:gd name="T30" fmla="*/ 67 w 107"/>
                <a:gd name="T31" fmla="*/ 1 h 375"/>
                <a:gd name="T32" fmla="*/ 63 w 107"/>
                <a:gd name="T33" fmla="*/ 0 h 375"/>
                <a:gd name="T34" fmla="*/ 0 w 107"/>
                <a:gd name="T35" fmla="*/ 375 h 375"/>
                <a:gd name="T36" fmla="*/ 0 w 107"/>
                <a:gd name="T37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7" h="375">
                  <a:moveTo>
                    <a:pt x="0" y="375"/>
                  </a:moveTo>
                  <a:cubicBezTo>
                    <a:pt x="2" y="373"/>
                    <a:pt x="4" y="372"/>
                    <a:pt x="6" y="370"/>
                  </a:cubicBezTo>
                  <a:cubicBezTo>
                    <a:pt x="15" y="361"/>
                    <a:pt x="28" y="346"/>
                    <a:pt x="41" y="327"/>
                  </a:cubicBezTo>
                  <a:cubicBezTo>
                    <a:pt x="32" y="320"/>
                    <a:pt x="23" y="312"/>
                    <a:pt x="25" y="312"/>
                  </a:cubicBezTo>
                  <a:cubicBezTo>
                    <a:pt x="26" y="313"/>
                    <a:pt x="37" y="314"/>
                    <a:pt x="49" y="316"/>
                  </a:cubicBezTo>
                  <a:cubicBezTo>
                    <a:pt x="57" y="303"/>
                    <a:pt x="65" y="289"/>
                    <a:pt x="73" y="273"/>
                  </a:cubicBezTo>
                  <a:cubicBezTo>
                    <a:pt x="56" y="263"/>
                    <a:pt x="37" y="252"/>
                    <a:pt x="39" y="252"/>
                  </a:cubicBezTo>
                  <a:cubicBezTo>
                    <a:pt x="40" y="253"/>
                    <a:pt x="64" y="251"/>
                    <a:pt x="83" y="250"/>
                  </a:cubicBezTo>
                  <a:cubicBezTo>
                    <a:pt x="90" y="231"/>
                    <a:pt x="96" y="212"/>
                    <a:pt x="100" y="191"/>
                  </a:cubicBezTo>
                  <a:cubicBezTo>
                    <a:pt x="60" y="164"/>
                    <a:pt x="60" y="164"/>
                    <a:pt x="60" y="164"/>
                  </a:cubicBezTo>
                  <a:cubicBezTo>
                    <a:pt x="106" y="148"/>
                    <a:pt x="106" y="148"/>
                    <a:pt x="106" y="148"/>
                  </a:cubicBezTo>
                  <a:cubicBezTo>
                    <a:pt x="107" y="129"/>
                    <a:pt x="107" y="110"/>
                    <a:pt x="104" y="90"/>
                  </a:cubicBezTo>
                  <a:cubicBezTo>
                    <a:pt x="69" y="85"/>
                    <a:pt x="69" y="85"/>
                    <a:pt x="69" y="85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95" y="47"/>
                    <a:pt x="88" y="25"/>
                    <a:pt x="78" y="3"/>
                  </a:cubicBezTo>
                  <a:cubicBezTo>
                    <a:pt x="67" y="1"/>
                    <a:pt x="67" y="1"/>
                    <a:pt x="67" y="1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0" y="375"/>
                    <a:pt x="0" y="375"/>
                    <a:pt x="0" y="375"/>
                  </a:cubicBezTo>
                  <a:cubicBezTo>
                    <a:pt x="0" y="375"/>
                    <a:pt x="0" y="375"/>
                    <a:pt x="0" y="375"/>
                  </a:cubicBezTo>
                  <a:close/>
                </a:path>
              </a:pathLst>
            </a:custGeom>
            <a:solidFill>
              <a:srgbClr val="8090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" name="Freeform 389">
              <a:extLst>
                <a:ext uri="{FF2B5EF4-FFF2-40B4-BE49-F238E27FC236}">
                  <a16:creationId xmlns:a16="http://schemas.microsoft.com/office/drawing/2014/main" id="{91E00ECF-E3F6-4FC3-B121-F0C6C3BA8C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81113" y="3462338"/>
              <a:ext cx="320675" cy="1198563"/>
            </a:xfrm>
            <a:custGeom>
              <a:avLst/>
              <a:gdLst>
                <a:gd name="T0" fmla="*/ 65 w 101"/>
                <a:gd name="T1" fmla="*/ 66 h 377"/>
                <a:gd name="T2" fmla="*/ 38 w 101"/>
                <a:gd name="T3" fmla="*/ 63 h 377"/>
                <a:gd name="T4" fmla="*/ 19 w 101"/>
                <a:gd name="T5" fmla="*/ 106 h 377"/>
                <a:gd name="T6" fmla="*/ 52 w 101"/>
                <a:gd name="T7" fmla="*/ 132 h 377"/>
                <a:gd name="T8" fmla="*/ 11 w 101"/>
                <a:gd name="T9" fmla="*/ 129 h 377"/>
                <a:gd name="T10" fmla="*/ 1 w 101"/>
                <a:gd name="T11" fmla="*/ 190 h 377"/>
                <a:gd name="T12" fmla="*/ 35 w 101"/>
                <a:gd name="T13" fmla="*/ 205 h 377"/>
                <a:gd name="T14" fmla="*/ 0 w 101"/>
                <a:gd name="T15" fmla="*/ 214 h 377"/>
                <a:gd name="T16" fmla="*/ 4 w 101"/>
                <a:gd name="T17" fmla="*/ 267 h 377"/>
                <a:gd name="T18" fmla="*/ 35 w 101"/>
                <a:gd name="T19" fmla="*/ 275 h 377"/>
                <a:gd name="T20" fmla="*/ 8 w 101"/>
                <a:gd name="T21" fmla="*/ 289 h 377"/>
                <a:gd name="T22" fmla="*/ 35 w 101"/>
                <a:gd name="T23" fmla="*/ 370 h 377"/>
                <a:gd name="T24" fmla="*/ 38 w 101"/>
                <a:gd name="T25" fmla="*/ 377 h 377"/>
                <a:gd name="T26" fmla="*/ 101 w 101"/>
                <a:gd name="T27" fmla="*/ 2 h 377"/>
                <a:gd name="T28" fmla="*/ 96 w 101"/>
                <a:gd name="T29" fmla="*/ 1 h 377"/>
                <a:gd name="T30" fmla="*/ 86 w 101"/>
                <a:gd name="T31" fmla="*/ 0 h 377"/>
                <a:gd name="T32" fmla="*/ 46 w 101"/>
                <a:gd name="T33" fmla="*/ 50 h 377"/>
                <a:gd name="T34" fmla="*/ 65 w 101"/>
                <a:gd name="T35" fmla="*/ 66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1" h="377">
                  <a:moveTo>
                    <a:pt x="65" y="66"/>
                  </a:moveTo>
                  <a:cubicBezTo>
                    <a:pt x="38" y="63"/>
                    <a:pt x="38" y="63"/>
                    <a:pt x="38" y="63"/>
                  </a:cubicBezTo>
                  <a:cubicBezTo>
                    <a:pt x="30" y="77"/>
                    <a:pt x="24" y="91"/>
                    <a:pt x="19" y="106"/>
                  </a:cubicBezTo>
                  <a:cubicBezTo>
                    <a:pt x="52" y="132"/>
                    <a:pt x="52" y="132"/>
                    <a:pt x="52" y="132"/>
                  </a:cubicBezTo>
                  <a:cubicBezTo>
                    <a:pt x="11" y="129"/>
                    <a:pt x="11" y="129"/>
                    <a:pt x="11" y="129"/>
                  </a:cubicBezTo>
                  <a:cubicBezTo>
                    <a:pt x="6" y="150"/>
                    <a:pt x="2" y="170"/>
                    <a:pt x="1" y="190"/>
                  </a:cubicBezTo>
                  <a:cubicBezTo>
                    <a:pt x="35" y="205"/>
                    <a:pt x="35" y="205"/>
                    <a:pt x="35" y="205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0" y="232"/>
                    <a:pt x="2" y="250"/>
                    <a:pt x="4" y="267"/>
                  </a:cubicBezTo>
                  <a:cubicBezTo>
                    <a:pt x="35" y="275"/>
                    <a:pt x="35" y="275"/>
                    <a:pt x="35" y="275"/>
                  </a:cubicBezTo>
                  <a:cubicBezTo>
                    <a:pt x="8" y="289"/>
                    <a:pt x="8" y="289"/>
                    <a:pt x="8" y="289"/>
                  </a:cubicBezTo>
                  <a:cubicBezTo>
                    <a:pt x="15" y="325"/>
                    <a:pt x="26" y="354"/>
                    <a:pt x="35" y="370"/>
                  </a:cubicBezTo>
                  <a:cubicBezTo>
                    <a:pt x="36" y="373"/>
                    <a:pt x="37" y="375"/>
                    <a:pt x="38" y="377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96" y="1"/>
                    <a:pt x="96" y="1"/>
                    <a:pt x="96" y="1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70" y="16"/>
                    <a:pt x="57" y="33"/>
                    <a:pt x="46" y="50"/>
                  </a:cubicBezTo>
                  <a:cubicBezTo>
                    <a:pt x="65" y="66"/>
                    <a:pt x="65" y="66"/>
                    <a:pt x="65" y="66"/>
                  </a:cubicBezTo>
                  <a:close/>
                </a:path>
              </a:pathLst>
            </a:custGeom>
            <a:solidFill>
              <a:srgbClr val="6E7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6" name="Freeform 390">
              <a:extLst>
                <a:ext uri="{FF2B5EF4-FFF2-40B4-BE49-F238E27FC236}">
                  <a16:creationId xmlns:a16="http://schemas.microsoft.com/office/drawing/2014/main" id="{477E26D5-584F-4BFA-8BDB-3336505703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46213" y="2282825"/>
              <a:ext cx="320675" cy="1189038"/>
            </a:xfrm>
            <a:custGeom>
              <a:avLst/>
              <a:gdLst>
                <a:gd name="T0" fmla="*/ 101 w 101"/>
                <a:gd name="T1" fmla="*/ 0 h 374"/>
                <a:gd name="T2" fmla="*/ 96 w 101"/>
                <a:gd name="T3" fmla="*/ 6 h 374"/>
                <a:gd name="T4" fmla="*/ 72 w 101"/>
                <a:gd name="T5" fmla="*/ 34 h 374"/>
                <a:gd name="T6" fmla="*/ 85 w 101"/>
                <a:gd name="T7" fmla="*/ 48 h 374"/>
                <a:gd name="T8" fmla="*/ 64 w 101"/>
                <a:gd name="T9" fmla="*/ 45 h 374"/>
                <a:gd name="T10" fmla="*/ 34 w 101"/>
                <a:gd name="T11" fmla="*/ 97 h 374"/>
                <a:gd name="T12" fmla="*/ 65 w 101"/>
                <a:gd name="T13" fmla="*/ 121 h 374"/>
                <a:gd name="T14" fmla="*/ 25 w 101"/>
                <a:gd name="T15" fmla="*/ 119 h 374"/>
                <a:gd name="T16" fmla="*/ 7 w 101"/>
                <a:gd name="T17" fmla="*/ 178 h 374"/>
                <a:gd name="T18" fmla="*/ 48 w 101"/>
                <a:gd name="T19" fmla="*/ 195 h 374"/>
                <a:gd name="T20" fmla="*/ 3 w 101"/>
                <a:gd name="T21" fmla="*/ 202 h 374"/>
                <a:gd name="T22" fmla="*/ 2 w 101"/>
                <a:gd name="T23" fmla="*/ 269 h 374"/>
                <a:gd name="T24" fmla="*/ 45 w 101"/>
                <a:gd name="T25" fmla="*/ 282 h 374"/>
                <a:gd name="T26" fmla="*/ 8 w 101"/>
                <a:gd name="T27" fmla="*/ 306 h 374"/>
                <a:gd name="T28" fmla="*/ 33 w 101"/>
                <a:gd name="T29" fmla="*/ 372 h 374"/>
                <a:gd name="T30" fmla="*/ 43 w 101"/>
                <a:gd name="T31" fmla="*/ 374 h 374"/>
                <a:gd name="T32" fmla="*/ 48 w 101"/>
                <a:gd name="T33" fmla="*/ 374 h 374"/>
                <a:gd name="T34" fmla="*/ 101 w 101"/>
                <a:gd name="T35" fmla="*/ 0 h 374"/>
                <a:gd name="T36" fmla="*/ 101 w 101"/>
                <a:gd name="T37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1" h="374">
                  <a:moveTo>
                    <a:pt x="101" y="0"/>
                  </a:moveTo>
                  <a:cubicBezTo>
                    <a:pt x="100" y="2"/>
                    <a:pt x="98" y="4"/>
                    <a:pt x="96" y="6"/>
                  </a:cubicBezTo>
                  <a:cubicBezTo>
                    <a:pt x="89" y="12"/>
                    <a:pt x="81" y="22"/>
                    <a:pt x="72" y="34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64" y="45"/>
                    <a:pt x="64" y="45"/>
                    <a:pt x="64" y="45"/>
                  </a:cubicBezTo>
                  <a:cubicBezTo>
                    <a:pt x="54" y="59"/>
                    <a:pt x="44" y="77"/>
                    <a:pt x="34" y="97"/>
                  </a:cubicBezTo>
                  <a:cubicBezTo>
                    <a:pt x="65" y="121"/>
                    <a:pt x="65" y="121"/>
                    <a:pt x="65" y="121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17" y="137"/>
                    <a:pt x="11" y="157"/>
                    <a:pt x="7" y="178"/>
                  </a:cubicBezTo>
                  <a:cubicBezTo>
                    <a:pt x="48" y="195"/>
                    <a:pt x="48" y="195"/>
                    <a:pt x="48" y="195"/>
                  </a:cubicBezTo>
                  <a:cubicBezTo>
                    <a:pt x="3" y="202"/>
                    <a:pt x="3" y="202"/>
                    <a:pt x="3" y="202"/>
                  </a:cubicBezTo>
                  <a:cubicBezTo>
                    <a:pt x="0" y="223"/>
                    <a:pt x="0" y="246"/>
                    <a:pt x="2" y="269"/>
                  </a:cubicBezTo>
                  <a:cubicBezTo>
                    <a:pt x="45" y="282"/>
                    <a:pt x="45" y="282"/>
                    <a:pt x="45" y="282"/>
                  </a:cubicBezTo>
                  <a:cubicBezTo>
                    <a:pt x="8" y="306"/>
                    <a:pt x="8" y="306"/>
                    <a:pt x="8" y="306"/>
                  </a:cubicBezTo>
                  <a:cubicBezTo>
                    <a:pt x="14" y="328"/>
                    <a:pt x="21" y="350"/>
                    <a:pt x="33" y="372"/>
                  </a:cubicBezTo>
                  <a:cubicBezTo>
                    <a:pt x="43" y="374"/>
                    <a:pt x="43" y="374"/>
                    <a:pt x="43" y="374"/>
                  </a:cubicBezTo>
                  <a:cubicBezTo>
                    <a:pt x="48" y="374"/>
                    <a:pt x="48" y="374"/>
                    <a:pt x="48" y="37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01" y="0"/>
                    <a:pt x="101" y="0"/>
                  </a:cubicBezTo>
                  <a:close/>
                </a:path>
              </a:pathLst>
            </a:custGeom>
            <a:solidFill>
              <a:srgbClr val="ACC1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7" name="Freeform 391">
              <a:extLst>
                <a:ext uri="{FF2B5EF4-FFF2-40B4-BE49-F238E27FC236}">
                  <a16:creationId xmlns:a16="http://schemas.microsoft.com/office/drawing/2014/main" id="{D18885D2-8BCF-4D97-9402-CCABD7106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8613" y="2282825"/>
              <a:ext cx="301625" cy="1198563"/>
            </a:xfrm>
            <a:custGeom>
              <a:avLst/>
              <a:gdLst>
                <a:gd name="T0" fmla="*/ 26 w 95"/>
                <a:gd name="T1" fmla="*/ 308 h 377"/>
                <a:gd name="T2" fmla="*/ 61 w 95"/>
                <a:gd name="T3" fmla="*/ 311 h 377"/>
                <a:gd name="T4" fmla="*/ 83 w 95"/>
                <a:gd name="T5" fmla="*/ 257 h 377"/>
                <a:gd name="T6" fmla="*/ 54 w 95"/>
                <a:gd name="T7" fmla="*/ 237 h 377"/>
                <a:gd name="T8" fmla="*/ 88 w 95"/>
                <a:gd name="T9" fmla="*/ 235 h 377"/>
                <a:gd name="T10" fmla="*/ 95 w 95"/>
                <a:gd name="T11" fmla="*/ 175 h 377"/>
                <a:gd name="T12" fmla="*/ 59 w 95"/>
                <a:gd name="T13" fmla="*/ 161 h 377"/>
                <a:gd name="T14" fmla="*/ 95 w 95"/>
                <a:gd name="T15" fmla="*/ 155 h 377"/>
                <a:gd name="T16" fmla="*/ 86 w 95"/>
                <a:gd name="T17" fmla="*/ 91 h 377"/>
                <a:gd name="T18" fmla="*/ 56 w 95"/>
                <a:gd name="T19" fmla="*/ 84 h 377"/>
                <a:gd name="T20" fmla="*/ 81 w 95"/>
                <a:gd name="T21" fmla="*/ 70 h 377"/>
                <a:gd name="T22" fmla="*/ 57 w 95"/>
                <a:gd name="T23" fmla="*/ 7 h 377"/>
                <a:gd name="T24" fmla="*/ 53 w 95"/>
                <a:gd name="T25" fmla="*/ 0 h 377"/>
                <a:gd name="T26" fmla="*/ 0 w 95"/>
                <a:gd name="T27" fmla="*/ 374 h 377"/>
                <a:gd name="T28" fmla="*/ 4 w 95"/>
                <a:gd name="T29" fmla="*/ 375 h 377"/>
                <a:gd name="T30" fmla="*/ 15 w 95"/>
                <a:gd name="T31" fmla="*/ 377 h 377"/>
                <a:gd name="T32" fmla="*/ 50 w 95"/>
                <a:gd name="T33" fmla="*/ 331 h 377"/>
                <a:gd name="T34" fmla="*/ 26 w 95"/>
                <a:gd name="T35" fmla="*/ 30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5" h="377">
                  <a:moveTo>
                    <a:pt x="26" y="308"/>
                  </a:moveTo>
                  <a:cubicBezTo>
                    <a:pt x="61" y="311"/>
                    <a:pt x="61" y="311"/>
                    <a:pt x="61" y="311"/>
                  </a:cubicBezTo>
                  <a:cubicBezTo>
                    <a:pt x="70" y="293"/>
                    <a:pt x="77" y="275"/>
                    <a:pt x="83" y="257"/>
                  </a:cubicBezTo>
                  <a:cubicBezTo>
                    <a:pt x="54" y="237"/>
                    <a:pt x="54" y="237"/>
                    <a:pt x="54" y="237"/>
                  </a:cubicBezTo>
                  <a:cubicBezTo>
                    <a:pt x="88" y="235"/>
                    <a:pt x="88" y="235"/>
                    <a:pt x="88" y="235"/>
                  </a:cubicBezTo>
                  <a:cubicBezTo>
                    <a:pt x="92" y="215"/>
                    <a:pt x="94" y="195"/>
                    <a:pt x="95" y="175"/>
                  </a:cubicBezTo>
                  <a:cubicBezTo>
                    <a:pt x="59" y="161"/>
                    <a:pt x="59" y="161"/>
                    <a:pt x="59" y="161"/>
                  </a:cubicBezTo>
                  <a:cubicBezTo>
                    <a:pt x="95" y="155"/>
                    <a:pt x="95" y="155"/>
                    <a:pt x="95" y="155"/>
                  </a:cubicBezTo>
                  <a:cubicBezTo>
                    <a:pt x="94" y="132"/>
                    <a:pt x="91" y="110"/>
                    <a:pt x="86" y="91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81" y="70"/>
                    <a:pt x="81" y="70"/>
                    <a:pt x="81" y="70"/>
                  </a:cubicBezTo>
                  <a:cubicBezTo>
                    <a:pt x="74" y="42"/>
                    <a:pt x="64" y="20"/>
                    <a:pt x="57" y="7"/>
                  </a:cubicBezTo>
                  <a:cubicBezTo>
                    <a:pt x="56" y="4"/>
                    <a:pt x="54" y="2"/>
                    <a:pt x="53" y="0"/>
                  </a:cubicBezTo>
                  <a:cubicBezTo>
                    <a:pt x="0" y="374"/>
                    <a:pt x="0" y="374"/>
                    <a:pt x="0" y="374"/>
                  </a:cubicBezTo>
                  <a:cubicBezTo>
                    <a:pt x="4" y="375"/>
                    <a:pt x="4" y="375"/>
                    <a:pt x="4" y="375"/>
                  </a:cubicBezTo>
                  <a:cubicBezTo>
                    <a:pt x="15" y="377"/>
                    <a:pt x="15" y="377"/>
                    <a:pt x="15" y="377"/>
                  </a:cubicBezTo>
                  <a:cubicBezTo>
                    <a:pt x="28" y="362"/>
                    <a:pt x="40" y="346"/>
                    <a:pt x="50" y="331"/>
                  </a:cubicBezTo>
                  <a:cubicBezTo>
                    <a:pt x="26" y="308"/>
                    <a:pt x="26" y="308"/>
                    <a:pt x="26" y="308"/>
                  </a:cubicBezTo>
                  <a:close/>
                </a:path>
              </a:pathLst>
            </a:custGeom>
            <a:solidFill>
              <a:srgbClr val="8EA6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4" name="TextBox 483">
            <a:extLst>
              <a:ext uri="{FF2B5EF4-FFF2-40B4-BE49-F238E27FC236}">
                <a16:creationId xmlns:a16="http://schemas.microsoft.com/office/drawing/2014/main" id="{97FBF6ED-DB11-4315-9906-9371661B2DF2}"/>
              </a:ext>
            </a:extLst>
          </p:cNvPr>
          <p:cNvSpPr txBox="1"/>
          <p:nvPr/>
        </p:nvSpPr>
        <p:spPr>
          <a:xfrm>
            <a:off x="3690901" y="232591"/>
            <a:ext cx="5917964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Schoolbook" panose="02040604050505020304" pitchFamily="18" charset="0"/>
              </a:rPr>
              <a:t>SUMMER BACKGROUNDS</a:t>
            </a:r>
          </a:p>
        </p:txBody>
      </p:sp>
      <p:grpSp>
        <p:nvGrpSpPr>
          <p:cNvPr id="507" name="Group 506">
            <a:extLst>
              <a:ext uri="{FF2B5EF4-FFF2-40B4-BE49-F238E27FC236}">
                <a16:creationId xmlns:a16="http://schemas.microsoft.com/office/drawing/2014/main" id="{F23EE535-943C-418E-818E-4516EC2DA1FE}"/>
              </a:ext>
            </a:extLst>
          </p:cNvPr>
          <p:cNvGrpSpPr/>
          <p:nvPr/>
        </p:nvGrpSpPr>
        <p:grpSpPr>
          <a:xfrm>
            <a:off x="2963260" y="2730267"/>
            <a:ext cx="559140" cy="559140"/>
            <a:chOff x="5871583" y="6020329"/>
            <a:chExt cx="559140" cy="559140"/>
          </a:xfrm>
        </p:grpSpPr>
        <p:sp>
          <p:nvSpPr>
            <p:cNvPr id="508" name="Freeform 163">
              <a:extLst>
                <a:ext uri="{FF2B5EF4-FFF2-40B4-BE49-F238E27FC236}">
                  <a16:creationId xmlns:a16="http://schemas.microsoft.com/office/drawing/2014/main" id="{E21AFEB0-2BC1-4ACD-B76F-198185C24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4405" y="6050758"/>
              <a:ext cx="536318" cy="334723"/>
            </a:xfrm>
            <a:custGeom>
              <a:avLst/>
              <a:gdLst>
                <a:gd name="T0" fmla="*/ 79 w 141"/>
                <a:gd name="T1" fmla="*/ 88 h 88"/>
                <a:gd name="T2" fmla="*/ 57 w 141"/>
                <a:gd name="T3" fmla="*/ 88 h 88"/>
                <a:gd name="T4" fmla="*/ 53 w 141"/>
                <a:gd name="T5" fmla="*/ 87 h 88"/>
                <a:gd name="T6" fmla="*/ 49 w 141"/>
                <a:gd name="T7" fmla="*/ 88 h 88"/>
                <a:gd name="T8" fmla="*/ 49 w 141"/>
                <a:gd name="T9" fmla="*/ 88 h 88"/>
                <a:gd name="T10" fmla="*/ 21 w 141"/>
                <a:gd name="T11" fmla="*/ 88 h 88"/>
                <a:gd name="T12" fmla="*/ 43 w 141"/>
                <a:gd name="T13" fmla="*/ 70 h 88"/>
                <a:gd name="T14" fmla="*/ 43 w 141"/>
                <a:gd name="T15" fmla="*/ 59 h 88"/>
                <a:gd name="T16" fmla="*/ 8 w 141"/>
                <a:gd name="T17" fmla="*/ 26 h 88"/>
                <a:gd name="T18" fmla="*/ 10 w 141"/>
                <a:gd name="T19" fmla="*/ 17 h 88"/>
                <a:gd name="T20" fmla="*/ 10 w 141"/>
                <a:gd name="T21" fmla="*/ 17 h 88"/>
                <a:gd name="T22" fmla="*/ 57 w 141"/>
                <a:gd name="T23" fmla="*/ 42 h 88"/>
                <a:gd name="T24" fmla="*/ 60 w 141"/>
                <a:gd name="T25" fmla="*/ 42 h 88"/>
                <a:gd name="T26" fmla="*/ 66 w 141"/>
                <a:gd name="T27" fmla="*/ 39 h 88"/>
                <a:gd name="T28" fmla="*/ 94 w 141"/>
                <a:gd name="T29" fmla="*/ 1 h 88"/>
                <a:gd name="T30" fmla="*/ 96 w 141"/>
                <a:gd name="T31" fmla="*/ 0 h 88"/>
                <a:gd name="T32" fmla="*/ 98 w 141"/>
                <a:gd name="T33" fmla="*/ 3 h 88"/>
                <a:gd name="T34" fmla="*/ 95 w 141"/>
                <a:gd name="T35" fmla="*/ 20 h 88"/>
                <a:gd name="T36" fmla="*/ 85 w 141"/>
                <a:gd name="T37" fmla="*/ 49 h 88"/>
                <a:gd name="T38" fmla="*/ 91 w 141"/>
                <a:gd name="T39" fmla="*/ 59 h 88"/>
                <a:gd name="T40" fmla="*/ 131 w 141"/>
                <a:gd name="T41" fmla="*/ 66 h 88"/>
                <a:gd name="T42" fmla="*/ 139 w 141"/>
                <a:gd name="T43" fmla="*/ 68 h 88"/>
                <a:gd name="T44" fmla="*/ 138 w 141"/>
                <a:gd name="T45" fmla="*/ 72 h 88"/>
                <a:gd name="T46" fmla="*/ 85 w 141"/>
                <a:gd name="T47" fmla="*/ 79 h 88"/>
                <a:gd name="T48" fmla="*/ 79 w 141"/>
                <a:gd name="T49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1" h="88">
                  <a:moveTo>
                    <a:pt x="79" y="88"/>
                  </a:moveTo>
                  <a:cubicBezTo>
                    <a:pt x="57" y="88"/>
                    <a:pt x="57" y="88"/>
                    <a:pt x="57" y="88"/>
                  </a:cubicBezTo>
                  <a:cubicBezTo>
                    <a:pt x="56" y="87"/>
                    <a:pt x="54" y="87"/>
                    <a:pt x="53" y="87"/>
                  </a:cubicBezTo>
                  <a:cubicBezTo>
                    <a:pt x="52" y="87"/>
                    <a:pt x="50" y="87"/>
                    <a:pt x="49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21" y="88"/>
                    <a:pt x="21" y="88"/>
                    <a:pt x="21" y="88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7" y="67"/>
                    <a:pt x="47" y="62"/>
                    <a:pt x="43" y="59"/>
                  </a:cubicBezTo>
                  <a:cubicBezTo>
                    <a:pt x="33" y="50"/>
                    <a:pt x="13" y="33"/>
                    <a:pt x="8" y="26"/>
                  </a:cubicBezTo>
                  <a:cubicBezTo>
                    <a:pt x="0" y="17"/>
                    <a:pt x="9" y="17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57" y="42"/>
                    <a:pt x="57" y="42"/>
                    <a:pt x="57" y="42"/>
                  </a:cubicBezTo>
                  <a:cubicBezTo>
                    <a:pt x="58" y="42"/>
                    <a:pt x="59" y="42"/>
                    <a:pt x="60" y="42"/>
                  </a:cubicBezTo>
                  <a:cubicBezTo>
                    <a:pt x="63" y="42"/>
                    <a:pt x="65" y="41"/>
                    <a:pt x="66" y="39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4" y="1"/>
                    <a:pt x="95" y="0"/>
                    <a:pt x="96" y="0"/>
                  </a:cubicBezTo>
                  <a:cubicBezTo>
                    <a:pt x="97" y="0"/>
                    <a:pt x="98" y="1"/>
                    <a:pt x="98" y="3"/>
                  </a:cubicBezTo>
                  <a:cubicBezTo>
                    <a:pt x="98" y="6"/>
                    <a:pt x="97" y="11"/>
                    <a:pt x="95" y="20"/>
                  </a:cubicBezTo>
                  <a:cubicBezTo>
                    <a:pt x="92" y="32"/>
                    <a:pt x="88" y="42"/>
                    <a:pt x="85" y="49"/>
                  </a:cubicBezTo>
                  <a:cubicBezTo>
                    <a:pt x="83" y="53"/>
                    <a:pt x="86" y="58"/>
                    <a:pt x="91" y="59"/>
                  </a:cubicBezTo>
                  <a:cubicBezTo>
                    <a:pt x="103" y="61"/>
                    <a:pt x="125" y="65"/>
                    <a:pt x="131" y="66"/>
                  </a:cubicBezTo>
                  <a:cubicBezTo>
                    <a:pt x="134" y="66"/>
                    <a:pt x="137" y="67"/>
                    <a:pt x="139" y="68"/>
                  </a:cubicBezTo>
                  <a:cubicBezTo>
                    <a:pt x="141" y="69"/>
                    <a:pt x="140" y="72"/>
                    <a:pt x="138" y="72"/>
                  </a:cubicBezTo>
                  <a:cubicBezTo>
                    <a:pt x="125" y="74"/>
                    <a:pt x="93" y="79"/>
                    <a:pt x="85" y="79"/>
                  </a:cubicBezTo>
                  <a:cubicBezTo>
                    <a:pt x="81" y="80"/>
                    <a:pt x="78" y="84"/>
                    <a:pt x="79" y="88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9" name="Freeform 164">
              <a:extLst>
                <a:ext uri="{FF2B5EF4-FFF2-40B4-BE49-F238E27FC236}">
                  <a16:creationId xmlns:a16="http://schemas.microsoft.com/office/drawing/2014/main" id="{82C7A189-8AC2-4570-8C1A-16C1AD8D3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1583" y="6020329"/>
              <a:ext cx="536318" cy="559140"/>
            </a:xfrm>
            <a:custGeom>
              <a:avLst/>
              <a:gdLst>
                <a:gd name="T0" fmla="*/ 94 w 141"/>
                <a:gd name="T1" fmla="*/ 1 h 147"/>
                <a:gd name="T2" fmla="*/ 98 w 141"/>
                <a:gd name="T3" fmla="*/ 3 h 147"/>
                <a:gd name="T4" fmla="*/ 95 w 141"/>
                <a:gd name="T5" fmla="*/ 20 h 147"/>
                <a:gd name="T6" fmla="*/ 86 w 141"/>
                <a:gd name="T7" fmla="*/ 49 h 147"/>
                <a:gd name="T8" fmla="*/ 91 w 141"/>
                <a:gd name="T9" fmla="*/ 59 h 147"/>
                <a:gd name="T10" fmla="*/ 131 w 141"/>
                <a:gd name="T11" fmla="*/ 66 h 147"/>
                <a:gd name="T12" fmla="*/ 139 w 141"/>
                <a:gd name="T13" fmla="*/ 68 h 147"/>
                <a:gd name="T14" fmla="*/ 138 w 141"/>
                <a:gd name="T15" fmla="*/ 72 h 147"/>
                <a:gd name="T16" fmla="*/ 86 w 141"/>
                <a:gd name="T17" fmla="*/ 79 h 147"/>
                <a:gd name="T18" fmla="*/ 79 w 141"/>
                <a:gd name="T19" fmla="*/ 89 h 147"/>
                <a:gd name="T20" fmla="*/ 87 w 141"/>
                <a:gd name="T21" fmla="*/ 145 h 147"/>
                <a:gd name="T22" fmla="*/ 61 w 141"/>
                <a:gd name="T23" fmla="*/ 93 h 147"/>
                <a:gd name="T24" fmla="*/ 60 w 141"/>
                <a:gd name="T25" fmla="*/ 92 h 147"/>
                <a:gd name="T26" fmla="*/ 49 w 141"/>
                <a:gd name="T27" fmla="*/ 88 h 147"/>
                <a:gd name="T28" fmla="*/ 8 w 141"/>
                <a:gd name="T29" fmla="*/ 110 h 147"/>
                <a:gd name="T30" fmla="*/ 7 w 141"/>
                <a:gd name="T31" fmla="*/ 110 h 147"/>
                <a:gd name="T32" fmla="*/ 4 w 141"/>
                <a:gd name="T33" fmla="*/ 102 h 147"/>
                <a:gd name="T34" fmla="*/ 43 w 141"/>
                <a:gd name="T35" fmla="*/ 71 h 147"/>
                <a:gd name="T36" fmla="*/ 44 w 141"/>
                <a:gd name="T37" fmla="*/ 59 h 147"/>
                <a:gd name="T38" fmla="*/ 8 w 141"/>
                <a:gd name="T39" fmla="*/ 27 h 147"/>
                <a:gd name="T40" fmla="*/ 10 w 141"/>
                <a:gd name="T41" fmla="*/ 17 h 147"/>
                <a:gd name="T42" fmla="*/ 57 w 141"/>
                <a:gd name="T43" fmla="*/ 42 h 147"/>
                <a:gd name="T44" fmla="*/ 67 w 141"/>
                <a:gd name="T45" fmla="*/ 40 h 147"/>
                <a:gd name="T46" fmla="*/ 94 w 141"/>
                <a:gd name="T47" fmla="*/ 1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1" h="147">
                  <a:moveTo>
                    <a:pt x="94" y="1"/>
                  </a:moveTo>
                  <a:cubicBezTo>
                    <a:pt x="95" y="0"/>
                    <a:pt x="98" y="0"/>
                    <a:pt x="98" y="3"/>
                  </a:cubicBezTo>
                  <a:cubicBezTo>
                    <a:pt x="98" y="6"/>
                    <a:pt x="98" y="11"/>
                    <a:pt x="95" y="20"/>
                  </a:cubicBezTo>
                  <a:cubicBezTo>
                    <a:pt x="92" y="32"/>
                    <a:pt x="88" y="42"/>
                    <a:pt x="86" y="49"/>
                  </a:cubicBezTo>
                  <a:cubicBezTo>
                    <a:pt x="84" y="53"/>
                    <a:pt x="86" y="58"/>
                    <a:pt x="91" y="59"/>
                  </a:cubicBezTo>
                  <a:cubicBezTo>
                    <a:pt x="104" y="61"/>
                    <a:pt x="125" y="65"/>
                    <a:pt x="131" y="66"/>
                  </a:cubicBezTo>
                  <a:cubicBezTo>
                    <a:pt x="135" y="66"/>
                    <a:pt x="137" y="67"/>
                    <a:pt x="139" y="68"/>
                  </a:cubicBezTo>
                  <a:cubicBezTo>
                    <a:pt x="141" y="69"/>
                    <a:pt x="140" y="72"/>
                    <a:pt x="138" y="72"/>
                  </a:cubicBezTo>
                  <a:cubicBezTo>
                    <a:pt x="125" y="74"/>
                    <a:pt x="93" y="79"/>
                    <a:pt x="86" y="79"/>
                  </a:cubicBezTo>
                  <a:cubicBezTo>
                    <a:pt x="81" y="80"/>
                    <a:pt x="78" y="84"/>
                    <a:pt x="79" y="89"/>
                  </a:cubicBezTo>
                  <a:cubicBezTo>
                    <a:pt x="83" y="106"/>
                    <a:pt x="92" y="142"/>
                    <a:pt x="87" y="145"/>
                  </a:cubicBezTo>
                  <a:cubicBezTo>
                    <a:pt x="83" y="147"/>
                    <a:pt x="64" y="104"/>
                    <a:pt x="61" y="93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9" y="87"/>
                    <a:pt x="53" y="85"/>
                    <a:pt x="49" y="88"/>
                  </a:cubicBezTo>
                  <a:cubicBezTo>
                    <a:pt x="37" y="96"/>
                    <a:pt x="16" y="109"/>
                    <a:pt x="8" y="110"/>
                  </a:cubicBezTo>
                  <a:cubicBezTo>
                    <a:pt x="8" y="110"/>
                    <a:pt x="7" y="110"/>
                    <a:pt x="7" y="110"/>
                  </a:cubicBezTo>
                  <a:cubicBezTo>
                    <a:pt x="3" y="110"/>
                    <a:pt x="1" y="105"/>
                    <a:pt x="4" y="102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7" y="68"/>
                    <a:pt x="47" y="62"/>
                    <a:pt x="44" y="59"/>
                  </a:cubicBezTo>
                  <a:cubicBezTo>
                    <a:pt x="33" y="50"/>
                    <a:pt x="14" y="33"/>
                    <a:pt x="8" y="27"/>
                  </a:cubicBezTo>
                  <a:cubicBezTo>
                    <a:pt x="0" y="17"/>
                    <a:pt x="10" y="17"/>
                    <a:pt x="10" y="17"/>
                  </a:cubicBezTo>
                  <a:cubicBezTo>
                    <a:pt x="57" y="42"/>
                    <a:pt x="57" y="42"/>
                    <a:pt x="57" y="42"/>
                  </a:cubicBezTo>
                  <a:cubicBezTo>
                    <a:pt x="61" y="44"/>
                    <a:pt x="65" y="43"/>
                    <a:pt x="67" y="40"/>
                  </a:cubicBezTo>
                  <a:cubicBezTo>
                    <a:pt x="94" y="1"/>
                    <a:pt x="94" y="1"/>
                    <a:pt x="94" y="1"/>
                  </a:cubicBezTo>
                  <a:close/>
                </a:path>
              </a:pathLst>
            </a:custGeom>
            <a:solidFill>
              <a:srgbClr val="F156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" name="Freeform 165">
              <a:extLst>
                <a:ext uri="{FF2B5EF4-FFF2-40B4-BE49-F238E27FC236}">
                  <a16:creationId xmlns:a16="http://schemas.microsoft.com/office/drawing/2014/main" id="{E9365081-8C1E-4BFC-B614-F865A691F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0908" y="6168673"/>
              <a:ext cx="19019" cy="19019"/>
            </a:xfrm>
            <a:custGeom>
              <a:avLst/>
              <a:gdLst>
                <a:gd name="T0" fmla="*/ 0 w 5"/>
                <a:gd name="T1" fmla="*/ 2 h 5"/>
                <a:gd name="T2" fmla="*/ 1 w 5"/>
                <a:gd name="T3" fmla="*/ 4 h 5"/>
                <a:gd name="T4" fmla="*/ 2 w 5"/>
                <a:gd name="T5" fmla="*/ 4 h 5"/>
                <a:gd name="T6" fmla="*/ 3 w 5"/>
                <a:gd name="T7" fmla="*/ 4 h 5"/>
                <a:gd name="T8" fmla="*/ 5 w 5"/>
                <a:gd name="T9" fmla="*/ 2 h 5"/>
                <a:gd name="T10" fmla="*/ 3 w 5"/>
                <a:gd name="T11" fmla="*/ 0 h 5"/>
                <a:gd name="T12" fmla="*/ 3 w 5"/>
                <a:gd name="T13" fmla="*/ 0 h 5"/>
                <a:gd name="T14" fmla="*/ 1 w 5"/>
                <a:gd name="T15" fmla="*/ 0 h 5"/>
                <a:gd name="T16" fmla="*/ 0 w 5"/>
                <a:gd name="T17" fmla="*/ 1 h 5"/>
                <a:gd name="T18" fmla="*/ 0 w 5"/>
                <a:gd name="T1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5">
                  <a:moveTo>
                    <a:pt x="0" y="2"/>
                  </a:moveTo>
                  <a:cubicBezTo>
                    <a:pt x="0" y="3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5"/>
                    <a:pt x="3" y="4"/>
                    <a:pt x="3" y="4"/>
                  </a:cubicBezTo>
                  <a:cubicBezTo>
                    <a:pt x="4" y="4"/>
                    <a:pt x="5" y="3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1" name="Freeform 166">
              <a:extLst>
                <a:ext uri="{FF2B5EF4-FFF2-40B4-BE49-F238E27FC236}">
                  <a16:creationId xmlns:a16="http://schemas.microsoft.com/office/drawing/2014/main" id="{486BE4FA-55BD-4849-A848-BA747CF2E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2074" y="6126832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4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" name="Freeform 167">
              <a:extLst>
                <a:ext uri="{FF2B5EF4-FFF2-40B4-BE49-F238E27FC236}">
                  <a16:creationId xmlns:a16="http://schemas.microsoft.com/office/drawing/2014/main" id="{1F3DD32F-98E6-4DEF-86B4-D4F979A221E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4896" y="6297997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4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" name="Freeform 168">
              <a:extLst>
                <a:ext uri="{FF2B5EF4-FFF2-40B4-BE49-F238E27FC236}">
                  <a16:creationId xmlns:a16="http://schemas.microsoft.com/office/drawing/2014/main" id="{4758B40F-E823-4BD3-B58E-C22467E90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9375" y="6195298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" name="Freeform 169">
              <a:extLst>
                <a:ext uri="{FF2B5EF4-FFF2-40B4-BE49-F238E27FC236}">
                  <a16:creationId xmlns:a16="http://schemas.microsoft.com/office/drawing/2014/main" id="{71E8D4BB-17CC-497A-80E9-A8E7611E6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5142" y="6218120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" name="Freeform 170">
              <a:extLst>
                <a:ext uri="{FF2B5EF4-FFF2-40B4-BE49-F238E27FC236}">
                  <a16:creationId xmlns:a16="http://schemas.microsoft.com/office/drawing/2014/main" id="{1FBBF532-A195-4375-AB5D-F01D71C05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2197" y="6309408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" name="Freeform 171">
              <a:extLst>
                <a:ext uri="{FF2B5EF4-FFF2-40B4-BE49-F238E27FC236}">
                  <a16:creationId xmlns:a16="http://schemas.microsoft.com/office/drawing/2014/main" id="{96CD9B90-7489-4102-A332-EB4917C8E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7841" y="6366463"/>
              <a:ext cx="19019" cy="15214"/>
            </a:xfrm>
            <a:custGeom>
              <a:avLst/>
              <a:gdLst>
                <a:gd name="T0" fmla="*/ 1 w 5"/>
                <a:gd name="T1" fmla="*/ 4 h 4"/>
                <a:gd name="T2" fmla="*/ 2 w 5"/>
                <a:gd name="T3" fmla="*/ 4 h 4"/>
                <a:gd name="T4" fmla="*/ 4 w 5"/>
                <a:gd name="T5" fmla="*/ 4 h 4"/>
                <a:gd name="T6" fmla="*/ 5 w 5"/>
                <a:gd name="T7" fmla="*/ 2 h 4"/>
                <a:gd name="T8" fmla="*/ 3 w 5"/>
                <a:gd name="T9" fmla="*/ 0 h 4"/>
                <a:gd name="T10" fmla="*/ 1 w 5"/>
                <a:gd name="T11" fmla="*/ 0 h 4"/>
                <a:gd name="T12" fmla="*/ 1 w 5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4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7" name="Freeform 172">
              <a:extLst>
                <a:ext uri="{FF2B5EF4-FFF2-40B4-BE49-F238E27FC236}">
                  <a16:creationId xmlns:a16="http://schemas.microsoft.com/office/drawing/2014/main" id="{A29CA357-05C7-4C15-8AEC-33B4E862C69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3362" y="6275175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2 w 5"/>
                <a:gd name="T3" fmla="*/ 4 h 5"/>
                <a:gd name="T4" fmla="*/ 4 w 5"/>
                <a:gd name="T5" fmla="*/ 4 h 5"/>
                <a:gd name="T6" fmla="*/ 5 w 5"/>
                <a:gd name="T7" fmla="*/ 2 h 5"/>
                <a:gd name="T8" fmla="*/ 3 w 5"/>
                <a:gd name="T9" fmla="*/ 0 h 5"/>
                <a:gd name="T10" fmla="*/ 1 w 5"/>
                <a:gd name="T11" fmla="*/ 0 h 5"/>
                <a:gd name="T12" fmla="*/ 1 w 5"/>
                <a:gd name="T1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4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8" name="Freeform 173">
              <a:extLst>
                <a:ext uri="{FF2B5EF4-FFF2-40B4-BE49-F238E27FC236}">
                  <a16:creationId xmlns:a16="http://schemas.microsoft.com/office/drawing/2014/main" id="{38DB1B77-E63B-4062-81DF-81B30536D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8086" y="6355052"/>
              <a:ext cx="19019" cy="15214"/>
            </a:xfrm>
            <a:custGeom>
              <a:avLst/>
              <a:gdLst>
                <a:gd name="T0" fmla="*/ 1 w 5"/>
                <a:gd name="T1" fmla="*/ 4 h 4"/>
                <a:gd name="T2" fmla="*/ 2 w 5"/>
                <a:gd name="T3" fmla="*/ 4 h 4"/>
                <a:gd name="T4" fmla="*/ 4 w 5"/>
                <a:gd name="T5" fmla="*/ 4 h 4"/>
                <a:gd name="T6" fmla="*/ 5 w 5"/>
                <a:gd name="T7" fmla="*/ 2 h 4"/>
                <a:gd name="T8" fmla="*/ 3 w 5"/>
                <a:gd name="T9" fmla="*/ 0 h 4"/>
                <a:gd name="T10" fmla="*/ 1 w 5"/>
                <a:gd name="T11" fmla="*/ 0 h 4"/>
                <a:gd name="T12" fmla="*/ 1 w 5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4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9" name="Freeform 174">
              <a:extLst>
                <a:ext uri="{FF2B5EF4-FFF2-40B4-BE49-F238E27FC236}">
                  <a16:creationId xmlns:a16="http://schemas.microsoft.com/office/drawing/2014/main" id="{C1C1031E-964C-4F92-9820-CDB715E9A9F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8699" y="6092599"/>
              <a:ext cx="15214" cy="15214"/>
            </a:xfrm>
            <a:custGeom>
              <a:avLst/>
              <a:gdLst>
                <a:gd name="T0" fmla="*/ 2 w 4"/>
                <a:gd name="T1" fmla="*/ 4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2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0" y="0"/>
                    <a:pt x="0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0" name="Freeform 175">
              <a:extLst>
                <a:ext uri="{FF2B5EF4-FFF2-40B4-BE49-F238E27FC236}">
                  <a16:creationId xmlns:a16="http://schemas.microsoft.com/office/drawing/2014/main" id="{8C80C757-5977-43A9-AC44-8D3924558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5877" y="6176279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2 w 3"/>
                <a:gd name="T3" fmla="*/ 3 h 3"/>
                <a:gd name="T4" fmla="*/ 2 w 3"/>
                <a:gd name="T5" fmla="*/ 3 h 3"/>
                <a:gd name="T6" fmla="*/ 3 w 3"/>
                <a:gd name="T7" fmla="*/ 2 h 3"/>
                <a:gd name="T8" fmla="*/ 2 w 3"/>
                <a:gd name="T9" fmla="*/ 1 h 3"/>
                <a:gd name="T10" fmla="*/ 2 w 3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0"/>
                    <a:pt x="0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1" name="Freeform 176">
              <a:extLst>
                <a:ext uri="{FF2B5EF4-FFF2-40B4-BE49-F238E27FC236}">
                  <a16:creationId xmlns:a16="http://schemas.microsoft.com/office/drawing/2014/main" id="{BCDCEED1-9A8D-4BED-ACE3-3CC5178FCE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2932" y="6290389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2 w 3"/>
                <a:gd name="T3" fmla="*/ 3 h 3"/>
                <a:gd name="T4" fmla="*/ 2 w 3"/>
                <a:gd name="T5" fmla="*/ 3 h 3"/>
                <a:gd name="T6" fmla="*/ 3 w 3"/>
                <a:gd name="T7" fmla="*/ 1 h 3"/>
                <a:gd name="T8" fmla="*/ 2 w 3"/>
                <a:gd name="T9" fmla="*/ 1 h 3"/>
                <a:gd name="T10" fmla="*/ 2 w 3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0"/>
                    <a:pt x="0" y="2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" name="Freeform 177">
              <a:extLst>
                <a:ext uri="{FF2B5EF4-FFF2-40B4-BE49-F238E27FC236}">
                  <a16:creationId xmlns:a16="http://schemas.microsoft.com/office/drawing/2014/main" id="{36FA172B-F769-45E2-92AA-A283888F3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6858" y="6157262"/>
              <a:ext cx="15214" cy="15214"/>
            </a:xfrm>
            <a:custGeom>
              <a:avLst/>
              <a:gdLst>
                <a:gd name="T0" fmla="*/ 0 w 4"/>
                <a:gd name="T1" fmla="*/ 4 h 4"/>
                <a:gd name="T2" fmla="*/ 1 w 4"/>
                <a:gd name="T3" fmla="*/ 4 h 4"/>
                <a:gd name="T4" fmla="*/ 1 w 4"/>
                <a:gd name="T5" fmla="*/ 4 h 4"/>
                <a:gd name="T6" fmla="*/ 3 w 4"/>
                <a:gd name="T7" fmla="*/ 4 h 4"/>
                <a:gd name="T8" fmla="*/ 3 w 4"/>
                <a:gd name="T9" fmla="*/ 2 h 4"/>
                <a:gd name="T10" fmla="*/ 0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3"/>
                    <a:pt x="4" y="3"/>
                    <a:pt x="3" y="2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" name="Freeform 178">
              <a:extLst>
                <a:ext uri="{FF2B5EF4-FFF2-40B4-BE49-F238E27FC236}">
                  <a16:creationId xmlns:a16="http://schemas.microsoft.com/office/drawing/2014/main" id="{DD67971A-A439-4357-9072-963CB68EB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1092" y="6248549"/>
              <a:ext cx="15214" cy="15214"/>
            </a:xfrm>
            <a:custGeom>
              <a:avLst/>
              <a:gdLst>
                <a:gd name="T0" fmla="*/ 0 w 4"/>
                <a:gd name="T1" fmla="*/ 4 h 4"/>
                <a:gd name="T2" fmla="*/ 1 w 4"/>
                <a:gd name="T3" fmla="*/ 4 h 4"/>
                <a:gd name="T4" fmla="*/ 1 w 4"/>
                <a:gd name="T5" fmla="*/ 4 h 4"/>
                <a:gd name="T6" fmla="*/ 3 w 4"/>
                <a:gd name="T7" fmla="*/ 4 h 4"/>
                <a:gd name="T8" fmla="*/ 3 w 4"/>
                <a:gd name="T9" fmla="*/ 2 h 4"/>
                <a:gd name="T10" fmla="*/ 0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3"/>
                    <a:pt x="4" y="2"/>
                    <a:pt x="3" y="2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4" name="Freeform 179">
              <a:extLst>
                <a:ext uri="{FF2B5EF4-FFF2-40B4-BE49-F238E27FC236}">
                  <a16:creationId xmlns:a16="http://schemas.microsoft.com/office/drawing/2014/main" id="{BD96A6C0-4597-4956-8D48-0E1255864B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3914" y="6271371"/>
              <a:ext cx="15214" cy="15214"/>
            </a:xfrm>
            <a:custGeom>
              <a:avLst/>
              <a:gdLst>
                <a:gd name="T0" fmla="*/ 0 w 4"/>
                <a:gd name="T1" fmla="*/ 4 h 4"/>
                <a:gd name="T2" fmla="*/ 1 w 4"/>
                <a:gd name="T3" fmla="*/ 4 h 4"/>
                <a:gd name="T4" fmla="*/ 1 w 4"/>
                <a:gd name="T5" fmla="*/ 4 h 4"/>
                <a:gd name="T6" fmla="*/ 3 w 4"/>
                <a:gd name="T7" fmla="*/ 4 h 4"/>
                <a:gd name="T8" fmla="*/ 3 w 4"/>
                <a:gd name="T9" fmla="*/ 2 h 4"/>
                <a:gd name="T10" fmla="*/ 0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3"/>
                    <a:pt x="4" y="2"/>
                    <a:pt x="3" y="2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5" name="Freeform 180">
              <a:extLst>
                <a:ext uri="{FF2B5EF4-FFF2-40B4-BE49-F238E27FC236}">
                  <a16:creationId xmlns:a16="http://schemas.microsoft.com/office/drawing/2014/main" id="{6D5279C0-BB62-4242-9722-926218EEB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2503" y="6138243"/>
              <a:ext cx="3803" cy="3803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  <a:gd name="T6" fmla="*/ 1 w 1"/>
                <a:gd name="T7" fmla="*/ 0 h 1"/>
                <a:gd name="T8" fmla="*/ 1 w 1"/>
                <a:gd name="T9" fmla="*/ 0 h 1"/>
                <a:gd name="T10" fmla="*/ 1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1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6" name="Freeform 181">
              <a:extLst>
                <a:ext uri="{FF2B5EF4-FFF2-40B4-BE49-F238E27FC236}">
                  <a16:creationId xmlns:a16="http://schemas.microsoft.com/office/drawing/2014/main" id="{D59F7F8D-C2C6-4014-915D-E70987F27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5264" y="6130635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2 h 2"/>
                <a:gd name="T4" fmla="*/ 1 w 2"/>
                <a:gd name="T5" fmla="*/ 2 h 2"/>
                <a:gd name="T6" fmla="*/ 2 w 2"/>
                <a:gd name="T7" fmla="*/ 1 h 2"/>
                <a:gd name="T8" fmla="*/ 1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7" name="Freeform 182">
              <a:extLst>
                <a:ext uri="{FF2B5EF4-FFF2-40B4-BE49-F238E27FC236}">
                  <a16:creationId xmlns:a16="http://schemas.microsoft.com/office/drawing/2014/main" id="{DA2E6DD5-66EF-4865-891F-59EC4FAFF7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6553" y="6187690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2 h 2"/>
                <a:gd name="T4" fmla="*/ 1 w 2"/>
                <a:gd name="T5" fmla="*/ 2 h 2"/>
                <a:gd name="T6" fmla="*/ 2 w 2"/>
                <a:gd name="T7" fmla="*/ 1 h 2"/>
                <a:gd name="T8" fmla="*/ 1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8" name="Freeform 183">
              <a:extLst>
                <a:ext uri="{FF2B5EF4-FFF2-40B4-BE49-F238E27FC236}">
                  <a16:creationId xmlns:a16="http://schemas.microsoft.com/office/drawing/2014/main" id="{A2D7021E-83EC-4B62-8835-982A7FDF34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2871" y="6149654"/>
              <a:ext cx="15214" cy="15214"/>
            </a:xfrm>
            <a:custGeom>
              <a:avLst/>
              <a:gdLst>
                <a:gd name="T0" fmla="*/ 2 w 4"/>
                <a:gd name="T1" fmla="*/ 4 h 4"/>
                <a:gd name="T2" fmla="*/ 2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2 w 4"/>
                <a:gd name="T9" fmla="*/ 0 h 4"/>
                <a:gd name="T10" fmla="*/ 2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0" y="0"/>
                    <a:pt x="0" y="3"/>
                    <a:pt x="2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9" name="Freeform 184">
              <a:extLst>
                <a:ext uri="{FF2B5EF4-FFF2-40B4-BE49-F238E27FC236}">
                  <a16:creationId xmlns:a16="http://schemas.microsoft.com/office/drawing/2014/main" id="{AD0ECFDF-70CE-4296-8911-7F4DFB4F2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2625" y="6180084"/>
              <a:ext cx="3803" cy="7608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2 h 2"/>
                <a:gd name="T4" fmla="*/ 1 w 1"/>
                <a:gd name="T5" fmla="*/ 1 h 2"/>
                <a:gd name="T6" fmla="*/ 1 w 1"/>
                <a:gd name="T7" fmla="*/ 1 h 2"/>
                <a:gd name="T8" fmla="*/ 1 w 1"/>
                <a:gd name="T9" fmla="*/ 1 h 2"/>
                <a:gd name="T10" fmla="*/ 1 w 1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0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0" name="Freeform 185">
              <a:extLst>
                <a:ext uri="{FF2B5EF4-FFF2-40B4-BE49-F238E27FC236}">
                  <a16:creationId xmlns:a16="http://schemas.microsoft.com/office/drawing/2014/main" id="{EB9329DF-9D6B-4AA9-8746-D8F504366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4712" y="6324623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2 w 3"/>
                <a:gd name="T3" fmla="*/ 3 h 3"/>
                <a:gd name="T4" fmla="*/ 3 w 3"/>
                <a:gd name="T5" fmla="*/ 3 h 3"/>
                <a:gd name="T6" fmla="*/ 3 w 3"/>
                <a:gd name="T7" fmla="*/ 1 h 3"/>
                <a:gd name="T8" fmla="*/ 2 w 3"/>
                <a:gd name="T9" fmla="*/ 0 h 3"/>
                <a:gd name="T10" fmla="*/ 2 w 3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0" y="0"/>
                    <a:pt x="0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1" name="Freeform 186">
              <a:extLst>
                <a:ext uri="{FF2B5EF4-FFF2-40B4-BE49-F238E27FC236}">
                  <a16:creationId xmlns:a16="http://schemas.microsoft.com/office/drawing/2014/main" id="{D40E8AC3-2C41-478B-8EEB-641F27A97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4712" y="6358856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2 w 3"/>
                <a:gd name="T3" fmla="*/ 3 h 3"/>
                <a:gd name="T4" fmla="*/ 3 w 3"/>
                <a:gd name="T5" fmla="*/ 3 h 3"/>
                <a:gd name="T6" fmla="*/ 3 w 3"/>
                <a:gd name="T7" fmla="*/ 1 h 3"/>
                <a:gd name="T8" fmla="*/ 2 w 3"/>
                <a:gd name="T9" fmla="*/ 0 h 3"/>
                <a:gd name="T10" fmla="*/ 2 w 3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0" y="0"/>
                    <a:pt x="0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" name="Freeform 187">
              <a:extLst>
                <a:ext uri="{FF2B5EF4-FFF2-40B4-BE49-F238E27FC236}">
                  <a16:creationId xmlns:a16="http://schemas.microsoft.com/office/drawing/2014/main" id="{AB2F0BB6-CC17-4C3B-92C2-FF235EB9DC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7657" y="6370267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2 w 3"/>
                <a:gd name="T3" fmla="*/ 3 h 3"/>
                <a:gd name="T4" fmla="*/ 3 w 3"/>
                <a:gd name="T5" fmla="*/ 3 h 3"/>
                <a:gd name="T6" fmla="*/ 3 w 3"/>
                <a:gd name="T7" fmla="*/ 1 h 3"/>
                <a:gd name="T8" fmla="*/ 2 w 3"/>
                <a:gd name="T9" fmla="*/ 0 h 3"/>
                <a:gd name="T10" fmla="*/ 2 w 3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0" y="0"/>
                    <a:pt x="0" y="3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33" name="Group 532">
            <a:extLst>
              <a:ext uri="{FF2B5EF4-FFF2-40B4-BE49-F238E27FC236}">
                <a16:creationId xmlns:a16="http://schemas.microsoft.com/office/drawing/2014/main" id="{96A8D458-EA98-4F91-B18F-6EBB52C69AAB}"/>
              </a:ext>
            </a:extLst>
          </p:cNvPr>
          <p:cNvGrpSpPr/>
          <p:nvPr/>
        </p:nvGrpSpPr>
        <p:grpSpPr>
          <a:xfrm>
            <a:off x="519456" y="3201339"/>
            <a:ext cx="304293" cy="289079"/>
            <a:chOff x="5685203" y="5677999"/>
            <a:chExt cx="304293" cy="289079"/>
          </a:xfrm>
        </p:grpSpPr>
        <p:sp>
          <p:nvSpPr>
            <p:cNvPr id="534" name="Freeform 215">
              <a:extLst>
                <a:ext uri="{FF2B5EF4-FFF2-40B4-BE49-F238E27FC236}">
                  <a16:creationId xmlns:a16="http://schemas.microsoft.com/office/drawing/2014/main" id="{AC9F1BD7-F601-48B0-A67A-8BA64BB86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5203" y="5693213"/>
              <a:ext cx="289079" cy="273865"/>
            </a:xfrm>
            <a:custGeom>
              <a:avLst/>
              <a:gdLst>
                <a:gd name="T0" fmla="*/ 17 w 76"/>
                <a:gd name="T1" fmla="*/ 72 h 72"/>
                <a:gd name="T2" fmla="*/ 17 w 76"/>
                <a:gd name="T3" fmla="*/ 72 h 72"/>
                <a:gd name="T4" fmla="*/ 28 w 76"/>
                <a:gd name="T5" fmla="*/ 46 h 72"/>
                <a:gd name="T6" fmla="*/ 26 w 76"/>
                <a:gd name="T7" fmla="*/ 40 h 72"/>
                <a:gd name="T8" fmla="*/ 1 w 76"/>
                <a:gd name="T9" fmla="*/ 30 h 72"/>
                <a:gd name="T10" fmla="*/ 1 w 76"/>
                <a:gd name="T11" fmla="*/ 28 h 72"/>
                <a:gd name="T12" fmla="*/ 3 w 76"/>
                <a:gd name="T13" fmla="*/ 28 h 72"/>
                <a:gd name="T14" fmla="*/ 5 w 76"/>
                <a:gd name="T15" fmla="*/ 28 h 72"/>
                <a:gd name="T16" fmla="*/ 26 w 76"/>
                <a:gd name="T17" fmla="*/ 30 h 72"/>
                <a:gd name="T18" fmla="*/ 26 w 76"/>
                <a:gd name="T19" fmla="*/ 30 h 72"/>
                <a:gd name="T20" fmla="*/ 30 w 76"/>
                <a:gd name="T21" fmla="*/ 25 h 72"/>
                <a:gd name="T22" fmla="*/ 28 w 76"/>
                <a:gd name="T23" fmla="*/ 10 h 72"/>
                <a:gd name="T24" fmla="*/ 29 w 76"/>
                <a:gd name="T25" fmla="*/ 1 h 72"/>
                <a:gd name="T26" fmla="*/ 30 w 76"/>
                <a:gd name="T27" fmla="*/ 0 h 72"/>
                <a:gd name="T28" fmla="*/ 31 w 76"/>
                <a:gd name="T29" fmla="*/ 1 h 72"/>
                <a:gd name="T30" fmla="*/ 40 w 76"/>
                <a:gd name="T31" fmla="*/ 23 h 72"/>
                <a:gd name="T32" fmla="*/ 44 w 76"/>
                <a:gd name="T33" fmla="*/ 25 h 72"/>
                <a:gd name="T34" fmla="*/ 44 w 76"/>
                <a:gd name="T35" fmla="*/ 25 h 72"/>
                <a:gd name="T36" fmla="*/ 71 w 76"/>
                <a:gd name="T37" fmla="*/ 19 h 72"/>
                <a:gd name="T38" fmla="*/ 71 w 76"/>
                <a:gd name="T39" fmla="*/ 24 h 72"/>
                <a:gd name="T40" fmla="*/ 49 w 76"/>
                <a:gd name="T41" fmla="*/ 35 h 72"/>
                <a:gd name="T42" fmla="*/ 48 w 76"/>
                <a:gd name="T43" fmla="*/ 41 h 72"/>
                <a:gd name="T44" fmla="*/ 63 w 76"/>
                <a:gd name="T45" fmla="*/ 62 h 72"/>
                <a:gd name="T46" fmla="*/ 61 w 76"/>
                <a:gd name="T47" fmla="*/ 65 h 72"/>
                <a:gd name="T48" fmla="*/ 61 w 76"/>
                <a:gd name="T49" fmla="*/ 65 h 72"/>
                <a:gd name="T50" fmla="*/ 60 w 76"/>
                <a:gd name="T51" fmla="*/ 65 h 72"/>
                <a:gd name="T52" fmla="*/ 43 w 76"/>
                <a:gd name="T53" fmla="*/ 49 h 72"/>
                <a:gd name="T54" fmla="*/ 40 w 76"/>
                <a:gd name="T55" fmla="*/ 48 h 72"/>
                <a:gd name="T56" fmla="*/ 37 w 76"/>
                <a:gd name="T57" fmla="*/ 50 h 72"/>
                <a:gd name="T58" fmla="*/ 36 w 76"/>
                <a:gd name="T59" fmla="*/ 50 h 72"/>
                <a:gd name="T60" fmla="*/ 17 w 76"/>
                <a:gd name="T6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6" h="72">
                  <a:moveTo>
                    <a:pt x="17" y="72"/>
                  </a:moveTo>
                  <a:cubicBezTo>
                    <a:pt x="17" y="72"/>
                    <a:pt x="17" y="72"/>
                    <a:pt x="17" y="72"/>
                  </a:cubicBezTo>
                  <a:cubicBezTo>
                    <a:pt x="15" y="71"/>
                    <a:pt x="24" y="54"/>
                    <a:pt x="28" y="46"/>
                  </a:cubicBezTo>
                  <a:cubicBezTo>
                    <a:pt x="29" y="44"/>
                    <a:pt x="28" y="41"/>
                    <a:pt x="26" y="40"/>
                  </a:cubicBezTo>
                  <a:cubicBezTo>
                    <a:pt x="22" y="39"/>
                    <a:pt x="7" y="33"/>
                    <a:pt x="1" y="30"/>
                  </a:cubicBezTo>
                  <a:cubicBezTo>
                    <a:pt x="0" y="30"/>
                    <a:pt x="0" y="28"/>
                    <a:pt x="1" y="28"/>
                  </a:cubicBezTo>
                  <a:cubicBezTo>
                    <a:pt x="1" y="28"/>
                    <a:pt x="2" y="28"/>
                    <a:pt x="3" y="28"/>
                  </a:cubicBezTo>
                  <a:cubicBezTo>
                    <a:pt x="4" y="28"/>
                    <a:pt x="4" y="28"/>
                    <a:pt x="5" y="28"/>
                  </a:cubicBezTo>
                  <a:cubicBezTo>
                    <a:pt x="8" y="28"/>
                    <a:pt x="19" y="29"/>
                    <a:pt x="26" y="3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8" y="30"/>
                    <a:pt x="30" y="28"/>
                    <a:pt x="30" y="25"/>
                  </a:cubicBezTo>
                  <a:cubicBezTo>
                    <a:pt x="29" y="22"/>
                    <a:pt x="28" y="16"/>
                    <a:pt x="28" y="10"/>
                  </a:cubicBezTo>
                  <a:cubicBezTo>
                    <a:pt x="28" y="5"/>
                    <a:pt x="29" y="2"/>
                    <a:pt x="29" y="1"/>
                  </a:cubicBezTo>
                  <a:cubicBezTo>
                    <a:pt x="29" y="0"/>
                    <a:pt x="30" y="0"/>
                    <a:pt x="30" y="0"/>
                  </a:cubicBezTo>
                  <a:cubicBezTo>
                    <a:pt x="31" y="0"/>
                    <a:pt x="31" y="0"/>
                    <a:pt x="31" y="1"/>
                  </a:cubicBezTo>
                  <a:cubicBezTo>
                    <a:pt x="40" y="23"/>
                    <a:pt x="40" y="23"/>
                    <a:pt x="40" y="23"/>
                  </a:cubicBezTo>
                  <a:cubicBezTo>
                    <a:pt x="41" y="24"/>
                    <a:pt x="42" y="25"/>
                    <a:pt x="44" y="25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71" y="19"/>
                    <a:pt x="71" y="19"/>
                    <a:pt x="71" y="19"/>
                  </a:cubicBezTo>
                  <a:cubicBezTo>
                    <a:pt x="71" y="19"/>
                    <a:pt x="76" y="20"/>
                    <a:pt x="71" y="24"/>
                  </a:cubicBezTo>
                  <a:cubicBezTo>
                    <a:pt x="67" y="27"/>
                    <a:pt x="55" y="32"/>
                    <a:pt x="49" y="35"/>
                  </a:cubicBezTo>
                  <a:cubicBezTo>
                    <a:pt x="47" y="37"/>
                    <a:pt x="46" y="39"/>
                    <a:pt x="48" y="41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4" y="63"/>
                    <a:pt x="63" y="65"/>
                    <a:pt x="61" y="65"/>
                  </a:cubicBezTo>
                  <a:cubicBezTo>
                    <a:pt x="61" y="65"/>
                    <a:pt x="61" y="65"/>
                    <a:pt x="61" y="65"/>
                  </a:cubicBezTo>
                  <a:cubicBezTo>
                    <a:pt x="60" y="65"/>
                    <a:pt x="60" y="65"/>
                    <a:pt x="60" y="65"/>
                  </a:cubicBezTo>
                  <a:cubicBezTo>
                    <a:pt x="57" y="64"/>
                    <a:pt x="48" y="55"/>
                    <a:pt x="43" y="49"/>
                  </a:cubicBezTo>
                  <a:cubicBezTo>
                    <a:pt x="42" y="48"/>
                    <a:pt x="41" y="48"/>
                    <a:pt x="40" y="48"/>
                  </a:cubicBezTo>
                  <a:cubicBezTo>
                    <a:pt x="39" y="48"/>
                    <a:pt x="37" y="49"/>
                    <a:pt x="37" y="50"/>
                  </a:cubicBezTo>
                  <a:cubicBezTo>
                    <a:pt x="36" y="50"/>
                    <a:pt x="36" y="50"/>
                    <a:pt x="36" y="50"/>
                  </a:cubicBezTo>
                  <a:cubicBezTo>
                    <a:pt x="34" y="55"/>
                    <a:pt x="20" y="72"/>
                    <a:pt x="17" y="72"/>
                  </a:cubicBezTo>
                </a:path>
              </a:pathLst>
            </a:custGeom>
            <a:solidFill>
              <a:srgbClr val="D0C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5" name="Freeform 216">
              <a:extLst>
                <a:ext uri="{FF2B5EF4-FFF2-40B4-BE49-F238E27FC236}">
                  <a16:creationId xmlns:a16="http://schemas.microsoft.com/office/drawing/2014/main" id="{5C5FB56E-C331-45C1-8240-86ECA93F0B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6614" y="5677999"/>
              <a:ext cx="292882" cy="285276"/>
            </a:xfrm>
            <a:custGeom>
              <a:avLst/>
              <a:gdLst>
                <a:gd name="T0" fmla="*/ 32 w 77"/>
                <a:gd name="T1" fmla="*/ 2 h 75"/>
                <a:gd name="T2" fmla="*/ 30 w 77"/>
                <a:gd name="T3" fmla="*/ 2 h 75"/>
                <a:gd name="T4" fmla="*/ 29 w 77"/>
                <a:gd name="T5" fmla="*/ 11 h 75"/>
                <a:gd name="T6" fmla="*/ 30 w 77"/>
                <a:gd name="T7" fmla="*/ 26 h 75"/>
                <a:gd name="T8" fmla="*/ 26 w 77"/>
                <a:gd name="T9" fmla="*/ 30 h 75"/>
                <a:gd name="T10" fmla="*/ 6 w 77"/>
                <a:gd name="T11" fmla="*/ 29 h 75"/>
                <a:gd name="T12" fmla="*/ 2 w 77"/>
                <a:gd name="T13" fmla="*/ 29 h 75"/>
                <a:gd name="T14" fmla="*/ 1 w 77"/>
                <a:gd name="T15" fmla="*/ 31 h 75"/>
                <a:gd name="T16" fmla="*/ 26 w 77"/>
                <a:gd name="T17" fmla="*/ 41 h 75"/>
                <a:gd name="T18" fmla="*/ 29 w 77"/>
                <a:gd name="T19" fmla="*/ 47 h 75"/>
                <a:gd name="T20" fmla="*/ 17 w 77"/>
                <a:gd name="T21" fmla="*/ 73 h 75"/>
                <a:gd name="T22" fmla="*/ 37 w 77"/>
                <a:gd name="T23" fmla="*/ 51 h 75"/>
                <a:gd name="T24" fmla="*/ 37 w 77"/>
                <a:gd name="T25" fmla="*/ 51 h 75"/>
                <a:gd name="T26" fmla="*/ 43 w 77"/>
                <a:gd name="T27" fmla="*/ 50 h 75"/>
                <a:gd name="T28" fmla="*/ 61 w 77"/>
                <a:gd name="T29" fmla="*/ 66 h 75"/>
                <a:gd name="T30" fmla="*/ 62 w 77"/>
                <a:gd name="T31" fmla="*/ 66 h 75"/>
                <a:gd name="T32" fmla="*/ 64 w 77"/>
                <a:gd name="T33" fmla="*/ 63 h 75"/>
                <a:gd name="T34" fmla="*/ 48 w 77"/>
                <a:gd name="T35" fmla="*/ 42 h 75"/>
                <a:gd name="T36" fmla="*/ 50 w 77"/>
                <a:gd name="T37" fmla="*/ 36 h 75"/>
                <a:gd name="T38" fmla="*/ 72 w 77"/>
                <a:gd name="T39" fmla="*/ 25 h 75"/>
                <a:gd name="T40" fmla="*/ 72 w 77"/>
                <a:gd name="T41" fmla="*/ 20 h 75"/>
                <a:gd name="T42" fmla="*/ 45 w 77"/>
                <a:gd name="T43" fmla="*/ 26 h 75"/>
                <a:gd name="T44" fmla="*/ 41 w 77"/>
                <a:gd name="T45" fmla="*/ 24 h 75"/>
                <a:gd name="T46" fmla="*/ 32 w 77"/>
                <a:gd name="T47" fmla="*/ 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7" h="75">
                  <a:moveTo>
                    <a:pt x="32" y="2"/>
                  </a:moveTo>
                  <a:cubicBezTo>
                    <a:pt x="32" y="0"/>
                    <a:pt x="30" y="1"/>
                    <a:pt x="30" y="2"/>
                  </a:cubicBezTo>
                  <a:cubicBezTo>
                    <a:pt x="29" y="3"/>
                    <a:pt x="29" y="6"/>
                    <a:pt x="29" y="11"/>
                  </a:cubicBezTo>
                  <a:cubicBezTo>
                    <a:pt x="29" y="17"/>
                    <a:pt x="30" y="22"/>
                    <a:pt x="30" y="26"/>
                  </a:cubicBezTo>
                  <a:cubicBezTo>
                    <a:pt x="31" y="28"/>
                    <a:pt x="29" y="31"/>
                    <a:pt x="26" y="30"/>
                  </a:cubicBezTo>
                  <a:cubicBezTo>
                    <a:pt x="20" y="30"/>
                    <a:pt x="9" y="29"/>
                    <a:pt x="6" y="29"/>
                  </a:cubicBezTo>
                  <a:cubicBezTo>
                    <a:pt x="4" y="28"/>
                    <a:pt x="3" y="28"/>
                    <a:pt x="2" y="29"/>
                  </a:cubicBezTo>
                  <a:cubicBezTo>
                    <a:pt x="1" y="29"/>
                    <a:pt x="0" y="31"/>
                    <a:pt x="1" y="31"/>
                  </a:cubicBezTo>
                  <a:cubicBezTo>
                    <a:pt x="8" y="34"/>
                    <a:pt x="23" y="40"/>
                    <a:pt x="26" y="41"/>
                  </a:cubicBezTo>
                  <a:cubicBezTo>
                    <a:pt x="29" y="42"/>
                    <a:pt x="30" y="45"/>
                    <a:pt x="29" y="47"/>
                  </a:cubicBezTo>
                  <a:cubicBezTo>
                    <a:pt x="24" y="55"/>
                    <a:pt x="15" y="71"/>
                    <a:pt x="17" y="73"/>
                  </a:cubicBezTo>
                  <a:cubicBezTo>
                    <a:pt x="20" y="75"/>
                    <a:pt x="34" y="56"/>
                    <a:pt x="37" y="51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9" y="48"/>
                    <a:pt x="42" y="48"/>
                    <a:pt x="43" y="50"/>
                  </a:cubicBezTo>
                  <a:cubicBezTo>
                    <a:pt x="48" y="55"/>
                    <a:pt x="57" y="65"/>
                    <a:pt x="61" y="66"/>
                  </a:cubicBezTo>
                  <a:cubicBezTo>
                    <a:pt x="62" y="66"/>
                    <a:pt x="62" y="66"/>
                    <a:pt x="62" y="66"/>
                  </a:cubicBezTo>
                  <a:cubicBezTo>
                    <a:pt x="64" y="67"/>
                    <a:pt x="65" y="64"/>
                    <a:pt x="64" y="63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47" y="40"/>
                    <a:pt x="48" y="37"/>
                    <a:pt x="50" y="36"/>
                  </a:cubicBezTo>
                  <a:cubicBezTo>
                    <a:pt x="56" y="33"/>
                    <a:pt x="68" y="27"/>
                    <a:pt x="72" y="25"/>
                  </a:cubicBezTo>
                  <a:cubicBezTo>
                    <a:pt x="77" y="21"/>
                    <a:pt x="72" y="20"/>
                    <a:pt x="72" y="20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3" y="27"/>
                    <a:pt x="42" y="26"/>
                    <a:pt x="41" y="24"/>
                  </a:cubicBezTo>
                  <a:cubicBezTo>
                    <a:pt x="32" y="2"/>
                    <a:pt x="32" y="2"/>
                    <a:pt x="32" y="2"/>
                  </a:cubicBezTo>
                  <a:close/>
                </a:path>
              </a:pathLst>
            </a:custGeom>
            <a:solidFill>
              <a:srgbClr val="F156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6" name="Freeform 217">
              <a:extLst>
                <a:ext uri="{FF2B5EF4-FFF2-40B4-BE49-F238E27FC236}">
                  <a16:creationId xmlns:a16="http://schemas.microsoft.com/office/drawing/2014/main" id="{14B11912-8A56-4A3C-9496-18099A0B0A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2013" y="5780698"/>
              <a:ext cx="11411" cy="11411"/>
            </a:xfrm>
            <a:custGeom>
              <a:avLst/>
              <a:gdLst>
                <a:gd name="T0" fmla="*/ 3 w 3"/>
                <a:gd name="T1" fmla="*/ 2 h 3"/>
                <a:gd name="T2" fmla="*/ 2 w 3"/>
                <a:gd name="T3" fmla="*/ 2 h 3"/>
                <a:gd name="T4" fmla="*/ 2 w 3"/>
                <a:gd name="T5" fmla="*/ 3 h 3"/>
                <a:gd name="T6" fmla="*/ 1 w 3"/>
                <a:gd name="T7" fmla="*/ 2 h 3"/>
                <a:gd name="T8" fmla="*/ 1 w 3"/>
                <a:gd name="T9" fmla="*/ 1 h 3"/>
                <a:gd name="T10" fmla="*/ 1 w 3"/>
                <a:gd name="T11" fmla="*/ 0 h 3"/>
                <a:gd name="T12" fmla="*/ 2 w 3"/>
                <a:gd name="T13" fmla="*/ 0 h 3"/>
                <a:gd name="T14" fmla="*/ 3 w 3"/>
                <a:gd name="T15" fmla="*/ 1 h 3"/>
                <a:gd name="T16" fmla="*/ 3 w 3"/>
                <a:gd name="T17" fmla="*/ 1 h 3"/>
                <a:gd name="T18" fmla="*/ 3 w 3"/>
                <a:gd name="T1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"/>
                    <a:pt x="3" y="2"/>
                    <a:pt x="3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" name="Freeform 218">
              <a:extLst>
                <a:ext uri="{FF2B5EF4-FFF2-40B4-BE49-F238E27FC236}">
                  <a16:creationId xmlns:a16="http://schemas.microsoft.com/office/drawing/2014/main" id="{717560FF-D4F4-4947-AB0B-4518B72BF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5939" y="5738857"/>
              <a:ext cx="7608" cy="11411"/>
            </a:xfrm>
            <a:custGeom>
              <a:avLst/>
              <a:gdLst>
                <a:gd name="T0" fmla="*/ 1 w 2"/>
                <a:gd name="T1" fmla="*/ 2 h 3"/>
                <a:gd name="T2" fmla="*/ 1 w 2"/>
                <a:gd name="T3" fmla="*/ 2 h 3"/>
                <a:gd name="T4" fmla="*/ 0 w 2"/>
                <a:gd name="T5" fmla="*/ 2 h 3"/>
                <a:gd name="T6" fmla="*/ 0 w 2"/>
                <a:gd name="T7" fmla="*/ 1 h 3"/>
                <a:gd name="T8" fmla="*/ 1 w 2"/>
                <a:gd name="T9" fmla="*/ 0 h 3"/>
                <a:gd name="T10" fmla="*/ 2 w 2"/>
                <a:gd name="T11" fmla="*/ 0 h 3"/>
                <a:gd name="T12" fmla="*/ 1 w 2"/>
                <a:gd name="T1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" name="Freeform 219">
              <a:extLst>
                <a:ext uri="{FF2B5EF4-FFF2-40B4-BE49-F238E27FC236}">
                  <a16:creationId xmlns:a16="http://schemas.microsoft.com/office/drawing/2014/main" id="{8DA4DD5D-829D-4F50-AD25-13B3FF5669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1707" y="5822538"/>
              <a:ext cx="11411" cy="7608"/>
            </a:xfrm>
            <a:custGeom>
              <a:avLst/>
              <a:gdLst>
                <a:gd name="T0" fmla="*/ 2 w 3"/>
                <a:gd name="T1" fmla="*/ 2 h 2"/>
                <a:gd name="T2" fmla="*/ 1 w 3"/>
                <a:gd name="T3" fmla="*/ 2 h 2"/>
                <a:gd name="T4" fmla="*/ 0 w 3"/>
                <a:gd name="T5" fmla="*/ 1 h 2"/>
                <a:gd name="T6" fmla="*/ 0 w 3"/>
                <a:gd name="T7" fmla="*/ 0 h 2"/>
                <a:gd name="T8" fmla="*/ 1 w 3"/>
                <a:gd name="T9" fmla="*/ 0 h 2"/>
                <a:gd name="T10" fmla="*/ 2 w 3"/>
                <a:gd name="T11" fmla="*/ 0 h 2"/>
                <a:gd name="T12" fmla="*/ 2 w 3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" name="Freeform 220">
              <a:extLst>
                <a:ext uri="{FF2B5EF4-FFF2-40B4-BE49-F238E27FC236}">
                  <a16:creationId xmlns:a16="http://schemas.microsoft.com/office/drawing/2014/main" id="{9AEFF915-C1CD-44D5-90E7-72C38F0E4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7780" y="5784501"/>
              <a:ext cx="7608" cy="11411"/>
            </a:xfrm>
            <a:custGeom>
              <a:avLst/>
              <a:gdLst>
                <a:gd name="T0" fmla="*/ 1 w 2"/>
                <a:gd name="T1" fmla="*/ 3 h 3"/>
                <a:gd name="T2" fmla="*/ 1 w 2"/>
                <a:gd name="T3" fmla="*/ 3 h 3"/>
                <a:gd name="T4" fmla="*/ 0 w 2"/>
                <a:gd name="T5" fmla="*/ 2 h 3"/>
                <a:gd name="T6" fmla="*/ 0 w 2"/>
                <a:gd name="T7" fmla="*/ 1 h 3"/>
                <a:gd name="T8" fmla="*/ 1 w 2"/>
                <a:gd name="T9" fmla="*/ 0 h 3"/>
                <a:gd name="T10" fmla="*/ 2 w 2"/>
                <a:gd name="T11" fmla="*/ 1 h 3"/>
                <a:gd name="T12" fmla="*/ 1 w 2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1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" name="Freeform 221">
              <a:extLst>
                <a:ext uri="{FF2B5EF4-FFF2-40B4-BE49-F238E27FC236}">
                  <a16:creationId xmlns:a16="http://schemas.microsoft.com/office/drawing/2014/main" id="{C3D121F7-E967-4592-969E-F47766F1F7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9191" y="5803520"/>
              <a:ext cx="11411" cy="7608"/>
            </a:xfrm>
            <a:custGeom>
              <a:avLst/>
              <a:gdLst>
                <a:gd name="T0" fmla="*/ 2 w 3"/>
                <a:gd name="T1" fmla="*/ 2 h 2"/>
                <a:gd name="T2" fmla="*/ 1 w 3"/>
                <a:gd name="T3" fmla="*/ 2 h 2"/>
                <a:gd name="T4" fmla="*/ 0 w 3"/>
                <a:gd name="T5" fmla="*/ 1 h 2"/>
                <a:gd name="T6" fmla="*/ 0 w 3"/>
                <a:gd name="T7" fmla="*/ 0 h 2"/>
                <a:gd name="T8" fmla="*/ 1 w 3"/>
                <a:gd name="T9" fmla="*/ 0 h 2"/>
                <a:gd name="T10" fmla="*/ 2 w 3"/>
                <a:gd name="T11" fmla="*/ 0 h 2"/>
                <a:gd name="T12" fmla="*/ 2 w 3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1"/>
                    <a:pt x="2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" name="Freeform 222">
              <a:extLst>
                <a:ext uri="{FF2B5EF4-FFF2-40B4-BE49-F238E27FC236}">
                  <a16:creationId xmlns:a16="http://schemas.microsoft.com/office/drawing/2014/main" id="{A937D6CB-601A-4895-BBC5-74315E6CB8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1154" y="5837753"/>
              <a:ext cx="11411" cy="11411"/>
            </a:xfrm>
            <a:custGeom>
              <a:avLst/>
              <a:gdLst>
                <a:gd name="T0" fmla="*/ 1 w 3"/>
                <a:gd name="T1" fmla="*/ 3 h 3"/>
                <a:gd name="T2" fmla="*/ 1 w 3"/>
                <a:gd name="T3" fmla="*/ 3 h 3"/>
                <a:gd name="T4" fmla="*/ 0 w 3"/>
                <a:gd name="T5" fmla="*/ 2 h 3"/>
                <a:gd name="T6" fmla="*/ 0 w 3"/>
                <a:gd name="T7" fmla="*/ 1 h 3"/>
                <a:gd name="T8" fmla="*/ 1 w 3"/>
                <a:gd name="T9" fmla="*/ 0 h 3"/>
                <a:gd name="T10" fmla="*/ 2 w 3"/>
                <a:gd name="T11" fmla="*/ 1 h 3"/>
                <a:gd name="T12" fmla="*/ 1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2" y="2"/>
                    <a:pt x="1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" name="Freeform 223">
              <a:extLst>
                <a:ext uri="{FF2B5EF4-FFF2-40B4-BE49-F238E27FC236}">
                  <a16:creationId xmlns:a16="http://schemas.microsoft.com/office/drawing/2014/main" id="{558255CB-71AF-4A8B-98CB-C4115B3DA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0724" y="5860575"/>
              <a:ext cx="11411" cy="11411"/>
            </a:xfrm>
            <a:custGeom>
              <a:avLst/>
              <a:gdLst>
                <a:gd name="T0" fmla="*/ 2 w 3"/>
                <a:gd name="T1" fmla="*/ 3 h 3"/>
                <a:gd name="T2" fmla="*/ 1 w 3"/>
                <a:gd name="T3" fmla="*/ 3 h 3"/>
                <a:gd name="T4" fmla="*/ 0 w 3"/>
                <a:gd name="T5" fmla="*/ 2 h 3"/>
                <a:gd name="T6" fmla="*/ 0 w 3"/>
                <a:gd name="T7" fmla="*/ 1 h 3"/>
                <a:gd name="T8" fmla="*/ 1 w 3"/>
                <a:gd name="T9" fmla="*/ 0 h 3"/>
                <a:gd name="T10" fmla="*/ 2 w 3"/>
                <a:gd name="T11" fmla="*/ 1 h 3"/>
                <a:gd name="T12" fmla="*/ 2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2" y="2"/>
                    <a:pt x="2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" name="Freeform 224">
              <a:extLst>
                <a:ext uri="{FF2B5EF4-FFF2-40B4-BE49-F238E27FC236}">
                  <a16:creationId xmlns:a16="http://schemas.microsoft.com/office/drawing/2014/main" id="{270AD53C-C38F-462B-887D-14DCCB860E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1277" y="5799716"/>
              <a:ext cx="11411" cy="11411"/>
            </a:xfrm>
            <a:custGeom>
              <a:avLst/>
              <a:gdLst>
                <a:gd name="T0" fmla="*/ 1 w 3"/>
                <a:gd name="T1" fmla="*/ 3 h 3"/>
                <a:gd name="T2" fmla="*/ 1 w 3"/>
                <a:gd name="T3" fmla="*/ 3 h 3"/>
                <a:gd name="T4" fmla="*/ 0 w 3"/>
                <a:gd name="T5" fmla="*/ 2 h 3"/>
                <a:gd name="T6" fmla="*/ 0 w 3"/>
                <a:gd name="T7" fmla="*/ 1 h 3"/>
                <a:gd name="T8" fmla="*/ 1 w 3"/>
                <a:gd name="T9" fmla="*/ 0 h 3"/>
                <a:gd name="T10" fmla="*/ 2 w 3"/>
                <a:gd name="T11" fmla="*/ 1 h 3"/>
                <a:gd name="T12" fmla="*/ 1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2" y="2"/>
                    <a:pt x="1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4" name="Freeform 225">
              <a:extLst>
                <a:ext uri="{FF2B5EF4-FFF2-40B4-BE49-F238E27FC236}">
                  <a16:creationId xmlns:a16="http://schemas.microsoft.com/office/drawing/2014/main" id="{6D5CD3E9-B508-42B6-9368-C3FB4E623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0602" y="5875789"/>
              <a:ext cx="11411" cy="7608"/>
            </a:xfrm>
            <a:custGeom>
              <a:avLst/>
              <a:gdLst>
                <a:gd name="T0" fmla="*/ 2 w 3"/>
                <a:gd name="T1" fmla="*/ 2 h 2"/>
                <a:gd name="T2" fmla="*/ 1 w 3"/>
                <a:gd name="T3" fmla="*/ 2 h 2"/>
                <a:gd name="T4" fmla="*/ 0 w 3"/>
                <a:gd name="T5" fmla="*/ 2 h 2"/>
                <a:gd name="T6" fmla="*/ 0 w 3"/>
                <a:gd name="T7" fmla="*/ 1 h 2"/>
                <a:gd name="T8" fmla="*/ 1 w 3"/>
                <a:gd name="T9" fmla="*/ 0 h 2"/>
                <a:gd name="T10" fmla="*/ 2 w 3"/>
                <a:gd name="T11" fmla="*/ 0 h 2"/>
                <a:gd name="T12" fmla="*/ 2 w 3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5" name="Freeform 226">
              <a:extLst>
                <a:ext uri="{FF2B5EF4-FFF2-40B4-BE49-F238E27FC236}">
                  <a16:creationId xmlns:a16="http://schemas.microsoft.com/office/drawing/2014/main" id="{C603DA56-B169-4B72-9F49-1E9BB601D8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8332" y="5719838"/>
              <a:ext cx="7608" cy="7608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2 h 2"/>
                <a:gd name="T4" fmla="*/ 0 w 2"/>
                <a:gd name="T5" fmla="*/ 2 h 2"/>
                <a:gd name="T6" fmla="*/ 0 w 2"/>
                <a:gd name="T7" fmla="*/ 1 h 2"/>
                <a:gd name="T8" fmla="*/ 1 w 2"/>
                <a:gd name="T9" fmla="*/ 0 h 2"/>
                <a:gd name="T10" fmla="*/ 0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6" name="Freeform 227">
              <a:extLst>
                <a:ext uri="{FF2B5EF4-FFF2-40B4-BE49-F238E27FC236}">
                  <a16:creationId xmlns:a16="http://schemas.microsoft.com/office/drawing/2014/main" id="{90C000D0-3841-48B0-A7CB-60F593CBE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135" y="5765482"/>
              <a:ext cx="3803" cy="380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7" name="Freeform 228">
              <a:extLst>
                <a:ext uri="{FF2B5EF4-FFF2-40B4-BE49-F238E27FC236}">
                  <a16:creationId xmlns:a16="http://schemas.microsoft.com/office/drawing/2014/main" id="{46DAA5AF-F97E-430B-9738-3AA86546B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6491" y="5814931"/>
              <a:ext cx="7608" cy="3803"/>
            </a:xfrm>
            <a:custGeom>
              <a:avLst/>
              <a:gdLst>
                <a:gd name="T0" fmla="*/ 1 w 2"/>
                <a:gd name="T1" fmla="*/ 1 h 1"/>
                <a:gd name="T2" fmla="*/ 1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1 w 2"/>
                <a:gd name="T9" fmla="*/ 0 h 1"/>
                <a:gd name="T10" fmla="*/ 1 w 2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8" name="Freeform 229">
              <a:extLst>
                <a:ext uri="{FF2B5EF4-FFF2-40B4-BE49-F238E27FC236}">
                  <a16:creationId xmlns:a16="http://schemas.microsoft.com/office/drawing/2014/main" id="{54D3540F-1DAD-46ED-90CA-E9AC38F22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1031" y="5910022"/>
              <a:ext cx="3803" cy="380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1 h 1"/>
                <a:gd name="T8" fmla="*/ 1 w 1"/>
                <a:gd name="T9" fmla="*/ 0 h 1"/>
                <a:gd name="T10" fmla="*/ 0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" name="Freeform 230">
              <a:extLst>
                <a:ext uri="{FF2B5EF4-FFF2-40B4-BE49-F238E27FC236}">
                  <a16:creationId xmlns:a16="http://schemas.microsoft.com/office/drawing/2014/main" id="{651BF869-248C-447A-B992-1B46B5ECB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9743" y="5757876"/>
              <a:ext cx="7608" cy="7608"/>
            </a:xfrm>
            <a:custGeom>
              <a:avLst/>
              <a:gdLst>
                <a:gd name="T0" fmla="*/ 2 w 2"/>
                <a:gd name="T1" fmla="*/ 2 h 2"/>
                <a:gd name="T2" fmla="*/ 1 w 2"/>
                <a:gd name="T3" fmla="*/ 2 h 2"/>
                <a:gd name="T4" fmla="*/ 1 w 2"/>
                <a:gd name="T5" fmla="*/ 2 h 2"/>
                <a:gd name="T6" fmla="*/ 0 w 2"/>
                <a:gd name="T7" fmla="*/ 2 h 2"/>
                <a:gd name="T8" fmla="*/ 0 w 2"/>
                <a:gd name="T9" fmla="*/ 1 h 2"/>
                <a:gd name="T10" fmla="*/ 2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" name="Freeform 231">
              <a:extLst>
                <a:ext uri="{FF2B5EF4-FFF2-40B4-BE49-F238E27FC236}">
                  <a16:creationId xmlns:a16="http://schemas.microsoft.com/office/drawing/2014/main" id="{4F073081-CDCE-44A4-8711-93FC2B742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118" y="5795912"/>
              <a:ext cx="7608" cy="11411"/>
            </a:xfrm>
            <a:custGeom>
              <a:avLst/>
              <a:gdLst>
                <a:gd name="T0" fmla="*/ 1 w 2"/>
                <a:gd name="T1" fmla="*/ 2 h 3"/>
                <a:gd name="T2" fmla="*/ 1 w 2"/>
                <a:gd name="T3" fmla="*/ 3 h 3"/>
                <a:gd name="T4" fmla="*/ 1 w 2"/>
                <a:gd name="T5" fmla="*/ 3 h 3"/>
                <a:gd name="T6" fmla="*/ 0 w 2"/>
                <a:gd name="T7" fmla="*/ 2 h 3"/>
                <a:gd name="T8" fmla="*/ 0 w 2"/>
                <a:gd name="T9" fmla="*/ 1 h 3"/>
                <a:gd name="T10" fmla="*/ 1 w 2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" name="Freeform 232">
              <a:extLst>
                <a:ext uri="{FF2B5EF4-FFF2-40B4-BE49-F238E27FC236}">
                  <a16:creationId xmlns:a16="http://schemas.microsoft.com/office/drawing/2014/main" id="{AEADA179-E693-484D-8F2E-1D319714C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7902" y="5807323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2 h 2"/>
                <a:gd name="T4" fmla="*/ 1 w 2"/>
                <a:gd name="T5" fmla="*/ 2 h 2"/>
                <a:gd name="T6" fmla="*/ 0 w 2"/>
                <a:gd name="T7" fmla="*/ 1 h 2"/>
                <a:gd name="T8" fmla="*/ 0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2" name="Freeform 233">
              <a:extLst>
                <a:ext uri="{FF2B5EF4-FFF2-40B4-BE49-F238E27FC236}">
                  <a16:creationId xmlns:a16="http://schemas.microsoft.com/office/drawing/2014/main" id="{F4263745-0786-4D63-A2F1-2DF7D75B7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4529" y="5742660"/>
              <a:ext cx="3803" cy="0"/>
            </a:xfrm>
            <a:custGeom>
              <a:avLst/>
              <a:gdLst>
                <a:gd name="T0" fmla="*/ 2 w 2"/>
                <a:gd name="T1" fmla="*/ 0 w 2"/>
                <a:gd name="T2" fmla="*/ 0 w 2"/>
                <a:gd name="T3" fmla="*/ 0 w 2"/>
                <a:gd name="T4" fmla="*/ 2 w 2"/>
                <a:gd name="T5" fmla="*/ 2 w 2"/>
                <a:gd name="T6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" name="Freeform 234">
              <a:extLst>
                <a:ext uri="{FF2B5EF4-FFF2-40B4-BE49-F238E27FC236}">
                  <a16:creationId xmlns:a16="http://schemas.microsoft.com/office/drawing/2014/main" id="{A0D38BA9-5638-4C12-82C3-AB1DCCE23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6246" y="5769287"/>
              <a:ext cx="3803" cy="3803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1 w 1"/>
                <a:gd name="T9" fmla="*/ 0 h 1"/>
                <a:gd name="T10" fmla="*/ 1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4" name="Freeform 235">
              <a:extLst>
                <a:ext uri="{FF2B5EF4-FFF2-40B4-BE49-F238E27FC236}">
                  <a16:creationId xmlns:a16="http://schemas.microsoft.com/office/drawing/2014/main" id="{85780205-62C7-4314-8476-C238071FD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6798" y="5788304"/>
              <a:ext cx="3803" cy="0"/>
            </a:xfrm>
            <a:custGeom>
              <a:avLst/>
              <a:gdLst>
                <a:gd name="T0" fmla="*/ 0 w 1"/>
                <a:gd name="T1" fmla="*/ 0 w 1"/>
                <a:gd name="T2" fmla="*/ 0 w 1"/>
                <a:gd name="T3" fmla="*/ 0 w 1"/>
                <a:gd name="T4" fmla="*/ 0 w 1"/>
                <a:gd name="T5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" name="Freeform 236">
              <a:extLst>
                <a:ext uri="{FF2B5EF4-FFF2-40B4-BE49-F238E27FC236}">
                  <a16:creationId xmlns:a16="http://schemas.microsoft.com/office/drawing/2014/main" id="{8AD75326-743F-49D0-87C6-CFFBA663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8638" y="5776893"/>
              <a:ext cx="7608" cy="7608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2 h 2"/>
                <a:gd name="T4" fmla="*/ 0 w 2"/>
                <a:gd name="T5" fmla="*/ 2 h 2"/>
                <a:gd name="T6" fmla="*/ 0 w 2"/>
                <a:gd name="T7" fmla="*/ 1 h 2"/>
                <a:gd name="T8" fmla="*/ 1 w 2"/>
                <a:gd name="T9" fmla="*/ 0 h 2"/>
                <a:gd name="T10" fmla="*/ 0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" name="Freeform 237">
              <a:extLst>
                <a:ext uri="{FF2B5EF4-FFF2-40B4-BE49-F238E27FC236}">
                  <a16:creationId xmlns:a16="http://schemas.microsoft.com/office/drawing/2014/main" id="{C36ED4F3-1D58-4668-90BF-08E0A12D0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118" y="5891004"/>
              <a:ext cx="7608" cy="7608"/>
            </a:xfrm>
            <a:custGeom>
              <a:avLst/>
              <a:gdLst>
                <a:gd name="T0" fmla="*/ 1 w 2"/>
                <a:gd name="T1" fmla="*/ 2 h 2"/>
                <a:gd name="T2" fmla="*/ 0 w 2"/>
                <a:gd name="T3" fmla="*/ 2 h 2"/>
                <a:gd name="T4" fmla="*/ 0 w 2"/>
                <a:gd name="T5" fmla="*/ 1 h 2"/>
                <a:gd name="T6" fmla="*/ 0 w 2"/>
                <a:gd name="T7" fmla="*/ 0 h 2"/>
                <a:gd name="T8" fmla="*/ 1 w 2"/>
                <a:gd name="T9" fmla="*/ 0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7" name="Freeform 238">
              <a:extLst>
                <a:ext uri="{FF2B5EF4-FFF2-40B4-BE49-F238E27FC236}">
                  <a16:creationId xmlns:a16="http://schemas.microsoft.com/office/drawing/2014/main" id="{20F45DFE-8DF1-4423-9D60-5161F35B6D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8761" y="5773090"/>
              <a:ext cx="0" cy="3803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0 h 2"/>
                <a:gd name="T4" fmla="*/ 0 h 2"/>
                <a:gd name="T5" fmla="*/ 2 h 2"/>
                <a:gd name="T6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8" name="Freeform 239">
              <a:extLst>
                <a:ext uri="{FF2B5EF4-FFF2-40B4-BE49-F238E27FC236}">
                  <a16:creationId xmlns:a16="http://schemas.microsoft.com/office/drawing/2014/main" id="{85537A24-CF62-45DC-B183-DB53E7FD7C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5816" y="5898611"/>
              <a:ext cx="3803" cy="380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9" name="Freeform 240">
              <a:extLst>
                <a:ext uri="{FF2B5EF4-FFF2-40B4-BE49-F238E27FC236}">
                  <a16:creationId xmlns:a16="http://schemas.microsoft.com/office/drawing/2014/main" id="{BBA2646C-D3A3-4705-85F9-E62A53528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6798" y="5860575"/>
              <a:ext cx="3803" cy="380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0" name="Freeform 241">
              <a:extLst>
                <a:ext uri="{FF2B5EF4-FFF2-40B4-BE49-F238E27FC236}">
                  <a16:creationId xmlns:a16="http://schemas.microsoft.com/office/drawing/2014/main" id="{0DE777C0-4D06-4A95-B0E4-7157F33B7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2994" y="5875789"/>
              <a:ext cx="3803" cy="7608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2 h 2"/>
                <a:gd name="T4" fmla="*/ 0 w 1"/>
                <a:gd name="T5" fmla="*/ 1 h 2"/>
                <a:gd name="T6" fmla="*/ 0 w 1"/>
                <a:gd name="T7" fmla="*/ 1 h 2"/>
                <a:gd name="T8" fmla="*/ 0 w 1"/>
                <a:gd name="T9" fmla="*/ 0 h 2"/>
                <a:gd name="T10" fmla="*/ 0 w 1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1" name="Freeform 242">
              <a:extLst>
                <a:ext uri="{FF2B5EF4-FFF2-40B4-BE49-F238E27FC236}">
                  <a16:creationId xmlns:a16="http://schemas.microsoft.com/office/drawing/2014/main" id="{C9BAA848-8455-4ABC-B5AA-2B970B026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9620" y="5891004"/>
              <a:ext cx="3803" cy="380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63" name="Group 562">
            <a:extLst>
              <a:ext uri="{FF2B5EF4-FFF2-40B4-BE49-F238E27FC236}">
                <a16:creationId xmlns:a16="http://schemas.microsoft.com/office/drawing/2014/main" id="{4FAA688B-6EE5-4D4D-9E2C-13486F230390}"/>
              </a:ext>
            </a:extLst>
          </p:cNvPr>
          <p:cNvGrpSpPr/>
          <p:nvPr/>
        </p:nvGrpSpPr>
        <p:grpSpPr>
          <a:xfrm>
            <a:off x="719139" y="2063548"/>
            <a:ext cx="749324" cy="760734"/>
            <a:chOff x="9888262" y="5670391"/>
            <a:chExt cx="749324" cy="760734"/>
          </a:xfrm>
        </p:grpSpPr>
        <p:sp>
          <p:nvSpPr>
            <p:cNvPr id="564" name="Freeform 243">
              <a:extLst>
                <a:ext uri="{FF2B5EF4-FFF2-40B4-BE49-F238E27FC236}">
                  <a16:creationId xmlns:a16="http://schemas.microsoft.com/office/drawing/2014/main" id="{9CFA9299-6D2B-44D4-9BD4-0AF2AAA5B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8262" y="5746465"/>
              <a:ext cx="486870" cy="639017"/>
            </a:xfrm>
            <a:custGeom>
              <a:avLst/>
              <a:gdLst>
                <a:gd name="T0" fmla="*/ 128 w 128"/>
                <a:gd name="T1" fmla="*/ 168 h 168"/>
                <a:gd name="T2" fmla="*/ 118 w 128"/>
                <a:gd name="T3" fmla="*/ 168 h 168"/>
                <a:gd name="T4" fmla="*/ 91 w 128"/>
                <a:gd name="T5" fmla="*/ 134 h 168"/>
                <a:gd name="T6" fmla="*/ 83 w 128"/>
                <a:gd name="T7" fmla="*/ 129 h 168"/>
                <a:gd name="T8" fmla="*/ 76 w 128"/>
                <a:gd name="T9" fmla="*/ 132 h 168"/>
                <a:gd name="T10" fmla="*/ 37 w 128"/>
                <a:gd name="T11" fmla="*/ 168 h 168"/>
                <a:gd name="T12" fmla="*/ 20 w 128"/>
                <a:gd name="T13" fmla="*/ 168 h 168"/>
                <a:gd name="T14" fmla="*/ 59 w 128"/>
                <a:gd name="T15" fmla="*/ 114 h 168"/>
                <a:gd name="T16" fmla="*/ 60 w 128"/>
                <a:gd name="T17" fmla="*/ 113 h 168"/>
                <a:gd name="T18" fmla="*/ 57 w 128"/>
                <a:gd name="T19" fmla="*/ 97 h 168"/>
                <a:gd name="T20" fmla="*/ 4 w 128"/>
                <a:gd name="T21" fmla="*/ 64 h 168"/>
                <a:gd name="T22" fmla="*/ 3 w 128"/>
                <a:gd name="T23" fmla="*/ 63 h 168"/>
                <a:gd name="T24" fmla="*/ 8 w 128"/>
                <a:gd name="T25" fmla="*/ 54 h 168"/>
                <a:gd name="T26" fmla="*/ 10 w 128"/>
                <a:gd name="T27" fmla="*/ 54 h 168"/>
                <a:gd name="T28" fmla="*/ 73 w 128"/>
                <a:gd name="T29" fmla="*/ 79 h 168"/>
                <a:gd name="T30" fmla="*/ 77 w 128"/>
                <a:gd name="T31" fmla="*/ 79 h 168"/>
                <a:gd name="T32" fmla="*/ 87 w 128"/>
                <a:gd name="T33" fmla="*/ 71 h 168"/>
                <a:gd name="T34" fmla="*/ 100 w 128"/>
                <a:gd name="T35" fmla="*/ 8 h 168"/>
                <a:gd name="T36" fmla="*/ 107 w 128"/>
                <a:gd name="T37" fmla="*/ 0 h 168"/>
                <a:gd name="T38" fmla="*/ 112 w 128"/>
                <a:gd name="T39" fmla="*/ 4 h 168"/>
                <a:gd name="T40" fmla="*/ 116 w 128"/>
                <a:gd name="T41" fmla="*/ 75 h 168"/>
                <a:gd name="T42" fmla="*/ 125 w 128"/>
                <a:gd name="T43" fmla="*/ 85 h 168"/>
                <a:gd name="T44" fmla="*/ 128 w 128"/>
                <a:gd name="T45" fmla="*/ 85 h 168"/>
                <a:gd name="T46" fmla="*/ 128 w 128"/>
                <a:gd name="T47" fmla="*/ 113 h 168"/>
                <a:gd name="T48" fmla="*/ 127 w 128"/>
                <a:gd name="T49" fmla="*/ 113 h 168"/>
                <a:gd name="T50" fmla="*/ 119 w 128"/>
                <a:gd name="T51" fmla="*/ 126 h 168"/>
                <a:gd name="T52" fmla="*/ 128 w 128"/>
                <a:gd name="T53" fmla="*/ 152 h 168"/>
                <a:gd name="T54" fmla="*/ 128 w 128"/>
                <a:gd name="T55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8" h="168">
                  <a:moveTo>
                    <a:pt x="128" y="168"/>
                  </a:moveTo>
                  <a:cubicBezTo>
                    <a:pt x="118" y="168"/>
                    <a:pt x="118" y="168"/>
                    <a:pt x="118" y="168"/>
                  </a:cubicBezTo>
                  <a:cubicBezTo>
                    <a:pt x="107" y="154"/>
                    <a:pt x="95" y="139"/>
                    <a:pt x="91" y="134"/>
                  </a:cubicBezTo>
                  <a:cubicBezTo>
                    <a:pt x="89" y="131"/>
                    <a:pt x="86" y="129"/>
                    <a:pt x="83" y="129"/>
                  </a:cubicBezTo>
                  <a:cubicBezTo>
                    <a:pt x="81" y="129"/>
                    <a:pt x="78" y="130"/>
                    <a:pt x="76" y="132"/>
                  </a:cubicBezTo>
                  <a:cubicBezTo>
                    <a:pt x="66" y="142"/>
                    <a:pt x="50" y="157"/>
                    <a:pt x="37" y="168"/>
                  </a:cubicBezTo>
                  <a:cubicBezTo>
                    <a:pt x="20" y="168"/>
                    <a:pt x="20" y="168"/>
                    <a:pt x="20" y="168"/>
                  </a:cubicBezTo>
                  <a:cubicBezTo>
                    <a:pt x="29" y="151"/>
                    <a:pt x="51" y="122"/>
                    <a:pt x="59" y="114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64" y="108"/>
                    <a:pt x="63" y="100"/>
                    <a:pt x="57" y="97"/>
                  </a:cubicBezTo>
                  <a:cubicBezTo>
                    <a:pt x="39" y="89"/>
                    <a:pt x="9" y="73"/>
                    <a:pt x="4" y="64"/>
                  </a:cubicBezTo>
                  <a:cubicBezTo>
                    <a:pt x="3" y="64"/>
                    <a:pt x="3" y="64"/>
                    <a:pt x="3" y="63"/>
                  </a:cubicBezTo>
                  <a:cubicBezTo>
                    <a:pt x="0" y="59"/>
                    <a:pt x="3" y="54"/>
                    <a:pt x="8" y="54"/>
                  </a:cubicBezTo>
                  <a:cubicBezTo>
                    <a:pt x="8" y="54"/>
                    <a:pt x="9" y="54"/>
                    <a:pt x="10" y="54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4" y="79"/>
                    <a:pt x="76" y="79"/>
                    <a:pt x="77" y="79"/>
                  </a:cubicBezTo>
                  <a:cubicBezTo>
                    <a:pt x="82" y="79"/>
                    <a:pt x="86" y="76"/>
                    <a:pt x="87" y="71"/>
                  </a:cubicBezTo>
                  <a:cubicBezTo>
                    <a:pt x="90" y="53"/>
                    <a:pt x="96" y="19"/>
                    <a:pt x="100" y="8"/>
                  </a:cubicBezTo>
                  <a:cubicBezTo>
                    <a:pt x="102" y="2"/>
                    <a:pt x="105" y="0"/>
                    <a:pt x="107" y="0"/>
                  </a:cubicBezTo>
                  <a:cubicBezTo>
                    <a:pt x="110" y="0"/>
                    <a:pt x="112" y="4"/>
                    <a:pt x="112" y="4"/>
                  </a:cubicBezTo>
                  <a:cubicBezTo>
                    <a:pt x="116" y="75"/>
                    <a:pt x="116" y="75"/>
                    <a:pt x="116" y="75"/>
                  </a:cubicBezTo>
                  <a:cubicBezTo>
                    <a:pt x="116" y="80"/>
                    <a:pt x="120" y="84"/>
                    <a:pt x="125" y="85"/>
                  </a:cubicBezTo>
                  <a:cubicBezTo>
                    <a:pt x="128" y="85"/>
                    <a:pt x="128" y="85"/>
                    <a:pt x="128" y="85"/>
                  </a:cubicBezTo>
                  <a:cubicBezTo>
                    <a:pt x="128" y="113"/>
                    <a:pt x="128" y="113"/>
                    <a:pt x="128" y="113"/>
                  </a:cubicBezTo>
                  <a:cubicBezTo>
                    <a:pt x="128" y="113"/>
                    <a:pt x="127" y="113"/>
                    <a:pt x="127" y="113"/>
                  </a:cubicBezTo>
                  <a:cubicBezTo>
                    <a:pt x="120" y="114"/>
                    <a:pt x="116" y="120"/>
                    <a:pt x="119" y="126"/>
                  </a:cubicBezTo>
                  <a:cubicBezTo>
                    <a:pt x="121" y="133"/>
                    <a:pt x="125" y="143"/>
                    <a:pt x="128" y="152"/>
                  </a:cubicBezTo>
                  <a:cubicBezTo>
                    <a:pt x="128" y="168"/>
                    <a:pt x="128" y="168"/>
                    <a:pt x="128" y="168"/>
                  </a:cubicBezTo>
                </a:path>
              </a:pathLst>
            </a:custGeom>
            <a:solidFill>
              <a:srgbClr val="EEC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5" name="Freeform 244">
              <a:extLst>
                <a:ext uri="{FF2B5EF4-FFF2-40B4-BE49-F238E27FC236}">
                  <a16:creationId xmlns:a16="http://schemas.microsoft.com/office/drawing/2014/main" id="{1379D605-2340-4F57-897A-AF2E57986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7280" y="5670391"/>
              <a:ext cx="730306" cy="760734"/>
            </a:xfrm>
            <a:custGeom>
              <a:avLst/>
              <a:gdLst>
                <a:gd name="T0" fmla="*/ 188 w 192"/>
                <a:gd name="T1" fmla="*/ 99 h 200"/>
                <a:gd name="T2" fmla="*/ 189 w 192"/>
                <a:gd name="T3" fmla="*/ 105 h 200"/>
                <a:gd name="T4" fmla="*/ 167 w 192"/>
                <a:gd name="T5" fmla="*/ 113 h 200"/>
                <a:gd name="T6" fmla="*/ 127 w 192"/>
                <a:gd name="T7" fmla="*/ 121 h 200"/>
                <a:gd name="T8" fmla="*/ 119 w 192"/>
                <a:gd name="T9" fmla="*/ 134 h 200"/>
                <a:gd name="T10" fmla="*/ 138 w 192"/>
                <a:gd name="T11" fmla="*/ 185 h 200"/>
                <a:gd name="T12" fmla="*/ 141 w 192"/>
                <a:gd name="T13" fmla="*/ 196 h 200"/>
                <a:gd name="T14" fmla="*/ 135 w 192"/>
                <a:gd name="T15" fmla="*/ 198 h 200"/>
                <a:gd name="T16" fmla="*/ 92 w 192"/>
                <a:gd name="T17" fmla="*/ 142 h 200"/>
                <a:gd name="T18" fmla="*/ 76 w 192"/>
                <a:gd name="T19" fmla="*/ 140 h 200"/>
                <a:gd name="T20" fmla="*/ 17 w 192"/>
                <a:gd name="T21" fmla="*/ 188 h 200"/>
                <a:gd name="T22" fmla="*/ 59 w 192"/>
                <a:gd name="T23" fmla="*/ 122 h 200"/>
                <a:gd name="T24" fmla="*/ 60 w 192"/>
                <a:gd name="T25" fmla="*/ 121 h 200"/>
                <a:gd name="T26" fmla="*/ 57 w 192"/>
                <a:gd name="T27" fmla="*/ 105 h 200"/>
                <a:gd name="T28" fmla="*/ 4 w 192"/>
                <a:gd name="T29" fmla="*/ 73 h 200"/>
                <a:gd name="T30" fmla="*/ 3 w 192"/>
                <a:gd name="T31" fmla="*/ 71 h 200"/>
                <a:gd name="T32" fmla="*/ 10 w 192"/>
                <a:gd name="T33" fmla="*/ 62 h 200"/>
                <a:gd name="T34" fmla="*/ 73 w 192"/>
                <a:gd name="T35" fmla="*/ 87 h 200"/>
                <a:gd name="T36" fmla="*/ 87 w 192"/>
                <a:gd name="T37" fmla="*/ 79 h 200"/>
                <a:gd name="T38" fmla="*/ 100 w 192"/>
                <a:gd name="T39" fmla="*/ 16 h 200"/>
                <a:gd name="T40" fmla="*/ 112 w 192"/>
                <a:gd name="T41" fmla="*/ 12 h 200"/>
                <a:gd name="T42" fmla="*/ 116 w 192"/>
                <a:gd name="T43" fmla="*/ 83 h 200"/>
                <a:gd name="T44" fmla="*/ 125 w 192"/>
                <a:gd name="T45" fmla="*/ 93 h 200"/>
                <a:gd name="T46" fmla="*/ 188 w 192"/>
                <a:gd name="T47" fmla="*/ 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2" h="200">
                  <a:moveTo>
                    <a:pt x="188" y="99"/>
                  </a:moveTo>
                  <a:cubicBezTo>
                    <a:pt x="191" y="99"/>
                    <a:pt x="192" y="103"/>
                    <a:pt x="189" y="105"/>
                  </a:cubicBezTo>
                  <a:cubicBezTo>
                    <a:pt x="185" y="107"/>
                    <a:pt x="179" y="110"/>
                    <a:pt x="167" y="113"/>
                  </a:cubicBezTo>
                  <a:cubicBezTo>
                    <a:pt x="151" y="118"/>
                    <a:pt x="137" y="120"/>
                    <a:pt x="127" y="121"/>
                  </a:cubicBezTo>
                  <a:cubicBezTo>
                    <a:pt x="121" y="122"/>
                    <a:pt x="117" y="128"/>
                    <a:pt x="119" y="134"/>
                  </a:cubicBezTo>
                  <a:cubicBezTo>
                    <a:pt x="125" y="151"/>
                    <a:pt x="135" y="178"/>
                    <a:pt x="138" y="185"/>
                  </a:cubicBezTo>
                  <a:cubicBezTo>
                    <a:pt x="140" y="189"/>
                    <a:pt x="141" y="193"/>
                    <a:pt x="141" y="196"/>
                  </a:cubicBezTo>
                  <a:cubicBezTo>
                    <a:pt x="141" y="199"/>
                    <a:pt x="137" y="200"/>
                    <a:pt x="135" y="198"/>
                  </a:cubicBezTo>
                  <a:cubicBezTo>
                    <a:pt x="125" y="184"/>
                    <a:pt x="97" y="150"/>
                    <a:pt x="92" y="142"/>
                  </a:cubicBezTo>
                  <a:cubicBezTo>
                    <a:pt x="88" y="137"/>
                    <a:pt x="81" y="136"/>
                    <a:pt x="76" y="140"/>
                  </a:cubicBezTo>
                  <a:cubicBezTo>
                    <a:pt x="59" y="157"/>
                    <a:pt x="23" y="192"/>
                    <a:pt x="17" y="188"/>
                  </a:cubicBezTo>
                  <a:cubicBezTo>
                    <a:pt x="12" y="184"/>
                    <a:pt x="49" y="133"/>
                    <a:pt x="59" y="122"/>
                  </a:cubicBezTo>
                  <a:cubicBezTo>
                    <a:pt x="60" y="121"/>
                    <a:pt x="60" y="121"/>
                    <a:pt x="60" y="121"/>
                  </a:cubicBezTo>
                  <a:cubicBezTo>
                    <a:pt x="64" y="116"/>
                    <a:pt x="63" y="108"/>
                    <a:pt x="57" y="105"/>
                  </a:cubicBezTo>
                  <a:cubicBezTo>
                    <a:pt x="40" y="97"/>
                    <a:pt x="9" y="81"/>
                    <a:pt x="4" y="73"/>
                  </a:cubicBezTo>
                  <a:cubicBezTo>
                    <a:pt x="4" y="72"/>
                    <a:pt x="3" y="72"/>
                    <a:pt x="3" y="71"/>
                  </a:cubicBezTo>
                  <a:cubicBezTo>
                    <a:pt x="0" y="66"/>
                    <a:pt x="5" y="60"/>
                    <a:pt x="10" y="62"/>
                  </a:cubicBezTo>
                  <a:cubicBezTo>
                    <a:pt x="73" y="87"/>
                    <a:pt x="73" y="87"/>
                    <a:pt x="73" y="87"/>
                  </a:cubicBezTo>
                  <a:cubicBezTo>
                    <a:pt x="79" y="89"/>
                    <a:pt x="86" y="85"/>
                    <a:pt x="87" y="79"/>
                  </a:cubicBezTo>
                  <a:cubicBezTo>
                    <a:pt x="90" y="61"/>
                    <a:pt x="96" y="27"/>
                    <a:pt x="100" y="16"/>
                  </a:cubicBezTo>
                  <a:cubicBezTo>
                    <a:pt x="106" y="0"/>
                    <a:pt x="112" y="12"/>
                    <a:pt x="112" y="12"/>
                  </a:cubicBezTo>
                  <a:cubicBezTo>
                    <a:pt x="116" y="83"/>
                    <a:pt x="116" y="83"/>
                    <a:pt x="116" y="83"/>
                  </a:cubicBezTo>
                  <a:cubicBezTo>
                    <a:pt x="116" y="88"/>
                    <a:pt x="120" y="92"/>
                    <a:pt x="125" y="93"/>
                  </a:cubicBezTo>
                  <a:cubicBezTo>
                    <a:pt x="188" y="99"/>
                    <a:pt x="188" y="99"/>
                    <a:pt x="188" y="99"/>
                  </a:cubicBezTo>
                  <a:close/>
                </a:path>
              </a:pathLst>
            </a:custGeom>
            <a:solidFill>
              <a:srgbClr val="F156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6" name="Freeform 245">
              <a:extLst>
                <a:ext uri="{FF2B5EF4-FFF2-40B4-BE49-F238E27FC236}">
                  <a16:creationId xmlns:a16="http://schemas.microsoft.com/office/drawing/2014/main" id="{990B0452-DECE-4F3A-9620-9D397D7A20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3843" y="5879593"/>
              <a:ext cx="26625" cy="26625"/>
            </a:xfrm>
            <a:custGeom>
              <a:avLst/>
              <a:gdLst>
                <a:gd name="T0" fmla="*/ 2 w 7"/>
                <a:gd name="T1" fmla="*/ 1 h 7"/>
                <a:gd name="T2" fmla="*/ 1 w 7"/>
                <a:gd name="T3" fmla="*/ 3 h 7"/>
                <a:gd name="T4" fmla="*/ 1 w 7"/>
                <a:gd name="T5" fmla="*/ 5 h 7"/>
                <a:gd name="T6" fmla="*/ 2 w 7"/>
                <a:gd name="T7" fmla="*/ 6 h 7"/>
                <a:gd name="T8" fmla="*/ 5 w 7"/>
                <a:gd name="T9" fmla="*/ 6 h 7"/>
                <a:gd name="T10" fmla="*/ 7 w 7"/>
                <a:gd name="T11" fmla="*/ 3 h 7"/>
                <a:gd name="T12" fmla="*/ 7 w 7"/>
                <a:gd name="T13" fmla="*/ 3 h 7"/>
                <a:gd name="T14" fmla="*/ 5 w 7"/>
                <a:gd name="T15" fmla="*/ 1 h 7"/>
                <a:gd name="T16" fmla="*/ 4 w 7"/>
                <a:gd name="T17" fmla="*/ 0 h 7"/>
                <a:gd name="T18" fmla="*/ 2 w 7"/>
                <a:gd name="T1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7">
                  <a:moveTo>
                    <a:pt x="2" y="1"/>
                  </a:moveTo>
                  <a:cubicBezTo>
                    <a:pt x="1" y="2"/>
                    <a:pt x="1" y="2"/>
                    <a:pt x="1" y="3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1" y="5"/>
                    <a:pt x="1" y="6"/>
                    <a:pt x="2" y="6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7" y="6"/>
                    <a:pt x="7" y="5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2"/>
                    <a:pt x="6" y="2"/>
                    <a:pt x="5" y="1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7" name="Freeform 246">
              <a:extLst>
                <a:ext uri="{FF2B5EF4-FFF2-40B4-BE49-F238E27FC236}">
                  <a16:creationId xmlns:a16="http://schemas.microsoft.com/office/drawing/2014/main" id="{33DFEE93-C507-4AE0-85E9-312448A5AB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8629" y="6191495"/>
              <a:ext cx="22822" cy="26625"/>
            </a:xfrm>
            <a:custGeom>
              <a:avLst/>
              <a:gdLst>
                <a:gd name="T0" fmla="*/ 0 w 6"/>
                <a:gd name="T1" fmla="*/ 4 h 7"/>
                <a:gd name="T2" fmla="*/ 0 w 6"/>
                <a:gd name="T3" fmla="*/ 5 h 7"/>
                <a:gd name="T4" fmla="*/ 2 w 6"/>
                <a:gd name="T5" fmla="*/ 7 h 7"/>
                <a:gd name="T6" fmla="*/ 5 w 6"/>
                <a:gd name="T7" fmla="*/ 6 h 7"/>
                <a:gd name="T8" fmla="*/ 6 w 6"/>
                <a:gd name="T9" fmla="*/ 3 h 7"/>
                <a:gd name="T10" fmla="*/ 4 w 6"/>
                <a:gd name="T11" fmla="*/ 1 h 7"/>
                <a:gd name="T12" fmla="*/ 0 w 6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7"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6"/>
                    <a:pt x="1" y="7"/>
                    <a:pt x="2" y="7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6" y="2"/>
                    <a:pt x="5" y="1"/>
                    <a:pt x="4" y="1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" name="Freeform 247">
              <a:extLst>
                <a:ext uri="{FF2B5EF4-FFF2-40B4-BE49-F238E27FC236}">
                  <a16:creationId xmlns:a16="http://schemas.microsoft.com/office/drawing/2014/main" id="{B63FF0B9-6AC2-47AB-B690-E118A4C002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02862" y="5974685"/>
              <a:ext cx="22822" cy="30430"/>
            </a:xfrm>
            <a:custGeom>
              <a:avLst/>
              <a:gdLst>
                <a:gd name="T0" fmla="*/ 0 w 6"/>
                <a:gd name="T1" fmla="*/ 4 h 8"/>
                <a:gd name="T2" fmla="*/ 0 w 6"/>
                <a:gd name="T3" fmla="*/ 6 h 8"/>
                <a:gd name="T4" fmla="*/ 2 w 6"/>
                <a:gd name="T5" fmla="*/ 8 h 8"/>
                <a:gd name="T6" fmla="*/ 5 w 6"/>
                <a:gd name="T7" fmla="*/ 7 h 8"/>
                <a:gd name="T8" fmla="*/ 6 w 6"/>
                <a:gd name="T9" fmla="*/ 4 h 8"/>
                <a:gd name="T10" fmla="*/ 4 w 6"/>
                <a:gd name="T11" fmla="*/ 2 h 8"/>
                <a:gd name="T12" fmla="*/ 0 w 6"/>
                <a:gd name="T13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0" y="4"/>
                  </a:moveTo>
                  <a:cubicBezTo>
                    <a:pt x="0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3" y="8"/>
                    <a:pt x="4" y="7"/>
                    <a:pt x="5" y="7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5" y="2"/>
                    <a:pt x="4" y="2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9" name="Freeform 248">
              <a:extLst>
                <a:ext uri="{FF2B5EF4-FFF2-40B4-BE49-F238E27FC236}">
                  <a16:creationId xmlns:a16="http://schemas.microsoft.com/office/drawing/2014/main" id="{6616FDEE-A10C-4767-A389-0B8613AB5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3414" y="5951863"/>
              <a:ext cx="22822" cy="26625"/>
            </a:xfrm>
            <a:custGeom>
              <a:avLst/>
              <a:gdLst>
                <a:gd name="T0" fmla="*/ 0 w 6"/>
                <a:gd name="T1" fmla="*/ 4 h 7"/>
                <a:gd name="T2" fmla="*/ 0 w 6"/>
                <a:gd name="T3" fmla="*/ 5 h 7"/>
                <a:gd name="T4" fmla="*/ 2 w 6"/>
                <a:gd name="T5" fmla="*/ 7 h 7"/>
                <a:gd name="T6" fmla="*/ 5 w 6"/>
                <a:gd name="T7" fmla="*/ 6 h 7"/>
                <a:gd name="T8" fmla="*/ 6 w 6"/>
                <a:gd name="T9" fmla="*/ 4 h 7"/>
                <a:gd name="T10" fmla="*/ 4 w 6"/>
                <a:gd name="T11" fmla="*/ 1 h 7"/>
                <a:gd name="T12" fmla="*/ 0 w 6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7"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6"/>
                    <a:pt x="1" y="7"/>
                    <a:pt x="2" y="7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5" y="2"/>
                    <a:pt x="4" y="1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0" name="Freeform 249">
              <a:extLst>
                <a:ext uri="{FF2B5EF4-FFF2-40B4-BE49-F238E27FC236}">
                  <a16:creationId xmlns:a16="http://schemas.microsoft.com/office/drawing/2014/main" id="{C1C77D79-70B7-47B8-B678-83D81086A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84948" y="6077384"/>
              <a:ext cx="22822" cy="30430"/>
            </a:xfrm>
            <a:custGeom>
              <a:avLst/>
              <a:gdLst>
                <a:gd name="T0" fmla="*/ 0 w 6"/>
                <a:gd name="T1" fmla="*/ 5 h 8"/>
                <a:gd name="T2" fmla="*/ 0 w 6"/>
                <a:gd name="T3" fmla="*/ 6 h 8"/>
                <a:gd name="T4" fmla="*/ 2 w 6"/>
                <a:gd name="T5" fmla="*/ 8 h 8"/>
                <a:gd name="T6" fmla="*/ 5 w 6"/>
                <a:gd name="T7" fmla="*/ 7 h 8"/>
                <a:gd name="T8" fmla="*/ 6 w 6"/>
                <a:gd name="T9" fmla="*/ 4 h 8"/>
                <a:gd name="T10" fmla="*/ 5 w 6"/>
                <a:gd name="T11" fmla="*/ 2 h 8"/>
                <a:gd name="T12" fmla="*/ 0 w 6"/>
                <a:gd name="T1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0" y="5"/>
                  </a:moveTo>
                  <a:cubicBezTo>
                    <a:pt x="0" y="5"/>
                    <a:pt x="0" y="5"/>
                    <a:pt x="0" y="6"/>
                  </a:cubicBezTo>
                  <a:cubicBezTo>
                    <a:pt x="1" y="7"/>
                    <a:pt x="1" y="8"/>
                    <a:pt x="2" y="8"/>
                  </a:cubicBezTo>
                  <a:cubicBezTo>
                    <a:pt x="3" y="8"/>
                    <a:pt x="5" y="8"/>
                    <a:pt x="5" y="7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6" y="2"/>
                    <a:pt x="5" y="2"/>
                  </a:cubicBezTo>
                  <a:cubicBezTo>
                    <a:pt x="3" y="0"/>
                    <a:pt x="1" y="3"/>
                    <a:pt x="0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" name="Freeform 250">
              <a:extLst>
                <a:ext uri="{FF2B5EF4-FFF2-40B4-BE49-F238E27FC236}">
                  <a16:creationId xmlns:a16="http://schemas.microsoft.com/office/drawing/2014/main" id="{EAB0F25C-BF65-456D-B720-D0EADF2597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50715" y="6168673"/>
              <a:ext cx="22822" cy="30430"/>
            </a:xfrm>
            <a:custGeom>
              <a:avLst/>
              <a:gdLst>
                <a:gd name="T0" fmla="*/ 0 w 6"/>
                <a:gd name="T1" fmla="*/ 5 h 8"/>
                <a:gd name="T2" fmla="*/ 0 w 6"/>
                <a:gd name="T3" fmla="*/ 6 h 8"/>
                <a:gd name="T4" fmla="*/ 2 w 6"/>
                <a:gd name="T5" fmla="*/ 8 h 8"/>
                <a:gd name="T6" fmla="*/ 5 w 6"/>
                <a:gd name="T7" fmla="*/ 7 h 8"/>
                <a:gd name="T8" fmla="*/ 6 w 6"/>
                <a:gd name="T9" fmla="*/ 4 h 8"/>
                <a:gd name="T10" fmla="*/ 4 w 6"/>
                <a:gd name="T11" fmla="*/ 2 h 8"/>
                <a:gd name="T12" fmla="*/ 0 w 6"/>
                <a:gd name="T1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0" y="5"/>
                  </a:moveTo>
                  <a:cubicBezTo>
                    <a:pt x="0" y="5"/>
                    <a:pt x="0" y="5"/>
                    <a:pt x="0" y="6"/>
                  </a:cubicBezTo>
                  <a:cubicBezTo>
                    <a:pt x="0" y="7"/>
                    <a:pt x="1" y="8"/>
                    <a:pt x="2" y="8"/>
                  </a:cubicBezTo>
                  <a:cubicBezTo>
                    <a:pt x="3" y="8"/>
                    <a:pt x="4" y="8"/>
                    <a:pt x="5" y="7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5" y="2"/>
                    <a:pt x="4" y="2"/>
                  </a:cubicBezTo>
                  <a:cubicBezTo>
                    <a:pt x="2" y="0"/>
                    <a:pt x="0" y="3"/>
                    <a:pt x="0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" name="Freeform 251">
              <a:extLst>
                <a:ext uri="{FF2B5EF4-FFF2-40B4-BE49-F238E27FC236}">
                  <a16:creationId xmlns:a16="http://schemas.microsoft.com/office/drawing/2014/main" id="{4570E3DC-99C8-4DFA-B77D-B7207A0E7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40898" y="6252353"/>
              <a:ext cx="22822" cy="30430"/>
            </a:xfrm>
            <a:custGeom>
              <a:avLst/>
              <a:gdLst>
                <a:gd name="T0" fmla="*/ 0 w 6"/>
                <a:gd name="T1" fmla="*/ 5 h 8"/>
                <a:gd name="T2" fmla="*/ 0 w 6"/>
                <a:gd name="T3" fmla="*/ 6 h 8"/>
                <a:gd name="T4" fmla="*/ 2 w 6"/>
                <a:gd name="T5" fmla="*/ 8 h 8"/>
                <a:gd name="T6" fmla="*/ 5 w 6"/>
                <a:gd name="T7" fmla="*/ 7 h 8"/>
                <a:gd name="T8" fmla="*/ 6 w 6"/>
                <a:gd name="T9" fmla="*/ 4 h 8"/>
                <a:gd name="T10" fmla="*/ 4 w 6"/>
                <a:gd name="T11" fmla="*/ 2 h 8"/>
                <a:gd name="T12" fmla="*/ 0 w 6"/>
                <a:gd name="T1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0" y="5"/>
                  </a:moveTo>
                  <a:cubicBezTo>
                    <a:pt x="0" y="5"/>
                    <a:pt x="0" y="5"/>
                    <a:pt x="0" y="6"/>
                  </a:cubicBezTo>
                  <a:cubicBezTo>
                    <a:pt x="0" y="7"/>
                    <a:pt x="1" y="8"/>
                    <a:pt x="2" y="8"/>
                  </a:cubicBezTo>
                  <a:cubicBezTo>
                    <a:pt x="3" y="8"/>
                    <a:pt x="4" y="8"/>
                    <a:pt x="5" y="7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5" y="2"/>
                    <a:pt x="4" y="2"/>
                  </a:cubicBezTo>
                  <a:cubicBezTo>
                    <a:pt x="2" y="0"/>
                    <a:pt x="0" y="3"/>
                    <a:pt x="0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" name="Freeform 252">
              <a:extLst>
                <a:ext uri="{FF2B5EF4-FFF2-40B4-BE49-F238E27FC236}">
                  <a16:creationId xmlns:a16="http://schemas.microsoft.com/office/drawing/2014/main" id="{67267FB4-0DF2-4404-83E4-99320C6D8E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5624" y="5978489"/>
              <a:ext cx="22822" cy="26625"/>
            </a:xfrm>
            <a:custGeom>
              <a:avLst/>
              <a:gdLst>
                <a:gd name="T0" fmla="*/ 0 w 6"/>
                <a:gd name="T1" fmla="*/ 4 h 7"/>
                <a:gd name="T2" fmla="*/ 0 w 6"/>
                <a:gd name="T3" fmla="*/ 5 h 7"/>
                <a:gd name="T4" fmla="*/ 2 w 6"/>
                <a:gd name="T5" fmla="*/ 7 h 7"/>
                <a:gd name="T6" fmla="*/ 5 w 6"/>
                <a:gd name="T7" fmla="*/ 6 h 7"/>
                <a:gd name="T8" fmla="*/ 6 w 6"/>
                <a:gd name="T9" fmla="*/ 3 h 7"/>
                <a:gd name="T10" fmla="*/ 5 w 6"/>
                <a:gd name="T11" fmla="*/ 1 h 7"/>
                <a:gd name="T12" fmla="*/ 0 w 6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7"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6"/>
                    <a:pt x="1" y="7"/>
                    <a:pt x="2" y="7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6"/>
                    <a:pt x="6" y="4"/>
                    <a:pt x="6" y="3"/>
                  </a:cubicBezTo>
                  <a:cubicBezTo>
                    <a:pt x="6" y="3"/>
                    <a:pt x="5" y="2"/>
                    <a:pt x="5" y="1"/>
                  </a:cubicBezTo>
                  <a:cubicBezTo>
                    <a:pt x="3" y="0"/>
                    <a:pt x="1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" name="Freeform 253">
              <a:extLst>
                <a:ext uri="{FF2B5EF4-FFF2-40B4-BE49-F238E27FC236}">
                  <a16:creationId xmlns:a16="http://schemas.microsoft.com/office/drawing/2014/main" id="{B9D4419D-9FAD-415D-A89B-7E075B82BE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06665" y="6233334"/>
              <a:ext cx="11411" cy="15214"/>
            </a:xfrm>
            <a:custGeom>
              <a:avLst/>
              <a:gdLst>
                <a:gd name="T0" fmla="*/ 0 w 3"/>
                <a:gd name="T1" fmla="*/ 3 h 4"/>
                <a:gd name="T2" fmla="*/ 1 w 3"/>
                <a:gd name="T3" fmla="*/ 3 h 4"/>
                <a:gd name="T4" fmla="*/ 1 w 3"/>
                <a:gd name="T5" fmla="*/ 3 h 4"/>
                <a:gd name="T6" fmla="*/ 3 w 3"/>
                <a:gd name="T7" fmla="*/ 3 h 4"/>
                <a:gd name="T8" fmla="*/ 3 w 3"/>
                <a:gd name="T9" fmla="*/ 1 h 4"/>
                <a:gd name="T10" fmla="*/ 0 w 3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0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4"/>
                    <a:pt x="2" y="3"/>
                    <a:pt x="3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2" y="0"/>
                    <a:pt x="0" y="1"/>
                    <a:pt x="0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5" name="Freeform 254">
              <a:extLst>
                <a:ext uri="{FF2B5EF4-FFF2-40B4-BE49-F238E27FC236}">
                  <a16:creationId xmlns:a16="http://schemas.microsoft.com/office/drawing/2014/main" id="{C49FA931-5D7E-44C5-B852-E58776170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0531" y="5940452"/>
              <a:ext cx="11411" cy="15214"/>
            </a:xfrm>
            <a:custGeom>
              <a:avLst/>
              <a:gdLst>
                <a:gd name="T0" fmla="*/ 0 w 3"/>
                <a:gd name="T1" fmla="*/ 3 h 4"/>
                <a:gd name="T2" fmla="*/ 0 w 3"/>
                <a:gd name="T3" fmla="*/ 3 h 4"/>
                <a:gd name="T4" fmla="*/ 1 w 3"/>
                <a:gd name="T5" fmla="*/ 4 h 4"/>
                <a:gd name="T6" fmla="*/ 3 w 3"/>
                <a:gd name="T7" fmla="*/ 3 h 4"/>
                <a:gd name="T8" fmla="*/ 3 w 3"/>
                <a:gd name="T9" fmla="*/ 2 h 4"/>
                <a:gd name="T10" fmla="*/ 0 w 3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2" y="4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2" y="0"/>
                    <a:pt x="0" y="1"/>
                    <a:pt x="0" y="3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6" name="Freeform 255">
              <a:extLst>
                <a:ext uri="{FF2B5EF4-FFF2-40B4-BE49-F238E27FC236}">
                  <a16:creationId xmlns:a16="http://schemas.microsoft.com/office/drawing/2014/main" id="{DB2802A6-E1F4-4BC1-8F0E-2542AAEA7F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881" y="6157262"/>
              <a:ext cx="22822" cy="19019"/>
            </a:xfrm>
            <a:custGeom>
              <a:avLst/>
              <a:gdLst>
                <a:gd name="T0" fmla="*/ 0 w 6"/>
                <a:gd name="T1" fmla="*/ 1 h 5"/>
                <a:gd name="T2" fmla="*/ 0 w 6"/>
                <a:gd name="T3" fmla="*/ 2 h 5"/>
                <a:gd name="T4" fmla="*/ 0 w 6"/>
                <a:gd name="T5" fmla="*/ 3 h 5"/>
                <a:gd name="T6" fmla="*/ 2 w 6"/>
                <a:gd name="T7" fmla="*/ 5 h 5"/>
                <a:gd name="T8" fmla="*/ 4 w 6"/>
                <a:gd name="T9" fmla="*/ 4 h 5"/>
                <a:gd name="T10" fmla="*/ 0 w 6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1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6" y="1"/>
                    <a:pt x="2" y="0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7" name="Freeform 256">
              <a:extLst>
                <a:ext uri="{FF2B5EF4-FFF2-40B4-BE49-F238E27FC236}">
                  <a16:creationId xmlns:a16="http://schemas.microsoft.com/office/drawing/2014/main" id="{B331C51F-D392-468A-B980-4357EABA2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10470" y="6199101"/>
              <a:ext cx="22822" cy="19019"/>
            </a:xfrm>
            <a:custGeom>
              <a:avLst/>
              <a:gdLst>
                <a:gd name="T0" fmla="*/ 0 w 6"/>
                <a:gd name="T1" fmla="*/ 1 h 5"/>
                <a:gd name="T2" fmla="*/ 0 w 6"/>
                <a:gd name="T3" fmla="*/ 2 h 5"/>
                <a:gd name="T4" fmla="*/ 0 w 6"/>
                <a:gd name="T5" fmla="*/ 3 h 5"/>
                <a:gd name="T6" fmla="*/ 2 w 6"/>
                <a:gd name="T7" fmla="*/ 5 h 5"/>
                <a:gd name="T8" fmla="*/ 4 w 6"/>
                <a:gd name="T9" fmla="*/ 4 h 5"/>
                <a:gd name="T10" fmla="*/ 0 w 6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1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6" y="1"/>
                    <a:pt x="2" y="0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8" name="Freeform 257">
              <a:extLst>
                <a:ext uri="{FF2B5EF4-FFF2-40B4-BE49-F238E27FC236}">
                  <a16:creationId xmlns:a16="http://schemas.microsoft.com/office/drawing/2014/main" id="{2CBC7DD0-217A-4380-9938-741F05A2E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06665" y="5799716"/>
              <a:ext cx="11411" cy="11411"/>
            </a:xfrm>
            <a:custGeom>
              <a:avLst/>
              <a:gdLst>
                <a:gd name="T0" fmla="*/ 1 w 3"/>
                <a:gd name="T1" fmla="*/ 2 h 3"/>
                <a:gd name="T2" fmla="*/ 1 w 3"/>
                <a:gd name="T3" fmla="*/ 2 h 3"/>
                <a:gd name="T4" fmla="*/ 1 w 3"/>
                <a:gd name="T5" fmla="*/ 3 h 3"/>
                <a:gd name="T6" fmla="*/ 2 w 3"/>
                <a:gd name="T7" fmla="*/ 2 h 3"/>
                <a:gd name="T8" fmla="*/ 3 w 3"/>
                <a:gd name="T9" fmla="*/ 1 h 3"/>
                <a:gd name="T10" fmla="*/ 1 w 3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2" y="0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9" name="Freeform 258">
              <a:extLst>
                <a:ext uri="{FF2B5EF4-FFF2-40B4-BE49-F238E27FC236}">
                  <a16:creationId xmlns:a16="http://schemas.microsoft.com/office/drawing/2014/main" id="{CB708C72-F4DD-47D4-B5CC-DB1EF8AA2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02862" y="5944255"/>
              <a:ext cx="11411" cy="11411"/>
            </a:xfrm>
            <a:custGeom>
              <a:avLst/>
              <a:gdLst>
                <a:gd name="T0" fmla="*/ 0 w 3"/>
                <a:gd name="T1" fmla="*/ 2 h 3"/>
                <a:gd name="T2" fmla="*/ 1 w 3"/>
                <a:gd name="T3" fmla="*/ 2 h 3"/>
                <a:gd name="T4" fmla="*/ 1 w 3"/>
                <a:gd name="T5" fmla="*/ 2 h 3"/>
                <a:gd name="T6" fmla="*/ 2 w 3"/>
                <a:gd name="T7" fmla="*/ 2 h 3"/>
                <a:gd name="T8" fmla="*/ 2 w 3"/>
                <a:gd name="T9" fmla="*/ 1 h 3"/>
                <a:gd name="T10" fmla="*/ 0 w 3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3" y="2"/>
                    <a:pt x="3" y="1"/>
                    <a:pt x="2" y="1"/>
                  </a:cubicBezTo>
                  <a:cubicBezTo>
                    <a:pt x="2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0" name="Freeform 259">
              <a:extLst>
                <a:ext uri="{FF2B5EF4-FFF2-40B4-BE49-F238E27FC236}">
                  <a16:creationId xmlns:a16="http://schemas.microsoft.com/office/drawing/2014/main" id="{B63D4FB3-0A7A-4636-8ED5-4A05743F3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0040" y="5818734"/>
              <a:ext cx="22822" cy="26625"/>
            </a:xfrm>
            <a:custGeom>
              <a:avLst/>
              <a:gdLst>
                <a:gd name="T0" fmla="*/ 1 w 6"/>
                <a:gd name="T1" fmla="*/ 5 h 7"/>
                <a:gd name="T2" fmla="*/ 1 w 6"/>
                <a:gd name="T3" fmla="*/ 6 h 7"/>
                <a:gd name="T4" fmla="*/ 2 w 6"/>
                <a:gd name="T5" fmla="*/ 7 h 7"/>
                <a:gd name="T6" fmla="*/ 5 w 6"/>
                <a:gd name="T7" fmla="*/ 6 h 7"/>
                <a:gd name="T8" fmla="*/ 6 w 6"/>
                <a:gd name="T9" fmla="*/ 3 h 7"/>
                <a:gd name="T10" fmla="*/ 1 w 6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7">
                  <a:moveTo>
                    <a:pt x="1" y="5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4" y="0"/>
                    <a:pt x="0" y="3"/>
                    <a:pt x="1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" name="Freeform 260">
              <a:extLst>
                <a:ext uri="{FF2B5EF4-FFF2-40B4-BE49-F238E27FC236}">
                  <a16:creationId xmlns:a16="http://schemas.microsoft.com/office/drawing/2014/main" id="{5776D352-1FCD-4ECB-BD07-57F1F8C43F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9857" y="6214317"/>
              <a:ext cx="19019" cy="26625"/>
            </a:xfrm>
            <a:custGeom>
              <a:avLst/>
              <a:gdLst>
                <a:gd name="T0" fmla="*/ 0 w 5"/>
                <a:gd name="T1" fmla="*/ 5 h 7"/>
                <a:gd name="T2" fmla="*/ 0 w 5"/>
                <a:gd name="T3" fmla="*/ 6 h 7"/>
                <a:gd name="T4" fmla="*/ 1 w 5"/>
                <a:gd name="T5" fmla="*/ 7 h 7"/>
                <a:gd name="T6" fmla="*/ 4 w 5"/>
                <a:gd name="T7" fmla="*/ 6 h 7"/>
                <a:gd name="T8" fmla="*/ 5 w 5"/>
                <a:gd name="T9" fmla="*/ 3 h 7"/>
                <a:gd name="T10" fmla="*/ 0 w 5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7">
                  <a:moveTo>
                    <a:pt x="0" y="5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3" y="7"/>
                    <a:pt x="4" y="6"/>
                  </a:cubicBezTo>
                  <a:cubicBezTo>
                    <a:pt x="5" y="5"/>
                    <a:pt x="5" y="4"/>
                    <a:pt x="5" y="3"/>
                  </a:cubicBezTo>
                  <a:cubicBezTo>
                    <a:pt x="4" y="0"/>
                    <a:pt x="0" y="3"/>
                    <a:pt x="0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2" name="Freeform 261">
              <a:extLst>
                <a:ext uri="{FF2B5EF4-FFF2-40B4-BE49-F238E27FC236}">
                  <a16:creationId xmlns:a16="http://schemas.microsoft.com/office/drawing/2014/main" id="{E915A68A-543F-4E62-B311-234DA95F1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3720" y="6027936"/>
              <a:ext cx="3803" cy="7608"/>
            </a:xfrm>
            <a:custGeom>
              <a:avLst/>
              <a:gdLst>
                <a:gd name="T0" fmla="*/ 0 w 1"/>
                <a:gd name="T1" fmla="*/ 1 h 2"/>
                <a:gd name="T2" fmla="*/ 0 w 1"/>
                <a:gd name="T3" fmla="*/ 2 h 2"/>
                <a:gd name="T4" fmla="*/ 1 w 1"/>
                <a:gd name="T5" fmla="*/ 2 h 2"/>
                <a:gd name="T6" fmla="*/ 1 w 1"/>
                <a:gd name="T7" fmla="*/ 2 h 2"/>
                <a:gd name="T8" fmla="*/ 1 w 1"/>
                <a:gd name="T9" fmla="*/ 1 h 2"/>
                <a:gd name="T10" fmla="*/ 0 w 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" name="Freeform 262">
              <a:extLst>
                <a:ext uri="{FF2B5EF4-FFF2-40B4-BE49-F238E27FC236}">
                  <a16:creationId xmlns:a16="http://schemas.microsoft.com/office/drawing/2014/main" id="{83B6D836-0146-41FD-A887-DBDD72AFB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06175" y="5974685"/>
              <a:ext cx="7608" cy="11411"/>
            </a:xfrm>
            <a:custGeom>
              <a:avLst/>
              <a:gdLst>
                <a:gd name="T0" fmla="*/ 0 w 2"/>
                <a:gd name="T1" fmla="*/ 2 h 3"/>
                <a:gd name="T2" fmla="*/ 0 w 2"/>
                <a:gd name="T3" fmla="*/ 3 h 3"/>
                <a:gd name="T4" fmla="*/ 0 w 2"/>
                <a:gd name="T5" fmla="*/ 3 h 3"/>
                <a:gd name="T6" fmla="*/ 1 w 2"/>
                <a:gd name="T7" fmla="*/ 3 h 3"/>
                <a:gd name="T8" fmla="*/ 2 w 2"/>
                <a:gd name="T9" fmla="*/ 2 h 3"/>
                <a:gd name="T10" fmla="*/ 0 w 2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" name="Freeform 263">
              <a:extLst>
                <a:ext uri="{FF2B5EF4-FFF2-40B4-BE49-F238E27FC236}">
                  <a16:creationId xmlns:a16="http://schemas.microsoft.com/office/drawing/2014/main" id="{16B5E6EF-0F4F-4281-BFCF-5EAB4177A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2679" y="5986096"/>
              <a:ext cx="15214" cy="22822"/>
            </a:xfrm>
            <a:custGeom>
              <a:avLst/>
              <a:gdLst>
                <a:gd name="T0" fmla="*/ 0 w 4"/>
                <a:gd name="T1" fmla="*/ 5 h 6"/>
                <a:gd name="T2" fmla="*/ 0 w 4"/>
                <a:gd name="T3" fmla="*/ 5 h 6"/>
                <a:gd name="T4" fmla="*/ 1 w 4"/>
                <a:gd name="T5" fmla="*/ 6 h 6"/>
                <a:gd name="T6" fmla="*/ 3 w 4"/>
                <a:gd name="T7" fmla="*/ 5 h 6"/>
                <a:gd name="T8" fmla="*/ 4 w 4"/>
                <a:gd name="T9" fmla="*/ 3 h 6"/>
                <a:gd name="T10" fmla="*/ 0 w 4"/>
                <a:gd name="T11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6"/>
                    <a:pt x="3" y="6"/>
                    <a:pt x="3" y="5"/>
                  </a:cubicBezTo>
                  <a:cubicBezTo>
                    <a:pt x="4" y="5"/>
                    <a:pt x="4" y="4"/>
                    <a:pt x="4" y="3"/>
                  </a:cubicBezTo>
                  <a:cubicBezTo>
                    <a:pt x="3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" name="Freeform 264">
              <a:extLst>
                <a:ext uri="{FF2B5EF4-FFF2-40B4-BE49-F238E27FC236}">
                  <a16:creationId xmlns:a16="http://schemas.microsoft.com/office/drawing/2014/main" id="{23D47F54-EF23-47F3-B688-78D2A27FC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70838" y="6012722"/>
              <a:ext cx="19019" cy="19019"/>
            </a:xfrm>
            <a:custGeom>
              <a:avLst/>
              <a:gdLst>
                <a:gd name="T0" fmla="*/ 1 w 5"/>
                <a:gd name="T1" fmla="*/ 4 h 5"/>
                <a:gd name="T2" fmla="*/ 1 w 5"/>
                <a:gd name="T3" fmla="*/ 4 h 5"/>
                <a:gd name="T4" fmla="*/ 1 w 5"/>
                <a:gd name="T5" fmla="*/ 5 h 5"/>
                <a:gd name="T6" fmla="*/ 4 w 5"/>
                <a:gd name="T7" fmla="*/ 4 h 5"/>
                <a:gd name="T8" fmla="*/ 4 w 5"/>
                <a:gd name="T9" fmla="*/ 2 h 5"/>
                <a:gd name="T10" fmla="*/ 1 w 5"/>
                <a:gd name="T11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3" y="5"/>
                    <a:pt x="4" y="4"/>
                  </a:cubicBezTo>
                  <a:cubicBezTo>
                    <a:pt x="4" y="4"/>
                    <a:pt x="5" y="3"/>
                    <a:pt x="4" y="2"/>
                  </a:cubicBezTo>
                  <a:cubicBezTo>
                    <a:pt x="3" y="0"/>
                    <a:pt x="0" y="1"/>
                    <a:pt x="1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6" name="Freeform 265">
              <a:extLst>
                <a:ext uri="{FF2B5EF4-FFF2-40B4-BE49-F238E27FC236}">
                  <a16:creationId xmlns:a16="http://schemas.microsoft.com/office/drawing/2014/main" id="{3FD1D5F3-41BC-4B33-BEB5-5BD38E9C2D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1391" y="5951863"/>
              <a:ext cx="15214" cy="22822"/>
            </a:xfrm>
            <a:custGeom>
              <a:avLst/>
              <a:gdLst>
                <a:gd name="T0" fmla="*/ 0 w 4"/>
                <a:gd name="T1" fmla="*/ 4 h 6"/>
                <a:gd name="T2" fmla="*/ 0 w 4"/>
                <a:gd name="T3" fmla="*/ 5 h 6"/>
                <a:gd name="T4" fmla="*/ 1 w 4"/>
                <a:gd name="T5" fmla="*/ 5 h 6"/>
                <a:gd name="T6" fmla="*/ 3 w 4"/>
                <a:gd name="T7" fmla="*/ 5 h 6"/>
                <a:gd name="T8" fmla="*/ 4 w 4"/>
                <a:gd name="T9" fmla="*/ 3 h 6"/>
                <a:gd name="T10" fmla="*/ 0 w 4"/>
                <a:gd name="T11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4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6"/>
                    <a:pt x="3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3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DB3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58" name="Rectangle 657">
            <a:extLst>
              <a:ext uri="{FF2B5EF4-FFF2-40B4-BE49-F238E27FC236}">
                <a16:creationId xmlns:a16="http://schemas.microsoft.com/office/drawing/2014/main" id="{A4C3492C-15D6-461C-AFCF-4546D83BD938}"/>
              </a:ext>
            </a:extLst>
          </p:cNvPr>
          <p:cNvSpPr/>
          <p:nvPr/>
        </p:nvSpPr>
        <p:spPr>
          <a:xfrm>
            <a:off x="5905308" y="1638277"/>
            <a:ext cx="3703557" cy="107721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Lorem ipsum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dolor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sit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amet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,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consectetur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adipiscing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elit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.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Quisque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dictum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augue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dui,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sed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euismod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tortor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molestie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rhoncus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. Maecenas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faucibus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congue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elit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accumsan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scelerisque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.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Mauris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ornare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nunc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vel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nisi </a:t>
            </a:r>
            <a:r>
              <a:rPr lang="en-ID" sz="1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vehicula</a:t>
            </a:r>
            <a:r>
              <a:rPr lang="en-ID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cursus. </a:t>
            </a:r>
          </a:p>
        </p:txBody>
      </p:sp>
      <p:sp>
        <p:nvSpPr>
          <p:cNvPr id="499" name="Rectangle: Rounded Corners 498">
            <a:extLst>
              <a:ext uri="{FF2B5EF4-FFF2-40B4-BE49-F238E27FC236}">
                <a16:creationId xmlns:a16="http://schemas.microsoft.com/office/drawing/2014/main" id="{CEFC40D1-6D83-4DAF-BF79-F2426033EC7C}"/>
              </a:ext>
            </a:extLst>
          </p:cNvPr>
          <p:cNvSpPr/>
          <p:nvPr/>
        </p:nvSpPr>
        <p:spPr>
          <a:xfrm>
            <a:off x="10699750" y="6356350"/>
            <a:ext cx="939800" cy="36512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F848F9-50E5-406A-9868-74AEFAB2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8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DA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>
            <a:extLst>
              <a:ext uri="{FF2B5EF4-FFF2-40B4-BE49-F238E27FC236}">
                <a16:creationId xmlns:a16="http://schemas.microsoft.com/office/drawing/2014/main" id="{5C4D344C-1565-4FBE-9536-3730429955D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922338" y="-725488"/>
            <a:ext cx="9123363" cy="691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F524C717-A4EC-44C2-BEE9-C623D8C1484A}"/>
              </a:ext>
            </a:extLst>
          </p:cNvPr>
          <p:cNvGrpSpPr/>
          <p:nvPr/>
        </p:nvGrpSpPr>
        <p:grpSpPr>
          <a:xfrm>
            <a:off x="0" y="0"/>
            <a:ext cx="8043862" cy="6183313"/>
            <a:chOff x="0" y="0"/>
            <a:chExt cx="8043862" cy="618331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8C4194B-A9DC-42CA-B5AB-498457FA0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6807865" cy="4948659"/>
            </a:xfrm>
            <a:custGeom>
              <a:avLst/>
              <a:gdLst>
                <a:gd name="connsiteX0" fmla="*/ 0 w 6940743"/>
                <a:gd name="connsiteY0" fmla="*/ 0 h 5333793"/>
                <a:gd name="connsiteX1" fmla="*/ 6929204 w 6940743"/>
                <a:gd name="connsiteY1" fmla="*/ 0 h 5333793"/>
                <a:gd name="connsiteX2" fmla="*/ 6919362 w 6940743"/>
                <a:gd name="connsiteY2" fmla="*/ 16046 h 5333793"/>
                <a:gd name="connsiteX3" fmla="*/ 6792110 w 6940743"/>
                <a:gd name="connsiteY3" fmla="*/ 2369076 h 5333793"/>
                <a:gd name="connsiteX4" fmla="*/ 5155393 w 6940743"/>
                <a:gd name="connsiteY4" fmla="*/ 3545592 h 5333793"/>
                <a:gd name="connsiteX5" fmla="*/ 4931606 w 6940743"/>
                <a:gd name="connsiteY5" fmla="*/ 4261159 h 5333793"/>
                <a:gd name="connsiteX6" fmla="*/ 4571792 w 6940743"/>
                <a:gd name="connsiteY6" fmla="*/ 5003066 h 5333793"/>
                <a:gd name="connsiteX7" fmla="*/ 3834610 w 6940743"/>
                <a:gd name="connsiteY7" fmla="*/ 5332314 h 5333793"/>
                <a:gd name="connsiteX8" fmla="*/ 2627916 w 6940743"/>
                <a:gd name="connsiteY8" fmla="*/ 4695767 h 5333793"/>
                <a:gd name="connsiteX9" fmla="*/ 1421221 w 6940743"/>
                <a:gd name="connsiteY9" fmla="*/ 4722107 h 5333793"/>
                <a:gd name="connsiteX10" fmla="*/ 218913 w 6940743"/>
                <a:gd name="connsiteY10" fmla="*/ 4950386 h 5333793"/>
                <a:gd name="connsiteX11" fmla="*/ 56695 w 6940743"/>
                <a:gd name="connsiteY11" fmla="*/ 4933427 h 5333793"/>
                <a:gd name="connsiteX12" fmla="*/ 0 w 6940743"/>
                <a:gd name="connsiteY12" fmla="*/ 4921383 h 5333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940743" h="5333793">
                  <a:moveTo>
                    <a:pt x="0" y="0"/>
                  </a:moveTo>
                  <a:lnTo>
                    <a:pt x="6929204" y="0"/>
                  </a:lnTo>
                  <a:lnTo>
                    <a:pt x="6919362" y="16046"/>
                  </a:lnTo>
                  <a:cubicBezTo>
                    <a:pt x="6568323" y="736003"/>
                    <a:pt x="7213356" y="1684239"/>
                    <a:pt x="6792110" y="2369076"/>
                  </a:cubicBezTo>
                  <a:cubicBezTo>
                    <a:pt x="6436684" y="2948554"/>
                    <a:pt x="5515207" y="2966114"/>
                    <a:pt x="5155393" y="3545592"/>
                  </a:cubicBezTo>
                  <a:cubicBezTo>
                    <a:pt x="5023753" y="3760701"/>
                    <a:pt x="4993038" y="4015320"/>
                    <a:pt x="4931606" y="4261159"/>
                  </a:cubicBezTo>
                  <a:cubicBezTo>
                    <a:pt x="4861398" y="4528948"/>
                    <a:pt x="4756087" y="4796737"/>
                    <a:pt x="4571792" y="5003066"/>
                  </a:cubicBezTo>
                  <a:cubicBezTo>
                    <a:pt x="4383108" y="5209395"/>
                    <a:pt x="4111053" y="5349874"/>
                    <a:pt x="3834610" y="5332314"/>
                  </a:cubicBezTo>
                  <a:cubicBezTo>
                    <a:pt x="3378260" y="5297194"/>
                    <a:pt x="3057938" y="4866976"/>
                    <a:pt x="2627916" y="4695767"/>
                  </a:cubicBezTo>
                  <a:cubicBezTo>
                    <a:pt x="2250549" y="4546508"/>
                    <a:pt x="1820527" y="4616747"/>
                    <a:pt x="1421221" y="4722107"/>
                  </a:cubicBezTo>
                  <a:cubicBezTo>
                    <a:pt x="1026302" y="4831856"/>
                    <a:pt x="631384" y="4972336"/>
                    <a:pt x="218913" y="4950386"/>
                  </a:cubicBezTo>
                  <a:cubicBezTo>
                    <a:pt x="164612" y="4947643"/>
                    <a:pt x="110448" y="4941949"/>
                    <a:pt x="56695" y="4933427"/>
                  </a:cubicBezTo>
                  <a:lnTo>
                    <a:pt x="0" y="4921383"/>
                  </a:lnTo>
                  <a:close/>
                </a:path>
              </a:pathLst>
            </a:custGeom>
            <a:solidFill>
              <a:srgbClr val="2769B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7F6CC529-803D-4E28-BE6C-D95A3B67A7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3837" y="1227137"/>
              <a:ext cx="7820025" cy="4056063"/>
            </a:xfrm>
            <a:custGeom>
              <a:avLst/>
              <a:gdLst>
                <a:gd name="T0" fmla="*/ 1151 w 1782"/>
                <a:gd name="T1" fmla="*/ 924 h 924"/>
                <a:gd name="T2" fmla="*/ 1162 w 1782"/>
                <a:gd name="T3" fmla="*/ 833 h 924"/>
                <a:gd name="T4" fmla="*/ 1249 w 1782"/>
                <a:gd name="T5" fmla="*/ 563 h 924"/>
                <a:gd name="T6" fmla="*/ 1659 w 1782"/>
                <a:gd name="T7" fmla="*/ 409 h 924"/>
                <a:gd name="T8" fmla="*/ 1722 w 1782"/>
                <a:gd name="T9" fmla="*/ 165 h 924"/>
                <a:gd name="T10" fmla="*/ 1665 w 1782"/>
                <a:gd name="T11" fmla="*/ 0 h 924"/>
                <a:gd name="T12" fmla="*/ 1757 w 1782"/>
                <a:gd name="T13" fmla="*/ 170 h 924"/>
                <a:gd name="T14" fmla="*/ 1707 w 1782"/>
                <a:gd name="T15" fmla="*/ 434 h 924"/>
                <a:gd name="T16" fmla="*/ 1481 w 1782"/>
                <a:gd name="T17" fmla="*/ 587 h 924"/>
                <a:gd name="T18" fmla="*/ 1323 w 1782"/>
                <a:gd name="T19" fmla="*/ 623 h 924"/>
                <a:gd name="T20" fmla="*/ 1195 w 1782"/>
                <a:gd name="T21" fmla="*/ 718 h 924"/>
                <a:gd name="T22" fmla="*/ 1151 w 1782"/>
                <a:gd name="T23" fmla="*/ 924 h 924"/>
                <a:gd name="T24" fmla="*/ 17 w 1782"/>
                <a:gd name="T25" fmla="*/ 849 h 924"/>
                <a:gd name="T26" fmla="*/ 17 w 1782"/>
                <a:gd name="T27" fmla="*/ 849 h 924"/>
                <a:gd name="T28" fmla="*/ 17 w 1782"/>
                <a:gd name="T29" fmla="*/ 849 h 924"/>
                <a:gd name="T30" fmla="*/ 17 w 1782"/>
                <a:gd name="T31" fmla="*/ 849 h 924"/>
                <a:gd name="T32" fmla="*/ 17 w 1782"/>
                <a:gd name="T33" fmla="*/ 849 h 924"/>
                <a:gd name="T34" fmla="*/ 0 w 1782"/>
                <a:gd name="T35" fmla="*/ 848 h 924"/>
                <a:gd name="T36" fmla="*/ 17 w 1782"/>
                <a:gd name="T37" fmla="*/ 849 h 924"/>
                <a:gd name="T38" fmla="*/ 600 w 1782"/>
                <a:gd name="T39" fmla="*/ 817 h 924"/>
                <a:gd name="T40" fmla="*/ 600 w 1782"/>
                <a:gd name="T41" fmla="*/ 817 h 924"/>
                <a:gd name="T42" fmla="*/ 548 w 1782"/>
                <a:gd name="T43" fmla="*/ 790 h 924"/>
                <a:gd name="T44" fmla="*/ 437 w 1782"/>
                <a:gd name="T45" fmla="*/ 770 h 924"/>
                <a:gd name="T46" fmla="*/ 548 w 1782"/>
                <a:gd name="T47" fmla="*/ 790 h 924"/>
                <a:gd name="T48" fmla="*/ 600 w 1782"/>
                <a:gd name="T49" fmla="*/ 817 h 924"/>
                <a:gd name="T50" fmla="*/ 266 w 1782"/>
                <a:gd name="T51" fmla="*/ 798 h 924"/>
                <a:gd name="T52" fmla="*/ 267 w 1782"/>
                <a:gd name="T53" fmla="*/ 798 h 924"/>
                <a:gd name="T54" fmla="*/ 266 w 1782"/>
                <a:gd name="T55" fmla="*/ 798 h 924"/>
                <a:gd name="T56" fmla="*/ 268 w 1782"/>
                <a:gd name="T57" fmla="*/ 798 h 924"/>
                <a:gd name="T58" fmla="*/ 269 w 1782"/>
                <a:gd name="T59" fmla="*/ 798 h 924"/>
                <a:gd name="T60" fmla="*/ 268 w 1782"/>
                <a:gd name="T61" fmla="*/ 798 h 924"/>
                <a:gd name="T62" fmla="*/ 274 w 1782"/>
                <a:gd name="T63" fmla="*/ 796 h 924"/>
                <a:gd name="T64" fmla="*/ 274 w 1782"/>
                <a:gd name="T65" fmla="*/ 796 h 924"/>
                <a:gd name="T66" fmla="*/ 274 w 1782"/>
                <a:gd name="T67" fmla="*/ 796 h 924"/>
                <a:gd name="T68" fmla="*/ 275 w 1782"/>
                <a:gd name="T69" fmla="*/ 796 h 924"/>
                <a:gd name="T70" fmla="*/ 275 w 1782"/>
                <a:gd name="T71" fmla="*/ 796 h 924"/>
                <a:gd name="T72" fmla="*/ 275 w 1782"/>
                <a:gd name="T73" fmla="*/ 796 h 924"/>
                <a:gd name="T74" fmla="*/ 437 w 1782"/>
                <a:gd name="T75" fmla="*/ 770 h 924"/>
                <a:gd name="T76" fmla="*/ 437 w 1782"/>
                <a:gd name="T77" fmla="*/ 770 h 924"/>
                <a:gd name="T78" fmla="*/ 437 w 1782"/>
                <a:gd name="T79" fmla="*/ 770 h 924"/>
                <a:gd name="T80" fmla="*/ 437 w 1782"/>
                <a:gd name="T81" fmla="*/ 77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82" h="924">
                  <a:moveTo>
                    <a:pt x="1151" y="924"/>
                  </a:moveTo>
                  <a:cubicBezTo>
                    <a:pt x="1157" y="894"/>
                    <a:pt x="1160" y="863"/>
                    <a:pt x="1162" y="833"/>
                  </a:cubicBezTo>
                  <a:cubicBezTo>
                    <a:pt x="1170" y="737"/>
                    <a:pt x="1179" y="630"/>
                    <a:pt x="1249" y="563"/>
                  </a:cubicBezTo>
                  <a:cubicBezTo>
                    <a:pt x="1356" y="461"/>
                    <a:pt x="1549" y="508"/>
                    <a:pt x="1659" y="409"/>
                  </a:cubicBezTo>
                  <a:cubicBezTo>
                    <a:pt x="1724" y="350"/>
                    <a:pt x="1742" y="251"/>
                    <a:pt x="1722" y="165"/>
                  </a:cubicBezTo>
                  <a:cubicBezTo>
                    <a:pt x="1709" y="108"/>
                    <a:pt x="1681" y="56"/>
                    <a:pt x="1665" y="0"/>
                  </a:cubicBezTo>
                  <a:cubicBezTo>
                    <a:pt x="1701" y="54"/>
                    <a:pt x="1739" y="108"/>
                    <a:pt x="1757" y="170"/>
                  </a:cubicBezTo>
                  <a:cubicBezTo>
                    <a:pt x="1782" y="259"/>
                    <a:pt x="1760" y="359"/>
                    <a:pt x="1707" y="434"/>
                  </a:cubicBezTo>
                  <a:cubicBezTo>
                    <a:pt x="1653" y="509"/>
                    <a:pt x="1571" y="562"/>
                    <a:pt x="1481" y="587"/>
                  </a:cubicBezTo>
                  <a:cubicBezTo>
                    <a:pt x="1429" y="601"/>
                    <a:pt x="1374" y="607"/>
                    <a:pt x="1323" y="623"/>
                  </a:cubicBezTo>
                  <a:cubicBezTo>
                    <a:pt x="1271" y="640"/>
                    <a:pt x="1220" y="670"/>
                    <a:pt x="1195" y="718"/>
                  </a:cubicBezTo>
                  <a:cubicBezTo>
                    <a:pt x="1163" y="781"/>
                    <a:pt x="1181" y="861"/>
                    <a:pt x="1151" y="924"/>
                  </a:cubicBezTo>
                  <a:moveTo>
                    <a:pt x="17" y="849"/>
                  </a:moveTo>
                  <a:cubicBezTo>
                    <a:pt x="17" y="849"/>
                    <a:pt x="17" y="849"/>
                    <a:pt x="17" y="849"/>
                  </a:cubicBezTo>
                  <a:cubicBezTo>
                    <a:pt x="17" y="849"/>
                    <a:pt x="17" y="849"/>
                    <a:pt x="17" y="849"/>
                  </a:cubicBezTo>
                  <a:cubicBezTo>
                    <a:pt x="17" y="849"/>
                    <a:pt x="17" y="849"/>
                    <a:pt x="17" y="849"/>
                  </a:cubicBezTo>
                  <a:moveTo>
                    <a:pt x="17" y="849"/>
                  </a:moveTo>
                  <a:cubicBezTo>
                    <a:pt x="11" y="849"/>
                    <a:pt x="6" y="848"/>
                    <a:pt x="0" y="848"/>
                  </a:cubicBezTo>
                  <a:cubicBezTo>
                    <a:pt x="6" y="848"/>
                    <a:pt x="11" y="849"/>
                    <a:pt x="17" y="849"/>
                  </a:cubicBezTo>
                  <a:moveTo>
                    <a:pt x="600" y="817"/>
                  </a:moveTo>
                  <a:cubicBezTo>
                    <a:pt x="600" y="817"/>
                    <a:pt x="600" y="817"/>
                    <a:pt x="600" y="817"/>
                  </a:cubicBezTo>
                  <a:cubicBezTo>
                    <a:pt x="584" y="807"/>
                    <a:pt x="566" y="797"/>
                    <a:pt x="548" y="790"/>
                  </a:cubicBezTo>
                  <a:cubicBezTo>
                    <a:pt x="513" y="776"/>
                    <a:pt x="475" y="771"/>
                    <a:pt x="437" y="770"/>
                  </a:cubicBezTo>
                  <a:cubicBezTo>
                    <a:pt x="475" y="771"/>
                    <a:pt x="513" y="776"/>
                    <a:pt x="548" y="790"/>
                  </a:cubicBezTo>
                  <a:cubicBezTo>
                    <a:pt x="566" y="797"/>
                    <a:pt x="584" y="807"/>
                    <a:pt x="600" y="817"/>
                  </a:cubicBezTo>
                  <a:moveTo>
                    <a:pt x="266" y="798"/>
                  </a:moveTo>
                  <a:cubicBezTo>
                    <a:pt x="266" y="798"/>
                    <a:pt x="267" y="798"/>
                    <a:pt x="267" y="798"/>
                  </a:cubicBezTo>
                  <a:cubicBezTo>
                    <a:pt x="267" y="798"/>
                    <a:pt x="266" y="798"/>
                    <a:pt x="266" y="798"/>
                  </a:cubicBezTo>
                  <a:moveTo>
                    <a:pt x="268" y="798"/>
                  </a:moveTo>
                  <a:cubicBezTo>
                    <a:pt x="268" y="798"/>
                    <a:pt x="268" y="798"/>
                    <a:pt x="269" y="798"/>
                  </a:cubicBezTo>
                  <a:cubicBezTo>
                    <a:pt x="268" y="798"/>
                    <a:pt x="268" y="798"/>
                    <a:pt x="268" y="798"/>
                  </a:cubicBezTo>
                  <a:moveTo>
                    <a:pt x="274" y="796"/>
                  </a:moveTo>
                  <a:cubicBezTo>
                    <a:pt x="274" y="796"/>
                    <a:pt x="274" y="796"/>
                    <a:pt x="274" y="796"/>
                  </a:cubicBezTo>
                  <a:cubicBezTo>
                    <a:pt x="274" y="796"/>
                    <a:pt x="274" y="796"/>
                    <a:pt x="274" y="796"/>
                  </a:cubicBezTo>
                  <a:moveTo>
                    <a:pt x="275" y="796"/>
                  </a:moveTo>
                  <a:cubicBezTo>
                    <a:pt x="275" y="796"/>
                    <a:pt x="275" y="796"/>
                    <a:pt x="275" y="796"/>
                  </a:cubicBezTo>
                  <a:cubicBezTo>
                    <a:pt x="275" y="796"/>
                    <a:pt x="275" y="796"/>
                    <a:pt x="275" y="796"/>
                  </a:cubicBezTo>
                  <a:moveTo>
                    <a:pt x="437" y="770"/>
                  </a:moveTo>
                  <a:cubicBezTo>
                    <a:pt x="437" y="770"/>
                    <a:pt x="437" y="770"/>
                    <a:pt x="437" y="770"/>
                  </a:cubicBezTo>
                  <a:cubicBezTo>
                    <a:pt x="437" y="770"/>
                    <a:pt x="437" y="770"/>
                    <a:pt x="437" y="770"/>
                  </a:cubicBezTo>
                  <a:cubicBezTo>
                    <a:pt x="437" y="770"/>
                    <a:pt x="437" y="770"/>
                    <a:pt x="437" y="770"/>
                  </a:cubicBezTo>
                </a:path>
              </a:pathLst>
            </a:custGeom>
            <a:solidFill>
              <a:srgbClr val="52AEDC">
                <a:alpha val="29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3AEBED32-C949-4D53-8E96-5D4EB0BC931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175"/>
              <a:ext cx="6942138" cy="5302250"/>
            </a:xfrm>
            <a:custGeom>
              <a:avLst/>
              <a:gdLst>
                <a:gd name="T0" fmla="*/ 934 w 1582"/>
                <a:gd name="T1" fmla="*/ 1208 h 1208"/>
                <a:gd name="T2" fmla="*/ 930 w 1582"/>
                <a:gd name="T3" fmla="*/ 1205 h 1208"/>
                <a:gd name="T4" fmla="*/ 651 w 1582"/>
                <a:gd name="T5" fmla="*/ 1096 h 1208"/>
                <a:gd name="T6" fmla="*/ 599 w 1582"/>
                <a:gd name="T7" fmla="*/ 1069 h 1208"/>
                <a:gd name="T8" fmla="*/ 488 w 1582"/>
                <a:gd name="T9" fmla="*/ 1049 h 1208"/>
                <a:gd name="T10" fmla="*/ 488 w 1582"/>
                <a:gd name="T11" fmla="*/ 1049 h 1208"/>
                <a:gd name="T12" fmla="*/ 488 w 1582"/>
                <a:gd name="T13" fmla="*/ 1049 h 1208"/>
                <a:gd name="T14" fmla="*/ 488 w 1582"/>
                <a:gd name="T15" fmla="*/ 1049 h 1208"/>
                <a:gd name="T16" fmla="*/ 488 w 1582"/>
                <a:gd name="T17" fmla="*/ 1049 h 1208"/>
                <a:gd name="T18" fmla="*/ 326 w 1582"/>
                <a:gd name="T19" fmla="*/ 1075 h 1208"/>
                <a:gd name="T20" fmla="*/ 326 w 1582"/>
                <a:gd name="T21" fmla="*/ 1075 h 1208"/>
                <a:gd name="T22" fmla="*/ 325 w 1582"/>
                <a:gd name="T23" fmla="*/ 1075 h 1208"/>
                <a:gd name="T24" fmla="*/ 325 w 1582"/>
                <a:gd name="T25" fmla="*/ 1075 h 1208"/>
                <a:gd name="T26" fmla="*/ 324 w 1582"/>
                <a:gd name="T27" fmla="*/ 1075 h 1208"/>
                <a:gd name="T28" fmla="*/ 324 w 1582"/>
                <a:gd name="T29" fmla="*/ 1075 h 1208"/>
                <a:gd name="T30" fmla="*/ 324 w 1582"/>
                <a:gd name="T31" fmla="*/ 1075 h 1208"/>
                <a:gd name="T32" fmla="*/ 320 w 1582"/>
                <a:gd name="T33" fmla="*/ 1077 h 1208"/>
                <a:gd name="T34" fmla="*/ 319 w 1582"/>
                <a:gd name="T35" fmla="*/ 1077 h 1208"/>
                <a:gd name="T36" fmla="*/ 318 w 1582"/>
                <a:gd name="T37" fmla="*/ 1077 h 1208"/>
                <a:gd name="T38" fmla="*/ 317 w 1582"/>
                <a:gd name="T39" fmla="*/ 1077 h 1208"/>
                <a:gd name="T40" fmla="*/ 68 w 1582"/>
                <a:gd name="T41" fmla="*/ 1128 h 1208"/>
                <a:gd name="T42" fmla="*/ 68 w 1582"/>
                <a:gd name="T43" fmla="*/ 1128 h 1208"/>
                <a:gd name="T44" fmla="*/ 68 w 1582"/>
                <a:gd name="T45" fmla="*/ 1128 h 1208"/>
                <a:gd name="T46" fmla="*/ 51 w 1582"/>
                <a:gd name="T47" fmla="*/ 1127 h 1208"/>
                <a:gd name="T48" fmla="*/ 50 w 1582"/>
                <a:gd name="T49" fmla="*/ 1127 h 1208"/>
                <a:gd name="T50" fmla="*/ 50 w 1582"/>
                <a:gd name="T51" fmla="*/ 1127 h 1208"/>
                <a:gd name="T52" fmla="*/ 0 w 1582"/>
                <a:gd name="T53" fmla="*/ 1121 h 1208"/>
                <a:gd name="T54" fmla="*/ 0 w 1582"/>
                <a:gd name="T55" fmla="*/ 1041 h 1208"/>
                <a:gd name="T56" fmla="*/ 159 w 1582"/>
                <a:gd name="T57" fmla="*/ 1009 h 1208"/>
                <a:gd name="T58" fmla="*/ 514 w 1582"/>
                <a:gd name="T59" fmla="*/ 920 h 1208"/>
                <a:gd name="T60" fmla="*/ 628 w 1582"/>
                <a:gd name="T61" fmla="*/ 935 h 1208"/>
                <a:gd name="T62" fmla="*/ 850 w 1582"/>
                <a:gd name="T63" fmla="*/ 1014 h 1208"/>
                <a:gd name="T64" fmla="*/ 931 w 1582"/>
                <a:gd name="T65" fmla="*/ 980 h 1208"/>
                <a:gd name="T66" fmla="*/ 984 w 1582"/>
                <a:gd name="T67" fmla="*/ 825 h 1208"/>
                <a:gd name="T68" fmla="*/ 1141 w 1582"/>
                <a:gd name="T69" fmla="*/ 638 h 1208"/>
                <a:gd name="T70" fmla="*/ 1299 w 1582"/>
                <a:gd name="T71" fmla="*/ 592 h 1208"/>
                <a:gd name="T72" fmla="*/ 1434 w 1582"/>
                <a:gd name="T73" fmla="*/ 507 h 1208"/>
                <a:gd name="T74" fmla="*/ 1439 w 1582"/>
                <a:gd name="T75" fmla="*/ 299 h 1208"/>
                <a:gd name="T76" fmla="*/ 1370 w 1582"/>
                <a:gd name="T77" fmla="*/ 95 h 1208"/>
                <a:gd name="T78" fmla="*/ 1382 w 1582"/>
                <a:gd name="T79" fmla="*/ 0 h 1208"/>
                <a:gd name="T80" fmla="*/ 1578 w 1582"/>
                <a:gd name="T81" fmla="*/ 0 h 1208"/>
                <a:gd name="T82" fmla="*/ 1577 w 1582"/>
                <a:gd name="T83" fmla="*/ 3 h 1208"/>
                <a:gd name="T84" fmla="*/ 1552 w 1582"/>
                <a:gd name="T85" fmla="*/ 124 h 1208"/>
                <a:gd name="T86" fmla="*/ 1582 w 1582"/>
                <a:gd name="T87" fmla="*/ 405 h 1208"/>
                <a:gd name="T88" fmla="*/ 1548 w 1582"/>
                <a:gd name="T89" fmla="*/ 539 h 1208"/>
                <a:gd name="T90" fmla="*/ 1175 w 1582"/>
                <a:gd name="T91" fmla="*/ 807 h 1208"/>
                <a:gd name="T92" fmla="*/ 1124 w 1582"/>
                <a:gd name="T93" fmla="*/ 970 h 1208"/>
                <a:gd name="T94" fmla="*/ 1042 w 1582"/>
                <a:gd name="T95" fmla="*/ 1139 h 1208"/>
                <a:gd name="T96" fmla="*/ 1042 w 1582"/>
                <a:gd name="T97" fmla="*/ 1139 h 1208"/>
                <a:gd name="T98" fmla="*/ 934 w 1582"/>
                <a:gd name="T99" fmla="*/ 1208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82" h="1208">
                  <a:moveTo>
                    <a:pt x="934" y="1208"/>
                  </a:moveTo>
                  <a:cubicBezTo>
                    <a:pt x="932" y="1207"/>
                    <a:pt x="931" y="1206"/>
                    <a:pt x="930" y="1205"/>
                  </a:cubicBezTo>
                  <a:cubicBezTo>
                    <a:pt x="847" y="1147"/>
                    <a:pt x="751" y="1111"/>
                    <a:pt x="651" y="1096"/>
                  </a:cubicBezTo>
                  <a:cubicBezTo>
                    <a:pt x="635" y="1086"/>
                    <a:pt x="617" y="1076"/>
                    <a:pt x="599" y="1069"/>
                  </a:cubicBezTo>
                  <a:cubicBezTo>
                    <a:pt x="564" y="1055"/>
                    <a:pt x="526" y="1050"/>
                    <a:pt x="488" y="1049"/>
                  </a:cubicBezTo>
                  <a:cubicBezTo>
                    <a:pt x="488" y="1049"/>
                    <a:pt x="488" y="1049"/>
                    <a:pt x="488" y="1049"/>
                  </a:cubicBezTo>
                  <a:cubicBezTo>
                    <a:pt x="488" y="1049"/>
                    <a:pt x="488" y="1049"/>
                    <a:pt x="488" y="1049"/>
                  </a:cubicBezTo>
                  <a:cubicBezTo>
                    <a:pt x="488" y="1049"/>
                    <a:pt x="488" y="1049"/>
                    <a:pt x="488" y="1049"/>
                  </a:cubicBezTo>
                  <a:cubicBezTo>
                    <a:pt x="488" y="1049"/>
                    <a:pt x="488" y="1049"/>
                    <a:pt x="488" y="1049"/>
                  </a:cubicBezTo>
                  <a:cubicBezTo>
                    <a:pt x="434" y="1050"/>
                    <a:pt x="379" y="1061"/>
                    <a:pt x="326" y="1075"/>
                  </a:cubicBezTo>
                  <a:cubicBezTo>
                    <a:pt x="326" y="1075"/>
                    <a:pt x="326" y="1075"/>
                    <a:pt x="326" y="1075"/>
                  </a:cubicBezTo>
                  <a:cubicBezTo>
                    <a:pt x="326" y="1075"/>
                    <a:pt x="326" y="1075"/>
                    <a:pt x="325" y="1075"/>
                  </a:cubicBezTo>
                  <a:cubicBezTo>
                    <a:pt x="325" y="1075"/>
                    <a:pt x="325" y="1075"/>
                    <a:pt x="325" y="1075"/>
                  </a:cubicBezTo>
                  <a:cubicBezTo>
                    <a:pt x="325" y="1075"/>
                    <a:pt x="324" y="1075"/>
                    <a:pt x="324" y="1075"/>
                  </a:cubicBezTo>
                  <a:cubicBezTo>
                    <a:pt x="324" y="1075"/>
                    <a:pt x="324" y="1075"/>
                    <a:pt x="324" y="1075"/>
                  </a:cubicBezTo>
                  <a:cubicBezTo>
                    <a:pt x="324" y="1075"/>
                    <a:pt x="324" y="1075"/>
                    <a:pt x="324" y="1075"/>
                  </a:cubicBezTo>
                  <a:cubicBezTo>
                    <a:pt x="323" y="1076"/>
                    <a:pt x="321" y="1076"/>
                    <a:pt x="320" y="1077"/>
                  </a:cubicBezTo>
                  <a:cubicBezTo>
                    <a:pt x="319" y="1077"/>
                    <a:pt x="319" y="1077"/>
                    <a:pt x="319" y="1077"/>
                  </a:cubicBezTo>
                  <a:cubicBezTo>
                    <a:pt x="319" y="1077"/>
                    <a:pt x="318" y="1077"/>
                    <a:pt x="318" y="1077"/>
                  </a:cubicBezTo>
                  <a:cubicBezTo>
                    <a:pt x="318" y="1077"/>
                    <a:pt x="317" y="1077"/>
                    <a:pt x="317" y="1077"/>
                  </a:cubicBezTo>
                  <a:cubicBezTo>
                    <a:pt x="235" y="1100"/>
                    <a:pt x="153" y="1128"/>
                    <a:pt x="68" y="1128"/>
                  </a:cubicBezTo>
                  <a:cubicBezTo>
                    <a:pt x="68" y="1128"/>
                    <a:pt x="68" y="1128"/>
                    <a:pt x="68" y="1128"/>
                  </a:cubicBezTo>
                  <a:cubicBezTo>
                    <a:pt x="68" y="1128"/>
                    <a:pt x="68" y="1128"/>
                    <a:pt x="68" y="1128"/>
                  </a:cubicBezTo>
                  <a:cubicBezTo>
                    <a:pt x="62" y="1128"/>
                    <a:pt x="57" y="1127"/>
                    <a:pt x="51" y="1127"/>
                  </a:cubicBezTo>
                  <a:cubicBezTo>
                    <a:pt x="51" y="1127"/>
                    <a:pt x="51" y="1127"/>
                    <a:pt x="50" y="1127"/>
                  </a:cubicBezTo>
                  <a:cubicBezTo>
                    <a:pt x="50" y="1127"/>
                    <a:pt x="50" y="1127"/>
                    <a:pt x="50" y="1127"/>
                  </a:cubicBezTo>
                  <a:cubicBezTo>
                    <a:pt x="33" y="1126"/>
                    <a:pt x="17" y="1124"/>
                    <a:pt x="0" y="1121"/>
                  </a:cubicBezTo>
                  <a:cubicBezTo>
                    <a:pt x="0" y="1041"/>
                    <a:pt x="0" y="1041"/>
                    <a:pt x="0" y="1041"/>
                  </a:cubicBezTo>
                  <a:cubicBezTo>
                    <a:pt x="54" y="1039"/>
                    <a:pt x="108" y="1026"/>
                    <a:pt x="159" y="1009"/>
                  </a:cubicBezTo>
                  <a:cubicBezTo>
                    <a:pt x="282" y="969"/>
                    <a:pt x="391" y="920"/>
                    <a:pt x="514" y="920"/>
                  </a:cubicBezTo>
                  <a:cubicBezTo>
                    <a:pt x="550" y="920"/>
                    <a:pt x="588" y="924"/>
                    <a:pt x="628" y="935"/>
                  </a:cubicBezTo>
                  <a:cubicBezTo>
                    <a:pt x="693" y="952"/>
                    <a:pt x="776" y="1014"/>
                    <a:pt x="850" y="1014"/>
                  </a:cubicBezTo>
                  <a:cubicBezTo>
                    <a:pt x="878" y="1014"/>
                    <a:pt x="906" y="1004"/>
                    <a:pt x="931" y="980"/>
                  </a:cubicBezTo>
                  <a:cubicBezTo>
                    <a:pt x="970" y="941"/>
                    <a:pt x="970" y="879"/>
                    <a:pt x="984" y="825"/>
                  </a:cubicBezTo>
                  <a:cubicBezTo>
                    <a:pt x="1005" y="743"/>
                    <a:pt x="1065" y="672"/>
                    <a:pt x="1141" y="638"/>
                  </a:cubicBezTo>
                  <a:cubicBezTo>
                    <a:pt x="1191" y="615"/>
                    <a:pt x="1246" y="607"/>
                    <a:pt x="1299" y="592"/>
                  </a:cubicBezTo>
                  <a:cubicBezTo>
                    <a:pt x="1351" y="578"/>
                    <a:pt x="1404" y="553"/>
                    <a:pt x="1434" y="507"/>
                  </a:cubicBezTo>
                  <a:cubicBezTo>
                    <a:pt x="1474" y="447"/>
                    <a:pt x="1464" y="367"/>
                    <a:pt x="1439" y="299"/>
                  </a:cubicBezTo>
                  <a:cubicBezTo>
                    <a:pt x="1415" y="231"/>
                    <a:pt x="1379" y="166"/>
                    <a:pt x="1370" y="95"/>
                  </a:cubicBezTo>
                  <a:cubicBezTo>
                    <a:pt x="1367" y="63"/>
                    <a:pt x="1370" y="30"/>
                    <a:pt x="1382" y="0"/>
                  </a:cubicBezTo>
                  <a:cubicBezTo>
                    <a:pt x="1578" y="0"/>
                    <a:pt x="1578" y="0"/>
                    <a:pt x="1578" y="0"/>
                  </a:cubicBezTo>
                  <a:cubicBezTo>
                    <a:pt x="1578" y="1"/>
                    <a:pt x="1577" y="2"/>
                    <a:pt x="1577" y="3"/>
                  </a:cubicBezTo>
                  <a:cubicBezTo>
                    <a:pt x="1558" y="41"/>
                    <a:pt x="1552" y="82"/>
                    <a:pt x="1552" y="124"/>
                  </a:cubicBezTo>
                  <a:cubicBezTo>
                    <a:pt x="1552" y="216"/>
                    <a:pt x="1582" y="314"/>
                    <a:pt x="1582" y="405"/>
                  </a:cubicBezTo>
                  <a:cubicBezTo>
                    <a:pt x="1582" y="452"/>
                    <a:pt x="1573" y="498"/>
                    <a:pt x="1548" y="539"/>
                  </a:cubicBezTo>
                  <a:cubicBezTo>
                    <a:pt x="1467" y="671"/>
                    <a:pt x="1257" y="675"/>
                    <a:pt x="1175" y="807"/>
                  </a:cubicBezTo>
                  <a:cubicBezTo>
                    <a:pt x="1145" y="856"/>
                    <a:pt x="1138" y="914"/>
                    <a:pt x="1124" y="970"/>
                  </a:cubicBezTo>
                  <a:cubicBezTo>
                    <a:pt x="1108" y="1031"/>
                    <a:pt x="1084" y="1092"/>
                    <a:pt x="1042" y="1139"/>
                  </a:cubicBezTo>
                  <a:cubicBezTo>
                    <a:pt x="1042" y="1139"/>
                    <a:pt x="1042" y="1139"/>
                    <a:pt x="1042" y="1139"/>
                  </a:cubicBezTo>
                  <a:cubicBezTo>
                    <a:pt x="1013" y="1171"/>
                    <a:pt x="975" y="1196"/>
                    <a:pt x="934" y="1208"/>
                  </a:cubicBezTo>
                </a:path>
              </a:pathLst>
            </a:custGeom>
            <a:solidFill>
              <a:srgbClr val="ECF2F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6CC4113-F99C-464F-A07B-61325888FA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3175"/>
              <a:ext cx="7820025" cy="6180138"/>
            </a:xfrm>
            <a:custGeom>
              <a:avLst/>
              <a:gdLst>
                <a:gd name="T0" fmla="*/ 992 w 1782"/>
                <a:gd name="T1" fmla="*/ 1408 h 1408"/>
                <a:gd name="T2" fmla="*/ 873 w 1782"/>
                <a:gd name="T3" fmla="*/ 1383 h 1408"/>
                <a:gd name="T4" fmla="*/ 664 w 1782"/>
                <a:gd name="T5" fmla="*/ 1251 h 1408"/>
                <a:gd name="T6" fmla="*/ 442 w 1782"/>
                <a:gd name="T7" fmla="*/ 1166 h 1408"/>
                <a:gd name="T8" fmla="*/ 437 w 1782"/>
                <a:gd name="T9" fmla="*/ 1166 h 1408"/>
                <a:gd name="T10" fmla="*/ 158 w 1782"/>
                <a:gd name="T11" fmla="*/ 1298 h 1408"/>
                <a:gd name="T12" fmla="*/ 0 w 1782"/>
                <a:gd name="T13" fmla="*/ 1389 h 1408"/>
                <a:gd name="T14" fmla="*/ 0 w 1782"/>
                <a:gd name="T15" fmla="*/ 1275 h 1408"/>
                <a:gd name="T16" fmla="*/ 63 w 1782"/>
                <a:gd name="T17" fmla="*/ 1253 h 1408"/>
                <a:gd name="T18" fmla="*/ 311 w 1782"/>
                <a:gd name="T19" fmla="*/ 1132 h 1408"/>
                <a:gd name="T20" fmla="*/ 549 w 1782"/>
                <a:gd name="T21" fmla="*/ 1088 h 1408"/>
                <a:gd name="T22" fmla="*/ 651 w 1782"/>
                <a:gd name="T23" fmla="*/ 1096 h 1408"/>
                <a:gd name="T24" fmla="*/ 874 w 1782"/>
                <a:gd name="T25" fmla="*/ 1214 h 1408"/>
                <a:gd name="T26" fmla="*/ 874 w 1782"/>
                <a:gd name="T27" fmla="*/ 1214 h 1408"/>
                <a:gd name="T28" fmla="*/ 874 w 1782"/>
                <a:gd name="T29" fmla="*/ 1214 h 1408"/>
                <a:gd name="T30" fmla="*/ 886 w 1782"/>
                <a:gd name="T31" fmla="*/ 1214 h 1408"/>
                <a:gd name="T32" fmla="*/ 886 w 1782"/>
                <a:gd name="T33" fmla="*/ 1214 h 1408"/>
                <a:gd name="T34" fmla="*/ 886 w 1782"/>
                <a:gd name="T35" fmla="*/ 1214 h 1408"/>
                <a:gd name="T36" fmla="*/ 886 w 1782"/>
                <a:gd name="T37" fmla="*/ 1214 h 1408"/>
                <a:gd name="T38" fmla="*/ 886 w 1782"/>
                <a:gd name="T39" fmla="*/ 1214 h 1408"/>
                <a:gd name="T40" fmla="*/ 934 w 1782"/>
                <a:gd name="T41" fmla="*/ 1208 h 1408"/>
                <a:gd name="T42" fmla="*/ 1067 w 1782"/>
                <a:gd name="T43" fmla="*/ 1277 h 1408"/>
                <a:gd name="T44" fmla="*/ 1082 w 1782"/>
                <a:gd name="T45" fmla="*/ 1278 h 1408"/>
                <a:gd name="T46" fmla="*/ 1197 w 1782"/>
                <a:gd name="T47" fmla="*/ 1213 h 1408"/>
                <a:gd name="T48" fmla="*/ 1202 w 1782"/>
                <a:gd name="T49" fmla="*/ 1203 h 1408"/>
                <a:gd name="T50" fmla="*/ 1109 w 1782"/>
                <a:gd name="T51" fmla="*/ 1373 h 1408"/>
                <a:gd name="T52" fmla="*/ 992 w 1782"/>
                <a:gd name="T53" fmla="*/ 1408 h 1408"/>
                <a:gd name="T54" fmla="*/ 1716 w 1782"/>
                <a:gd name="T55" fmla="*/ 279 h 1408"/>
                <a:gd name="T56" fmla="*/ 1704 w 1782"/>
                <a:gd name="T57" fmla="*/ 259 h 1408"/>
                <a:gd name="T58" fmla="*/ 1639 w 1782"/>
                <a:gd name="T59" fmla="*/ 56 h 1408"/>
                <a:gd name="T60" fmla="*/ 1657 w 1782"/>
                <a:gd name="T61" fmla="*/ 0 h 1408"/>
                <a:gd name="T62" fmla="*/ 1782 w 1782"/>
                <a:gd name="T63" fmla="*/ 0 h 1408"/>
                <a:gd name="T64" fmla="*/ 1708 w 1782"/>
                <a:gd name="T65" fmla="*/ 242 h 1408"/>
                <a:gd name="T66" fmla="*/ 1716 w 1782"/>
                <a:gd name="T67" fmla="*/ 279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82" h="1408">
                  <a:moveTo>
                    <a:pt x="992" y="1408"/>
                  </a:moveTo>
                  <a:cubicBezTo>
                    <a:pt x="951" y="1408"/>
                    <a:pt x="910" y="1399"/>
                    <a:pt x="873" y="1383"/>
                  </a:cubicBezTo>
                  <a:cubicBezTo>
                    <a:pt x="797" y="1351"/>
                    <a:pt x="733" y="1297"/>
                    <a:pt x="664" y="1251"/>
                  </a:cubicBezTo>
                  <a:cubicBezTo>
                    <a:pt x="598" y="1206"/>
                    <a:pt x="522" y="1166"/>
                    <a:pt x="442" y="1166"/>
                  </a:cubicBezTo>
                  <a:cubicBezTo>
                    <a:pt x="440" y="1166"/>
                    <a:pt x="438" y="1166"/>
                    <a:pt x="437" y="1166"/>
                  </a:cubicBezTo>
                  <a:cubicBezTo>
                    <a:pt x="332" y="1168"/>
                    <a:pt x="242" y="1236"/>
                    <a:pt x="158" y="1298"/>
                  </a:cubicBezTo>
                  <a:cubicBezTo>
                    <a:pt x="109" y="1333"/>
                    <a:pt x="56" y="1369"/>
                    <a:pt x="0" y="1389"/>
                  </a:cubicBezTo>
                  <a:cubicBezTo>
                    <a:pt x="0" y="1275"/>
                    <a:pt x="0" y="1275"/>
                    <a:pt x="0" y="1275"/>
                  </a:cubicBezTo>
                  <a:cubicBezTo>
                    <a:pt x="21" y="1269"/>
                    <a:pt x="42" y="1261"/>
                    <a:pt x="63" y="1253"/>
                  </a:cubicBezTo>
                  <a:cubicBezTo>
                    <a:pt x="147" y="1217"/>
                    <a:pt x="225" y="1166"/>
                    <a:pt x="311" y="1132"/>
                  </a:cubicBezTo>
                  <a:cubicBezTo>
                    <a:pt x="387" y="1103"/>
                    <a:pt x="468" y="1088"/>
                    <a:pt x="549" y="1088"/>
                  </a:cubicBezTo>
                  <a:cubicBezTo>
                    <a:pt x="583" y="1088"/>
                    <a:pt x="617" y="1091"/>
                    <a:pt x="651" y="1096"/>
                  </a:cubicBezTo>
                  <a:cubicBezTo>
                    <a:pt x="725" y="1141"/>
                    <a:pt x="789" y="1208"/>
                    <a:pt x="874" y="1214"/>
                  </a:cubicBezTo>
                  <a:cubicBezTo>
                    <a:pt x="874" y="1214"/>
                    <a:pt x="874" y="1214"/>
                    <a:pt x="874" y="1214"/>
                  </a:cubicBezTo>
                  <a:cubicBezTo>
                    <a:pt x="874" y="1214"/>
                    <a:pt x="874" y="1214"/>
                    <a:pt x="874" y="1214"/>
                  </a:cubicBezTo>
                  <a:cubicBezTo>
                    <a:pt x="878" y="1214"/>
                    <a:pt x="882" y="1214"/>
                    <a:pt x="886" y="1214"/>
                  </a:cubicBezTo>
                  <a:cubicBezTo>
                    <a:pt x="886" y="1214"/>
                    <a:pt x="886" y="1214"/>
                    <a:pt x="886" y="1214"/>
                  </a:cubicBezTo>
                  <a:cubicBezTo>
                    <a:pt x="886" y="1214"/>
                    <a:pt x="886" y="1214"/>
                    <a:pt x="886" y="1214"/>
                  </a:cubicBezTo>
                  <a:cubicBezTo>
                    <a:pt x="886" y="1214"/>
                    <a:pt x="886" y="1214"/>
                    <a:pt x="886" y="1214"/>
                  </a:cubicBezTo>
                  <a:cubicBezTo>
                    <a:pt x="886" y="1214"/>
                    <a:pt x="886" y="1214"/>
                    <a:pt x="886" y="1214"/>
                  </a:cubicBezTo>
                  <a:cubicBezTo>
                    <a:pt x="902" y="1214"/>
                    <a:pt x="918" y="1212"/>
                    <a:pt x="934" y="1208"/>
                  </a:cubicBezTo>
                  <a:cubicBezTo>
                    <a:pt x="976" y="1237"/>
                    <a:pt x="1017" y="1271"/>
                    <a:pt x="1067" y="1277"/>
                  </a:cubicBezTo>
                  <a:cubicBezTo>
                    <a:pt x="1072" y="1278"/>
                    <a:pt x="1077" y="1278"/>
                    <a:pt x="1082" y="1278"/>
                  </a:cubicBezTo>
                  <a:cubicBezTo>
                    <a:pt x="1128" y="1278"/>
                    <a:pt x="1173" y="1253"/>
                    <a:pt x="1197" y="1213"/>
                  </a:cubicBezTo>
                  <a:cubicBezTo>
                    <a:pt x="1199" y="1210"/>
                    <a:pt x="1200" y="1206"/>
                    <a:pt x="1202" y="1203"/>
                  </a:cubicBezTo>
                  <a:cubicBezTo>
                    <a:pt x="1189" y="1270"/>
                    <a:pt x="1164" y="1334"/>
                    <a:pt x="1109" y="1373"/>
                  </a:cubicBezTo>
                  <a:cubicBezTo>
                    <a:pt x="1075" y="1398"/>
                    <a:pt x="1034" y="1408"/>
                    <a:pt x="992" y="1408"/>
                  </a:cubicBezTo>
                  <a:moveTo>
                    <a:pt x="1716" y="279"/>
                  </a:moveTo>
                  <a:cubicBezTo>
                    <a:pt x="1712" y="272"/>
                    <a:pt x="1708" y="266"/>
                    <a:pt x="1704" y="259"/>
                  </a:cubicBezTo>
                  <a:cubicBezTo>
                    <a:pt x="1665" y="198"/>
                    <a:pt x="1630" y="128"/>
                    <a:pt x="1639" y="56"/>
                  </a:cubicBezTo>
                  <a:cubicBezTo>
                    <a:pt x="1641" y="37"/>
                    <a:pt x="1647" y="17"/>
                    <a:pt x="1657" y="0"/>
                  </a:cubicBezTo>
                  <a:cubicBezTo>
                    <a:pt x="1782" y="0"/>
                    <a:pt x="1782" y="0"/>
                    <a:pt x="1782" y="0"/>
                  </a:cubicBezTo>
                  <a:cubicBezTo>
                    <a:pt x="1724" y="66"/>
                    <a:pt x="1692" y="156"/>
                    <a:pt x="1708" y="242"/>
                  </a:cubicBezTo>
                  <a:cubicBezTo>
                    <a:pt x="1710" y="255"/>
                    <a:pt x="1713" y="267"/>
                    <a:pt x="1716" y="279"/>
                  </a:cubicBezTo>
                </a:path>
              </a:pathLst>
            </a:custGeom>
            <a:solidFill>
              <a:srgbClr val="52AEDC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257EB4A1-BE54-4620-9B83-CE45FFA3C7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3175"/>
              <a:ext cx="7867650" cy="5610225"/>
            </a:xfrm>
            <a:custGeom>
              <a:avLst/>
              <a:gdLst>
                <a:gd name="T0" fmla="*/ 1082 w 1793"/>
                <a:gd name="T1" fmla="*/ 1278 h 1278"/>
                <a:gd name="T2" fmla="*/ 1067 w 1793"/>
                <a:gd name="T3" fmla="*/ 1277 h 1278"/>
                <a:gd name="T4" fmla="*/ 934 w 1793"/>
                <a:gd name="T5" fmla="*/ 1208 h 1278"/>
                <a:gd name="T6" fmla="*/ 1042 w 1793"/>
                <a:gd name="T7" fmla="*/ 1139 h 1278"/>
                <a:gd name="T8" fmla="*/ 1042 w 1793"/>
                <a:gd name="T9" fmla="*/ 1139 h 1278"/>
                <a:gd name="T10" fmla="*/ 1124 w 1793"/>
                <a:gd name="T11" fmla="*/ 970 h 1278"/>
                <a:gd name="T12" fmla="*/ 1175 w 1793"/>
                <a:gd name="T13" fmla="*/ 807 h 1278"/>
                <a:gd name="T14" fmla="*/ 1548 w 1793"/>
                <a:gd name="T15" fmla="*/ 539 h 1278"/>
                <a:gd name="T16" fmla="*/ 1582 w 1793"/>
                <a:gd name="T17" fmla="*/ 405 h 1278"/>
                <a:gd name="T18" fmla="*/ 1552 w 1793"/>
                <a:gd name="T19" fmla="*/ 124 h 1278"/>
                <a:gd name="T20" fmla="*/ 1577 w 1793"/>
                <a:gd name="T21" fmla="*/ 3 h 1278"/>
                <a:gd name="T22" fmla="*/ 1578 w 1793"/>
                <a:gd name="T23" fmla="*/ 0 h 1278"/>
                <a:gd name="T24" fmla="*/ 1657 w 1793"/>
                <a:gd name="T25" fmla="*/ 0 h 1278"/>
                <a:gd name="T26" fmla="*/ 1639 w 1793"/>
                <a:gd name="T27" fmla="*/ 56 h 1278"/>
                <a:gd name="T28" fmla="*/ 1704 w 1793"/>
                <a:gd name="T29" fmla="*/ 259 h 1278"/>
                <a:gd name="T30" fmla="*/ 1716 w 1793"/>
                <a:gd name="T31" fmla="*/ 279 h 1278"/>
                <a:gd name="T32" fmla="*/ 1773 w 1793"/>
                <a:gd name="T33" fmla="*/ 444 h 1278"/>
                <a:gd name="T34" fmla="*/ 1710 w 1793"/>
                <a:gd name="T35" fmla="*/ 688 h 1278"/>
                <a:gd name="T36" fmla="*/ 1300 w 1793"/>
                <a:gd name="T37" fmla="*/ 842 h 1278"/>
                <a:gd name="T38" fmla="*/ 1213 w 1793"/>
                <a:gd name="T39" fmla="*/ 1112 h 1278"/>
                <a:gd name="T40" fmla="*/ 1202 w 1793"/>
                <a:gd name="T41" fmla="*/ 1203 h 1278"/>
                <a:gd name="T42" fmla="*/ 1197 w 1793"/>
                <a:gd name="T43" fmla="*/ 1213 h 1278"/>
                <a:gd name="T44" fmla="*/ 1082 w 1793"/>
                <a:gd name="T45" fmla="*/ 1278 h 1278"/>
                <a:gd name="T46" fmla="*/ 0 w 1793"/>
                <a:gd name="T47" fmla="*/ 1275 h 1278"/>
                <a:gd name="T48" fmla="*/ 0 w 1793"/>
                <a:gd name="T49" fmla="*/ 1121 h 1278"/>
                <a:gd name="T50" fmla="*/ 50 w 1793"/>
                <a:gd name="T51" fmla="*/ 1127 h 1278"/>
                <a:gd name="T52" fmla="*/ 50 w 1793"/>
                <a:gd name="T53" fmla="*/ 1127 h 1278"/>
                <a:gd name="T54" fmla="*/ 51 w 1793"/>
                <a:gd name="T55" fmla="*/ 1127 h 1278"/>
                <a:gd name="T56" fmla="*/ 68 w 1793"/>
                <a:gd name="T57" fmla="*/ 1128 h 1278"/>
                <a:gd name="T58" fmla="*/ 68 w 1793"/>
                <a:gd name="T59" fmla="*/ 1128 h 1278"/>
                <a:gd name="T60" fmla="*/ 68 w 1793"/>
                <a:gd name="T61" fmla="*/ 1128 h 1278"/>
                <a:gd name="T62" fmla="*/ 68 w 1793"/>
                <a:gd name="T63" fmla="*/ 1128 h 1278"/>
                <a:gd name="T64" fmla="*/ 68 w 1793"/>
                <a:gd name="T65" fmla="*/ 1128 h 1278"/>
                <a:gd name="T66" fmla="*/ 317 w 1793"/>
                <a:gd name="T67" fmla="*/ 1077 h 1278"/>
                <a:gd name="T68" fmla="*/ 318 w 1793"/>
                <a:gd name="T69" fmla="*/ 1077 h 1278"/>
                <a:gd name="T70" fmla="*/ 319 w 1793"/>
                <a:gd name="T71" fmla="*/ 1077 h 1278"/>
                <a:gd name="T72" fmla="*/ 320 w 1793"/>
                <a:gd name="T73" fmla="*/ 1077 h 1278"/>
                <a:gd name="T74" fmla="*/ 324 w 1793"/>
                <a:gd name="T75" fmla="*/ 1075 h 1278"/>
                <a:gd name="T76" fmla="*/ 324 w 1793"/>
                <a:gd name="T77" fmla="*/ 1075 h 1278"/>
                <a:gd name="T78" fmla="*/ 324 w 1793"/>
                <a:gd name="T79" fmla="*/ 1075 h 1278"/>
                <a:gd name="T80" fmla="*/ 325 w 1793"/>
                <a:gd name="T81" fmla="*/ 1075 h 1278"/>
                <a:gd name="T82" fmla="*/ 325 w 1793"/>
                <a:gd name="T83" fmla="*/ 1075 h 1278"/>
                <a:gd name="T84" fmla="*/ 326 w 1793"/>
                <a:gd name="T85" fmla="*/ 1075 h 1278"/>
                <a:gd name="T86" fmla="*/ 326 w 1793"/>
                <a:gd name="T87" fmla="*/ 1075 h 1278"/>
                <a:gd name="T88" fmla="*/ 488 w 1793"/>
                <a:gd name="T89" fmla="*/ 1049 h 1278"/>
                <a:gd name="T90" fmla="*/ 488 w 1793"/>
                <a:gd name="T91" fmla="*/ 1049 h 1278"/>
                <a:gd name="T92" fmla="*/ 488 w 1793"/>
                <a:gd name="T93" fmla="*/ 1049 h 1278"/>
                <a:gd name="T94" fmla="*/ 599 w 1793"/>
                <a:gd name="T95" fmla="*/ 1069 h 1278"/>
                <a:gd name="T96" fmla="*/ 651 w 1793"/>
                <a:gd name="T97" fmla="*/ 1096 h 1278"/>
                <a:gd name="T98" fmla="*/ 549 w 1793"/>
                <a:gd name="T99" fmla="*/ 1088 h 1278"/>
                <a:gd name="T100" fmla="*/ 311 w 1793"/>
                <a:gd name="T101" fmla="*/ 1132 h 1278"/>
                <a:gd name="T102" fmla="*/ 63 w 1793"/>
                <a:gd name="T103" fmla="*/ 1253 h 1278"/>
                <a:gd name="T104" fmla="*/ 0 w 1793"/>
                <a:gd name="T105" fmla="*/ 1275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93" h="1278">
                  <a:moveTo>
                    <a:pt x="1082" y="1278"/>
                  </a:moveTo>
                  <a:cubicBezTo>
                    <a:pt x="1077" y="1278"/>
                    <a:pt x="1072" y="1278"/>
                    <a:pt x="1067" y="1277"/>
                  </a:cubicBezTo>
                  <a:cubicBezTo>
                    <a:pt x="1017" y="1271"/>
                    <a:pt x="976" y="1237"/>
                    <a:pt x="934" y="1208"/>
                  </a:cubicBezTo>
                  <a:cubicBezTo>
                    <a:pt x="975" y="1196"/>
                    <a:pt x="1013" y="1171"/>
                    <a:pt x="1042" y="1139"/>
                  </a:cubicBezTo>
                  <a:cubicBezTo>
                    <a:pt x="1042" y="1139"/>
                    <a:pt x="1042" y="1139"/>
                    <a:pt x="1042" y="1139"/>
                  </a:cubicBezTo>
                  <a:cubicBezTo>
                    <a:pt x="1084" y="1092"/>
                    <a:pt x="1108" y="1031"/>
                    <a:pt x="1124" y="970"/>
                  </a:cubicBezTo>
                  <a:cubicBezTo>
                    <a:pt x="1138" y="914"/>
                    <a:pt x="1145" y="856"/>
                    <a:pt x="1175" y="807"/>
                  </a:cubicBezTo>
                  <a:cubicBezTo>
                    <a:pt x="1257" y="675"/>
                    <a:pt x="1467" y="671"/>
                    <a:pt x="1548" y="539"/>
                  </a:cubicBezTo>
                  <a:cubicBezTo>
                    <a:pt x="1573" y="498"/>
                    <a:pt x="1582" y="452"/>
                    <a:pt x="1582" y="405"/>
                  </a:cubicBezTo>
                  <a:cubicBezTo>
                    <a:pt x="1582" y="314"/>
                    <a:pt x="1552" y="216"/>
                    <a:pt x="1552" y="124"/>
                  </a:cubicBezTo>
                  <a:cubicBezTo>
                    <a:pt x="1552" y="82"/>
                    <a:pt x="1558" y="41"/>
                    <a:pt x="1577" y="3"/>
                  </a:cubicBezTo>
                  <a:cubicBezTo>
                    <a:pt x="1577" y="2"/>
                    <a:pt x="1578" y="1"/>
                    <a:pt x="1578" y="0"/>
                  </a:cubicBezTo>
                  <a:cubicBezTo>
                    <a:pt x="1657" y="0"/>
                    <a:pt x="1657" y="0"/>
                    <a:pt x="1657" y="0"/>
                  </a:cubicBezTo>
                  <a:cubicBezTo>
                    <a:pt x="1647" y="17"/>
                    <a:pt x="1641" y="37"/>
                    <a:pt x="1639" y="56"/>
                  </a:cubicBezTo>
                  <a:cubicBezTo>
                    <a:pt x="1630" y="128"/>
                    <a:pt x="1665" y="198"/>
                    <a:pt x="1704" y="259"/>
                  </a:cubicBezTo>
                  <a:cubicBezTo>
                    <a:pt x="1708" y="266"/>
                    <a:pt x="1712" y="272"/>
                    <a:pt x="1716" y="279"/>
                  </a:cubicBezTo>
                  <a:cubicBezTo>
                    <a:pt x="1732" y="335"/>
                    <a:pt x="1760" y="387"/>
                    <a:pt x="1773" y="444"/>
                  </a:cubicBezTo>
                  <a:cubicBezTo>
                    <a:pt x="1793" y="530"/>
                    <a:pt x="1775" y="629"/>
                    <a:pt x="1710" y="688"/>
                  </a:cubicBezTo>
                  <a:cubicBezTo>
                    <a:pt x="1600" y="787"/>
                    <a:pt x="1407" y="740"/>
                    <a:pt x="1300" y="842"/>
                  </a:cubicBezTo>
                  <a:cubicBezTo>
                    <a:pt x="1230" y="909"/>
                    <a:pt x="1221" y="1016"/>
                    <a:pt x="1213" y="1112"/>
                  </a:cubicBezTo>
                  <a:cubicBezTo>
                    <a:pt x="1211" y="1142"/>
                    <a:pt x="1208" y="1173"/>
                    <a:pt x="1202" y="1203"/>
                  </a:cubicBezTo>
                  <a:cubicBezTo>
                    <a:pt x="1200" y="1206"/>
                    <a:pt x="1199" y="1210"/>
                    <a:pt x="1197" y="1213"/>
                  </a:cubicBezTo>
                  <a:cubicBezTo>
                    <a:pt x="1173" y="1253"/>
                    <a:pt x="1128" y="1278"/>
                    <a:pt x="1082" y="1278"/>
                  </a:cubicBezTo>
                  <a:moveTo>
                    <a:pt x="0" y="1275"/>
                  </a:moveTo>
                  <a:cubicBezTo>
                    <a:pt x="0" y="1121"/>
                    <a:pt x="0" y="1121"/>
                    <a:pt x="0" y="1121"/>
                  </a:cubicBezTo>
                  <a:cubicBezTo>
                    <a:pt x="17" y="1124"/>
                    <a:pt x="33" y="1126"/>
                    <a:pt x="50" y="1127"/>
                  </a:cubicBezTo>
                  <a:cubicBezTo>
                    <a:pt x="50" y="1127"/>
                    <a:pt x="50" y="1127"/>
                    <a:pt x="50" y="1127"/>
                  </a:cubicBezTo>
                  <a:cubicBezTo>
                    <a:pt x="51" y="1127"/>
                    <a:pt x="51" y="1127"/>
                    <a:pt x="51" y="1127"/>
                  </a:cubicBezTo>
                  <a:cubicBezTo>
                    <a:pt x="57" y="1127"/>
                    <a:pt x="62" y="1128"/>
                    <a:pt x="68" y="1128"/>
                  </a:cubicBezTo>
                  <a:cubicBezTo>
                    <a:pt x="68" y="1128"/>
                    <a:pt x="68" y="1128"/>
                    <a:pt x="68" y="1128"/>
                  </a:cubicBezTo>
                  <a:cubicBezTo>
                    <a:pt x="68" y="1128"/>
                    <a:pt x="68" y="1128"/>
                    <a:pt x="68" y="1128"/>
                  </a:cubicBezTo>
                  <a:cubicBezTo>
                    <a:pt x="68" y="1128"/>
                    <a:pt x="68" y="1128"/>
                    <a:pt x="68" y="1128"/>
                  </a:cubicBezTo>
                  <a:cubicBezTo>
                    <a:pt x="68" y="1128"/>
                    <a:pt x="68" y="1128"/>
                    <a:pt x="68" y="1128"/>
                  </a:cubicBezTo>
                  <a:cubicBezTo>
                    <a:pt x="153" y="1128"/>
                    <a:pt x="235" y="1100"/>
                    <a:pt x="317" y="1077"/>
                  </a:cubicBezTo>
                  <a:cubicBezTo>
                    <a:pt x="317" y="1077"/>
                    <a:pt x="318" y="1077"/>
                    <a:pt x="318" y="1077"/>
                  </a:cubicBezTo>
                  <a:cubicBezTo>
                    <a:pt x="318" y="1077"/>
                    <a:pt x="319" y="1077"/>
                    <a:pt x="319" y="1077"/>
                  </a:cubicBezTo>
                  <a:cubicBezTo>
                    <a:pt x="319" y="1077"/>
                    <a:pt x="319" y="1077"/>
                    <a:pt x="320" y="1077"/>
                  </a:cubicBezTo>
                  <a:cubicBezTo>
                    <a:pt x="321" y="1076"/>
                    <a:pt x="323" y="1076"/>
                    <a:pt x="324" y="1075"/>
                  </a:cubicBezTo>
                  <a:cubicBezTo>
                    <a:pt x="324" y="1075"/>
                    <a:pt x="324" y="1075"/>
                    <a:pt x="324" y="1075"/>
                  </a:cubicBezTo>
                  <a:cubicBezTo>
                    <a:pt x="324" y="1075"/>
                    <a:pt x="324" y="1075"/>
                    <a:pt x="324" y="1075"/>
                  </a:cubicBezTo>
                  <a:cubicBezTo>
                    <a:pt x="324" y="1075"/>
                    <a:pt x="325" y="1075"/>
                    <a:pt x="325" y="1075"/>
                  </a:cubicBezTo>
                  <a:cubicBezTo>
                    <a:pt x="325" y="1075"/>
                    <a:pt x="325" y="1075"/>
                    <a:pt x="325" y="1075"/>
                  </a:cubicBezTo>
                  <a:cubicBezTo>
                    <a:pt x="326" y="1075"/>
                    <a:pt x="326" y="1075"/>
                    <a:pt x="326" y="1075"/>
                  </a:cubicBezTo>
                  <a:cubicBezTo>
                    <a:pt x="326" y="1075"/>
                    <a:pt x="326" y="1075"/>
                    <a:pt x="326" y="1075"/>
                  </a:cubicBezTo>
                  <a:cubicBezTo>
                    <a:pt x="379" y="1061"/>
                    <a:pt x="434" y="1050"/>
                    <a:pt x="488" y="1049"/>
                  </a:cubicBezTo>
                  <a:cubicBezTo>
                    <a:pt x="488" y="1049"/>
                    <a:pt x="488" y="1049"/>
                    <a:pt x="488" y="1049"/>
                  </a:cubicBezTo>
                  <a:cubicBezTo>
                    <a:pt x="488" y="1049"/>
                    <a:pt x="488" y="1049"/>
                    <a:pt x="488" y="1049"/>
                  </a:cubicBezTo>
                  <a:cubicBezTo>
                    <a:pt x="526" y="1050"/>
                    <a:pt x="564" y="1055"/>
                    <a:pt x="599" y="1069"/>
                  </a:cubicBezTo>
                  <a:cubicBezTo>
                    <a:pt x="617" y="1076"/>
                    <a:pt x="635" y="1086"/>
                    <a:pt x="651" y="1096"/>
                  </a:cubicBezTo>
                  <a:cubicBezTo>
                    <a:pt x="617" y="1091"/>
                    <a:pt x="583" y="1088"/>
                    <a:pt x="549" y="1088"/>
                  </a:cubicBezTo>
                  <a:cubicBezTo>
                    <a:pt x="468" y="1088"/>
                    <a:pt x="387" y="1103"/>
                    <a:pt x="311" y="1132"/>
                  </a:cubicBezTo>
                  <a:cubicBezTo>
                    <a:pt x="225" y="1166"/>
                    <a:pt x="147" y="1217"/>
                    <a:pt x="63" y="1253"/>
                  </a:cubicBezTo>
                  <a:cubicBezTo>
                    <a:pt x="42" y="1261"/>
                    <a:pt x="21" y="1269"/>
                    <a:pt x="0" y="1275"/>
                  </a:cubicBezTo>
                </a:path>
              </a:pathLst>
            </a:custGeom>
            <a:solidFill>
              <a:srgbClr val="D5ECF7">
                <a:alpha val="8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8ACBF808-11DD-4EC8-B47B-BB3660941C39}"/>
              </a:ext>
            </a:extLst>
          </p:cNvPr>
          <p:cNvGrpSpPr/>
          <p:nvPr/>
        </p:nvGrpSpPr>
        <p:grpSpPr>
          <a:xfrm>
            <a:off x="8753858" y="747076"/>
            <a:ext cx="2082800" cy="2411413"/>
            <a:chOff x="9647238" y="2386012"/>
            <a:chExt cx="2082800" cy="2411413"/>
          </a:xfrm>
        </p:grpSpPr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44CE6048-AD36-41C2-B171-9D406356DE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47238" y="2476500"/>
              <a:ext cx="2082800" cy="2085975"/>
            </a:xfrm>
            <a:custGeom>
              <a:avLst/>
              <a:gdLst>
                <a:gd name="T0" fmla="*/ 163 w 553"/>
                <a:gd name="T1" fmla="*/ 300 h 553"/>
                <a:gd name="T2" fmla="*/ 300 w 553"/>
                <a:gd name="T3" fmla="*/ 390 h 553"/>
                <a:gd name="T4" fmla="*/ 389 w 553"/>
                <a:gd name="T5" fmla="*/ 253 h 553"/>
                <a:gd name="T6" fmla="*/ 253 w 553"/>
                <a:gd name="T7" fmla="*/ 163 h 553"/>
                <a:gd name="T8" fmla="*/ 163 w 553"/>
                <a:gd name="T9" fmla="*/ 300 h 553"/>
                <a:gd name="T10" fmla="*/ 225 w 553"/>
                <a:gd name="T11" fmla="*/ 29 h 553"/>
                <a:gd name="T12" fmla="*/ 524 w 553"/>
                <a:gd name="T13" fmla="*/ 225 h 553"/>
                <a:gd name="T14" fmla="*/ 328 w 553"/>
                <a:gd name="T15" fmla="*/ 525 h 553"/>
                <a:gd name="T16" fmla="*/ 28 w 553"/>
                <a:gd name="T17" fmla="*/ 328 h 553"/>
                <a:gd name="T18" fmla="*/ 225 w 553"/>
                <a:gd name="T19" fmla="*/ 29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3" h="553">
                  <a:moveTo>
                    <a:pt x="163" y="300"/>
                  </a:moveTo>
                  <a:cubicBezTo>
                    <a:pt x="176" y="363"/>
                    <a:pt x="237" y="403"/>
                    <a:pt x="300" y="390"/>
                  </a:cubicBezTo>
                  <a:cubicBezTo>
                    <a:pt x="362" y="377"/>
                    <a:pt x="402" y="316"/>
                    <a:pt x="389" y="253"/>
                  </a:cubicBezTo>
                  <a:cubicBezTo>
                    <a:pt x="376" y="190"/>
                    <a:pt x="315" y="150"/>
                    <a:pt x="253" y="163"/>
                  </a:cubicBezTo>
                  <a:cubicBezTo>
                    <a:pt x="190" y="176"/>
                    <a:pt x="150" y="238"/>
                    <a:pt x="163" y="300"/>
                  </a:cubicBezTo>
                  <a:moveTo>
                    <a:pt x="225" y="29"/>
                  </a:moveTo>
                  <a:cubicBezTo>
                    <a:pt x="362" y="0"/>
                    <a:pt x="496" y="88"/>
                    <a:pt x="524" y="225"/>
                  </a:cubicBezTo>
                  <a:cubicBezTo>
                    <a:pt x="553" y="362"/>
                    <a:pt x="465" y="496"/>
                    <a:pt x="328" y="525"/>
                  </a:cubicBezTo>
                  <a:cubicBezTo>
                    <a:pt x="191" y="553"/>
                    <a:pt x="57" y="465"/>
                    <a:pt x="28" y="328"/>
                  </a:cubicBezTo>
                  <a:cubicBezTo>
                    <a:pt x="0" y="191"/>
                    <a:pt x="88" y="57"/>
                    <a:pt x="225" y="29"/>
                  </a:cubicBezTo>
                </a:path>
              </a:pathLst>
            </a:custGeom>
            <a:solidFill>
              <a:srgbClr val="F6F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20A477EA-07A4-4102-AAA4-C556D6CA4C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0113" y="2947988"/>
              <a:ext cx="584200" cy="720725"/>
            </a:xfrm>
            <a:custGeom>
              <a:avLst/>
              <a:gdLst>
                <a:gd name="T0" fmla="*/ 15 w 155"/>
                <a:gd name="T1" fmla="*/ 172 h 191"/>
                <a:gd name="T2" fmla="*/ 14 w 155"/>
                <a:gd name="T3" fmla="*/ 128 h 191"/>
                <a:gd name="T4" fmla="*/ 0 w 155"/>
                <a:gd name="T5" fmla="*/ 91 h 191"/>
                <a:gd name="T6" fmla="*/ 104 w 155"/>
                <a:gd name="T7" fmla="*/ 0 h 191"/>
                <a:gd name="T8" fmla="*/ 149 w 155"/>
                <a:gd name="T9" fmla="*/ 100 h 191"/>
                <a:gd name="T10" fmla="*/ 154 w 155"/>
                <a:gd name="T11" fmla="*/ 162 h 191"/>
                <a:gd name="T12" fmla="*/ 15 w 155"/>
                <a:gd name="T13" fmla="*/ 172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" h="191">
                  <a:moveTo>
                    <a:pt x="15" y="172"/>
                  </a:moveTo>
                  <a:cubicBezTo>
                    <a:pt x="18" y="158"/>
                    <a:pt x="18" y="143"/>
                    <a:pt x="14" y="128"/>
                  </a:cubicBezTo>
                  <a:cubicBezTo>
                    <a:pt x="12" y="114"/>
                    <a:pt x="7" y="102"/>
                    <a:pt x="0" y="91"/>
                  </a:cubicBezTo>
                  <a:cubicBezTo>
                    <a:pt x="25" y="86"/>
                    <a:pt x="88" y="68"/>
                    <a:pt x="104" y="0"/>
                  </a:cubicBezTo>
                  <a:cubicBezTo>
                    <a:pt x="126" y="29"/>
                    <a:pt x="141" y="63"/>
                    <a:pt x="149" y="100"/>
                  </a:cubicBezTo>
                  <a:cubicBezTo>
                    <a:pt x="153" y="121"/>
                    <a:pt x="155" y="142"/>
                    <a:pt x="154" y="162"/>
                  </a:cubicBezTo>
                  <a:cubicBezTo>
                    <a:pt x="125" y="174"/>
                    <a:pt x="67" y="191"/>
                    <a:pt x="15" y="172"/>
                  </a:cubicBezTo>
                </a:path>
              </a:pathLst>
            </a:custGeom>
            <a:solidFill>
              <a:srgbClr val="27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2BEEC343-16A2-4041-8D02-111896C8F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721850" y="3295650"/>
              <a:ext cx="603250" cy="641350"/>
            </a:xfrm>
            <a:custGeom>
              <a:avLst/>
              <a:gdLst>
                <a:gd name="T0" fmla="*/ 10 w 160"/>
                <a:gd name="T1" fmla="*/ 0 h 170"/>
                <a:gd name="T2" fmla="*/ 141 w 160"/>
                <a:gd name="T3" fmla="*/ 43 h 170"/>
                <a:gd name="T4" fmla="*/ 143 w 160"/>
                <a:gd name="T5" fmla="*/ 83 h 170"/>
                <a:gd name="T6" fmla="*/ 160 w 160"/>
                <a:gd name="T7" fmla="*/ 124 h 170"/>
                <a:gd name="T8" fmla="*/ 28 w 160"/>
                <a:gd name="T9" fmla="*/ 170 h 170"/>
                <a:gd name="T10" fmla="*/ 8 w 160"/>
                <a:gd name="T11" fmla="*/ 111 h 170"/>
                <a:gd name="T12" fmla="*/ 10 w 160"/>
                <a:gd name="T1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170">
                  <a:moveTo>
                    <a:pt x="10" y="0"/>
                  </a:moveTo>
                  <a:cubicBezTo>
                    <a:pt x="51" y="56"/>
                    <a:pt x="115" y="49"/>
                    <a:pt x="141" y="43"/>
                  </a:cubicBezTo>
                  <a:cubicBezTo>
                    <a:pt x="140" y="56"/>
                    <a:pt x="140" y="70"/>
                    <a:pt x="143" y="83"/>
                  </a:cubicBezTo>
                  <a:cubicBezTo>
                    <a:pt x="146" y="98"/>
                    <a:pt x="152" y="112"/>
                    <a:pt x="160" y="124"/>
                  </a:cubicBezTo>
                  <a:cubicBezTo>
                    <a:pt x="120" y="162"/>
                    <a:pt x="59" y="169"/>
                    <a:pt x="28" y="170"/>
                  </a:cubicBezTo>
                  <a:cubicBezTo>
                    <a:pt x="19" y="151"/>
                    <a:pt x="12" y="132"/>
                    <a:pt x="8" y="111"/>
                  </a:cubicBezTo>
                  <a:cubicBezTo>
                    <a:pt x="0" y="73"/>
                    <a:pt x="1" y="35"/>
                    <a:pt x="10" y="0"/>
                  </a:cubicBezTo>
                </a:path>
              </a:pathLst>
            </a:custGeom>
            <a:solidFill>
              <a:srgbClr val="27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868FDD18-CE1D-4021-8DFD-C8193154D3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4175" y="3887788"/>
              <a:ext cx="730250" cy="588963"/>
            </a:xfrm>
            <a:custGeom>
              <a:avLst/>
              <a:gdLst>
                <a:gd name="T0" fmla="*/ 18 w 194"/>
                <a:gd name="T1" fmla="*/ 17 h 156"/>
                <a:gd name="T2" fmla="*/ 62 w 194"/>
                <a:gd name="T3" fmla="*/ 16 h 156"/>
                <a:gd name="T4" fmla="*/ 101 w 194"/>
                <a:gd name="T5" fmla="*/ 0 h 156"/>
                <a:gd name="T6" fmla="*/ 194 w 194"/>
                <a:gd name="T7" fmla="*/ 103 h 156"/>
                <a:gd name="T8" fmla="*/ 90 w 194"/>
                <a:gd name="T9" fmla="*/ 151 h 156"/>
                <a:gd name="T10" fmla="*/ 31 w 194"/>
                <a:gd name="T11" fmla="*/ 156 h 156"/>
                <a:gd name="T12" fmla="*/ 18 w 194"/>
                <a:gd name="T13" fmla="*/ 17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156">
                  <a:moveTo>
                    <a:pt x="18" y="17"/>
                  </a:moveTo>
                  <a:cubicBezTo>
                    <a:pt x="32" y="19"/>
                    <a:pt x="47" y="19"/>
                    <a:pt x="62" y="16"/>
                  </a:cubicBezTo>
                  <a:cubicBezTo>
                    <a:pt x="76" y="13"/>
                    <a:pt x="89" y="7"/>
                    <a:pt x="101" y="0"/>
                  </a:cubicBezTo>
                  <a:cubicBezTo>
                    <a:pt x="106" y="27"/>
                    <a:pt x="126" y="88"/>
                    <a:pt x="194" y="103"/>
                  </a:cubicBezTo>
                  <a:cubicBezTo>
                    <a:pt x="164" y="126"/>
                    <a:pt x="129" y="142"/>
                    <a:pt x="90" y="151"/>
                  </a:cubicBezTo>
                  <a:cubicBezTo>
                    <a:pt x="70" y="155"/>
                    <a:pt x="50" y="156"/>
                    <a:pt x="31" y="156"/>
                  </a:cubicBezTo>
                  <a:cubicBezTo>
                    <a:pt x="19" y="128"/>
                    <a:pt x="0" y="70"/>
                    <a:pt x="18" y="17"/>
                  </a:cubicBezTo>
                </a:path>
              </a:pathLst>
            </a:custGeom>
            <a:solidFill>
              <a:srgbClr val="27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B170A69C-1AA7-4950-BF65-6B0D5B8E4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3825" y="2551113"/>
              <a:ext cx="652463" cy="608013"/>
            </a:xfrm>
            <a:custGeom>
              <a:avLst/>
              <a:gdLst>
                <a:gd name="T0" fmla="*/ 126 w 173"/>
                <a:gd name="T1" fmla="*/ 142 h 161"/>
                <a:gd name="T2" fmla="*/ 84 w 173"/>
                <a:gd name="T3" fmla="*/ 143 h 161"/>
                <a:gd name="T4" fmla="*/ 42 w 173"/>
                <a:gd name="T5" fmla="*/ 161 h 161"/>
                <a:gd name="T6" fmla="*/ 0 w 173"/>
                <a:gd name="T7" fmla="*/ 27 h 161"/>
                <a:gd name="T8" fmla="*/ 56 w 173"/>
                <a:gd name="T9" fmla="*/ 9 h 161"/>
                <a:gd name="T10" fmla="*/ 173 w 173"/>
                <a:gd name="T11" fmla="*/ 12 h 161"/>
                <a:gd name="T12" fmla="*/ 126 w 173"/>
                <a:gd name="T13" fmla="*/ 142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" h="161">
                  <a:moveTo>
                    <a:pt x="126" y="142"/>
                  </a:moveTo>
                  <a:cubicBezTo>
                    <a:pt x="112" y="140"/>
                    <a:pt x="98" y="140"/>
                    <a:pt x="84" y="143"/>
                  </a:cubicBezTo>
                  <a:cubicBezTo>
                    <a:pt x="68" y="146"/>
                    <a:pt x="54" y="153"/>
                    <a:pt x="42" y="161"/>
                  </a:cubicBezTo>
                  <a:cubicBezTo>
                    <a:pt x="5" y="118"/>
                    <a:pt x="0" y="55"/>
                    <a:pt x="0" y="27"/>
                  </a:cubicBezTo>
                  <a:cubicBezTo>
                    <a:pt x="17" y="19"/>
                    <a:pt x="36" y="13"/>
                    <a:pt x="56" y="9"/>
                  </a:cubicBezTo>
                  <a:cubicBezTo>
                    <a:pt x="96" y="0"/>
                    <a:pt x="136" y="2"/>
                    <a:pt x="173" y="12"/>
                  </a:cubicBezTo>
                  <a:cubicBezTo>
                    <a:pt x="116" y="51"/>
                    <a:pt x="120" y="114"/>
                    <a:pt x="126" y="142"/>
                  </a:cubicBezTo>
                </a:path>
              </a:pathLst>
            </a:custGeom>
            <a:solidFill>
              <a:srgbClr val="27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E95EB4E9-1709-4C7D-9957-37093EC94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99713" y="3917950"/>
              <a:ext cx="211138" cy="203200"/>
            </a:xfrm>
            <a:custGeom>
              <a:avLst/>
              <a:gdLst>
                <a:gd name="T0" fmla="*/ 49 w 56"/>
                <a:gd name="T1" fmla="*/ 54 h 54"/>
                <a:gd name="T2" fmla="*/ 0 w 56"/>
                <a:gd name="T3" fmla="*/ 38 h 54"/>
                <a:gd name="T4" fmla="*/ 28 w 56"/>
                <a:gd name="T5" fmla="*/ 0 h 54"/>
                <a:gd name="T6" fmla="*/ 56 w 56"/>
                <a:gd name="T7" fmla="*/ 9 h 54"/>
                <a:gd name="T8" fmla="*/ 49 w 56"/>
                <a:gd name="T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4">
                  <a:moveTo>
                    <a:pt x="49" y="54"/>
                  </a:moveTo>
                  <a:cubicBezTo>
                    <a:pt x="31" y="51"/>
                    <a:pt x="15" y="45"/>
                    <a:pt x="0" y="38"/>
                  </a:cubicBezTo>
                  <a:cubicBezTo>
                    <a:pt x="8" y="29"/>
                    <a:pt x="20" y="15"/>
                    <a:pt x="28" y="0"/>
                  </a:cubicBezTo>
                  <a:cubicBezTo>
                    <a:pt x="37" y="4"/>
                    <a:pt x="46" y="7"/>
                    <a:pt x="56" y="9"/>
                  </a:cubicBezTo>
                  <a:cubicBezTo>
                    <a:pt x="51" y="23"/>
                    <a:pt x="49" y="39"/>
                    <a:pt x="49" y="54"/>
                  </a:cubicBezTo>
                </a:path>
              </a:pathLst>
            </a:custGeom>
            <a:solidFill>
              <a:srgbClr val="D8D4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A5EF7DCF-AA11-4D07-B4CE-0BAB9F1A0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23588" y="3597275"/>
              <a:ext cx="192088" cy="290513"/>
            </a:xfrm>
            <a:custGeom>
              <a:avLst/>
              <a:gdLst>
                <a:gd name="T0" fmla="*/ 0 w 51"/>
                <a:gd name="T1" fmla="*/ 77 h 77"/>
                <a:gd name="T2" fmla="*/ 0 w 51"/>
                <a:gd name="T3" fmla="*/ 77 h 77"/>
                <a:gd name="T4" fmla="*/ 51 w 51"/>
                <a:gd name="T5" fmla="*/ 0 h 77"/>
                <a:gd name="T6" fmla="*/ 51 w 51"/>
                <a:gd name="T7" fmla="*/ 0 h 77"/>
                <a:gd name="T8" fmla="*/ 0 w 51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77">
                  <a:moveTo>
                    <a:pt x="0" y="77"/>
                  </a:moveTo>
                  <a:cubicBezTo>
                    <a:pt x="0" y="77"/>
                    <a:pt x="0" y="77"/>
                    <a:pt x="0" y="77"/>
                  </a:cubicBezTo>
                  <a:cubicBezTo>
                    <a:pt x="27" y="60"/>
                    <a:pt x="45" y="32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5" y="32"/>
                    <a:pt x="27" y="60"/>
                    <a:pt x="0" y="77"/>
                  </a:cubicBezTo>
                </a:path>
              </a:pathLst>
            </a:custGeom>
            <a:solidFill>
              <a:srgbClr val="3389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7D7A5D5E-B9FF-4DA8-A26D-FA5022FFEA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923588" y="3060700"/>
              <a:ext cx="366713" cy="989013"/>
            </a:xfrm>
            <a:custGeom>
              <a:avLst/>
              <a:gdLst>
                <a:gd name="T0" fmla="*/ 15 w 97"/>
                <a:gd name="T1" fmla="*/ 262 h 262"/>
                <a:gd name="T2" fmla="*/ 0 w 97"/>
                <a:gd name="T3" fmla="*/ 219 h 262"/>
                <a:gd name="T4" fmla="*/ 51 w 97"/>
                <a:gd name="T5" fmla="*/ 142 h 262"/>
                <a:gd name="T6" fmla="*/ 97 w 97"/>
                <a:gd name="T7" fmla="*/ 150 h 262"/>
                <a:gd name="T8" fmla="*/ 15 w 97"/>
                <a:gd name="T9" fmla="*/ 262 h 262"/>
                <a:gd name="T10" fmla="*/ 36 w 97"/>
                <a:gd name="T11" fmla="*/ 61 h 262"/>
                <a:gd name="T12" fmla="*/ 5 w 97"/>
                <a:gd name="T13" fmla="*/ 28 h 262"/>
                <a:gd name="T14" fmla="*/ 7 w 97"/>
                <a:gd name="T15" fmla="*/ 3 h 262"/>
                <a:gd name="T16" fmla="*/ 7 w 97"/>
                <a:gd name="T17" fmla="*/ 0 h 262"/>
                <a:gd name="T18" fmla="*/ 61 w 97"/>
                <a:gd name="T19" fmla="*/ 13 h 262"/>
                <a:gd name="T20" fmla="*/ 69 w 97"/>
                <a:gd name="T21" fmla="*/ 24 h 262"/>
                <a:gd name="T22" fmla="*/ 79 w 97"/>
                <a:gd name="T23" fmla="*/ 46 h 262"/>
                <a:gd name="T24" fmla="*/ 36 w 97"/>
                <a:gd name="T25" fmla="*/ 6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262">
                  <a:moveTo>
                    <a:pt x="15" y="262"/>
                  </a:moveTo>
                  <a:cubicBezTo>
                    <a:pt x="6" y="246"/>
                    <a:pt x="2" y="230"/>
                    <a:pt x="0" y="219"/>
                  </a:cubicBezTo>
                  <a:cubicBezTo>
                    <a:pt x="27" y="202"/>
                    <a:pt x="45" y="174"/>
                    <a:pt x="51" y="142"/>
                  </a:cubicBezTo>
                  <a:cubicBezTo>
                    <a:pt x="66" y="147"/>
                    <a:pt x="81" y="150"/>
                    <a:pt x="97" y="150"/>
                  </a:cubicBezTo>
                  <a:cubicBezTo>
                    <a:pt x="87" y="199"/>
                    <a:pt x="57" y="239"/>
                    <a:pt x="15" y="262"/>
                  </a:cubicBezTo>
                  <a:moveTo>
                    <a:pt x="36" y="61"/>
                  </a:moveTo>
                  <a:cubicBezTo>
                    <a:pt x="28" y="48"/>
                    <a:pt x="17" y="37"/>
                    <a:pt x="5" y="28"/>
                  </a:cubicBezTo>
                  <a:cubicBezTo>
                    <a:pt x="6" y="20"/>
                    <a:pt x="7" y="12"/>
                    <a:pt x="7" y="3"/>
                  </a:cubicBezTo>
                  <a:cubicBezTo>
                    <a:pt x="7" y="2"/>
                    <a:pt x="7" y="1"/>
                    <a:pt x="7" y="0"/>
                  </a:cubicBezTo>
                  <a:cubicBezTo>
                    <a:pt x="61" y="13"/>
                    <a:pt x="61" y="13"/>
                    <a:pt x="61" y="13"/>
                  </a:cubicBezTo>
                  <a:cubicBezTo>
                    <a:pt x="64" y="17"/>
                    <a:pt x="67" y="20"/>
                    <a:pt x="69" y="24"/>
                  </a:cubicBezTo>
                  <a:cubicBezTo>
                    <a:pt x="71" y="30"/>
                    <a:pt x="74" y="38"/>
                    <a:pt x="79" y="46"/>
                  </a:cubicBezTo>
                  <a:cubicBezTo>
                    <a:pt x="62" y="55"/>
                    <a:pt x="46" y="59"/>
                    <a:pt x="36" y="61"/>
                  </a:cubicBezTo>
                </a:path>
              </a:pathLst>
            </a:custGeom>
            <a:solidFill>
              <a:srgbClr val="D8D4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287DD5D9-1A29-4323-9808-2EEE433C2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0113" y="3235325"/>
              <a:ext cx="230188" cy="392113"/>
            </a:xfrm>
            <a:custGeom>
              <a:avLst/>
              <a:gdLst>
                <a:gd name="T0" fmla="*/ 61 w 61"/>
                <a:gd name="T1" fmla="*/ 104 h 104"/>
                <a:gd name="T2" fmla="*/ 15 w 61"/>
                <a:gd name="T3" fmla="*/ 96 h 104"/>
                <a:gd name="T4" fmla="*/ 15 w 61"/>
                <a:gd name="T5" fmla="*/ 96 h 104"/>
                <a:gd name="T6" fmla="*/ 14 w 61"/>
                <a:gd name="T7" fmla="*/ 52 h 104"/>
                <a:gd name="T8" fmla="*/ 0 w 61"/>
                <a:gd name="T9" fmla="*/ 15 h 104"/>
                <a:gd name="T10" fmla="*/ 43 w 61"/>
                <a:gd name="T11" fmla="*/ 0 h 104"/>
                <a:gd name="T12" fmla="*/ 47 w 61"/>
                <a:gd name="T13" fmla="*/ 8 h 104"/>
                <a:gd name="T14" fmla="*/ 61 w 61"/>
                <a:gd name="T15" fmla="*/ 51 h 104"/>
                <a:gd name="T16" fmla="*/ 60 w 61"/>
                <a:gd name="T17" fmla="*/ 54 h 104"/>
                <a:gd name="T18" fmla="*/ 53 w 61"/>
                <a:gd name="T19" fmla="*/ 92 h 104"/>
                <a:gd name="T20" fmla="*/ 54 w 61"/>
                <a:gd name="T21" fmla="*/ 93 h 104"/>
                <a:gd name="T22" fmla="*/ 56 w 61"/>
                <a:gd name="T23" fmla="*/ 92 h 104"/>
                <a:gd name="T24" fmla="*/ 59 w 61"/>
                <a:gd name="T25" fmla="*/ 80 h 104"/>
                <a:gd name="T26" fmla="*/ 61 w 61"/>
                <a:gd name="T27" fmla="*/ 103 h 104"/>
                <a:gd name="T28" fmla="*/ 61 w 61"/>
                <a:gd name="T2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104">
                  <a:moveTo>
                    <a:pt x="61" y="104"/>
                  </a:moveTo>
                  <a:cubicBezTo>
                    <a:pt x="45" y="104"/>
                    <a:pt x="30" y="101"/>
                    <a:pt x="15" y="96"/>
                  </a:cubicBezTo>
                  <a:cubicBezTo>
                    <a:pt x="15" y="96"/>
                    <a:pt x="15" y="96"/>
                    <a:pt x="15" y="96"/>
                  </a:cubicBezTo>
                  <a:cubicBezTo>
                    <a:pt x="18" y="82"/>
                    <a:pt x="18" y="67"/>
                    <a:pt x="14" y="52"/>
                  </a:cubicBezTo>
                  <a:cubicBezTo>
                    <a:pt x="12" y="38"/>
                    <a:pt x="7" y="26"/>
                    <a:pt x="0" y="15"/>
                  </a:cubicBezTo>
                  <a:cubicBezTo>
                    <a:pt x="10" y="13"/>
                    <a:pt x="26" y="9"/>
                    <a:pt x="43" y="0"/>
                  </a:cubicBezTo>
                  <a:cubicBezTo>
                    <a:pt x="44" y="3"/>
                    <a:pt x="45" y="5"/>
                    <a:pt x="47" y="8"/>
                  </a:cubicBezTo>
                  <a:cubicBezTo>
                    <a:pt x="56" y="22"/>
                    <a:pt x="60" y="40"/>
                    <a:pt x="61" y="51"/>
                  </a:cubicBezTo>
                  <a:cubicBezTo>
                    <a:pt x="61" y="52"/>
                    <a:pt x="60" y="53"/>
                    <a:pt x="60" y="54"/>
                  </a:cubicBezTo>
                  <a:cubicBezTo>
                    <a:pt x="59" y="57"/>
                    <a:pt x="48" y="78"/>
                    <a:pt x="53" y="92"/>
                  </a:cubicBezTo>
                  <a:cubicBezTo>
                    <a:pt x="53" y="92"/>
                    <a:pt x="53" y="93"/>
                    <a:pt x="54" y="93"/>
                  </a:cubicBezTo>
                  <a:cubicBezTo>
                    <a:pt x="55" y="93"/>
                    <a:pt x="55" y="93"/>
                    <a:pt x="56" y="92"/>
                  </a:cubicBezTo>
                  <a:cubicBezTo>
                    <a:pt x="56" y="90"/>
                    <a:pt x="58" y="83"/>
                    <a:pt x="59" y="80"/>
                  </a:cubicBezTo>
                  <a:cubicBezTo>
                    <a:pt x="59" y="80"/>
                    <a:pt x="61" y="90"/>
                    <a:pt x="61" y="103"/>
                  </a:cubicBezTo>
                  <a:cubicBezTo>
                    <a:pt x="61" y="103"/>
                    <a:pt x="61" y="104"/>
                    <a:pt x="61" y="104"/>
                  </a:cubicBezTo>
                </a:path>
              </a:pathLst>
            </a:custGeom>
            <a:solidFill>
              <a:srgbClr val="2D61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6E00A003-5083-4EBF-97DC-3DAE28D22C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61600" y="36115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329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C5FE3C9B-C39E-4BF5-8CCF-100B82C450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64750" y="2994025"/>
              <a:ext cx="377825" cy="981075"/>
            </a:xfrm>
            <a:custGeom>
              <a:avLst/>
              <a:gdLst>
                <a:gd name="T0" fmla="*/ 55 w 100"/>
                <a:gd name="T1" fmla="*/ 260 h 260"/>
                <a:gd name="T2" fmla="*/ 29 w 100"/>
                <a:gd name="T3" fmla="*/ 230 h 260"/>
                <a:gd name="T4" fmla="*/ 69 w 100"/>
                <a:gd name="T5" fmla="*/ 204 h 260"/>
                <a:gd name="T6" fmla="*/ 74 w 100"/>
                <a:gd name="T7" fmla="*/ 211 h 260"/>
                <a:gd name="T8" fmla="*/ 55 w 100"/>
                <a:gd name="T9" fmla="*/ 260 h 260"/>
                <a:gd name="T10" fmla="*/ 52 w 100"/>
                <a:gd name="T11" fmla="*/ 164 h 260"/>
                <a:gd name="T12" fmla="*/ 52 w 100"/>
                <a:gd name="T13" fmla="*/ 164 h 260"/>
                <a:gd name="T14" fmla="*/ 52 w 100"/>
                <a:gd name="T15" fmla="*/ 164 h 260"/>
                <a:gd name="T16" fmla="*/ 52 w 100"/>
                <a:gd name="T17" fmla="*/ 164 h 260"/>
                <a:gd name="T18" fmla="*/ 52 w 100"/>
                <a:gd name="T19" fmla="*/ 164 h 260"/>
                <a:gd name="T20" fmla="*/ 52 w 100"/>
                <a:gd name="T21" fmla="*/ 164 h 260"/>
                <a:gd name="T22" fmla="*/ 52 w 100"/>
                <a:gd name="T23" fmla="*/ 164 h 260"/>
                <a:gd name="T24" fmla="*/ 52 w 100"/>
                <a:gd name="T25" fmla="*/ 164 h 260"/>
                <a:gd name="T26" fmla="*/ 52 w 100"/>
                <a:gd name="T27" fmla="*/ 164 h 260"/>
                <a:gd name="T28" fmla="*/ 52 w 100"/>
                <a:gd name="T29" fmla="*/ 164 h 260"/>
                <a:gd name="T30" fmla="*/ 52 w 100"/>
                <a:gd name="T31" fmla="*/ 164 h 260"/>
                <a:gd name="T32" fmla="*/ 52 w 100"/>
                <a:gd name="T33" fmla="*/ 164 h 260"/>
                <a:gd name="T34" fmla="*/ 52 w 100"/>
                <a:gd name="T35" fmla="*/ 164 h 260"/>
                <a:gd name="T36" fmla="*/ 52 w 100"/>
                <a:gd name="T37" fmla="*/ 164 h 260"/>
                <a:gd name="T38" fmla="*/ 52 w 100"/>
                <a:gd name="T39" fmla="*/ 164 h 260"/>
                <a:gd name="T40" fmla="*/ 52 w 100"/>
                <a:gd name="T41" fmla="*/ 164 h 260"/>
                <a:gd name="T42" fmla="*/ 52 w 100"/>
                <a:gd name="T43" fmla="*/ 163 h 260"/>
                <a:gd name="T44" fmla="*/ 52 w 100"/>
                <a:gd name="T45" fmla="*/ 164 h 260"/>
                <a:gd name="T46" fmla="*/ 52 w 100"/>
                <a:gd name="T47" fmla="*/ 164 h 260"/>
                <a:gd name="T48" fmla="*/ 52 w 100"/>
                <a:gd name="T49" fmla="*/ 163 h 260"/>
                <a:gd name="T50" fmla="*/ 52 w 100"/>
                <a:gd name="T51" fmla="*/ 163 h 260"/>
                <a:gd name="T52" fmla="*/ 52 w 100"/>
                <a:gd name="T53" fmla="*/ 163 h 260"/>
                <a:gd name="T54" fmla="*/ 52 w 100"/>
                <a:gd name="T55" fmla="*/ 163 h 260"/>
                <a:gd name="T56" fmla="*/ 52 w 100"/>
                <a:gd name="T57" fmla="*/ 163 h 260"/>
                <a:gd name="T58" fmla="*/ 52 w 100"/>
                <a:gd name="T59" fmla="*/ 163 h 260"/>
                <a:gd name="T60" fmla="*/ 52 w 100"/>
                <a:gd name="T61" fmla="*/ 163 h 260"/>
                <a:gd name="T62" fmla="*/ 52 w 100"/>
                <a:gd name="T63" fmla="*/ 163 h 260"/>
                <a:gd name="T64" fmla="*/ 52 w 100"/>
                <a:gd name="T65" fmla="*/ 163 h 260"/>
                <a:gd name="T66" fmla="*/ 52 w 100"/>
                <a:gd name="T67" fmla="*/ 163 h 260"/>
                <a:gd name="T68" fmla="*/ 52 w 100"/>
                <a:gd name="T69" fmla="*/ 163 h 260"/>
                <a:gd name="T70" fmla="*/ 52 w 100"/>
                <a:gd name="T71" fmla="*/ 163 h 260"/>
                <a:gd name="T72" fmla="*/ 52 w 100"/>
                <a:gd name="T73" fmla="*/ 163 h 260"/>
                <a:gd name="T74" fmla="*/ 52 w 100"/>
                <a:gd name="T75" fmla="*/ 162 h 260"/>
                <a:gd name="T76" fmla="*/ 52 w 100"/>
                <a:gd name="T77" fmla="*/ 163 h 260"/>
                <a:gd name="T78" fmla="*/ 52 w 100"/>
                <a:gd name="T79" fmla="*/ 162 h 260"/>
                <a:gd name="T80" fmla="*/ 52 w 100"/>
                <a:gd name="T81" fmla="*/ 162 h 260"/>
                <a:gd name="T82" fmla="*/ 52 w 100"/>
                <a:gd name="T83" fmla="*/ 162 h 260"/>
                <a:gd name="T84" fmla="*/ 52 w 100"/>
                <a:gd name="T85" fmla="*/ 162 h 260"/>
                <a:gd name="T86" fmla="*/ 52 w 100"/>
                <a:gd name="T87" fmla="*/ 162 h 260"/>
                <a:gd name="T88" fmla="*/ 52 w 100"/>
                <a:gd name="T89" fmla="*/ 162 h 260"/>
                <a:gd name="T90" fmla="*/ 52 w 100"/>
                <a:gd name="T91" fmla="*/ 162 h 260"/>
                <a:gd name="T92" fmla="*/ 52 w 100"/>
                <a:gd name="T93" fmla="*/ 162 h 260"/>
                <a:gd name="T94" fmla="*/ 52 w 100"/>
                <a:gd name="T95" fmla="*/ 162 h 260"/>
                <a:gd name="T96" fmla="*/ 51 w 100"/>
                <a:gd name="T97" fmla="*/ 162 h 260"/>
                <a:gd name="T98" fmla="*/ 51 w 100"/>
                <a:gd name="T99" fmla="*/ 162 h 260"/>
                <a:gd name="T100" fmla="*/ 51 w 100"/>
                <a:gd name="T101" fmla="*/ 162 h 260"/>
                <a:gd name="T102" fmla="*/ 51 w 100"/>
                <a:gd name="T103" fmla="*/ 162 h 260"/>
                <a:gd name="T104" fmla="*/ 51 w 100"/>
                <a:gd name="T105" fmla="*/ 162 h 260"/>
                <a:gd name="T106" fmla="*/ 51 w 100"/>
                <a:gd name="T107" fmla="*/ 162 h 260"/>
                <a:gd name="T108" fmla="*/ 51 w 100"/>
                <a:gd name="T109" fmla="*/ 161 h 260"/>
                <a:gd name="T110" fmla="*/ 51 w 100"/>
                <a:gd name="T111" fmla="*/ 161 h 260"/>
                <a:gd name="T112" fmla="*/ 51 w 100"/>
                <a:gd name="T113" fmla="*/ 161 h 260"/>
                <a:gd name="T114" fmla="*/ 16 w 100"/>
                <a:gd name="T115" fmla="*/ 127 h 260"/>
                <a:gd name="T116" fmla="*/ 0 w 100"/>
                <a:gd name="T117" fmla="*/ 126 h 260"/>
                <a:gd name="T118" fmla="*/ 74 w 100"/>
                <a:gd name="T119" fmla="*/ 0 h 260"/>
                <a:gd name="T120" fmla="*/ 100 w 100"/>
                <a:gd name="T121" fmla="*/ 44 h 260"/>
                <a:gd name="T122" fmla="*/ 50 w 100"/>
                <a:gd name="T123" fmla="*/ 123 h 260"/>
                <a:gd name="T124" fmla="*/ 16 w 100"/>
                <a:gd name="T125" fmla="*/ 127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0" h="260">
                  <a:moveTo>
                    <a:pt x="55" y="260"/>
                  </a:moveTo>
                  <a:cubicBezTo>
                    <a:pt x="46" y="251"/>
                    <a:pt x="37" y="241"/>
                    <a:pt x="29" y="230"/>
                  </a:cubicBezTo>
                  <a:cubicBezTo>
                    <a:pt x="43" y="224"/>
                    <a:pt x="57" y="215"/>
                    <a:pt x="69" y="204"/>
                  </a:cubicBezTo>
                  <a:cubicBezTo>
                    <a:pt x="71" y="207"/>
                    <a:pt x="72" y="209"/>
                    <a:pt x="74" y="211"/>
                  </a:cubicBezTo>
                  <a:cubicBezTo>
                    <a:pt x="70" y="219"/>
                    <a:pt x="62" y="239"/>
                    <a:pt x="55" y="260"/>
                  </a:cubicBezTo>
                  <a:moveTo>
                    <a:pt x="52" y="164"/>
                  </a:moveTo>
                  <a:cubicBezTo>
                    <a:pt x="52" y="164"/>
                    <a:pt x="52" y="164"/>
                    <a:pt x="52" y="164"/>
                  </a:cubicBezTo>
                  <a:cubicBezTo>
                    <a:pt x="52" y="164"/>
                    <a:pt x="52" y="164"/>
                    <a:pt x="52" y="164"/>
                  </a:cubicBezTo>
                  <a:moveTo>
                    <a:pt x="52" y="164"/>
                  </a:moveTo>
                  <a:cubicBezTo>
                    <a:pt x="52" y="164"/>
                    <a:pt x="52" y="164"/>
                    <a:pt x="52" y="164"/>
                  </a:cubicBezTo>
                  <a:cubicBezTo>
                    <a:pt x="52" y="164"/>
                    <a:pt x="52" y="164"/>
                    <a:pt x="52" y="164"/>
                  </a:cubicBezTo>
                  <a:moveTo>
                    <a:pt x="52" y="164"/>
                  </a:moveTo>
                  <a:cubicBezTo>
                    <a:pt x="52" y="164"/>
                    <a:pt x="52" y="164"/>
                    <a:pt x="52" y="164"/>
                  </a:cubicBezTo>
                  <a:cubicBezTo>
                    <a:pt x="52" y="164"/>
                    <a:pt x="52" y="164"/>
                    <a:pt x="52" y="164"/>
                  </a:cubicBezTo>
                  <a:moveTo>
                    <a:pt x="52" y="164"/>
                  </a:moveTo>
                  <a:cubicBezTo>
                    <a:pt x="52" y="164"/>
                    <a:pt x="52" y="164"/>
                    <a:pt x="52" y="164"/>
                  </a:cubicBezTo>
                  <a:cubicBezTo>
                    <a:pt x="52" y="164"/>
                    <a:pt x="52" y="164"/>
                    <a:pt x="52" y="164"/>
                  </a:cubicBezTo>
                  <a:moveTo>
                    <a:pt x="52" y="164"/>
                  </a:moveTo>
                  <a:cubicBezTo>
                    <a:pt x="52" y="164"/>
                    <a:pt x="52" y="164"/>
                    <a:pt x="52" y="164"/>
                  </a:cubicBezTo>
                  <a:cubicBezTo>
                    <a:pt x="52" y="164"/>
                    <a:pt x="52" y="164"/>
                    <a:pt x="52" y="164"/>
                  </a:cubicBezTo>
                  <a:moveTo>
                    <a:pt x="52" y="164"/>
                  </a:moveTo>
                  <a:cubicBezTo>
                    <a:pt x="52" y="164"/>
                    <a:pt x="52" y="163"/>
                    <a:pt x="52" y="163"/>
                  </a:cubicBezTo>
                  <a:cubicBezTo>
                    <a:pt x="52" y="163"/>
                    <a:pt x="52" y="163"/>
                    <a:pt x="52" y="164"/>
                  </a:cubicBezTo>
                  <a:cubicBezTo>
                    <a:pt x="52" y="164"/>
                    <a:pt x="52" y="164"/>
                    <a:pt x="52" y="164"/>
                  </a:cubicBezTo>
                  <a:moveTo>
                    <a:pt x="52" y="163"/>
                  </a:moveTo>
                  <a:cubicBezTo>
                    <a:pt x="52" y="163"/>
                    <a:pt x="52" y="163"/>
                    <a:pt x="52" y="163"/>
                  </a:cubicBezTo>
                  <a:cubicBezTo>
                    <a:pt x="52" y="163"/>
                    <a:pt x="52" y="163"/>
                    <a:pt x="52" y="163"/>
                  </a:cubicBezTo>
                  <a:moveTo>
                    <a:pt x="52" y="163"/>
                  </a:moveTo>
                  <a:cubicBezTo>
                    <a:pt x="52" y="163"/>
                    <a:pt x="52" y="163"/>
                    <a:pt x="52" y="163"/>
                  </a:cubicBezTo>
                  <a:cubicBezTo>
                    <a:pt x="52" y="163"/>
                    <a:pt x="52" y="163"/>
                    <a:pt x="52" y="163"/>
                  </a:cubicBezTo>
                  <a:moveTo>
                    <a:pt x="52" y="163"/>
                  </a:moveTo>
                  <a:cubicBezTo>
                    <a:pt x="52" y="163"/>
                    <a:pt x="52" y="163"/>
                    <a:pt x="52" y="163"/>
                  </a:cubicBezTo>
                  <a:cubicBezTo>
                    <a:pt x="52" y="163"/>
                    <a:pt x="52" y="163"/>
                    <a:pt x="52" y="163"/>
                  </a:cubicBezTo>
                  <a:moveTo>
                    <a:pt x="52" y="163"/>
                  </a:moveTo>
                  <a:cubicBezTo>
                    <a:pt x="52" y="163"/>
                    <a:pt x="52" y="163"/>
                    <a:pt x="52" y="163"/>
                  </a:cubicBezTo>
                  <a:cubicBezTo>
                    <a:pt x="52" y="163"/>
                    <a:pt x="52" y="163"/>
                    <a:pt x="52" y="163"/>
                  </a:cubicBezTo>
                  <a:moveTo>
                    <a:pt x="52" y="163"/>
                  </a:moveTo>
                  <a:cubicBezTo>
                    <a:pt x="52" y="163"/>
                    <a:pt x="52" y="162"/>
                    <a:pt x="52" y="162"/>
                  </a:cubicBezTo>
                  <a:cubicBezTo>
                    <a:pt x="52" y="162"/>
                    <a:pt x="52" y="163"/>
                    <a:pt x="52" y="163"/>
                  </a:cubicBezTo>
                  <a:moveTo>
                    <a:pt x="52" y="162"/>
                  </a:moveTo>
                  <a:cubicBezTo>
                    <a:pt x="52" y="162"/>
                    <a:pt x="52" y="162"/>
                    <a:pt x="52" y="162"/>
                  </a:cubicBezTo>
                  <a:cubicBezTo>
                    <a:pt x="52" y="162"/>
                    <a:pt x="52" y="162"/>
                    <a:pt x="52" y="162"/>
                  </a:cubicBezTo>
                  <a:moveTo>
                    <a:pt x="52" y="162"/>
                  </a:moveTo>
                  <a:cubicBezTo>
                    <a:pt x="52" y="162"/>
                    <a:pt x="52" y="162"/>
                    <a:pt x="52" y="162"/>
                  </a:cubicBezTo>
                  <a:cubicBezTo>
                    <a:pt x="52" y="162"/>
                    <a:pt x="52" y="162"/>
                    <a:pt x="52" y="162"/>
                  </a:cubicBezTo>
                  <a:moveTo>
                    <a:pt x="52" y="162"/>
                  </a:moveTo>
                  <a:cubicBezTo>
                    <a:pt x="52" y="162"/>
                    <a:pt x="52" y="162"/>
                    <a:pt x="52" y="162"/>
                  </a:cubicBezTo>
                  <a:cubicBezTo>
                    <a:pt x="52" y="162"/>
                    <a:pt x="52" y="162"/>
                    <a:pt x="52" y="162"/>
                  </a:cubicBezTo>
                  <a:moveTo>
                    <a:pt x="51" y="162"/>
                  </a:moveTo>
                  <a:cubicBezTo>
                    <a:pt x="51" y="162"/>
                    <a:pt x="51" y="162"/>
                    <a:pt x="51" y="162"/>
                  </a:cubicBezTo>
                  <a:cubicBezTo>
                    <a:pt x="51" y="162"/>
                    <a:pt x="51" y="162"/>
                    <a:pt x="51" y="162"/>
                  </a:cubicBezTo>
                  <a:moveTo>
                    <a:pt x="51" y="162"/>
                  </a:moveTo>
                  <a:cubicBezTo>
                    <a:pt x="51" y="162"/>
                    <a:pt x="51" y="162"/>
                    <a:pt x="51" y="162"/>
                  </a:cubicBezTo>
                  <a:cubicBezTo>
                    <a:pt x="51" y="162"/>
                    <a:pt x="51" y="162"/>
                    <a:pt x="51" y="162"/>
                  </a:cubicBezTo>
                  <a:moveTo>
                    <a:pt x="51" y="161"/>
                  </a:moveTo>
                  <a:cubicBezTo>
                    <a:pt x="51" y="161"/>
                    <a:pt x="51" y="161"/>
                    <a:pt x="51" y="161"/>
                  </a:cubicBezTo>
                  <a:cubicBezTo>
                    <a:pt x="51" y="161"/>
                    <a:pt x="51" y="161"/>
                    <a:pt x="51" y="161"/>
                  </a:cubicBezTo>
                  <a:moveTo>
                    <a:pt x="16" y="127"/>
                  </a:moveTo>
                  <a:cubicBezTo>
                    <a:pt x="11" y="127"/>
                    <a:pt x="6" y="127"/>
                    <a:pt x="0" y="126"/>
                  </a:cubicBezTo>
                  <a:cubicBezTo>
                    <a:pt x="4" y="73"/>
                    <a:pt x="32" y="27"/>
                    <a:pt x="74" y="0"/>
                  </a:cubicBezTo>
                  <a:cubicBezTo>
                    <a:pt x="80" y="15"/>
                    <a:pt x="88" y="31"/>
                    <a:pt x="100" y="44"/>
                  </a:cubicBezTo>
                  <a:cubicBezTo>
                    <a:pt x="73" y="62"/>
                    <a:pt x="55" y="91"/>
                    <a:pt x="50" y="123"/>
                  </a:cubicBezTo>
                  <a:cubicBezTo>
                    <a:pt x="42" y="125"/>
                    <a:pt x="30" y="127"/>
                    <a:pt x="16" y="127"/>
                  </a:cubicBezTo>
                </a:path>
              </a:pathLst>
            </a:custGeom>
            <a:solidFill>
              <a:srgbClr val="D8D4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B96D8352-0125-4735-A953-5DAB286B5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4750" y="3457575"/>
              <a:ext cx="260350" cy="403225"/>
            </a:xfrm>
            <a:custGeom>
              <a:avLst/>
              <a:gdLst>
                <a:gd name="T0" fmla="*/ 29 w 69"/>
                <a:gd name="T1" fmla="*/ 107 h 107"/>
                <a:gd name="T2" fmla="*/ 0 w 69"/>
                <a:gd name="T3" fmla="*/ 14 h 107"/>
                <a:gd name="T4" fmla="*/ 0 w 69"/>
                <a:gd name="T5" fmla="*/ 3 h 107"/>
                <a:gd name="T6" fmla="*/ 16 w 69"/>
                <a:gd name="T7" fmla="*/ 4 h 107"/>
                <a:gd name="T8" fmla="*/ 50 w 69"/>
                <a:gd name="T9" fmla="*/ 0 h 107"/>
                <a:gd name="T10" fmla="*/ 51 w 69"/>
                <a:gd name="T11" fmla="*/ 38 h 107"/>
                <a:gd name="T12" fmla="*/ 51 w 69"/>
                <a:gd name="T13" fmla="*/ 38 h 107"/>
                <a:gd name="T14" fmla="*/ 51 w 69"/>
                <a:gd name="T15" fmla="*/ 39 h 107"/>
                <a:gd name="T16" fmla="*/ 51 w 69"/>
                <a:gd name="T17" fmla="*/ 39 h 107"/>
                <a:gd name="T18" fmla="*/ 51 w 69"/>
                <a:gd name="T19" fmla="*/ 39 h 107"/>
                <a:gd name="T20" fmla="*/ 51 w 69"/>
                <a:gd name="T21" fmla="*/ 39 h 107"/>
                <a:gd name="T22" fmla="*/ 52 w 69"/>
                <a:gd name="T23" fmla="*/ 39 h 107"/>
                <a:gd name="T24" fmla="*/ 52 w 69"/>
                <a:gd name="T25" fmla="*/ 39 h 107"/>
                <a:gd name="T26" fmla="*/ 52 w 69"/>
                <a:gd name="T27" fmla="*/ 39 h 107"/>
                <a:gd name="T28" fmla="*/ 52 w 69"/>
                <a:gd name="T29" fmla="*/ 39 h 107"/>
                <a:gd name="T30" fmla="*/ 52 w 69"/>
                <a:gd name="T31" fmla="*/ 39 h 107"/>
                <a:gd name="T32" fmla="*/ 52 w 69"/>
                <a:gd name="T33" fmla="*/ 39 h 107"/>
                <a:gd name="T34" fmla="*/ 52 w 69"/>
                <a:gd name="T35" fmla="*/ 39 h 107"/>
                <a:gd name="T36" fmla="*/ 52 w 69"/>
                <a:gd name="T37" fmla="*/ 40 h 107"/>
                <a:gd name="T38" fmla="*/ 52 w 69"/>
                <a:gd name="T39" fmla="*/ 40 h 107"/>
                <a:gd name="T40" fmla="*/ 52 w 69"/>
                <a:gd name="T41" fmla="*/ 40 h 107"/>
                <a:gd name="T42" fmla="*/ 52 w 69"/>
                <a:gd name="T43" fmla="*/ 40 h 107"/>
                <a:gd name="T44" fmla="*/ 52 w 69"/>
                <a:gd name="T45" fmla="*/ 40 h 107"/>
                <a:gd name="T46" fmla="*/ 52 w 69"/>
                <a:gd name="T47" fmla="*/ 40 h 107"/>
                <a:gd name="T48" fmla="*/ 52 w 69"/>
                <a:gd name="T49" fmla="*/ 40 h 107"/>
                <a:gd name="T50" fmla="*/ 52 w 69"/>
                <a:gd name="T51" fmla="*/ 40 h 107"/>
                <a:gd name="T52" fmla="*/ 52 w 69"/>
                <a:gd name="T53" fmla="*/ 40 h 107"/>
                <a:gd name="T54" fmla="*/ 52 w 69"/>
                <a:gd name="T55" fmla="*/ 40 h 107"/>
                <a:gd name="T56" fmla="*/ 52 w 69"/>
                <a:gd name="T57" fmla="*/ 40 h 107"/>
                <a:gd name="T58" fmla="*/ 52 w 69"/>
                <a:gd name="T59" fmla="*/ 41 h 107"/>
                <a:gd name="T60" fmla="*/ 52 w 69"/>
                <a:gd name="T61" fmla="*/ 41 h 107"/>
                <a:gd name="T62" fmla="*/ 52 w 69"/>
                <a:gd name="T63" fmla="*/ 41 h 107"/>
                <a:gd name="T64" fmla="*/ 52 w 69"/>
                <a:gd name="T65" fmla="*/ 41 h 107"/>
                <a:gd name="T66" fmla="*/ 52 w 69"/>
                <a:gd name="T67" fmla="*/ 41 h 107"/>
                <a:gd name="T68" fmla="*/ 52 w 69"/>
                <a:gd name="T69" fmla="*/ 41 h 107"/>
                <a:gd name="T70" fmla="*/ 52 w 69"/>
                <a:gd name="T71" fmla="*/ 41 h 107"/>
                <a:gd name="T72" fmla="*/ 52 w 69"/>
                <a:gd name="T73" fmla="*/ 41 h 107"/>
                <a:gd name="T74" fmla="*/ 52 w 69"/>
                <a:gd name="T75" fmla="*/ 41 h 107"/>
                <a:gd name="T76" fmla="*/ 52 w 69"/>
                <a:gd name="T77" fmla="*/ 41 h 107"/>
                <a:gd name="T78" fmla="*/ 52 w 69"/>
                <a:gd name="T79" fmla="*/ 41 h 107"/>
                <a:gd name="T80" fmla="*/ 52 w 69"/>
                <a:gd name="T81" fmla="*/ 41 h 107"/>
                <a:gd name="T82" fmla="*/ 52 w 69"/>
                <a:gd name="T83" fmla="*/ 41 h 107"/>
                <a:gd name="T84" fmla="*/ 52 w 69"/>
                <a:gd name="T85" fmla="*/ 41 h 107"/>
                <a:gd name="T86" fmla="*/ 52 w 69"/>
                <a:gd name="T87" fmla="*/ 41 h 107"/>
                <a:gd name="T88" fmla="*/ 52 w 69"/>
                <a:gd name="T89" fmla="*/ 41 h 107"/>
                <a:gd name="T90" fmla="*/ 52 w 69"/>
                <a:gd name="T91" fmla="*/ 41 h 107"/>
                <a:gd name="T92" fmla="*/ 52 w 69"/>
                <a:gd name="T93" fmla="*/ 41 h 107"/>
                <a:gd name="T94" fmla="*/ 52 w 69"/>
                <a:gd name="T95" fmla="*/ 41 h 107"/>
                <a:gd name="T96" fmla="*/ 52 w 69"/>
                <a:gd name="T97" fmla="*/ 41 h 107"/>
                <a:gd name="T98" fmla="*/ 52 w 69"/>
                <a:gd name="T99" fmla="*/ 41 h 107"/>
                <a:gd name="T100" fmla="*/ 52 w 69"/>
                <a:gd name="T101" fmla="*/ 41 h 107"/>
                <a:gd name="T102" fmla="*/ 69 w 69"/>
                <a:gd name="T103" fmla="*/ 81 h 107"/>
                <a:gd name="T104" fmla="*/ 29 w 69"/>
                <a:gd name="T10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9" h="107">
                  <a:moveTo>
                    <a:pt x="29" y="107"/>
                  </a:moveTo>
                  <a:cubicBezTo>
                    <a:pt x="11" y="81"/>
                    <a:pt x="0" y="49"/>
                    <a:pt x="0" y="14"/>
                  </a:cubicBezTo>
                  <a:cubicBezTo>
                    <a:pt x="0" y="10"/>
                    <a:pt x="0" y="7"/>
                    <a:pt x="0" y="3"/>
                  </a:cubicBezTo>
                  <a:cubicBezTo>
                    <a:pt x="6" y="4"/>
                    <a:pt x="11" y="4"/>
                    <a:pt x="16" y="4"/>
                  </a:cubicBezTo>
                  <a:cubicBezTo>
                    <a:pt x="30" y="4"/>
                    <a:pt x="42" y="2"/>
                    <a:pt x="50" y="0"/>
                  </a:cubicBezTo>
                  <a:cubicBezTo>
                    <a:pt x="49" y="12"/>
                    <a:pt x="49" y="25"/>
                    <a:pt x="51" y="38"/>
                  </a:cubicBezTo>
                  <a:cubicBezTo>
                    <a:pt x="51" y="38"/>
                    <a:pt x="51" y="38"/>
                    <a:pt x="51" y="38"/>
                  </a:cubicBezTo>
                  <a:cubicBezTo>
                    <a:pt x="51" y="38"/>
                    <a:pt x="51" y="38"/>
                    <a:pt x="51" y="39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39"/>
                    <a:pt x="52" y="39"/>
                    <a:pt x="52" y="39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52" y="39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5" y="56"/>
                    <a:pt x="61" y="70"/>
                    <a:pt x="69" y="81"/>
                  </a:cubicBezTo>
                  <a:cubicBezTo>
                    <a:pt x="57" y="92"/>
                    <a:pt x="43" y="101"/>
                    <a:pt x="29" y="107"/>
                  </a:cubicBezTo>
                </a:path>
              </a:pathLst>
            </a:custGeom>
            <a:solidFill>
              <a:srgbClr val="2D61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51C1F29-2A63-4327-A025-332D0D3A11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85450" y="3887788"/>
              <a:ext cx="395288" cy="241300"/>
            </a:xfrm>
            <a:custGeom>
              <a:avLst/>
              <a:gdLst>
                <a:gd name="T0" fmla="*/ 26 w 105"/>
                <a:gd name="T1" fmla="*/ 64 h 64"/>
                <a:gd name="T2" fmla="*/ 0 w 105"/>
                <a:gd name="T3" fmla="*/ 62 h 64"/>
                <a:gd name="T4" fmla="*/ 7 w 105"/>
                <a:gd name="T5" fmla="*/ 17 h 64"/>
                <a:gd name="T6" fmla="*/ 27 w 105"/>
                <a:gd name="T7" fmla="*/ 18 h 64"/>
                <a:gd name="T8" fmla="*/ 29 w 105"/>
                <a:gd name="T9" fmla="*/ 18 h 64"/>
                <a:gd name="T10" fmla="*/ 43 w 105"/>
                <a:gd name="T11" fmla="*/ 63 h 64"/>
                <a:gd name="T12" fmla="*/ 26 w 105"/>
                <a:gd name="T13" fmla="*/ 64 h 64"/>
                <a:gd name="T14" fmla="*/ 87 w 105"/>
                <a:gd name="T15" fmla="*/ 52 h 64"/>
                <a:gd name="T16" fmla="*/ 88 w 105"/>
                <a:gd name="T17" fmla="*/ 32 h 64"/>
                <a:gd name="T18" fmla="*/ 85 w 105"/>
                <a:gd name="T19" fmla="*/ 3 h 64"/>
                <a:gd name="T20" fmla="*/ 90 w 105"/>
                <a:gd name="T21" fmla="*/ 0 h 64"/>
                <a:gd name="T22" fmla="*/ 90 w 105"/>
                <a:gd name="T23" fmla="*/ 0 h 64"/>
                <a:gd name="T24" fmla="*/ 105 w 105"/>
                <a:gd name="T25" fmla="*/ 43 h 64"/>
                <a:gd name="T26" fmla="*/ 87 w 105"/>
                <a:gd name="T27" fmla="*/ 5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5" h="64">
                  <a:moveTo>
                    <a:pt x="26" y="64"/>
                  </a:moveTo>
                  <a:cubicBezTo>
                    <a:pt x="17" y="64"/>
                    <a:pt x="8" y="63"/>
                    <a:pt x="0" y="62"/>
                  </a:cubicBezTo>
                  <a:cubicBezTo>
                    <a:pt x="0" y="47"/>
                    <a:pt x="2" y="31"/>
                    <a:pt x="7" y="17"/>
                  </a:cubicBezTo>
                  <a:cubicBezTo>
                    <a:pt x="13" y="18"/>
                    <a:pt x="20" y="18"/>
                    <a:pt x="27" y="18"/>
                  </a:cubicBezTo>
                  <a:cubicBezTo>
                    <a:pt x="28" y="18"/>
                    <a:pt x="29" y="18"/>
                    <a:pt x="29" y="18"/>
                  </a:cubicBezTo>
                  <a:cubicBezTo>
                    <a:pt x="32" y="30"/>
                    <a:pt x="37" y="49"/>
                    <a:pt x="43" y="63"/>
                  </a:cubicBezTo>
                  <a:cubicBezTo>
                    <a:pt x="37" y="63"/>
                    <a:pt x="32" y="64"/>
                    <a:pt x="26" y="64"/>
                  </a:cubicBezTo>
                  <a:moveTo>
                    <a:pt x="87" y="52"/>
                  </a:moveTo>
                  <a:cubicBezTo>
                    <a:pt x="87" y="46"/>
                    <a:pt x="88" y="39"/>
                    <a:pt x="88" y="32"/>
                  </a:cubicBezTo>
                  <a:cubicBezTo>
                    <a:pt x="88" y="22"/>
                    <a:pt x="87" y="12"/>
                    <a:pt x="85" y="3"/>
                  </a:cubicBezTo>
                  <a:cubicBezTo>
                    <a:pt x="87" y="2"/>
                    <a:pt x="88" y="1"/>
                    <a:pt x="90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2" y="11"/>
                    <a:pt x="96" y="27"/>
                    <a:pt x="105" y="43"/>
                  </a:cubicBezTo>
                  <a:cubicBezTo>
                    <a:pt x="99" y="47"/>
                    <a:pt x="93" y="49"/>
                    <a:pt x="87" y="52"/>
                  </a:cubicBezTo>
                </a:path>
              </a:pathLst>
            </a:custGeom>
            <a:solidFill>
              <a:srgbClr val="2D61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BB63E8AC-A801-419A-A0F6-524090FED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44150" y="2955925"/>
              <a:ext cx="153988" cy="203200"/>
            </a:xfrm>
            <a:custGeom>
              <a:avLst/>
              <a:gdLst>
                <a:gd name="T0" fmla="*/ 26 w 41"/>
                <a:gd name="T1" fmla="*/ 54 h 54"/>
                <a:gd name="T2" fmla="*/ 0 w 41"/>
                <a:gd name="T3" fmla="*/ 10 h 54"/>
                <a:gd name="T4" fmla="*/ 18 w 41"/>
                <a:gd name="T5" fmla="*/ 0 h 54"/>
                <a:gd name="T6" fmla="*/ 41 w 41"/>
                <a:gd name="T7" fmla="*/ 18 h 54"/>
                <a:gd name="T8" fmla="*/ 40 w 41"/>
                <a:gd name="T9" fmla="*/ 45 h 54"/>
                <a:gd name="T10" fmla="*/ 26 w 41"/>
                <a:gd name="T1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54">
                  <a:moveTo>
                    <a:pt x="26" y="54"/>
                  </a:moveTo>
                  <a:cubicBezTo>
                    <a:pt x="14" y="41"/>
                    <a:pt x="6" y="25"/>
                    <a:pt x="0" y="10"/>
                  </a:cubicBezTo>
                  <a:cubicBezTo>
                    <a:pt x="6" y="6"/>
                    <a:pt x="12" y="3"/>
                    <a:pt x="18" y="0"/>
                  </a:cubicBezTo>
                  <a:cubicBezTo>
                    <a:pt x="25" y="6"/>
                    <a:pt x="33" y="12"/>
                    <a:pt x="41" y="18"/>
                  </a:cubicBezTo>
                  <a:cubicBezTo>
                    <a:pt x="41" y="18"/>
                    <a:pt x="40" y="31"/>
                    <a:pt x="40" y="45"/>
                  </a:cubicBezTo>
                  <a:cubicBezTo>
                    <a:pt x="35" y="48"/>
                    <a:pt x="30" y="51"/>
                    <a:pt x="26" y="54"/>
                  </a:cubicBezTo>
                </a:path>
              </a:pathLst>
            </a:custGeom>
            <a:solidFill>
              <a:srgbClr val="2D61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2C0066A9-D308-4106-ABCB-4742ED09F5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61550" y="2800350"/>
              <a:ext cx="757238" cy="1566863"/>
            </a:xfrm>
            <a:custGeom>
              <a:avLst/>
              <a:gdLst>
                <a:gd name="T0" fmla="*/ 201 w 201"/>
                <a:gd name="T1" fmla="*/ 415 h 415"/>
                <a:gd name="T2" fmla="*/ 141 w 201"/>
                <a:gd name="T3" fmla="*/ 402 h 415"/>
                <a:gd name="T4" fmla="*/ 141 w 201"/>
                <a:gd name="T5" fmla="*/ 393 h 415"/>
                <a:gd name="T6" fmla="*/ 141 w 201"/>
                <a:gd name="T7" fmla="*/ 381 h 415"/>
                <a:gd name="T8" fmla="*/ 196 w 201"/>
                <a:gd name="T9" fmla="*/ 395 h 415"/>
                <a:gd name="T10" fmla="*/ 201 w 201"/>
                <a:gd name="T11" fmla="*/ 415 h 415"/>
                <a:gd name="T12" fmla="*/ 104 w 201"/>
                <a:gd name="T13" fmla="*/ 384 h 415"/>
                <a:gd name="T14" fmla="*/ 23 w 201"/>
                <a:gd name="T15" fmla="*/ 298 h 415"/>
                <a:gd name="T16" fmla="*/ 43 w 201"/>
                <a:gd name="T17" fmla="*/ 294 h 415"/>
                <a:gd name="T18" fmla="*/ 103 w 201"/>
                <a:gd name="T19" fmla="*/ 360 h 415"/>
                <a:gd name="T20" fmla="*/ 104 w 201"/>
                <a:gd name="T21" fmla="*/ 384 h 415"/>
                <a:gd name="T22" fmla="*/ 18 w 201"/>
                <a:gd name="T23" fmla="*/ 168 h 415"/>
                <a:gd name="T24" fmla="*/ 0 w 201"/>
                <a:gd name="T25" fmla="*/ 158 h 415"/>
                <a:gd name="T26" fmla="*/ 114 w 201"/>
                <a:gd name="T27" fmla="*/ 0 h 415"/>
                <a:gd name="T28" fmla="*/ 115 w 201"/>
                <a:gd name="T29" fmla="*/ 3 h 415"/>
                <a:gd name="T30" fmla="*/ 118 w 201"/>
                <a:gd name="T31" fmla="*/ 19 h 415"/>
                <a:gd name="T32" fmla="*/ 18 w 201"/>
                <a:gd name="T33" fmla="*/ 168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415">
                  <a:moveTo>
                    <a:pt x="201" y="415"/>
                  </a:moveTo>
                  <a:cubicBezTo>
                    <a:pt x="180" y="413"/>
                    <a:pt x="160" y="409"/>
                    <a:pt x="141" y="402"/>
                  </a:cubicBezTo>
                  <a:cubicBezTo>
                    <a:pt x="141" y="399"/>
                    <a:pt x="141" y="396"/>
                    <a:pt x="141" y="393"/>
                  </a:cubicBezTo>
                  <a:cubicBezTo>
                    <a:pt x="141" y="389"/>
                    <a:pt x="141" y="385"/>
                    <a:pt x="141" y="381"/>
                  </a:cubicBezTo>
                  <a:cubicBezTo>
                    <a:pt x="158" y="388"/>
                    <a:pt x="177" y="393"/>
                    <a:pt x="196" y="395"/>
                  </a:cubicBezTo>
                  <a:cubicBezTo>
                    <a:pt x="198" y="402"/>
                    <a:pt x="200" y="409"/>
                    <a:pt x="201" y="415"/>
                  </a:cubicBezTo>
                  <a:moveTo>
                    <a:pt x="104" y="384"/>
                  </a:moveTo>
                  <a:cubicBezTo>
                    <a:pt x="70" y="363"/>
                    <a:pt x="42" y="333"/>
                    <a:pt x="23" y="298"/>
                  </a:cubicBezTo>
                  <a:cubicBezTo>
                    <a:pt x="29" y="297"/>
                    <a:pt x="36" y="296"/>
                    <a:pt x="43" y="294"/>
                  </a:cubicBezTo>
                  <a:cubicBezTo>
                    <a:pt x="58" y="320"/>
                    <a:pt x="78" y="343"/>
                    <a:pt x="103" y="360"/>
                  </a:cubicBezTo>
                  <a:cubicBezTo>
                    <a:pt x="103" y="367"/>
                    <a:pt x="103" y="375"/>
                    <a:pt x="104" y="384"/>
                  </a:cubicBezTo>
                  <a:moveTo>
                    <a:pt x="18" y="168"/>
                  </a:moveTo>
                  <a:cubicBezTo>
                    <a:pt x="12" y="165"/>
                    <a:pt x="6" y="162"/>
                    <a:pt x="0" y="158"/>
                  </a:cubicBezTo>
                  <a:cubicBezTo>
                    <a:pt x="12" y="91"/>
                    <a:pt x="53" y="32"/>
                    <a:pt x="114" y="0"/>
                  </a:cubicBezTo>
                  <a:cubicBezTo>
                    <a:pt x="114" y="1"/>
                    <a:pt x="115" y="2"/>
                    <a:pt x="115" y="3"/>
                  </a:cubicBezTo>
                  <a:cubicBezTo>
                    <a:pt x="116" y="8"/>
                    <a:pt x="117" y="14"/>
                    <a:pt x="118" y="19"/>
                  </a:cubicBezTo>
                  <a:cubicBezTo>
                    <a:pt x="64" y="50"/>
                    <a:pt x="26" y="105"/>
                    <a:pt x="18" y="168"/>
                  </a:cubicBezTo>
                </a:path>
              </a:pathLst>
            </a:custGeom>
            <a:solidFill>
              <a:srgbClr val="F7F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E8123596-0316-45DD-883E-5D39E4B34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850438" y="3397250"/>
              <a:ext cx="173038" cy="528638"/>
            </a:xfrm>
            <a:custGeom>
              <a:avLst/>
              <a:gdLst>
                <a:gd name="T0" fmla="*/ 26 w 46"/>
                <a:gd name="T1" fmla="*/ 140 h 140"/>
                <a:gd name="T2" fmla="*/ 0 w 46"/>
                <a:gd name="T3" fmla="*/ 37 h 140"/>
                <a:gd name="T4" fmla="*/ 3 w 46"/>
                <a:gd name="T5" fmla="*/ 0 h 140"/>
                <a:gd name="T6" fmla="*/ 21 w 46"/>
                <a:gd name="T7" fmla="*/ 10 h 140"/>
                <a:gd name="T8" fmla="*/ 19 w 46"/>
                <a:gd name="T9" fmla="*/ 37 h 140"/>
                <a:gd name="T10" fmla="*/ 46 w 46"/>
                <a:gd name="T11" fmla="*/ 136 h 140"/>
                <a:gd name="T12" fmla="*/ 26 w 46"/>
                <a:gd name="T13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40">
                  <a:moveTo>
                    <a:pt x="26" y="140"/>
                  </a:moveTo>
                  <a:cubicBezTo>
                    <a:pt x="9" y="109"/>
                    <a:pt x="0" y="74"/>
                    <a:pt x="0" y="37"/>
                  </a:cubicBezTo>
                  <a:cubicBezTo>
                    <a:pt x="0" y="24"/>
                    <a:pt x="1" y="12"/>
                    <a:pt x="3" y="0"/>
                  </a:cubicBezTo>
                  <a:cubicBezTo>
                    <a:pt x="9" y="4"/>
                    <a:pt x="15" y="7"/>
                    <a:pt x="21" y="10"/>
                  </a:cubicBezTo>
                  <a:cubicBezTo>
                    <a:pt x="20" y="19"/>
                    <a:pt x="19" y="28"/>
                    <a:pt x="19" y="37"/>
                  </a:cubicBezTo>
                  <a:cubicBezTo>
                    <a:pt x="19" y="73"/>
                    <a:pt x="29" y="107"/>
                    <a:pt x="46" y="136"/>
                  </a:cubicBezTo>
                  <a:cubicBezTo>
                    <a:pt x="39" y="138"/>
                    <a:pt x="32" y="139"/>
                    <a:pt x="26" y="140"/>
                  </a:cubicBezTo>
                </a:path>
              </a:pathLst>
            </a:custGeom>
            <a:solidFill>
              <a:srgbClr val="6599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398A4ABD-8C28-4881-B8BE-190817F9DE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833100" y="2725738"/>
              <a:ext cx="679450" cy="1501775"/>
            </a:xfrm>
            <a:custGeom>
              <a:avLst/>
              <a:gdLst>
                <a:gd name="T0" fmla="*/ 83 w 180"/>
                <a:gd name="T1" fmla="*/ 398 h 398"/>
                <a:gd name="T2" fmla="*/ 66 w 180"/>
                <a:gd name="T3" fmla="*/ 386 h 398"/>
                <a:gd name="T4" fmla="*/ 71 w 180"/>
                <a:gd name="T5" fmla="*/ 383 h 398"/>
                <a:gd name="T6" fmla="*/ 76 w 180"/>
                <a:gd name="T7" fmla="*/ 391 h 398"/>
                <a:gd name="T8" fmla="*/ 71 w 180"/>
                <a:gd name="T9" fmla="*/ 383 h 398"/>
                <a:gd name="T10" fmla="*/ 160 w 180"/>
                <a:gd name="T11" fmla="*/ 236 h 398"/>
                <a:gd name="T12" fmla="*/ 180 w 180"/>
                <a:gd name="T13" fmla="*/ 232 h 398"/>
                <a:gd name="T14" fmla="*/ 83 w 180"/>
                <a:gd name="T15" fmla="*/ 398 h 398"/>
                <a:gd name="T16" fmla="*/ 134 w 180"/>
                <a:gd name="T17" fmla="*/ 113 h 398"/>
                <a:gd name="T18" fmla="*/ 132 w 180"/>
                <a:gd name="T19" fmla="*/ 110 h 398"/>
                <a:gd name="T20" fmla="*/ 122 w 180"/>
                <a:gd name="T21" fmla="*/ 88 h 398"/>
                <a:gd name="T22" fmla="*/ 110 w 180"/>
                <a:gd name="T23" fmla="*/ 81 h 398"/>
                <a:gd name="T24" fmla="*/ 1 w 180"/>
                <a:gd name="T25" fmla="*/ 17 h 398"/>
                <a:gd name="T26" fmla="*/ 0 w 180"/>
                <a:gd name="T27" fmla="*/ 10 h 398"/>
                <a:gd name="T28" fmla="*/ 2 w 180"/>
                <a:gd name="T29" fmla="*/ 9 h 398"/>
                <a:gd name="T30" fmla="*/ 12 w 180"/>
                <a:gd name="T31" fmla="*/ 0 h 398"/>
                <a:gd name="T32" fmla="*/ 147 w 180"/>
                <a:gd name="T33" fmla="*/ 98 h 398"/>
                <a:gd name="T34" fmla="*/ 134 w 180"/>
                <a:gd name="T35" fmla="*/ 113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0" h="398">
                  <a:moveTo>
                    <a:pt x="83" y="398"/>
                  </a:moveTo>
                  <a:cubicBezTo>
                    <a:pt x="77" y="394"/>
                    <a:pt x="71" y="390"/>
                    <a:pt x="66" y="386"/>
                  </a:cubicBezTo>
                  <a:cubicBezTo>
                    <a:pt x="68" y="385"/>
                    <a:pt x="69" y="384"/>
                    <a:pt x="71" y="383"/>
                  </a:cubicBezTo>
                  <a:cubicBezTo>
                    <a:pt x="76" y="391"/>
                    <a:pt x="76" y="391"/>
                    <a:pt x="76" y="391"/>
                  </a:cubicBezTo>
                  <a:cubicBezTo>
                    <a:pt x="71" y="383"/>
                    <a:pt x="71" y="383"/>
                    <a:pt x="71" y="383"/>
                  </a:cubicBezTo>
                  <a:cubicBezTo>
                    <a:pt x="121" y="349"/>
                    <a:pt x="154" y="296"/>
                    <a:pt x="160" y="236"/>
                  </a:cubicBezTo>
                  <a:cubicBezTo>
                    <a:pt x="167" y="235"/>
                    <a:pt x="174" y="234"/>
                    <a:pt x="180" y="232"/>
                  </a:cubicBezTo>
                  <a:cubicBezTo>
                    <a:pt x="175" y="299"/>
                    <a:pt x="139" y="360"/>
                    <a:pt x="83" y="398"/>
                  </a:cubicBezTo>
                  <a:moveTo>
                    <a:pt x="134" y="113"/>
                  </a:moveTo>
                  <a:cubicBezTo>
                    <a:pt x="133" y="112"/>
                    <a:pt x="133" y="111"/>
                    <a:pt x="132" y="110"/>
                  </a:cubicBezTo>
                  <a:cubicBezTo>
                    <a:pt x="129" y="102"/>
                    <a:pt x="126" y="94"/>
                    <a:pt x="122" y="88"/>
                  </a:cubicBezTo>
                  <a:cubicBezTo>
                    <a:pt x="122" y="88"/>
                    <a:pt x="118" y="85"/>
                    <a:pt x="110" y="81"/>
                  </a:cubicBezTo>
                  <a:cubicBezTo>
                    <a:pt x="82" y="49"/>
                    <a:pt x="44" y="26"/>
                    <a:pt x="1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9"/>
                    <a:pt x="2" y="9"/>
                  </a:cubicBezTo>
                  <a:cubicBezTo>
                    <a:pt x="5" y="7"/>
                    <a:pt x="9" y="4"/>
                    <a:pt x="12" y="0"/>
                  </a:cubicBezTo>
                  <a:cubicBezTo>
                    <a:pt x="68" y="14"/>
                    <a:pt x="117" y="50"/>
                    <a:pt x="147" y="98"/>
                  </a:cubicBezTo>
                  <a:cubicBezTo>
                    <a:pt x="143" y="104"/>
                    <a:pt x="138" y="109"/>
                    <a:pt x="134" y="113"/>
                  </a:cubicBezTo>
                </a:path>
              </a:pathLst>
            </a:custGeom>
            <a:solidFill>
              <a:srgbClr val="F7F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C818FF97-7667-4812-9B6A-3FE110C53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39513" y="3095625"/>
              <a:ext cx="173038" cy="520700"/>
            </a:xfrm>
            <a:custGeom>
              <a:avLst/>
              <a:gdLst>
                <a:gd name="T0" fmla="*/ 26 w 46"/>
                <a:gd name="T1" fmla="*/ 138 h 138"/>
                <a:gd name="T2" fmla="*/ 27 w 46"/>
                <a:gd name="T3" fmla="*/ 117 h 138"/>
                <a:gd name="T4" fmla="*/ 0 w 46"/>
                <a:gd name="T5" fmla="*/ 15 h 138"/>
                <a:gd name="T6" fmla="*/ 13 w 46"/>
                <a:gd name="T7" fmla="*/ 0 h 138"/>
                <a:gd name="T8" fmla="*/ 46 w 46"/>
                <a:gd name="T9" fmla="*/ 117 h 138"/>
                <a:gd name="T10" fmla="*/ 46 w 46"/>
                <a:gd name="T11" fmla="*/ 134 h 138"/>
                <a:gd name="T12" fmla="*/ 26 w 46"/>
                <a:gd name="T13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38">
                  <a:moveTo>
                    <a:pt x="26" y="138"/>
                  </a:moveTo>
                  <a:cubicBezTo>
                    <a:pt x="27" y="131"/>
                    <a:pt x="27" y="124"/>
                    <a:pt x="27" y="117"/>
                  </a:cubicBezTo>
                  <a:cubicBezTo>
                    <a:pt x="27" y="80"/>
                    <a:pt x="17" y="45"/>
                    <a:pt x="0" y="15"/>
                  </a:cubicBezTo>
                  <a:cubicBezTo>
                    <a:pt x="4" y="11"/>
                    <a:pt x="9" y="6"/>
                    <a:pt x="13" y="0"/>
                  </a:cubicBezTo>
                  <a:cubicBezTo>
                    <a:pt x="34" y="34"/>
                    <a:pt x="46" y="74"/>
                    <a:pt x="46" y="117"/>
                  </a:cubicBezTo>
                  <a:cubicBezTo>
                    <a:pt x="46" y="123"/>
                    <a:pt x="46" y="128"/>
                    <a:pt x="46" y="134"/>
                  </a:cubicBezTo>
                  <a:cubicBezTo>
                    <a:pt x="40" y="136"/>
                    <a:pt x="33" y="137"/>
                    <a:pt x="26" y="138"/>
                  </a:cubicBezTo>
                </a:path>
              </a:pathLst>
            </a:custGeom>
            <a:solidFill>
              <a:srgbClr val="6599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9CE75D97-6EF2-4936-911D-0328EA2348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99738" y="4181475"/>
              <a:ext cx="546100" cy="185738"/>
            </a:xfrm>
            <a:custGeom>
              <a:avLst/>
              <a:gdLst>
                <a:gd name="T0" fmla="*/ 7 w 145"/>
                <a:gd name="T1" fmla="*/ 49 h 49"/>
                <a:gd name="T2" fmla="*/ 5 w 145"/>
                <a:gd name="T3" fmla="*/ 49 h 49"/>
                <a:gd name="T4" fmla="*/ 0 w 145"/>
                <a:gd name="T5" fmla="*/ 29 h 49"/>
                <a:gd name="T6" fmla="*/ 20 w 145"/>
                <a:gd name="T7" fmla="*/ 30 h 49"/>
                <a:gd name="T8" fmla="*/ 7 w 145"/>
                <a:gd name="T9" fmla="*/ 49 h 49"/>
                <a:gd name="T10" fmla="*/ 58 w 145"/>
                <a:gd name="T11" fmla="*/ 46 h 49"/>
                <a:gd name="T12" fmla="*/ 72 w 145"/>
                <a:gd name="T13" fmla="*/ 24 h 49"/>
                <a:gd name="T14" fmla="*/ 128 w 145"/>
                <a:gd name="T15" fmla="*/ 0 h 49"/>
                <a:gd name="T16" fmla="*/ 145 w 145"/>
                <a:gd name="T17" fmla="*/ 12 h 49"/>
                <a:gd name="T18" fmla="*/ 143 w 145"/>
                <a:gd name="T19" fmla="*/ 13 h 49"/>
                <a:gd name="T20" fmla="*/ 143 w 145"/>
                <a:gd name="T21" fmla="*/ 13 h 49"/>
                <a:gd name="T22" fmla="*/ 58 w 145"/>
                <a:gd name="T23" fmla="*/ 4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5" h="49">
                  <a:moveTo>
                    <a:pt x="7" y="49"/>
                  </a:moveTo>
                  <a:cubicBezTo>
                    <a:pt x="7" y="49"/>
                    <a:pt x="6" y="49"/>
                    <a:pt x="5" y="49"/>
                  </a:cubicBezTo>
                  <a:cubicBezTo>
                    <a:pt x="4" y="43"/>
                    <a:pt x="2" y="36"/>
                    <a:pt x="0" y="29"/>
                  </a:cubicBezTo>
                  <a:cubicBezTo>
                    <a:pt x="7" y="30"/>
                    <a:pt x="13" y="30"/>
                    <a:pt x="20" y="30"/>
                  </a:cubicBezTo>
                  <a:cubicBezTo>
                    <a:pt x="16" y="36"/>
                    <a:pt x="11" y="42"/>
                    <a:pt x="7" y="49"/>
                  </a:cubicBezTo>
                  <a:moveTo>
                    <a:pt x="58" y="46"/>
                  </a:moveTo>
                  <a:cubicBezTo>
                    <a:pt x="63" y="39"/>
                    <a:pt x="68" y="32"/>
                    <a:pt x="72" y="24"/>
                  </a:cubicBezTo>
                  <a:cubicBezTo>
                    <a:pt x="92" y="19"/>
                    <a:pt x="111" y="11"/>
                    <a:pt x="128" y="0"/>
                  </a:cubicBezTo>
                  <a:cubicBezTo>
                    <a:pt x="133" y="4"/>
                    <a:pt x="139" y="8"/>
                    <a:pt x="145" y="12"/>
                  </a:cubicBezTo>
                  <a:cubicBezTo>
                    <a:pt x="144" y="12"/>
                    <a:pt x="144" y="13"/>
                    <a:pt x="143" y="13"/>
                  </a:cubicBezTo>
                  <a:cubicBezTo>
                    <a:pt x="143" y="13"/>
                    <a:pt x="143" y="13"/>
                    <a:pt x="143" y="13"/>
                  </a:cubicBezTo>
                  <a:cubicBezTo>
                    <a:pt x="117" y="30"/>
                    <a:pt x="88" y="41"/>
                    <a:pt x="58" y="46"/>
                  </a:cubicBezTo>
                </a:path>
              </a:pathLst>
            </a:custGeom>
            <a:solidFill>
              <a:srgbClr val="6599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2">
              <a:extLst>
                <a:ext uri="{FF2B5EF4-FFF2-40B4-BE49-F238E27FC236}">
                  <a16:creationId xmlns:a16="http://schemas.microsoft.com/office/drawing/2014/main" id="{63CD22A7-EDD0-4796-8A80-8E8BD02391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94938" y="2701925"/>
              <a:ext cx="422275" cy="169863"/>
            </a:xfrm>
            <a:custGeom>
              <a:avLst/>
              <a:gdLst>
                <a:gd name="T0" fmla="*/ 3 w 112"/>
                <a:gd name="T1" fmla="*/ 45 h 45"/>
                <a:gd name="T2" fmla="*/ 0 w 112"/>
                <a:gd name="T3" fmla="*/ 29 h 45"/>
                <a:gd name="T4" fmla="*/ 9 w 112"/>
                <a:gd name="T5" fmla="*/ 42 h 45"/>
                <a:gd name="T6" fmla="*/ 3 w 112"/>
                <a:gd name="T7" fmla="*/ 45 h 45"/>
                <a:gd name="T8" fmla="*/ 41 w 112"/>
                <a:gd name="T9" fmla="*/ 29 h 45"/>
                <a:gd name="T10" fmla="*/ 28 w 112"/>
                <a:gd name="T11" fmla="*/ 13 h 45"/>
                <a:gd name="T12" fmla="*/ 103 w 112"/>
                <a:gd name="T13" fmla="*/ 0 h 45"/>
                <a:gd name="T14" fmla="*/ 103 w 112"/>
                <a:gd name="T15" fmla="*/ 0 h 45"/>
                <a:gd name="T16" fmla="*/ 112 w 112"/>
                <a:gd name="T17" fmla="*/ 14 h 45"/>
                <a:gd name="T18" fmla="*/ 111 w 112"/>
                <a:gd name="T19" fmla="*/ 19 h 45"/>
                <a:gd name="T20" fmla="*/ 103 w 112"/>
                <a:gd name="T21" fmla="*/ 19 h 45"/>
                <a:gd name="T22" fmla="*/ 41 w 112"/>
                <a:gd name="T23" fmla="*/ 2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2" h="45">
                  <a:moveTo>
                    <a:pt x="3" y="45"/>
                  </a:moveTo>
                  <a:cubicBezTo>
                    <a:pt x="2" y="40"/>
                    <a:pt x="1" y="34"/>
                    <a:pt x="0" y="29"/>
                  </a:cubicBezTo>
                  <a:cubicBezTo>
                    <a:pt x="3" y="33"/>
                    <a:pt x="6" y="37"/>
                    <a:pt x="9" y="42"/>
                  </a:cubicBezTo>
                  <a:cubicBezTo>
                    <a:pt x="7" y="43"/>
                    <a:pt x="5" y="44"/>
                    <a:pt x="3" y="45"/>
                  </a:cubicBezTo>
                  <a:moveTo>
                    <a:pt x="41" y="29"/>
                  </a:moveTo>
                  <a:cubicBezTo>
                    <a:pt x="36" y="25"/>
                    <a:pt x="32" y="20"/>
                    <a:pt x="28" y="13"/>
                  </a:cubicBezTo>
                  <a:cubicBezTo>
                    <a:pt x="52" y="4"/>
                    <a:pt x="77" y="0"/>
                    <a:pt x="103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05" y="5"/>
                    <a:pt x="108" y="10"/>
                    <a:pt x="112" y="14"/>
                  </a:cubicBezTo>
                  <a:cubicBezTo>
                    <a:pt x="111" y="16"/>
                    <a:pt x="111" y="18"/>
                    <a:pt x="111" y="19"/>
                  </a:cubicBezTo>
                  <a:cubicBezTo>
                    <a:pt x="108" y="19"/>
                    <a:pt x="105" y="19"/>
                    <a:pt x="103" y="19"/>
                  </a:cubicBezTo>
                  <a:cubicBezTo>
                    <a:pt x="82" y="19"/>
                    <a:pt x="61" y="22"/>
                    <a:pt x="41" y="29"/>
                  </a:cubicBezTo>
                </a:path>
              </a:pathLst>
            </a:custGeom>
            <a:solidFill>
              <a:srgbClr val="6599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3">
              <a:extLst>
                <a:ext uri="{FF2B5EF4-FFF2-40B4-BE49-F238E27FC236}">
                  <a16:creationId xmlns:a16="http://schemas.microsoft.com/office/drawing/2014/main" id="{2220657F-1CD4-4CE2-AFC4-F95803413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48950" y="2430462"/>
              <a:ext cx="279400" cy="350838"/>
            </a:xfrm>
            <a:custGeom>
              <a:avLst/>
              <a:gdLst>
                <a:gd name="T0" fmla="*/ 7 w 74"/>
                <a:gd name="T1" fmla="*/ 41 h 93"/>
                <a:gd name="T2" fmla="*/ 31 w 74"/>
                <a:gd name="T3" fmla="*/ 93 h 93"/>
                <a:gd name="T4" fmla="*/ 74 w 74"/>
                <a:gd name="T5" fmla="*/ 42 h 93"/>
                <a:gd name="T6" fmla="*/ 7 w 74"/>
                <a:gd name="T7" fmla="*/ 41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93">
                  <a:moveTo>
                    <a:pt x="7" y="41"/>
                  </a:moveTo>
                  <a:cubicBezTo>
                    <a:pt x="7" y="41"/>
                    <a:pt x="0" y="86"/>
                    <a:pt x="31" y="93"/>
                  </a:cubicBezTo>
                  <a:cubicBezTo>
                    <a:pt x="31" y="93"/>
                    <a:pt x="70" y="93"/>
                    <a:pt x="74" y="42"/>
                  </a:cubicBezTo>
                  <a:cubicBezTo>
                    <a:pt x="74" y="42"/>
                    <a:pt x="38" y="0"/>
                    <a:pt x="7" y="41"/>
                  </a:cubicBezTo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4">
              <a:extLst>
                <a:ext uri="{FF2B5EF4-FFF2-40B4-BE49-F238E27FC236}">
                  <a16:creationId xmlns:a16="http://schemas.microsoft.com/office/drawing/2014/main" id="{952672E4-25F8-4A32-BD25-11BBAB977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2550" y="2471738"/>
              <a:ext cx="1130300" cy="1136650"/>
            </a:xfrm>
            <a:custGeom>
              <a:avLst/>
              <a:gdLst>
                <a:gd name="T0" fmla="*/ 126 w 300"/>
                <a:gd name="T1" fmla="*/ 69 h 301"/>
                <a:gd name="T2" fmla="*/ 119 w 300"/>
                <a:gd name="T3" fmla="*/ 93 h 301"/>
                <a:gd name="T4" fmla="*/ 85 w 300"/>
                <a:gd name="T5" fmla="*/ 102 h 301"/>
                <a:gd name="T6" fmla="*/ 41 w 300"/>
                <a:gd name="T7" fmla="*/ 72 h 301"/>
                <a:gd name="T8" fmla="*/ 71 w 300"/>
                <a:gd name="T9" fmla="*/ 50 h 301"/>
                <a:gd name="T10" fmla="*/ 117 w 300"/>
                <a:gd name="T11" fmla="*/ 20 h 301"/>
                <a:gd name="T12" fmla="*/ 124 w 300"/>
                <a:gd name="T13" fmla="*/ 0 h 301"/>
                <a:gd name="T14" fmla="*/ 69 w 300"/>
                <a:gd name="T15" fmla="*/ 23 h 301"/>
                <a:gd name="T16" fmla="*/ 0 w 300"/>
                <a:gd name="T17" fmla="*/ 62 h 301"/>
                <a:gd name="T18" fmla="*/ 68 w 300"/>
                <a:gd name="T19" fmla="*/ 146 h 301"/>
                <a:gd name="T20" fmla="*/ 71 w 300"/>
                <a:gd name="T21" fmla="*/ 207 h 301"/>
                <a:gd name="T22" fmla="*/ 68 w 300"/>
                <a:gd name="T23" fmla="*/ 255 h 301"/>
                <a:gd name="T24" fmla="*/ 165 w 300"/>
                <a:gd name="T25" fmla="*/ 265 h 301"/>
                <a:gd name="T26" fmla="*/ 175 w 300"/>
                <a:gd name="T27" fmla="*/ 224 h 301"/>
                <a:gd name="T28" fmla="*/ 188 w 300"/>
                <a:gd name="T29" fmla="*/ 156 h 301"/>
                <a:gd name="T30" fmla="*/ 247 w 300"/>
                <a:gd name="T31" fmla="*/ 171 h 301"/>
                <a:gd name="T32" fmla="*/ 264 w 300"/>
                <a:gd name="T33" fmla="*/ 210 h 301"/>
                <a:gd name="T34" fmla="*/ 279 w 300"/>
                <a:gd name="T35" fmla="*/ 259 h 301"/>
                <a:gd name="T36" fmla="*/ 300 w 300"/>
                <a:gd name="T37" fmla="*/ 258 h 301"/>
                <a:gd name="T38" fmla="*/ 279 w 300"/>
                <a:gd name="T39" fmla="*/ 155 h 301"/>
                <a:gd name="T40" fmla="*/ 185 w 300"/>
                <a:gd name="T41" fmla="*/ 111 h 301"/>
                <a:gd name="T42" fmla="*/ 159 w 300"/>
                <a:gd name="T43" fmla="*/ 93 h 301"/>
                <a:gd name="T44" fmla="*/ 156 w 300"/>
                <a:gd name="T45" fmla="*/ 71 h 301"/>
                <a:gd name="T46" fmla="*/ 126 w 300"/>
                <a:gd name="T47" fmla="*/ 69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0" h="301">
                  <a:moveTo>
                    <a:pt x="126" y="69"/>
                  </a:moveTo>
                  <a:cubicBezTo>
                    <a:pt x="126" y="69"/>
                    <a:pt x="125" y="87"/>
                    <a:pt x="119" y="93"/>
                  </a:cubicBezTo>
                  <a:cubicBezTo>
                    <a:pt x="85" y="102"/>
                    <a:pt x="85" y="102"/>
                    <a:pt x="85" y="102"/>
                  </a:cubicBezTo>
                  <a:cubicBezTo>
                    <a:pt x="85" y="102"/>
                    <a:pt x="55" y="100"/>
                    <a:pt x="41" y="72"/>
                  </a:cubicBezTo>
                  <a:cubicBezTo>
                    <a:pt x="41" y="72"/>
                    <a:pt x="60" y="61"/>
                    <a:pt x="71" y="50"/>
                  </a:cubicBezTo>
                  <a:cubicBezTo>
                    <a:pt x="71" y="50"/>
                    <a:pt x="102" y="24"/>
                    <a:pt x="117" y="2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4" y="0"/>
                    <a:pt x="78" y="21"/>
                    <a:pt x="69" y="23"/>
                  </a:cubicBezTo>
                  <a:cubicBezTo>
                    <a:pt x="59" y="26"/>
                    <a:pt x="13" y="41"/>
                    <a:pt x="0" y="62"/>
                  </a:cubicBezTo>
                  <a:cubicBezTo>
                    <a:pt x="0" y="62"/>
                    <a:pt x="17" y="111"/>
                    <a:pt x="68" y="146"/>
                  </a:cubicBezTo>
                  <a:cubicBezTo>
                    <a:pt x="68" y="146"/>
                    <a:pt x="65" y="187"/>
                    <a:pt x="71" y="207"/>
                  </a:cubicBezTo>
                  <a:cubicBezTo>
                    <a:pt x="76" y="228"/>
                    <a:pt x="69" y="242"/>
                    <a:pt x="68" y="255"/>
                  </a:cubicBezTo>
                  <a:cubicBezTo>
                    <a:pt x="68" y="255"/>
                    <a:pt x="101" y="301"/>
                    <a:pt x="165" y="265"/>
                  </a:cubicBezTo>
                  <a:cubicBezTo>
                    <a:pt x="165" y="265"/>
                    <a:pt x="171" y="234"/>
                    <a:pt x="175" y="224"/>
                  </a:cubicBezTo>
                  <a:cubicBezTo>
                    <a:pt x="180" y="214"/>
                    <a:pt x="189" y="187"/>
                    <a:pt x="188" y="156"/>
                  </a:cubicBezTo>
                  <a:cubicBezTo>
                    <a:pt x="247" y="171"/>
                    <a:pt x="247" y="171"/>
                    <a:pt x="247" y="171"/>
                  </a:cubicBezTo>
                  <a:cubicBezTo>
                    <a:pt x="247" y="171"/>
                    <a:pt x="253" y="193"/>
                    <a:pt x="264" y="210"/>
                  </a:cubicBezTo>
                  <a:cubicBezTo>
                    <a:pt x="275" y="227"/>
                    <a:pt x="279" y="251"/>
                    <a:pt x="279" y="259"/>
                  </a:cubicBezTo>
                  <a:cubicBezTo>
                    <a:pt x="279" y="259"/>
                    <a:pt x="292" y="265"/>
                    <a:pt x="300" y="258"/>
                  </a:cubicBezTo>
                  <a:cubicBezTo>
                    <a:pt x="300" y="258"/>
                    <a:pt x="299" y="187"/>
                    <a:pt x="279" y="155"/>
                  </a:cubicBezTo>
                  <a:cubicBezTo>
                    <a:pt x="279" y="155"/>
                    <a:pt x="213" y="113"/>
                    <a:pt x="185" y="111"/>
                  </a:cubicBezTo>
                  <a:cubicBezTo>
                    <a:pt x="159" y="93"/>
                    <a:pt x="159" y="93"/>
                    <a:pt x="159" y="93"/>
                  </a:cubicBezTo>
                  <a:cubicBezTo>
                    <a:pt x="156" y="71"/>
                    <a:pt x="156" y="71"/>
                    <a:pt x="156" y="71"/>
                  </a:cubicBezTo>
                  <a:cubicBezTo>
                    <a:pt x="126" y="69"/>
                    <a:pt x="126" y="69"/>
                    <a:pt x="126" y="69"/>
                  </a:cubicBezTo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5">
              <a:extLst>
                <a:ext uri="{FF2B5EF4-FFF2-40B4-BE49-F238E27FC236}">
                  <a16:creationId xmlns:a16="http://schemas.microsoft.com/office/drawing/2014/main" id="{B8902210-0541-4638-A018-41C71116EA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5725" y="3775075"/>
              <a:ext cx="287338" cy="995363"/>
            </a:xfrm>
            <a:custGeom>
              <a:avLst/>
              <a:gdLst>
                <a:gd name="T0" fmla="*/ 28 w 76"/>
                <a:gd name="T1" fmla="*/ 0 h 264"/>
                <a:gd name="T2" fmla="*/ 0 w 76"/>
                <a:gd name="T3" fmla="*/ 86 h 264"/>
                <a:gd name="T4" fmla="*/ 16 w 76"/>
                <a:gd name="T5" fmla="*/ 202 h 264"/>
                <a:gd name="T6" fmla="*/ 6 w 76"/>
                <a:gd name="T7" fmla="*/ 246 h 264"/>
                <a:gd name="T8" fmla="*/ 26 w 76"/>
                <a:gd name="T9" fmla="*/ 264 h 264"/>
                <a:gd name="T10" fmla="*/ 32 w 76"/>
                <a:gd name="T11" fmla="*/ 199 h 264"/>
                <a:gd name="T12" fmla="*/ 32 w 76"/>
                <a:gd name="T13" fmla="*/ 85 h 264"/>
                <a:gd name="T14" fmla="*/ 76 w 76"/>
                <a:gd name="T15" fmla="*/ 26 h 264"/>
                <a:gd name="T16" fmla="*/ 28 w 76"/>
                <a:gd name="T1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264">
                  <a:moveTo>
                    <a:pt x="28" y="0"/>
                  </a:moveTo>
                  <a:cubicBezTo>
                    <a:pt x="28" y="0"/>
                    <a:pt x="2" y="55"/>
                    <a:pt x="0" y="86"/>
                  </a:cubicBezTo>
                  <a:cubicBezTo>
                    <a:pt x="0" y="86"/>
                    <a:pt x="0" y="172"/>
                    <a:pt x="16" y="202"/>
                  </a:cubicBezTo>
                  <a:cubicBezTo>
                    <a:pt x="16" y="202"/>
                    <a:pt x="6" y="236"/>
                    <a:pt x="6" y="246"/>
                  </a:cubicBezTo>
                  <a:cubicBezTo>
                    <a:pt x="6" y="246"/>
                    <a:pt x="8" y="258"/>
                    <a:pt x="26" y="264"/>
                  </a:cubicBezTo>
                  <a:cubicBezTo>
                    <a:pt x="26" y="264"/>
                    <a:pt x="41" y="226"/>
                    <a:pt x="32" y="199"/>
                  </a:cubicBezTo>
                  <a:cubicBezTo>
                    <a:pt x="32" y="199"/>
                    <a:pt x="48" y="128"/>
                    <a:pt x="32" y="85"/>
                  </a:cubicBezTo>
                  <a:cubicBezTo>
                    <a:pt x="32" y="85"/>
                    <a:pt x="64" y="54"/>
                    <a:pt x="76" y="26"/>
                  </a:cubicBezTo>
                  <a:cubicBezTo>
                    <a:pt x="28" y="0"/>
                    <a:pt x="28" y="0"/>
                    <a:pt x="28" y="0"/>
                  </a:cubicBezTo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23404F4D-BD25-4FEB-A75D-C073B4105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48925" y="3879850"/>
              <a:ext cx="490538" cy="917575"/>
            </a:xfrm>
            <a:custGeom>
              <a:avLst/>
              <a:gdLst>
                <a:gd name="T0" fmla="*/ 63 w 130"/>
                <a:gd name="T1" fmla="*/ 10 h 243"/>
                <a:gd name="T2" fmla="*/ 86 w 130"/>
                <a:gd name="T3" fmla="*/ 77 h 243"/>
                <a:gd name="T4" fmla="*/ 26 w 130"/>
                <a:gd name="T5" fmla="*/ 178 h 243"/>
                <a:gd name="T6" fmla="*/ 5 w 130"/>
                <a:gd name="T7" fmla="*/ 237 h 243"/>
                <a:gd name="T8" fmla="*/ 33 w 130"/>
                <a:gd name="T9" fmla="*/ 233 h 243"/>
                <a:gd name="T10" fmla="*/ 38 w 130"/>
                <a:gd name="T11" fmla="*/ 186 h 243"/>
                <a:gd name="T12" fmla="*/ 116 w 130"/>
                <a:gd name="T13" fmla="*/ 93 h 243"/>
                <a:gd name="T14" fmla="*/ 120 w 130"/>
                <a:gd name="T15" fmla="*/ 0 h 243"/>
                <a:gd name="T16" fmla="*/ 63 w 130"/>
                <a:gd name="T17" fmla="*/ 1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243">
                  <a:moveTo>
                    <a:pt x="63" y="10"/>
                  </a:moveTo>
                  <a:cubicBezTo>
                    <a:pt x="63" y="10"/>
                    <a:pt x="73" y="60"/>
                    <a:pt x="86" y="77"/>
                  </a:cubicBezTo>
                  <a:cubicBezTo>
                    <a:pt x="86" y="77"/>
                    <a:pt x="26" y="146"/>
                    <a:pt x="26" y="178"/>
                  </a:cubicBezTo>
                  <a:cubicBezTo>
                    <a:pt x="26" y="178"/>
                    <a:pt x="0" y="222"/>
                    <a:pt x="5" y="237"/>
                  </a:cubicBezTo>
                  <a:cubicBezTo>
                    <a:pt x="5" y="237"/>
                    <a:pt x="18" y="243"/>
                    <a:pt x="33" y="233"/>
                  </a:cubicBezTo>
                  <a:cubicBezTo>
                    <a:pt x="33" y="233"/>
                    <a:pt x="40" y="202"/>
                    <a:pt x="38" y="186"/>
                  </a:cubicBezTo>
                  <a:cubicBezTo>
                    <a:pt x="38" y="186"/>
                    <a:pt x="96" y="146"/>
                    <a:pt x="116" y="93"/>
                  </a:cubicBezTo>
                  <a:cubicBezTo>
                    <a:pt x="116" y="93"/>
                    <a:pt x="130" y="40"/>
                    <a:pt x="120" y="0"/>
                  </a:cubicBezTo>
                  <a:cubicBezTo>
                    <a:pt x="63" y="10"/>
                    <a:pt x="63" y="10"/>
                    <a:pt x="63" y="10"/>
                  </a:cubicBezTo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id="{EB5345FE-DF6C-4A57-A9B0-6F2CA8BEF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56888" y="2386012"/>
              <a:ext cx="334963" cy="214313"/>
            </a:xfrm>
            <a:custGeom>
              <a:avLst/>
              <a:gdLst>
                <a:gd name="T0" fmla="*/ 4 w 89"/>
                <a:gd name="T1" fmla="*/ 55 h 57"/>
                <a:gd name="T2" fmla="*/ 50 w 89"/>
                <a:gd name="T3" fmla="*/ 45 h 57"/>
                <a:gd name="T4" fmla="*/ 74 w 89"/>
                <a:gd name="T5" fmla="*/ 54 h 57"/>
                <a:gd name="T6" fmla="*/ 82 w 89"/>
                <a:gd name="T7" fmla="*/ 13 h 57"/>
                <a:gd name="T8" fmla="*/ 64 w 89"/>
                <a:gd name="T9" fmla="*/ 17 h 57"/>
                <a:gd name="T10" fmla="*/ 4 w 89"/>
                <a:gd name="T11" fmla="*/ 5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57">
                  <a:moveTo>
                    <a:pt x="4" y="55"/>
                  </a:moveTo>
                  <a:cubicBezTo>
                    <a:pt x="4" y="55"/>
                    <a:pt x="29" y="37"/>
                    <a:pt x="50" y="45"/>
                  </a:cubicBezTo>
                  <a:cubicBezTo>
                    <a:pt x="50" y="45"/>
                    <a:pt x="63" y="57"/>
                    <a:pt x="74" y="54"/>
                  </a:cubicBezTo>
                  <a:cubicBezTo>
                    <a:pt x="74" y="54"/>
                    <a:pt x="89" y="32"/>
                    <a:pt x="82" y="13"/>
                  </a:cubicBezTo>
                  <a:cubicBezTo>
                    <a:pt x="82" y="13"/>
                    <a:pt x="75" y="18"/>
                    <a:pt x="64" y="17"/>
                  </a:cubicBezTo>
                  <a:cubicBezTo>
                    <a:pt x="50" y="15"/>
                    <a:pt x="0" y="0"/>
                    <a:pt x="4" y="55"/>
                  </a:cubicBezTo>
                </a:path>
              </a:pathLst>
            </a:custGeom>
            <a:solidFill>
              <a:srgbClr val="252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F5EEA946-6F11-4889-B852-BA176F429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1088" y="3419475"/>
              <a:ext cx="165100" cy="287338"/>
            </a:xfrm>
            <a:custGeom>
              <a:avLst/>
              <a:gdLst>
                <a:gd name="T0" fmla="*/ 28 w 44"/>
                <a:gd name="T1" fmla="*/ 42 h 76"/>
                <a:gd name="T2" fmla="*/ 30 w 44"/>
                <a:gd name="T3" fmla="*/ 64 h 76"/>
                <a:gd name="T4" fmla="*/ 30 w 44"/>
                <a:gd name="T5" fmla="*/ 70 h 76"/>
                <a:gd name="T6" fmla="*/ 32 w 44"/>
                <a:gd name="T7" fmla="*/ 71 h 76"/>
                <a:gd name="T8" fmla="*/ 36 w 44"/>
                <a:gd name="T9" fmla="*/ 43 h 76"/>
                <a:gd name="T10" fmla="*/ 37 w 44"/>
                <a:gd name="T11" fmla="*/ 63 h 76"/>
                <a:gd name="T12" fmla="*/ 43 w 44"/>
                <a:gd name="T13" fmla="*/ 41 h 76"/>
                <a:gd name="T14" fmla="*/ 32 w 44"/>
                <a:gd name="T15" fmla="*/ 0 h 76"/>
                <a:gd name="T16" fmla="*/ 15 w 44"/>
                <a:gd name="T17" fmla="*/ 0 h 76"/>
                <a:gd name="T18" fmla="*/ 12 w 44"/>
                <a:gd name="T19" fmla="*/ 5 h 76"/>
                <a:gd name="T20" fmla="*/ 5 w 44"/>
                <a:gd name="T21" fmla="*/ 43 h 76"/>
                <a:gd name="T22" fmla="*/ 8 w 44"/>
                <a:gd name="T23" fmla="*/ 43 h 76"/>
                <a:gd name="T24" fmla="*/ 11 w 44"/>
                <a:gd name="T25" fmla="*/ 31 h 76"/>
                <a:gd name="T26" fmla="*/ 13 w 44"/>
                <a:gd name="T27" fmla="*/ 70 h 76"/>
                <a:gd name="T28" fmla="*/ 17 w 44"/>
                <a:gd name="T29" fmla="*/ 59 h 76"/>
                <a:gd name="T30" fmla="*/ 20 w 44"/>
                <a:gd name="T31" fmla="*/ 40 h 76"/>
                <a:gd name="T32" fmla="*/ 19 w 44"/>
                <a:gd name="T33" fmla="*/ 74 h 76"/>
                <a:gd name="T34" fmla="*/ 22 w 44"/>
                <a:gd name="T35" fmla="*/ 73 h 76"/>
                <a:gd name="T36" fmla="*/ 28 w 44"/>
                <a:gd name="T37" fmla="*/ 4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76">
                  <a:moveTo>
                    <a:pt x="28" y="42"/>
                  </a:moveTo>
                  <a:cubicBezTo>
                    <a:pt x="28" y="42"/>
                    <a:pt x="30" y="58"/>
                    <a:pt x="30" y="64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0" y="70"/>
                    <a:pt x="31" y="73"/>
                    <a:pt x="32" y="71"/>
                  </a:cubicBezTo>
                  <a:cubicBezTo>
                    <a:pt x="32" y="69"/>
                    <a:pt x="38" y="57"/>
                    <a:pt x="36" y="43"/>
                  </a:cubicBezTo>
                  <a:cubicBezTo>
                    <a:pt x="36" y="43"/>
                    <a:pt x="39" y="43"/>
                    <a:pt x="37" y="63"/>
                  </a:cubicBezTo>
                  <a:cubicBezTo>
                    <a:pt x="37" y="63"/>
                    <a:pt x="43" y="63"/>
                    <a:pt x="43" y="41"/>
                  </a:cubicBezTo>
                  <a:cubicBezTo>
                    <a:pt x="43" y="41"/>
                    <a:pt x="44" y="13"/>
                    <a:pt x="3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3" y="2"/>
                    <a:pt x="12" y="5"/>
                  </a:cubicBezTo>
                  <a:cubicBezTo>
                    <a:pt x="11" y="8"/>
                    <a:pt x="0" y="29"/>
                    <a:pt x="5" y="43"/>
                  </a:cubicBezTo>
                  <a:cubicBezTo>
                    <a:pt x="5" y="43"/>
                    <a:pt x="7" y="45"/>
                    <a:pt x="8" y="43"/>
                  </a:cubicBezTo>
                  <a:cubicBezTo>
                    <a:pt x="8" y="41"/>
                    <a:pt x="10" y="34"/>
                    <a:pt x="11" y="31"/>
                  </a:cubicBezTo>
                  <a:cubicBezTo>
                    <a:pt x="11" y="31"/>
                    <a:pt x="14" y="50"/>
                    <a:pt x="13" y="70"/>
                  </a:cubicBezTo>
                  <a:cubicBezTo>
                    <a:pt x="13" y="70"/>
                    <a:pt x="15" y="74"/>
                    <a:pt x="17" y="59"/>
                  </a:cubicBezTo>
                  <a:cubicBezTo>
                    <a:pt x="17" y="59"/>
                    <a:pt x="19" y="51"/>
                    <a:pt x="20" y="40"/>
                  </a:cubicBezTo>
                  <a:cubicBezTo>
                    <a:pt x="20" y="40"/>
                    <a:pt x="25" y="59"/>
                    <a:pt x="19" y="74"/>
                  </a:cubicBezTo>
                  <a:cubicBezTo>
                    <a:pt x="19" y="74"/>
                    <a:pt x="21" y="76"/>
                    <a:pt x="22" y="73"/>
                  </a:cubicBezTo>
                  <a:cubicBezTo>
                    <a:pt x="22" y="73"/>
                    <a:pt x="28" y="67"/>
                    <a:pt x="28" y="42"/>
                  </a:cubicBezTo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9">
              <a:extLst>
                <a:ext uri="{FF2B5EF4-FFF2-40B4-BE49-F238E27FC236}">
                  <a16:creationId xmlns:a16="http://schemas.microsoft.com/office/drawing/2014/main" id="{A2EC9C12-D58F-430F-884B-3D7325735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2088" y="3416300"/>
              <a:ext cx="549275" cy="546100"/>
            </a:xfrm>
            <a:custGeom>
              <a:avLst/>
              <a:gdLst>
                <a:gd name="T0" fmla="*/ 38 w 146"/>
                <a:gd name="T1" fmla="*/ 0 h 145"/>
                <a:gd name="T2" fmla="*/ 27 w 146"/>
                <a:gd name="T3" fmla="*/ 46 h 145"/>
                <a:gd name="T4" fmla="*/ 0 w 146"/>
                <a:gd name="T5" fmla="*/ 95 h 145"/>
                <a:gd name="T6" fmla="*/ 48 w 146"/>
                <a:gd name="T7" fmla="*/ 121 h 145"/>
                <a:gd name="T8" fmla="*/ 70 w 146"/>
                <a:gd name="T9" fmla="*/ 93 h 145"/>
                <a:gd name="T10" fmla="*/ 83 w 146"/>
                <a:gd name="T11" fmla="*/ 93 h 145"/>
                <a:gd name="T12" fmla="*/ 89 w 146"/>
                <a:gd name="T13" fmla="*/ 133 h 145"/>
                <a:gd name="T14" fmla="*/ 146 w 146"/>
                <a:gd name="T15" fmla="*/ 123 h 145"/>
                <a:gd name="T16" fmla="*/ 132 w 146"/>
                <a:gd name="T17" fmla="*/ 54 h 145"/>
                <a:gd name="T18" fmla="*/ 136 w 146"/>
                <a:gd name="T19" fmla="*/ 15 h 145"/>
                <a:gd name="T20" fmla="*/ 38 w 146"/>
                <a:gd name="T2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45">
                  <a:moveTo>
                    <a:pt x="38" y="0"/>
                  </a:moveTo>
                  <a:cubicBezTo>
                    <a:pt x="38" y="0"/>
                    <a:pt x="28" y="37"/>
                    <a:pt x="27" y="46"/>
                  </a:cubicBezTo>
                  <a:cubicBezTo>
                    <a:pt x="27" y="46"/>
                    <a:pt x="3" y="84"/>
                    <a:pt x="0" y="95"/>
                  </a:cubicBezTo>
                  <a:cubicBezTo>
                    <a:pt x="0" y="95"/>
                    <a:pt x="18" y="122"/>
                    <a:pt x="48" y="121"/>
                  </a:cubicBezTo>
                  <a:cubicBezTo>
                    <a:pt x="70" y="93"/>
                    <a:pt x="70" y="93"/>
                    <a:pt x="70" y="93"/>
                  </a:cubicBezTo>
                  <a:cubicBezTo>
                    <a:pt x="70" y="93"/>
                    <a:pt x="76" y="93"/>
                    <a:pt x="83" y="93"/>
                  </a:cubicBezTo>
                  <a:cubicBezTo>
                    <a:pt x="89" y="133"/>
                    <a:pt x="89" y="133"/>
                    <a:pt x="89" y="133"/>
                  </a:cubicBezTo>
                  <a:cubicBezTo>
                    <a:pt x="89" y="133"/>
                    <a:pt x="121" y="145"/>
                    <a:pt x="146" y="123"/>
                  </a:cubicBezTo>
                  <a:cubicBezTo>
                    <a:pt x="146" y="123"/>
                    <a:pt x="138" y="62"/>
                    <a:pt x="132" y="54"/>
                  </a:cubicBezTo>
                  <a:cubicBezTo>
                    <a:pt x="132" y="54"/>
                    <a:pt x="138" y="34"/>
                    <a:pt x="136" y="15"/>
                  </a:cubicBezTo>
                  <a:cubicBezTo>
                    <a:pt x="136" y="15"/>
                    <a:pt x="80" y="39"/>
                    <a:pt x="38" y="0"/>
                  </a:cubicBezTo>
                </a:path>
              </a:pathLst>
            </a:custGeom>
            <a:solidFill>
              <a:srgbClr val="C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0">
              <a:extLst>
                <a:ext uri="{FF2B5EF4-FFF2-40B4-BE49-F238E27FC236}">
                  <a16:creationId xmlns:a16="http://schemas.microsoft.com/office/drawing/2014/main" id="{646E0260-8BED-4B0A-856C-0B2175093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79088" y="3419475"/>
              <a:ext cx="388938" cy="166688"/>
            </a:xfrm>
            <a:custGeom>
              <a:avLst/>
              <a:gdLst>
                <a:gd name="T0" fmla="*/ 4 w 103"/>
                <a:gd name="T1" fmla="*/ 0 h 44"/>
                <a:gd name="T2" fmla="*/ 102 w 103"/>
                <a:gd name="T3" fmla="*/ 14 h 44"/>
                <a:gd name="T4" fmla="*/ 101 w 103"/>
                <a:gd name="T5" fmla="*/ 32 h 44"/>
                <a:gd name="T6" fmla="*/ 0 w 103"/>
                <a:gd name="T7" fmla="*/ 16 h 44"/>
                <a:gd name="T8" fmla="*/ 4 w 10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44">
                  <a:moveTo>
                    <a:pt x="4" y="0"/>
                  </a:moveTo>
                  <a:cubicBezTo>
                    <a:pt x="4" y="0"/>
                    <a:pt x="41" y="32"/>
                    <a:pt x="102" y="14"/>
                  </a:cubicBezTo>
                  <a:cubicBezTo>
                    <a:pt x="102" y="14"/>
                    <a:pt x="103" y="27"/>
                    <a:pt x="101" y="32"/>
                  </a:cubicBezTo>
                  <a:cubicBezTo>
                    <a:pt x="101" y="32"/>
                    <a:pt x="48" y="44"/>
                    <a:pt x="0" y="16"/>
                  </a:cubicBezTo>
                  <a:cubicBezTo>
                    <a:pt x="0" y="16"/>
                    <a:pt x="2" y="3"/>
                    <a:pt x="4" y="0"/>
                  </a:cubicBezTo>
                </a:path>
              </a:pathLst>
            </a:custGeom>
            <a:solidFill>
              <a:srgbClr val="F6F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1">
              <a:extLst>
                <a:ext uri="{FF2B5EF4-FFF2-40B4-BE49-F238E27FC236}">
                  <a16:creationId xmlns:a16="http://schemas.microsoft.com/office/drawing/2014/main" id="{1485CAEA-7EE3-44F8-8AFD-4DB821EA8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47375" y="2709863"/>
              <a:ext cx="68263" cy="22225"/>
            </a:xfrm>
            <a:custGeom>
              <a:avLst/>
              <a:gdLst>
                <a:gd name="T0" fmla="*/ 0 w 18"/>
                <a:gd name="T1" fmla="*/ 2 h 6"/>
                <a:gd name="T2" fmla="*/ 10 w 18"/>
                <a:gd name="T3" fmla="*/ 6 h 6"/>
                <a:gd name="T4" fmla="*/ 17 w 18"/>
                <a:gd name="T5" fmla="*/ 5 h 6"/>
                <a:gd name="T6" fmla="*/ 18 w 18"/>
                <a:gd name="T7" fmla="*/ 3 h 6"/>
                <a:gd name="T8" fmla="*/ 17 w 18"/>
                <a:gd name="T9" fmla="*/ 3 h 6"/>
                <a:gd name="T10" fmla="*/ 10 w 18"/>
                <a:gd name="T11" fmla="*/ 4 h 6"/>
                <a:gd name="T12" fmla="*/ 3 w 18"/>
                <a:gd name="T13" fmla="*/ 2 h 6"/>
                <a:gd name="T14" fmla="*/ 2 w 18"/>
                <a:gd name="T15" fmla="*/ 1 h 6"/>
                <a:gd name="T16" fmla="*/ 2 w 18"/>
                <a:gd name="T17" fmla="*/ 1 h 6"/>
                <a:gd name="T18" fmla="*/ 2 w 18"/>
                <a:gd name="T19" fmla="*/ 1 h 6"/>
                <a:gd name="T20" fmla="*/ 2 w 18"/>
                <a:gd name="T21" fmla="*/ 1 h 6"/>
                <a:gd name="T22" fmla="*/ 0 w 18"/>
                <a:gd name="T23" fmla="*/ 1 h 6"/>
                <a:gd name="T24" fmla="*/ 0 w 18"/>
                <a:gd name="T25" fmla="*/ 2 h 6"/>
                <a:gd name="T26" fmla="*/ 0 w 18"/>
                <a:gd name="T27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6">
                  <a:moveTo>
                    <a:pt x="0" y="2"/>
                  </a:moveTo>
                  <a:cubicBezTo>
                    <a:pt x="0" y="2"/>
                    <a:pt x="3" y="6"/>
                    <a:pt x="10" y="6"/>
                  </a:cubicBezTo>
                  <a:cubicBezTo>
                    <a:pt x="12" y="6"/>
                    <a:pt x="14" y="6"/>
                    <a:pt x="17" y="5"/>
                  </a:cubicBezTo>
                  <a:cubicBezTo>
                    <a:pt x="18" y="4"/>
                    <a:pt x="18" y="4"/>
                    <a:pt x="18" y="3"/>
                  </a:cubicBezTo>
                  <a:cubicBezTo>
                    <a:pt x="18" y="3"/>
                    <a:pt x="17" y="3"/>
                    <a:pt x="17" y="3"/>
                  </a:cubicBezTo>
                  <a:cubicBezTo>
                    <a:pt x="14" y="4"/>
                    <a:pt x="12" y="4"/>
                    <a:pt x="10" y="4"/>
                  </a:cubicBezTo>
                  <a:cubicBezTo>
                    <a:pt x="7" y="4"/>
                    <a:pt x="5" y="3"/>
                    <a:pt x="3" y="2"/>
                  </a:cubicBezTo>
                  <a:cubicBezTo>
                    <a:pt x="3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252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2">
              <a:extLst>
                <a:ext uri="{FF2B5EF4-FFF2-40B4-BE49-F238E27FC236}">
                  <a16:creationId xmlns:a16="http://schemas.microsoft.com/office/drawing/2014/main" id="{7F82D766-DF0A-4851-A57E-184EA537B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61663" y="2679700"/>
              <a:ext cx="46038" cy="15875"/>
            </a:xfrm>
            <a:custGeom>
              <a:avLst/>
              <a:gdLst>
                <a:gd name="T0" fmla="*/ 1 w 12"/>
                <a:gd name="T1" fmla="*/ 2 h 4"/>
                <a:gd name="T2" fmla="*/ 3 w 12"/>
                <a:gd name="T3" fmla="*/ 4 h 4"/>
                <a:gd name="T4" fmla="*/ 6 w 12"/>
                <a:gd name="T5" fmla="*/ 4 h 4"/>
                <a:gd name="T6" fmla="*/ 11 w 12"/>
                <a:gd name="T7" fmla="*/ 3 h 4"/>
                <a:gd name="T8" fmla="*/ 12 w 12"/>
                <a:gd name="T9" fmla="*/ 2 h 4"/>
                <a:gd name="T10" fmla="*/ 10 w 12"/>
                <a:gd name="T11" fmla="*/ 1 h 4"/>
                <a:gd name="T12" fmla="*/ 6 w 12"/>
                <a:gd name="T13" fmla="*/ 2 h 4"/>
                <a:gd name="T14" fmla="*/ 4 w 12"/>
                <a:gd name="T15" fmla="*/ 2 h 4"/>
                <a:gd name="T16" fmla="*/ 1 w 12"/>
                <a:gd name="T17" fmla="*/ 0 h 4"/>
                <a:gd name="T18" fmla="*/ 0 w 12"/>
                <a:gd name="T19" fmla="*/ 0 h 4"/>
                <a:gd name="T20" fmla="*/ 1 w 12"/>
                <a:gd name="T2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" h="4">
                  <a:moveTo>
                    <a:pt x="1" y="2"/>
                  </a:moveTo>
                  <a:cubicBezTo>
                    <a:pt x="1" y="2"/>
                    <a:pt x="2" y="3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4"/>
                    <a:pt x="10" y="4"/>
                    <a:pt x="11" y="3"/>
                  </a:cubicBezTo>
                  <a:cubicBezTo>
                    <a:pt x="12" y="3"/>
                    <a:pt x="12" y="2"/>
                    <a:pt x="12" y="2"/>
                  </a:cubicBezTo>
                  <a:cubicBezTo>
                    <a:pt x="11" y="1"/>
                    <a:pt x="11" y="1"/>
                    <a:pt x="10" y="1"/>
                  </a:cubicBezTo>
                  <a:cubicBezTo>
                    <a:pt x="9" y="2"/>
                    <a:pt x="7" y="2"/>
                    <a:pt x="6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3" y="1"/>
                    <a:pt x="3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solidFill>
              <a:srgbClr val="252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43">
              <a:extLst>
                <a:ext uri="{FF2B5EF4-FFF2-40B4-BE49-F238E27FC236}">
                  <a16:creationId xmlns:a16="http://schemas.microsoft.com/office/drawing/2014/main" id="{F14BB844-A056-4812-8C8F-DEB32513E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7075" y="2616200"/>
              <a:ext cx="60325" cy="60325"/>
            </a:xfrm>
            <a:prstGeom prst="ellipse">
              <a:avLst/>
            </a:pr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44">
              <a:extLst>
                <a:ext uri="{FF2B5EF4-FFF2-40B4-BE49-F238E27FC236}">
                  <a16:creationId xmlns:a16="http://schemas.microsoft.com/office/drawing/2014/main" id="{BA6D8444-75B4-45F2-A182-DA7627C5C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7838" y="2589213"/>
              <a:ext cx="60325" cy="60325"/>
            </a:xfrm>
            <a:prstGeom prst="ellipse">
              <a:avLst/>
            </a:pr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5">
              <a:extLst>
                <a:ext uri="{FF2B5EF4-FFF2-40B4-BE49-F238E27FC236}">
                  <a16:creationId xmlns:a16="http://schemas.microsoft.com/office/drawing/2014/main" id="{4B1F2E58-8508-4A37-8BE4-2F4E4F3BB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85475" y="2600325"/>
              <a:ext cx="138113" cy="106363"/>
            </a:xfrm>
            <a:custGeom>
              <a:avLst/>
              <a:gdLst>
                <a:gd name="T0" fmla="*/ 37 w 37"/>
                <a:gd name="T1" fmla="*/ 5 h 28"/>
                <a:gd name="T2" fmla="*/ 9 w 37"/>
                <a:gd name="T3" fmla="*/ 0 h 28"/>
                <a:gd name="T4" fmla="*/ 18 w 37"/>
                <a:gd name="T5" fmla="*/ 25 h 28"/>
                <a:gd name="T6" fmla="*/ 37 w 37"/>
                <a:gd name="T7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37" y="5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20"/>
                    <a:pt x="18" y="25"/>
                  </a:cubicBezTo>
                  <a:cubicBezTo>
                    <a:pt x="18" y="25"/>
                    <a:pt x="34" y="28"/>
                    <a:pt x="37" y="5"/>
                  </a:cubicBezTo>
                </a:path>
              </a:pathLst>
            </a:custGeom>
            <a:solidFill>
              <a:srgbClr val="F8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6">
              <a:extLst>
                <a:ext uri="{FF2B5EF4-FFF2-40B4-BE49-F238E27FC236}">
                  <a16:creationId xmlns:a16="http://schemas.microsoft.com/office/drawing/2014/main" id="{938E868C-A8DE-47B9-A8CA-3FD15CF5AC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60063" y="2578100"/>
              <a:ext cx="128588" cy="98425"/>
            </a:xfrm>
            <a:custGeom>
              <a:avLst/>
              <a:gdLst>
                <a:gd name="T0" fmla="*/ 5 w 34"/>
                <a:gd name="T1" fmla="*/ 0 h 26"/>
                <a:gd name="T2" fmla="*/ 33 w 34"/>
                <a:gd name="T3" fmla="*/ 4 h 26"/>
                <a:gd name="T4" fmla="*/ 16 w 34"/>
                <a:gd name="T5" fmla="*/ 25 h 26"/>
                <a:gd name="T6" fmla="*/ 5 w 34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26">
                  <a:moveTo>
                    <a:pt x="5" y="0"/>
                  </a:move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4" y="26"/>
                    <a:pt x="16" y="25"/>
                  </a:cubicBezTo>
                  <a:cubicBezTo>
                    <a:pt x="16" y="25"/>
                    <a:pt x="0" y="23"/>
                    <a:pt x="5" y="0"/>
                  </a:cubicBezTo>
                </a:path>
              </a:pathLst>
            </a:custGeom>
            <a:solidFill>
              <a:srgbClr val="F8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7">
              <a:extLst>
                <a:ext uri="{FF2B5EF4-FFF2-40B4-BE49-F238E27FC236}">
                  <a16:creationId xmlns:a16="http://schemas.microsoft.com/office/drawing/2014/main" id="{FB8AC7DC-B7A7-4021-9C38-BB200AFF5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2775" y="2608263"/>
              <a:ext cx="53975" cy="19050"/>
            </a:xfrm>
            <a:custGeom>
              <a:avLst/>
              <a:gdLst>
                <a:gd name="T0" fmla="*/ 1 w 14"/>
                <a:gd name="T1" fmla="*/ 4 h 5"/>
                <a:gd name="T2" fmla="*/ 2 w 14"/>
                <a:gd name="T3" fmla="*/ 4 h 5"/>
                <a:gd name="T4" fmla="*/ 6 w 14"/>
                <a:gd name="T5" fmla="*/ 4 h 5"/>
                <a:gd name="T6" fmla="*/ 9 w 14"/>
                <a:gd name="T7" fmla="*/ 4 h 5"/>
                <a:gd name="T8" fmla="*/ 10 w 14"/>
                <a:gd name="T9" fmla="*/ 5 h 5"/>
                <a:gd name="T10" fmla="*/ 14 w 14"/>
                <a:gd name="T11" fmla="*/ 4 h 5"/>
                <a:gd name="T12" fmla="*/ 10 w 14"/>
                <a:gd name="T13" fmla="*/ 0 h 5"/>
                <a:gd name="T14" fmla="*/ 6 w 14"/>
                <a:gd name="T15" fmla="*/ 0 h 5"/>
                <a:gd name="T16" fmla="*/ 0 w 14"/>
                <a:gd name="T17" fmla="*/ 0 h 5"/>
                <a:gd name="T18" fmla="*/ 1 w 14"/>
                <a:gd name="T1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5">
                  <a:moveTo>
                    <a:pt x="1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4" y="4"/>
                    <a:pt x="6" y="4"/>
                  </a:cubicBezTo>
                  <a:cubicBezTo>
                    <a:pt x="7" y="4"/>
                    <a:pt x="8" y="4"/>
                    <a:pt x="9" y="4"/>
                  </a:cubicBezTo>
                  <a:cubicBezTo>
                    <a:pt x="9" y="4"/>
                    <a:pt x="10" y="5"/>
                    <a:pt x="10" y="5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2"/>
                    <a:pt x="11" y="1"/>
                    <a:pt x="10" y="0"/>
                  </a:cubicBezTo>
                  <a:cubicBezTo>
                    <a:pt x="8" y="0"/>
                    <a:pt x="7" y="0"/>
                    <a:pt x="6" y="0"/>
                  </a:cubicBezTo>
                  <a:cubicBezTo>
                    <a:pt x="3" y="0"/>
                    <a:pt x="1" y="0"/>
                    <a:pt x="0" y="0"/>
                  </a:cubicBezTo>
                  <a:cubicBezTo>
                    <a:pt x="1" y="4"/>
                    <a:pt x="1" y="4"/>
                    <a:pt x="1" y="4"/>
                  </a:cubicBezTo>
                  <a:close/>
                </a:path>
              </a:pathLst>
            </a:custGeom>
            <a:solidFill>
              <a:srgbClr val="F8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8">
              <a:extLst>
                <a:ext uri="{FF2B5EF4-FFF2-40B4-BE49-F238E27FC236}">
                  <a16:creationId xmlns:a16="http://schemas.microsoft.com/office/drawing/2014/main" id="{E3B6F97F-EA3C-472B-AE7E-31E53FED3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07700" y="2611438"/>
              <a:ext cx="104775" cy="84138"/>
            </a:xfrm>
            <a:custGeom>
              <a:avLst/>
              <a:gdLst>
                <a:gd name="T0" fmla="*/ 28 w 28"/>
                <a:gd name="T1" fmla="*/ 4 h 22"/>
                <a:gd name="T2" fmla="*/ 6 w 28"/>
                <a:gd name="T3" fmla="*/ 0 h 22"/>
                <a:gd name="T4" fmla="*/ 14 w 28"/>
                <a:gd name="T5" fmla="*/ 19 h 22"/>
                <a:gd name="T6" fmla="*/ 28 w 28"/>
                <a:gd name="T7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22">
                  <a:moveTo>
                    <a:pt x="28" y="4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0" y="16"/>
                    <a:pt x="14" y="19"/>
                  </a:cubicBezTo>
                  <a:cubicBezTo>
                    <a:pt x="14" y="19"/>
                    <a:pt x="26" y="22"/>
                    <a:pt x="28" y="4"/>
                  </a:cubicBezTo>
                </a:path>
              </a:pathLst>
            </a:custGeom>
            <a:solidFill>
              <a:srgbClr val="252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9">
              <a:extLst>
                <a:ext uri="{FF2B5EF4-FFF2-40B4-BE49-F238E27FC236}">
                  <a16:creationId xmlns:a16="http://schemas.microsoft.com/office/drawing/2014/main" id="{78240B31-3516-4D81-85DD-35BE30FD11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75938" y="2589213"/>
              <a:ext cx="96838" cy="79375"/>
            </a:xfrm>
            <a:custGeom>
              <a:avLst/>
              <a:gdLst>
                <a:gd name="T0" fmla="*/ 4 w 26"/>
                <a:gd name="T1" fmla="*/ 0 h 21"/>
                <a:gd name="T2" fmla="*/ 26 w 26"/>
                <a:gd name="T3" fmla="*/ 4 h 21"/>
                <a:gd name="T4" fmla="*/ 12 w 26"/>
                <a:gd name="T5" fmla="*/ 19 h 21"/>
                <a:gd name="T6" fmla="*/ 4 w 2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21">
                  <a:moveTo>
                    <a:pt x="4" y="0"/>
                  </a:move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21"/>
                    <a:pt x="12" y="19"/>
                  </a:cubicBezTo>
                  <a:cubicBezTo>
                    <a:pt x="12" y="19"/>
                    <a:pt x="0" y="18"/>
                    <a:pt x="4" y="0"/>
                  </a:cubicBezTo>
                </a:path>
              </a:pathLst>
            </a:custGeom>
            <a:solidFill>
              <a:srgbClr val="252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0">
              <a:extLst>
                <a:ext uri="{FF2B5EF4-FFF2-40B4-BE49-F238E27FC236}">
                  <a16:creationId xmlns:a16="http://schemas.microsoft.com/office/drawing/2014/main" id="{2B463CDA-EBDB-40E0-9C30-37F5CD282A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31500" y="25971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1">
              <a:extLst>
                <a:ext uri="{FF2B5EF4-FFF2-40B4-BE49-F238E27FC236}">
                  <a16:creationId xmlns:a16="http://schemas.microsoft.com/office/drawing/2014/main" id="{91F1231A-7687-409D-945C-32262007F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31500" y="25971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2">
              <a:extLst>
                <a:ext uri="{FF2B5EF4-FFF2-40B4-BE49-F238E27FC236}">
                  <a16:creationId xmlns:a16="http://schemas.microsoft.com/office/drawing/2014/main" id="{1B33361A-7914-4671-8524-9C5F4213F4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94988" y="2597150"/>
              <a:ext cx="36513" cy="52388"/>
            </a:xfrm>
            <a:custGeom>
              <a:avLst/>
              <a:gdLst>
                <a:gd name="T0" fmla="*/ 1 w 10"/>
                <a:gd name="T1" fmla="*/ 14 h 14"/>
                <a:gd name="T2" fmla="*/ 0 w 10"/>
                <a:gd name="T3" fmla="*/ 12 h 14"/>
                <a:gd name="T4" fmla="*/ 8 w 10"/>
                <a:gd name="T5" fmla="*/ 0 h 14"/>
                <a:gd name="T6" fmla="*/ 10 w 10"/>
                <a:gd name="T7" fmla="*/ 0 h 14"/>
                <a:gd name="T8" fmla="*/ 10 w 10"/>
                <a:gd name="T9" fmla="*/ 0 h 14"/>
                <a:gd name="T10" fmla="*/ 1 w 10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4">
                  <a:moveTo>
                    <a:pt x="1" y="14"/>
                  </a:moveTo>
                  <a:cubicBezTo>
                    <a:pt x="0" y="14"/>
                    <a:pt x="0" y="13"/>
                    <a:pt x="0" y="1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" y="14"/>
                    <a:pt x="1" y="14"/>
                    <a:pt x="1" y="14"/>
                  </a:cubicBezTo>
                </a:path>
              </a:pathLst>
            </a:custGeom>
            <a:solidFill>
              <a:srgbClr val="C5C3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3">
              <a:extLst>
                <a:ext uri="{FF2B5EF4-FFF2-40B4-BE49-F238E27FC236}">
                  <a16:creationId xmlns:a16="http://schemas.microsoft.com/office/drawing/2014/main" id="{F8649A16-6311-4973-B99E-EDC13432B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37863" y="2665413"/>
              <a:ext cx="7938" cy="14288"/>
            </a:xfrm>
            <a:custGeom>
              <a:avLst/>
              <a:gdLst>
                <a:gd name="T0" fmla="*/ 1 w 2"/>
                <a:gd name="T1" fmla="*/ 4 h 4"/>
                <a:gd name="T2" fmla="*/ 0 w 2"/>
                <a:gd name="T3" fmla="*/ 3 h 4"/>
                <a:gd name="T4" fmla="*/ 2 w 2"/>
                <a:gd name="T5" fmla="*/ 0 h 4"/>
                <a:gd name="T6" fmla="*/ 1 w 2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1" y="4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2"/>
                    <a:pt x="1" y="4"/>
                  </a:cubicBezTo>
                </a:path>
              </a:pathLst>
            </a:custGeom>
            <a:solidFill>
              <a:srgbClr val="C5C3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54">
              <a:extLst>
                <a:ext uri="{FF2B5EF4-FFF2-40B4-BE49-F238E27FC236}">
                  <a16:creationId xmlns:a16="http://schemas.microsoft.com/office/drawing/2014/main" id="{35D34897-701A-47AC-B3C1-7D16DB7C3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6913" y="2616200"/>
              <a:ext cx="1588" cy="3175"/>
            </a:xfrm>
            <a:prstGeom prst="rect">
              <a:avLst/>
            </a:prstGeom>
            <a:solidFill>
              <a:srgbClr val="F8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55">
              <a:extLst>
                <a:ext uri="{FF2B5EF4-FFF2-40B4-BE49-F238E27FC236}">
                  <a16:creationId xmlns:a16="http://schemas.microsoft.com/office/drawing/2014/main" id="{B6FC8894-3539-4B58-84F3-78D19B276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6913" y="2616200"/>
              <a:ext cx="1588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6">
              <a:extLst>
                <a:ext uri="{FF2B5EF4-FFF2-40B4-BE49-F238E27FC236}">
                  <a16:creationId xmlns:a16="http://schemas.microsoft.com/office/drawing/2014/main" id="{3A98F84E-0BAB-427E-8923-FC49BF501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0" y="2616200"/>
              <a:ext cx="30163" cy="52388"/>
            </a:xfrm>
            <a:custGeom>
              <a:avLst/>
              <a:gdLst>
                <a:gd name="T0" fmla="*/ 2 w 8"/>
                <a:gd name="T1" fmla="*/ 14 h 14"/>
                <a:gd name="T2" fmla="*/ 0 w 8"/>
                <a:gd name="T3" fmla="*/ 12 h 14"/>
                <a:gd name="T4" fmla="*/ 8 w 8"/>
                <a:gd name="T5" fmla="*/ 0 h 14"/>
                <a:gd name="T6" fmla="*/ 8 w 8"/>
                <a:gd name="T7" fmla="*/ 1 h 14"/>
                <a:gd name="T8" fmla="*/ 8 w 8"/>
                <a:gd name="T9" fmla="*/ 5 h 14"/>
                <a:gd name="T10" fmla="*/ 2 w 8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4">
                  <a:moveTo>
                    <a:pt x="2" y="14"/>
                  </a:moveTo>
                  <a:cubicBezTo>
                    <a:pt x="1" y="13"/>
                    <a:pt x="1" y="13"/>
                    <a:pt x="0" y="1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2"/>
                    <a:pt x="8" y="3"/>
                    <a:pt x="8" y="5"/>
                  </a:cubicBezTo>
                  <a:cubicBezTo>
                    <a:pt x="2" y="14"/>
                    <a:pt x="2" y="14"/>
                    <a:pt x="2" y="14"/>
                  </a:cubicBezTo>
                </a:path>
              </a:pathLst>
            </a:custGeom>
            <a:solidFill>
              <a:srgbClr val="C5C3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7">
              <a:extLst>
                <a:ext uri="{FF2B5EF4-FFF2-40B4-BE49-F238E27FC236}">
                  <a16:creationId xmlns:a16="http://schemas.microsoft.com/office/drawing/2014/main" id="{12E2BA9C-50A4-49E7-B001-A07597341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42613" y="2597150"/>
              <a:ext cx="4763" cy="3175"/>
            </a:xfrm>
            <a:custGeom>
              <a:avLst/>
              <a:gdLst>
                <a:gd name="T0" fmla="*/ 3 w 3"/>
                <a:gd name="T1" fmla="*/ 2 h 2"/>
                <a:gd name="T2" fmla="*/ 0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F8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8">
              <a:extLst>
                <a:ext uri="{FF2B5EF4-FFF2-40B4-BE49-F238E27FC236}">
                  <a16:creationId xmlns:a16="http://schemas.microsoft.com/office/drawing/2014/main" id="{4B8ABB5F-C2CD-4662-B359-DE09F0E9A0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42613" y="2597150"/>
              <a:ext cx="4763" cy="3175"/>
            </a:xfrm>
            <a:custGeom>
              <a:avLst/>
              <a:gdLst>
                <a:gd name="T0" fmla="*/ 3 w 3"/>
                <a:gd name="T1" fmla="*/ 2 h 2"/>
                <a:gd name="T2" fmla="*/ 0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9">
              <a:extLst>
                <a:ext uri="{FF2B5EF4-FFF2-40B4-BE49-F238E27FC236}">
                  <a16:creationId xmlns:a16="http://schemas.microsoft.com/office/drawing/2014/main" id="{F1B01122-9F0D-4CEA-89A2-A9038E8488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06100" y="2597150"/>
              <a:ext cx="41275" cy="60325"/>
            </a:xfrm>
            <a:custGeom>
              <a:avLst/>
              <a:gdLst>
                <a:gd name="T0" fmla="*/ 2 w 26"/>
                <a:gd name="T1" fmla="*/ 38 h 38"/>
                <a:gd name="T2" fmla="*/ 0 w 26"/>
                <a:gd name="T3" fmla="*/ 38 h 38"/>
                <a:gd name="T4" fmla="*/ 23 w 26"/>
                <a:gd name="T5" fmla="*/ 0 h 38"/>
                <a:gd name="T6" fmla="*/ 26 w 26"/>
                <a:gd name="T7" fmla="*/ 2 h 38"/>
                <a:gd name="T8" fmla="*/ 2 w 26"/>
                <a:gd name="T9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8">
                  <a:moveTo>
                    <a:pt x="2" y="38"/>
                  </a:moveTo>
                  <a:lnTo>
                    <a:pt x="0" y="38"/>
                  </a:lnTo>
                  <a:lnTo>
                    <a:pt x="23" y="0"/>
                  </a:lnTo>
                  <a:lnTo>
                    <a:pt x="26" y="2"/>
                  </a:lnTo>
                  <a:lnTo>
                    <a:pt x="2" y="38"/>
                  </a:lnTo>
                  <a:close/>
                </a:path>
              </a:pathLst>
            </a:custGeom>
            <a:solidFill>
              <a:srgbClr val="C5C3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0">
              <a:extLst>
                <a:ext uri="{FF2B5EF4-FFF2-40B4-BE49-F238E27FC236}">
                  <a16:creationId xmlns:a16="http://schemas.microsoft.com/office/drawing/2014/main" id="{6D67B283-71CF-4426-95A6-6B88A5115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06100" y="2597150"/>
              <a:ext cx="41275" cy="60325"/>
            </a:xfrm>
            <a:custGeom>
              <a:avLst/>
              <a:gdLst>
                <a:gd name="T0" fmla="*/ 2 w 26"/>
                <a:gd name="T1" fmla="*/ 38 h 38"/>
                <a:gd name="T2" fmla="*/ 0 w 26"/>
                <a:gd name="T3" fmla="*/ 38 h 38"/>
                <a:gd name="T4" fmla="*/ 23 w 26"/>
                <a:gd name="T5" fmla="*/ 0 h 38"/>
                <a:gd name="T6" fmla="*/ 26 w 26"/>
                <a:gd name="T7" fmla="*/ 2 h 38"/>
                <a:gd name="T8" fmla="*/ 2 w 26"/>
                <a:gd name="T9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8">
                  <a:moveTo>
                    <a:pt x="2" y="38"/>
                  </a:moveTo>
                  <a:lnTo>
                    <a:pt x="0" y="38"/>
                  </a:lnTo>
                  <a:lnTo>
                    <a:pt x="23" y="0"/>
                  </a:lnTo>
                  <a:lnTo>
                    <a:pt x="26" y="2"/>
                  </a:lnTo>
                  <a:lnTo>
                    <a:pt x="2" y="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1">
              <a:extLst>
                <a:ext uri="{FF2B5EF4-FFF2-40B4-BE49-F238E27FC236}">
                  <a16:creationId xmlns:a16="http://schemas.microsoft.com/office/drawing/2014/main" id="{CA190A0F-904E-4A10-92AF-D055B370D4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7000" y="2517775"/>
              <a:ext cx="403225" cy="400050"/>
            </a:xfrm>
            <a:custGeom>
              <a:avLst/>
              <a:gdLst>
                <a:gd name="T0" fmla="*/ 64 w 107"/>
                <a:gd name="T1" fmla="*/ 106 h 106"/>
                <a:gd name="T2" fmla="*/ 10 w 107"/>
                <a:gd name="T3" fmla="*/ 55 h 106"/>
                <a:gd name="T4" fmla="*/ 48 w 107"/>
                <a:gd name="T5" fmla="*/ 29 h 106"/>
                <a:gd name="T6" fmla="*/ 104 w 107"/>
                <a:gd name="T7" fmla="*/ 0 h 106"/>
                <a:gd name="T8" fmla="*/ 102 w 107"/>
                <a:gd name="T9" fmla="*/ 9 h 106"/>
                <a:gd name="T10" fmla="*/ 59 w 107"/>
                <a:gd name="T11" fmla="*/ 38 h 106"/>
                <a:gd name="T12" fmla="*/ 29 w 107"/>
                <a:gd name="T13" fmla="*/ 60 h 106"/>
                <a:gd name="T14" fmla="*/ 29 w 107"/>
                <a:gd name="T15" fmla="*/ 60 h 106"/>
                <a:gd name="T16" fmla="*/ 29 w 107"/>
                <a:gd name="T17" fmla="*/ 60 h 106"/>
                <a:gd name="T18" fmla="*/ 73 w 107"/>
                <a:gd name="T19" fmla="*/ 90 h 106"/>
                <a:gd name="T20" fmla="*/ 107 w 107"/>
                <a:gd name="T21" fmla="*/ 81 h 106"/>
                <a:gd name="T22" fmla="*/ 64 w 107"/>
                <a:gd name="T23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06">
                  <a:moveTo>
                    <a:pt x="64" y="106"/>
                  </a:moveTo>
                  <a:cubicBezTo>
                    <a:pt x="46" y="101"/>
                    <a:pt x="0" y="57"/>
                    <a:pt x="10" y="55"/>
                  </a:cubicBezTo>
                  <a:cubicBezTo>
                    <a:pt x="20" y="52"/>
                    <a:pt x="36" y="38"/>
                    <a:pt x="48" y="29"/>
                  </a:cubicBezTo>
                  <a:cubicBezTo>
                    <a:pt x="57" y="21"/>
                    <a:pt x="91" y="5"/>
                    <a:pt x="104" y="0"/>
                  </a:cubicBezTo>
                  <a:cubicBezTo>
                    <a:pt x="103" y="2"/>
                    <a:pt x="102" y="6"/>
                    <a:pt x="102" y="9"/>
                  </a:cubicBezTo>
                  <a:cubicBezTo>
                    <a:pt x="86" y="16"/>
                    <a:pt x="59" y="38"/>
                    <a:pt x="59" y="38"/>
                  </a:cubicBezTo>
                  <a:cubicBezTo>
                    <a:pt x="48" y="49"/>
                    <a:pt x="29" y="60"/>
                    <a:pt x="29" y="60"/>
                  </a:cubicBezTo>
                  <a:cubicBezTo>
                    <a:pt x="29" y="60"/>
                    <a:pt x="29" y="60"/>
                    <a:pt x="29" y="60"/>
                  </a:cubicBezTo>
                  <a:cubicBezTo>
                    <a:pt x="29" y="60"/>
                    <a:pt x="29" y="60"/>
                    <a:pt x="29" y="60"/>
                  </a:cubicBezTo>
                  <a:cubicBezTo>
                    <a:pt x="43" y="88"/>
                    <a:pt x="73" y="90"/>
                    <a:pt x="73" y="90"/>
                  </a:cubicBezTo>
                  <a:cubicBezTo>
                    <a:pt x="107" y="81"/>
                    <a:pt x="107" y="81"/>
                    <a:pt x="107" y="81"/>
                  </a:cubicBezTo>
                  <a:cubicBezTo>
                    <a:pt x="81" y="94"/>
                    <a:pt x="64" y="106"/>
                    <a:pt x="64" y="106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2">
              <a:extLst>
                <a:ext uri="{FF2B5EF4-FFF2-40B4-BE49-F238E27FC236}">
                  <a16:creationId xmlns:a16="http://schemas.microsoft.com/office/drawing/2014/main" id="{C6F4B27A-349B-4EAF-B6A7-799E879B3A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71175" y="2506663"/>
              <a:ext cx="26988" cy="44450"/>
            </a:xfrm>
            <a:custGeom>
              <a:avLst/>
              <a:gdLst>
                <a:gd name="T0" fmla="*/ 0 w 7"/>
                <a:gd name="T1" fmla="*/ 12 h 12"/>
                <a:gd name="T2" fmla="*/ 0 w 7"/>
                <a:gd name="T3" fmla="*/ 12 h 12"/>
                <a:gd name="T4" fmla="*/ 2 w 7"/>
                <a:gd name="T5" fmla="*/ 3 h 12"/>
                <a:gd name="T6" fmla="*/ 7 w 7"/>
                <a:gd name="T7" fmla="*/ 0 h 12"/>
                <a:gd name="T8" fmla="*/ 3 w 7"/>
                <a:gd name="T9" fmla="*/ 11 h 12"/>
                <a:gd name="T10" fmla="*/ 0 w 7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2"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9"/>
                    <a:pt x="1" y="5"/>
                    <a:pt x="2" y="3"/>
                  </a:cubicBezTo>
                  <a:cubicBezTo>
                    <a:pt x="5" y="1"/>
                    <a:pt x="7" y="0"/>
                    <a:pt x="7" y="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2"/>
                    <a:pt x="1" y="12"/>
                    <a:pt x="0" y="12"/>
                  </a:cubicBezTo>
                </a:path>
              </a:pathLst>
            </a:custGeom>
            <a:solidFill>
              <a:srgbClr val="221F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3">
              <a:extLst>
                <a:ext uri="{FF2B5EF4-FFF2-40B4-BE49-F238E27FC236}">
                  <a16:creationId xmlns:a16="http://schemas.microsoft.com/office/drawing/2014/main" id="{0DEB555C-D452-4FA3-A519-ED6AAE68FF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8975" y="36195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9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4">
              <a:extLst>
                <a:ext uri="{FF2B5EF4-FFF2-40B4-BE49-F238E27FC236}">
                  <a16:creationId xmlns:a16="http://schemas.microsoft.com/office/drawing/2014/main" id="{CBAAAE56-06BE-4141-9228-B51CAEF3ED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8975" y="36195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5">
              <a:extLst>
                <a:ext uri="{FF2B5EF4-FFF2-40B4-BE49-F238E27FC236}">
                  <a16:creationId xmlns:a16="http://schemas.microsoft.com/office/drawing/2014/main" id="{0D902BA6-FAA3-49D0-872B-0C6693F5A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67975" y="3879850"/>
              <a:ext cx="449263" cy="901700"/>
            </a:xfrm>
            <a:custGeom>
              <a:avLst/>
              <a:gdLst>
                <a:gd name="T0" fmla="*/ 10 w 119"/>
                <a:gd name="T1" fmla="*/ 239 h 239"/>
                <a:gd name="T2" fmla="*/ 0 w 119"/>
                <a:gd name="T3" fmla="*/ 237 h 239"/>
                <a:gd name="T4" fmla="*/ 25 w 119"/>
                <a:gd name="T5" fmla="*/ 179 h 239"/>
                <a:gd name="T6" fmla="*/ 95 w 119"/>
                <a:gd name="T7" fmla="*/ 88 h 239"/>
                <a:gd name="T8" fmla="*/ 97 w 119"/>
                <a:gd name="T9" fmla="*/ 10 h 239"/>
                <a:gd name="T10" fmla="*/ 115 w 119"/>
                <a:gd name="T11" fmla="*/ 0 h 239"/>
                <a:gd name="T12" fmla="*/ 115 w 119"/>
                <a:gd name="T13" fmla="*/ 0 h 239"/>
                <a:gd name="T14" fmla="*/ 119 w 119"/>
                <a:gd name="T15" fmla="*/ 34 h 239"/>
                <a:gd name="T16" fmla="*/ 111 w 119"/>
                <a:gd name="T17" fmla="*/ 93 h 239"/>
                <a:gd name="T18" fmla="*/ 33 w 119"/>
                <a:gd name="T19" fmla="*/ 186 h 239"/>
                <a:gd name="T20" fmla="*/ 33 w 119"/>
                <a:gd name="T21" fmla="*/ 186 h 239"/>
                <a:gd name="T22" fmla="*/ 33 w 119"/>
                <a:gd name="T23" fmla="*/ 186 h 239"/>
                <a:gd name="T24" fmla="*/ 34 w 119"/>
                <a:gd name="T25" fmla="*/ 190 h 239"/>
                <a:gd name="T26" fmla="*/ 28 w 119"/>
                <a:gd name="T27" fmla="*/ 233 h 239"/>
                <a:gd name="T28" fmla="*/ 10 w 119"/>
                <a:gd name="T29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9" h="239">
                  <a:moveTo>
                    <a:pt x="10" y="239"/>
                  </a:moveTo>
                  <a:cubicBezTo>
                    <a:pt x="4" y="239"/>
                    <a:pt x="0" y="237"/>
                    <a:pt x="0" y="237"/>
                  </a:cubicBezTo>
                  <a:cubicBezTo>
                    <a:pt x="25" y="179"/>
                    <a:pt x="25" y="179"/>
                    <a:pt x="25" y="179"/>
                  </a:cubicBezTo>
                  <a:cubicBezTo>
                    <a:pt x="76" y="142"/>
                    <a:pt x="95" y="88"/>
                    <a:pt x="95" y="88"/>
                  </a:cubicBezTo>
                  <a:cubicBezTo>
                    <a:pt x="100" y="64"/>
                    <a:pt x="100" y="36"/>
                    <a:pt x="97" y="10"/>
                  </a:cubicBezTo>
                  <a:cubicBezTo>
                    <a:pt x="103" y="8"/>
                    <a:pt x="109" y="5"/>
                    <a:pt x="115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8" y="11"/>
                    <a:pt x="119" y="23"/>
                    <a:pt x="119" y="34"/>
                  </a:cubicBezTo>
                  <a:cubicBezTo>
                    <a:pt x="119" y="65"/>
                    <a:pt x="111" y="93"/>
                    <a:pt x="111" y="93"/>
                  </a:cubicBezTo>
                  <a:cubicBezTo>
                    <a:pt x="91" y="146"/>
                    <a:pt x="33" y="186"/>
                    <a:pt x="33" y="186"/>
                  </a:cubicBezTo>
                  <a:cubicBezTo>
                    <a:pt x="33" y="186"/>
                    <a:pt x="33" y="186"/>
                    <a:pt x="33" y="186"/>
                  </a:cubicBezTo>
                  <a:cubicBezTo>
                    <a:pt x="33" y="186"/>
                    <a:pt x="33" y="186"/>
                    <a:pt x="33" y="186"/>
                  </a:cubicBezTo>
                  <a:cubicBezTo>
                    <a:pt x="34" y="187"/>
                    <a:pt x="34" y="189"/>
                    <a:pt x="34" y="190"/>
                  </a:cubicBezTo>
                  <a:cubicBezTo>
                    <a:pt x="34" y="208"/>
                    <a:pt x="28" y="233"/>
                    <a:pt x="28" y="233"/>
                  </a:cubicBezTo>
                  <a:cubicBezTo>
                    <a:pt x="21" y="237"/>
                    <a:pt x="15" y="239"/>
                    <a:pt x="10" y="239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6">
              <a:extLst>
                <a:ext uri="{FF2B5EF4-FFF2-40B4-BE49-F238E27FC236}">
                  <a16:creationId xmlns:a16="http://schemas.microsoft.com/office/drawing/2014/main" id="{8ECE52C9-3830-4D43-9A90-C0662CE04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88650" y="3506788"/>
              <a:ext cx="112713" cy="411163"/>
            </a:xfrm>
            <a:custGeom>
              <a:avLst/>
              <a:gdLst>
                <a:gd name="T0" fmla="*/ 12 w 30"/>
                <a:gd name="T1" fmla="*/ 109 h 109"/>
                <a:gd name="T2" fmla="*/ 0 w 30"/>
                <a:gd name="T3" fmla="*/ 34 h 109"/>
                <a:gd name="T4" fmla="*/ 5 w 30"/>
                <a:gd name="T5" fmla="*/ 11 h 109"/>
                <a:gd name="T6" fmla="*/ 19 w 30"/>
                <a:gd name="T7" fmla="*/ 9 h 109"/>
                <a:gd name="T8" fmla="*/ 20 w 30"/>
                <a:gd name="T9" fmla="*/ 0 h 109"/>
                <a:gd name="T10" fmla="*/ 16 w 30"/>
                <a:gd name="T11" fmla="*/ 30 h 109"/>
                <a:gd name="T12" fmla="*/ 16 w 30"/>
                <a:gd name="T13" fmla="*/ 30 h 109"/>
                <a:gd name="T14" fmla="*/ 16 w 30"/>
                <a:gd name="T15" fmla="*/ 30 h 109"/>
                <a:gd name="T16" fmla="*/ 16 w 30"/>
                <a:gd name="T17" fmla="*/ 30 h 109"/>
                <a:gd name="T18" fmla="*/ 16 w 30"/>
                <a:gd name="T19" fmla="*/ 30 h 109"/>
                <a:gd name="T20" fmla="*/ 16 w 30"/>
                <a:gd name="T21" fmla="*/ 30 h 109"/>
                <a:gd name="T22" fmla="*/ 30 w 30"/>
                <a:gd name="T23" fmla="*/ 99 h 109"/>
                <a:gd name="T24" fmla="*/ 12 w 30"/>
                <a:gd name="T25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109">
                  <a:moveTo>
                    <a:pt x="12" y="109"/>
                  </a:moveTo>
                  <a:cubicBezTo>
                    <a:pt x="9" y="68"/>
                    <a:pt x="0" y="34"/>
                    <a:pt x="0" y="34"/>
                  </a:cubicBezTo>
                  <a:cubicBezTo>
                    <a:pt x="3" y="31"/>
                    <a:pt x="4" y="20"/>
                    <a:pt x="5" y="11"/>
                  </a:cubicBezTo>
                  <a:cubicBezTo>
                    <a:pt x="14" y="10"/>
                    <a:pt x="19" y="9"/>
                    <a:pt x="19" y="9"/>
                  </a:cubicBezTo>
                  <a:cubicBezTo>
                    <a:pt x="20" y="7"/>
                    <a:pt x="20" y="3"/>
                    <a:pt x="20" y="0"/>
                  </a:cubicBezTo>
                  <a:cubicBezTo>
                    <a:pt x="20" y="16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22" y="38"/>
                    <a:pt x="30" y="99"/>
                    <a:pt x="30" y="99"/>
                  </a:cubicBezTo>
                  <a:cubicBezTo>
                    <a:pt x="24" y="104"/>
                    <a:pt x="18" y="107"/>
                    <a:pt x="12" y="109"/>
                  </a:cubicBezTo>
                </a:path>
              </a:pathLst>
            </a:custGeom>
            <a:solidFill>
              <a:srgbClr val="B641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7">
              <a:extLst>
                <a:ext uri="{FF2B5EF4-FFF2-40B4-BE49-F238E27FC236}">
                  <a16:creationId xmlns:a16="http://schemas.microsoft.com/office/drawing/2014/main" id="{417AB4BD-01B6-45D3-BF25-5944B9018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2775" y="3060700"/>
              <a:ext cx="177800" cy="423863"/>
            </a:xfrm>
            <a:custGeom>
              <a:avLst/>
              <a:gdLst>
                <a:gd name="T0" fmla="*/ 9 w 47"/>
                <a:gd name="T1" fmla="*/ 112 h 112"/>
                <a:gd name="T2" fmla="*/ 9 w 47"/>
                <a:gd name="T3" fmla="*/ 112 h 112"/>
                <a:gd name="T4" fmla="*/ 25 w 47"/>
                <a:gd name="T5" fmla="*/ 56 h 112"/>
                <a:gd name="T6" fmla="*/ 2 w 47"/>
                <a:gd name="T7" fmla="*/ 34 h 112"/>
                <a:gd name="T8" fmla="*/ 18 w 47"/>
                <a:gd name="T9" fmla="*/ 39 h 112"/>
                <a:gd name="T10" fmla="*/ 32 w 47"/>
                <a:gd name="T11" fmla="*/ 35 h 112"/>
                <a:gd name="T12" fmla="*/ 47 w 47"/>
                <a:gd name="T13" fmla="*/ 0 h 112"/>
                <a:gd name="T14" fmla="*/ 47 w 47"/>
                <a:gd name="T15" fmla="*/ 3 h 112"/>
                <a:gd name="T16" fmla="*/ 45 w 47"/>
                <a:gd name="T17" fmla="*/ 28 h 112"/>
                <a:gd name="T18" fmla="*/ 45 w 47"/>
                <a:gd name="T19" fmla="*/ 28 h 112"/>
                <a:gd name="T20" fmla="*/ 34 w 47"/>
                <a:gd name="T21" fmla="*/ 68 h 112"/>
                <a:gd name="T22" fmla="*/ 26 w 47"/>
                <a:gd name="T23" fmla="*/ 99 h 112"/>
                <a:gd name="T24" fmla="*/ 24 w 47"/>
                <a:gd name="T25" fmla="*/ 109 h 112"/>
                <a:gd name="T26" fmla="*/ 24 w 47"/>
                <a:gd name="T27" fmla="*/ 109 h 112"/>
                <a:gd name="T28" fmla="*/ 24 w 47"/>
                <a:gd name="T29" fmla="*/ 109 h 112"/>
                <a:gd name="T30" fmla="*/ 9 w 47"/>
                <a:gd name="T31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" h="112">
                  <a:moveTo>
                    <a:pt x="9" y="112"/>
                  </a:moveTo>
                  <a:cubicBezTo>
                    <a:pt x="9" y="112"/>
                    <a:pt x="9" y="112"/>
                    <a:pt x="9" y="112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0" y="49"/>
                    <a:pt x="2" y="34"/>
                    <a:pt x="2" y="34"/>
                  </a:cubicBezTo>
                  <a:cubicBezTo>
                    <a:pt x="8" y="38"/>
                    <a:pt x="13" y="39"/>
                    <a:pt x="18" y="39"/>
                  </a:cubicBezTo>
                  <a:cubicBezTo>
                    <a:pt x="26" y="39"/>
                    <a:pt x="32" y="35"/>
                    <a:pt x="32" y="35"/>
                  </a:cubicBezTo>
                  <a:cubicBezTo>
                    <a:pt x="42" y="24"/>
                    <a:pt x="47" y="0"/>
                    <a:pt x="47" y="0"/>
                  </a:cubicBezTo>
                  <a:cubicBezTo>
                    <a:pt x="47" y="1"/>
                    <a:pt x="47" y="2"/>
                    <a:pt x="47" y="3"/>
                  </a:cubicBezTo>
                  <a:cubicBezTo>
                    <a:pt x="47" y="12"/>
                    <a:pt x="46" y="20"/>
                    <a:pt x="45" y="28"/>
                  </a:cubicBezTo>
                  <a:cubicBezTo>
                    <a:pt x="45" y="28"/>
                    <a:pt x="45" y="28"/>
                    <a:pt x="45" y="28"/>
                  </a:cubicBezTo>
                  <a:cubicBezTo>
                    <a:pt x="43" y="47"/>
                    <a:pt x="38" y="61"/>
                    <a:pt x="34" y="68"/>
                  </a:cubicBezTo>
                  <a:cubicBezTo>
                    <a:pt x="31" y="74"/>
                    <a:pt x="28" y="90"/>
                    <a:pt x="26" y="99"/>
                  </a:cubicBezTo>
                  <a:cubicBezTo>
                    <a:pt x="24" y="105"/>
                    <a:pt x="24" y="109"/>
                    <a:pt x="24" y="109"/>
                  </a:cubicBezTo>
                  <a:cubicBezTo>
                    <a:pt x="24" y="109"/>
                    <a:pt x="24" y="109"/>
                    <a:pt x="24" y="109"/>
                  </a:cubicBezTo>
                  <a:cubicBezTo>
                    <a:pt x="24" y="109"/>
                    <a:pt x="24" y="109"/>
                    <a:pt x="24" y="109"/>
                  </a:cubicBezTo>
                  <a:cubicBezTo>
                    <a:pt x="19" y="110"/>
                    <a:pt x="14" y="111"/>
                    <a:pt x="9" y="112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8">
              <a:extLst>
                <a:ext uri="{FF2B5EF4-FFF2-40B4-BE49-F238E27FC236}">
                  <a16:creationId xmlns:a16="http://schemas.microsoft.com/office/drawing/2014/main" id="{E4046CD5-E416-4C78-ABDD-2D2FBF0BD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07700" y="3471863"/>
              <a:ext cx="55563" cy="76200"/>
            </a:xfrm>
            <a:custGeom>
              <a:avLst/>
              <a:gdLst>
                <a:gd name="T0" fmla="*/ 0 w 15"/>
                <a:gd name="T1" fmla="*/ 20 h 20"/>
                <a:gd name="T2" fmla="*/ 0 w 15"/>
                <a:gd name="T3" fmla="*/ 3 h 20"/>
                <a:gd name="T4" fmla="*/ 15 w 15"/>
                <a:gd name="T5" fmla="*/ 0 h 20"/>
                <a:gd name="T6" fmla="*/ 15 w 15"/>
                <a:gd name="T7" fmla="*/ 0 h 20"/>
                <a:gd name="T8" fmla="*/ 15 w 15"/>
                <a:gd name="T9" fmla="*/ 0 h 20"/>
                <a:gd name="T10" fmla="*/ 15 w 15"/>
                <a:gd name="T11" fmla="*/ 0 h 20"/>
                <a:gd name="T12" fmla="*/ 15 w 15"/>
                <a:gd name="T13" fmla="*/ 0 h 20"/>
                <a:gd name="T14" fmla="*/ 15 w 15"/>
                <a:gd name="T15" fmla="*/ 0 h 20"/>
                <a:gd name="T16" fmla="*/ 15 w 15"/>
                <a:gd name="T17" fmla="*/ 2 h 20"/>
                <a:gd name="T18" fmla="*/ 15 w 15"/>
                <a:gd name="T19" fmla="*/ 5 h 20"/>
                <a:gd name="T20" fmla="*/ 15 w 15"/>
                <a:gd name="T21" fmla="*/ 6 h 20"/>
                <a:gd name="T22" fmla="*/ 15 w 15"/>
                <a:gd name="T23" fmla="*/ 8 h 20"/>
                <a:gd name="T24" fmla="*/ 15 w 15"/>
                <a:gd name="T25" fmla="*/ 8 h 20"/>
                <a:gd name="T26" fmla="*/ 15 w 15"/>
                <a:gd name="T27" fmla="*/ 9 h 20"/>
                <a:gd name="T28" fmla="*/ 14 w 15"/>
                <a:gd name="T29" fmla="*/ 18 h 20"/>
                <a:gd name="T30" fmla="*/ 0 w 15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" h="20">
                  <a:moveTo>
                    <a:pt x="0" y="20"/>
                  </a:moveTo>
                  <a:cubicBezTo>
                    <a:pt x="0" y="12"/>
                    <a:pt x="0" y="5"/>
                    <a:pt x="0" y="3"/>
                  </a:cubicBezTo>
                  <a:cubicBezTo>
                    <a:pt x="5" y="2"/>
                    <a:pt x="10" y="1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1"/>
                    <a:pt x="15" y="2"/>
                  </a:cubicBezTo>
                  <a:cubicBezTo>
                    <a:pt x="15" y="3"/>
                    <a:pt x="15" y="4"/>
                    <a:pt x="15" y="5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7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2"/>
                    <a:pt x="15" y="16"/>
                    <a:pt x="14" y="18"/>
                  </a:cubicBezTo>
                  <a:cubicBezTo>
                    <a:pt x="14" y="18"/>
                    <a:pt x="9" y="19"/>
                    <a:pt x="0" y="20"/>
                  </a:cubicBezTo>
                </a:path>
              </a:pathLst>
            </a:custGeom>
            <a:solidFill>
              <a:srgbClr val="D8D4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69">
              <a:extLst>
                <a:ext uri="{FF2B5EF4-FFF2-40B4-BE49-F238E27FC236}">
                  <a16:creationId xmlns:a16="http://schemas.microsoft.com/office/drawing/2014/main" id="{1971A745-6621-4F59-A3C4-86A5D95176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06050" y="4597400"/>
              <a:ext cx="71438" cy="173038"/>
            </a:xfrm>
            <a:custGeom>
              <a:avLst/>
              <a:gdLst>
                <a:gd name="T0" fmla="*/ 10 w 19"/>
                <a:gd name="T1" fmla="*/ 46 h 46"/>
                <a:gd name="T2" fmla="*/ 0 w 19"/>
                <a:gd name="T3" fmla="*/ 41 h 46"/>
                <a:gd name="T4" fmla="*/ 10 w 19"/>
                <a:gd name="T5" fmla="*/ 46 h 46"/>
                <a:gd name="T6" fmla="*/ 19 w 19"/>
                <a:gd name="T7" fmla="*/ 0 h 46"/>
                <a:gd name="T8" fmla="*/ 19 w 19"/>
                <a:gd name="T9" fmla="*/ 0 h 46"/>
                <a:gd name="T10" fmla="*/ 10 w 19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46">
                  <a:moveTo>
                    <a:pt x="10" y="46"/>
                  </a:moveTo>
                  <a:cubicBezTo>
                    <a:pt x="6" y="44"/>
                    <a:pt x="3" y="43"/>
                    <a:pt x="0" y="41"/>
                  </a:cubicBezTo>
                  <a:cubicBezTo>
                    <a:pt x="3" y="43"/>
                    <a:pt x="6" y="44"/>
                    <a:pt x="10" y="46"/>
                  </a:cubicBezTo>
                  <a:cubicBezTo>
                    <a:pt x="10" y="46"/>
                    <a:pt x="19" y="23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23"/>
                    <a:pt x="10" y="46"/>
                    <a:pt x="10" y="46"/>
                  </a:cubicBezTo>
                </a:path>
              </a:pathLst>
            </a:custGeom>
            <a:solidFill>
              <a:srgbClr val="329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0">
              <a:extLst>
                <a:ext uri="{FF2B5EF4-FFF2-40B4-BE49-F238E27FC236}">
                  <a16:creationId xmlns:a16="http://schemas.microsoft.com/office/drawing/2014/main" id="{3DA061EF-67AC-4AE8-9167-E50251674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8113" y="3865563"/>
              <a:ext cx="234950" cy="904875"/>
            </a:xfrm>
            <a:custGeom>
              <a:avLst/>
              <a:gdLst>
                <a:gd name="T0" fmla="*/ 12 w 62"/>
                <a:gd name="T1" fmla="*/ 240 h 240"/>
                <a:gd name="T2" fmla="*/ 2 w 62"/>
                <a:gd name="T3" fmla="*/ 235 h 240"/>
                <a:gd name="T4" fmla="*/ 1 w 62"/>
                <a:gd name="T5" fmla="*/ 235 h 240"/>
                <a:gd name="T6" fmla="*/ 8 w 62"/>
                <a:gd name="T7" fmla="*/ 177 h 240"/>
                <a:gd name="T8" fmla="*/ 0 w 62"/>
                <a:gd name="T9" fmla="*/ 59 h 240"/>
                <a:gd name="T10" fmla="*/ 46 w 62"/>
                <a:gd name="T11" fmla="*/ 0 h 240"/>
                <a:gd name="T12" fmla="*/ 60 w 62"/>
                <a:gd name="T13" fmla="*/ 2 h 240"/>
                <a:gd name="T14" fmla="*/ 62 w 62"/>
                <a:gd name="T15" fmla="*/ 2 h 240"/>
                <a:gd name="T16" fmla="*/ 55 w 62"/>
                <a:gd name="T17" fmla="*/ 14 h 240"/>
                <a:gd name="T18" fmla="*/ 27 w 62"/>
                <a:gd name="T19" fmla="*/ 52 h 240"/>
                <a:gd name="T20" fmla="*/ 18 w 62"/>
                <a:gd name="T21" fmla="*/ 61 h 240"/>
                <a:gd name="T22" fmla="*/ 18 w 62"/>
                <a:gd name="T23" fmla="*/ 61 h 240"/>
                <a:gd name="T24" fmla="*/ 18 w 62"/>
                <a:gd name="T25" fmla="*/ 61 h 240"/>
                <a:gd name="T26" fmla="*/ 25 w 62"/>
                <a:gd name="T27" fmla="*/ 111 h 240"/>
                <a:gd name="T28" fmla="*/ 25 w 62"/>
                <a:gd name="T29" fmla="*/ 120 h 240"/>
                <a:gd name="T30" fmla="*/ 23 w 62"/>
                <a:gd name="T31" fmla="*/ 149 h 240"/>
                <a:gd name="T32" fmla="*/ 18 w 62"/>
                <a:gd name="T33" fmla="*/ 175 h 240"/>
                <a:gd name="T34" fmla="*/ 18 w 62"/>
                <a:gd name="T35" fmla="*/ 175 h 240"/>
                <a:gd name="T36" fmla="*/ 18 w 62"/>
                <a:gd name="T37" fmla="*/ 175 h 240"/>
                <a:gd name="T38" fmla="*/ 21 w 62"/>
                <a:gd name="T39" fmla="*/ 194 h 240"/>
                <a:gd name="T40" fmla="*/ 21 w 62"/>
                <a:gd name="T41" fmla="*/ 194 h 240"/>
                <a:gd name="T42" fmla="*/ 12 w 62"/>
                <a:gd name="T43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240">
                  <a:moveTo>
                    <a:pt x="12" y="240"/>
                  </a:moveTo>
                  <a:cubicBezTo>
                    <a:pt x="8" y="238"/>
                    <a:pt x="5" y="237"/>
                    <a:pt x="2" y="235"/>
                  </a:cubicBezTo>
                  <a:cubicBezTo>
                    <a:pt x="2" y="235"/>
                    <a:pt x="2" y="235"/>
                    <a:pt x="1" y="235"/>
                  </a:cubicBezTo>
                  <a:cubicBezTo>
                    <a:pt x="10" y="213"/>
                    <a:pt x="8" y="177"/>
                    <a:pt x="8" y="177"/>
                  </a:cubicBezTo>
                  <a:cubicBezTo>
                    <a:pt x="22" y="133"/>
                    <a:pt x="0" y="59"/>
                    <a:pt x="0" y="59"/>
                  </a:cubicBezTo>
                  <a:cubicBezTo>
                    <a:pt x="20" y="47"/>
                    <a:pt x="44" y="3"/>
                    <a:pt x="46" y="0"/>
                  </a:cubicBezTo>
                  <a:cubicBezTo>
                    <a:pt x="50" y="1"/>
                    <a:pt x="55" y="2"/>
                    <a:pt x="60" y="2"/>
                  </a:cubicBezTo>
                  <a:cubicBezTo>
                    <a:pt x="60" y="2"/>
                    <a:pt x="61" y="2"/>
                    <a:pt x="62" y="2"/>
                  </a:cubicBezTo>
                  <a:cubicBezTo>
                    <a:pt x="60" y="6"/>
                    <a:pt x="58" y="10"/>
                    <a:pt x="55" y="14"/>
                  </a:cubicBezTo>
                  <a:cubicBezTo>
                    <a:pt x="47" y="29"/>
                    <a:pt x="35" y="43"/>
                    <a:pt x="27" y="52"/>
                  </a:cubicBezTo>
                  <a:cubicBezTo>
                    <a:pt x="21" y="57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23" y="76"/>
                    <a:pt x="25" y="94"/>
                    <a:pt x="25" y="111"/>
                  </a:cubicBezTo>
                  <a:cubicBezTo>
                    <a:pt x="25" y="114"/>
                    <a:pt x="25" y="117"/>
                    <a:pt x="25" y="120"/>
                  </a:cubicBezTo>
                  <a:cubicBezTo>
                    <a:pt x="25" y="130"/>
                    <a:pt x="24" y="140"/>
                    <a:pt x="23" y="149"/>
                  </a:cubicBezTo>
                  <a:cubicBezTo>
                    <a:pt x="21" y="164"/>
                    <a:pt x="18" y="175"/>
                    <a:pt x="18" y="175"/>
                  </a:cubicBezTo>
                  <a:cubicBezTo>
                    <a:pt x="18" y="175"/>
                    <a:pt x="18" y="175"/>
                    <a:pt x="18" y="175"/>
                  </a:cubicBezTo>
                  <a:cubicBezTo>
                    <a:pt x="18" y="175"/>
                    <a:pt x="18" y="175"/>
                    <a:pt x="18" y="175"/>
                  </a:cubicBezTo>
                  <a:cubicBezTo>
                    <a:pt x="20" y="181"/>
                    <a:pt x="21" y="187"/>
                    <a:pt x="21" y="194"/>
                  </a:cubicBezTo>
                  <a:cubicBezTo>
                    <a:pt x="21" y="194"/>
                    <a:pt x="21" y="194"/>
                    <a:pt x="21" y="194"/>
                  </a:cubicBezTo>
                  <a:cubicBezTo>
                    <a:pt x="21" y="217"/>
                    <a:pt x="12" y="240"/>
                    <a:pt x="12" y="240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1">
              <a:extLst>
                <a:ext uri="{FF2B5EF4-FFF2-40B4-BE49-F238E27FC236}">
                  <a16:creationId xmlns:a16="http://schemas.microsoft.com/office/drawing/2014/main" id="{3A8FB8D4-4E25-4118-9F59-4F180A47CD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72738" y="3729038"/>
              <a:ext cx="142875" cy="142875"/>
            </a:xfrm>
            <a:custGeom>
              <a:avLst/>
              <a:gdLst>
                <a:gd name="T0" fmla="*/ 14 w 38"/>
                <a:gd name="T1" fmla="*/ 38 h 38"/>
                <a:gd name="T2" fmla="*/ 0 w 38"/>
                <a:gd name="T3" fmla="*/ 36 h 38"/>
                <a:gd name="T4" fmla="*/ 0 w 38"/>
                <a:gd name="T5" fmla="*/ 36 h 38"/>
                <a:gd name="T6" fmla="*/ 22 w 38"/>
                <a:gd name="T7" fmla="*/ 10 h 38"/>
                <a:gd name="T8" fmla="*/ 22 w 38"/>
                <a:gd name="T9" fmla="*/ 0 h 38"/>
                <a:gd name="T10" fmla="*/ 38 w 38"/>
                <a:gd name="T11" fmla="*/ 10 h 38"/>
                <a:gd name="T12" fmla="*/ 16 w 38"/>
                <a:gd name="T13" fmla="*/ 38 h 38"/>
                <a:gd name="T14" fmla="*/ 16 w 38"/>
                <a:gd name="T15" fmla="*/ 38 h 38"/>
                <a:gd name="T16" fmla="*/ 14 w 38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14" y="38"/>
                  </a:moveTo>
                  <a:cubicBezTo>
                    <a:pt x="9" y="38"/>
                    <a:pt x="4" y="37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9" y="7"/>
                    <a:pt x="38" y="10"/>
                    <a:pt x="38" y="10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5" y="38"/>
                    <a:pt x="14" y="38"/>
                    <a:pt x="14" y="38"/>
                  </a:cubicBezTo>
                </a:path>
              </a:pathLst>
            </a:custGeom>
            <a:solidFill>
              <a:srgbClr val="B641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2">
              <a:extLst>
                <a:ext uri="{FF2B5EF4-FFF2-40B4-BE49-F238E27FC236}">
                  <a16:creationId xmlns:a16="http://schemas.microsoft.com/office/drawing/2014/main" id="{CBA2508A-3262-4C5C-B22B-840EFA7849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909300" y="2671763"/>
              <a:ext cx="474663" cy="1019175"/>
            </a:xfrm>
            <a:custGeom>
              <a:avLst/>
              <a:gdLst>
                <a:gd name="T0" fmla="*/ 119 w 126"/>
                <a:gd name="T1" fmla="*/ 270 h 270"/>
                <a:gd name="T2" fmla="*/ 117 w 126"/>
                <a:gd name="T3" fmla="*/ 268 h 270"/>
                <a:gd name="T4" fmla="*/ 118 w 126"/>
                <a:gd name="T5" fmla="*/ 267 h 270"/>
                <a:gd name="T6" fmla="*/ 118 w 126"/>
                <a:gd name="T7" fmla="*/ 268 h 270"/>
                <a:gd name="T8" fmla="*/ 119 w 126"/>
                <a:gd name="T9" fmla="*/ 269 h 270"/>
                <a:gd name="T10" fmla="*/ 119 w 126"/>
                <a:gd name="T11" fmla="*/ 269 h 270"/>
                <a:gd name="T12" fmla="*/ 119 w 126"/>
                <a:gd name="T13" fmla="*/ 270 h 270"/>
                <a:gd name="T14" fmla="*/ 125 w 126"/>
                <a:gd name="T15" fmla="*/ 261 h 270"/>
                <a:gd name="T16" fmla="*/ 126 w 126"/>
                <a:gd name="T17" fmla="*/ 252 h 270"/>
                <a:gd name="T18" fmla="*/ 126 w 126"/>
                <a:gd name="T19" fmla="*/ 252 h 270"/>
                <a:gd name="T20" fmla="*/ 125 w 126"/>
                <a:gd name="T21" fmla="*/ 261 h 270"/>
                <a:gd name="T22" fmla="*/ 126 w 126"/>
                <a:gd name="T23" fmla="*/ 261 h 270"/>
                <a:gd name="T24" fmla="*/ 125 w 126"/>
                <a:gd name="T25" fmla="*/ 261 h 270"/>
                <a:gd name="T26" fmla="*/ 1 w 126"/>
                <a:gd name="T27" fmla="*/ 1 h 270"/>
                <a:gd name="T28" fmla="*/ 0 w 126"/>
                <a:gd name="T29" fmla="*/ 1 h 270"/>
                <a:gd name="T30" fmla="*/ 0 w 126"/>
                <a:gd name="T31" fmla="*/ 1 h 270"/>
                <a:gd name="T32" fmla="*/ 2 w 126"/>
                <a:gd name="T33" fmla="*/ 1 h 270"/>
                <a:gd name="T34" fmla="*/ 6 w 126"/>
                <a:gd name="T35" fmla="*/ 0 h 270"/>
                <a:gd name="T36" fmla="*/ 1 w 126"/>
                <a:gd name="T3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6" h="270">
                  <a:moveTo>
                    <a:pt x="119" y="270"/>
                  </a:moveTo>
                  <a:cubicBezTo>
                    <a:pt x="118" y="270"/>
                    <a:pt x="117" y="268"/>
                    <a:pt x="117" y="268"/>
                  </a:cubicBezTo>
                  <a:cubicBezTo>
                    <a:pt x="117" y="268"/>
                    <a:pt x="117" y="267"/>
                    <a:pt x="118" y="267"/>
                  </a:cubicBezTo>
                  <a:cubicBezTo>
                    <a:pt x="118" y="268"/>
                    <a:pt x="118" y="268"/>
                    <a:pt x="118" y="268"/>
                  </a:cubicBezTo>
                  <a:cubicBezTo>
                    <a:pt x="118" y="268"/>
                    <a:pt x="118" y="269"/>
                    <a:pt x="119" y="269"/>
                  </a:cubicBezTo>
                  <a:cubicBezTo>
                    <a:pt x="119" y="269"/>
                    <a:pt x="119" y="269"/>
                    <a:pt x="119" y="269"/>
                  </a:cubicBezTo>
                  <a:cubicBezTo>
                    <a:pt x="119" y="270"/>
                    <a:pt x="119" y="270"/>
                    <a:pt x="119" y="270"/>
                  </a:cubicBezTo>
                  <a:moveTo>
                    <a:pt x="125" y="261"/>
                  </a:moveTo>
                  <a:cubicBezTo>
                    <a:pt x="125" y="258"/>
                    <a:pt x="125" y="255"/>
                    <a:pt x="126" y="252"/>
                  </a:cubicBezTo>
                  <a:cubicBezTo>
                    <a:pt x="126" y="252"/>
                    <a:pt x="126" y="252"/>
                    <a:pt x="126" y="252"/>
                  </a:cubicBezTo>
                  <a:cubicBezTo>
                    <a:pt x="126" y="255"/>
                    <a:pt x="126" y="258"/>
                    <a:pt x="125" y="261"/>
                  </a:cubicBezTo>
                  <a:cubicBezTo>
                    <a:pt x="125" y="261"/>
                    <a:pt x="125" y="261"/>
                    <a:pt x="126" y="261"/>
                  </a:cubicBezTo>
                  <a:cubicBezTo>
                    <a:pt x="125" y="261"/>
                    <a:pt x="125" y="261"/>
                    <a:pt x="125" y="261"/>
                  </a:cubicBezTo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2" y="1"/>
                  </a:cubicBezTo>
                  <a:cubicBezTo>
                    <a:pt x="3" y="1"/>
                    <a:pt x="5" y="1"/>
                    <a:pt x="6" y="0"/>
                  </a:cubicBezTo>
                  <a:cubicBezTo>
                    <a:pt x="5" y="1"/>
                    <a:pt x="3" y="1"/>
                    <a:pt x="1" y="1"/>
                  </a:cubicBezTo>
                </a:path>
              </a:pathLst>
            </a:custGeom>
            <a:solidFill>
              <a:srgbClr val="D8D4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3">
              <a:extLst>
                <a:ext uri="{FF2B5EF4-FFF2-40B4-BE49-F238E27FC236}">
                  <a16:creationId xmlns:a16="http://schemas.microsoft.com/office/drawing/2014/main" id="{68A89B75-AD7E-4B89-99DD-4D3E0F26C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76025" y="3581400"/>
              <a:ext cx="7938" cy="42863"/>
            </a:xfrm>
            <a:custGeom>
              <a:avLst/>
              <a:gdLst>
                <a:gd name="T0" fmla="*/ 2 w 2"/>
                <a:gd name="T1" fmla="*/ 11 h 11"/>
                <a:gd name="T2" fmla="*/ 0 w 2"/>
                <a:gd name="T3" fmla="*/ 0 h 11"/>
                <a:gd name="T4" fmla="*/ 0 w 2"/>
                <a:gd name="T5" fmla="*/ 0 h 11"/>
                <a:gd name="T6" fmla="*/ 2 w 2"/>
                <a:gd name="T7" fmla="*/ 11 h 11"/>
                <a:gd name="T8" fmla="*/ 2 w 2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1">
                  <a:moveTo>
                    <a:pt x="2" y="11"/>
                  </a:moveTo>
                  <a:cubicBezTo>
                    <a:pt x="2" y="3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" y="0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</a:path>
              </a:pathLst>
            </a:custGeom>
            <a:solidFill>
              <a:srgbClr val="2D61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4">
              <a:extLst>
                <a:ext uri="{FF2B5EF4-FFF2-40B4-BE49-F238E27FC236}">
                  <a16:creationId xmlns:a16="http://schemas.microsoft.com/office/drawing/2014/main" id="{9A9D651B-A3AF-4AD5-8344-60381CB43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33100" y="2759075"/>
              <a:ext cx="7938" cy="3175"/>
            </a:xfrm>
            <a:custGeom>
              <a:avLst/>
              <a:gdLst>
                <a:gd name="T0" fmla="*/ 0 w 2"/>
                <a:gd name="T1" fmla="*/ 1 h 1"/>
                <a:gd name="T2" fmla="*/ 0 w 2"/>
                <a:gd name="T3" fmla="*/ 1 h 1"/>
                <a:gd name="T4" fmla="*/ 2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</a:path>
              </a:pathLst>
            </a:custGeom>
            <a:solidFill>
              <a:srgbClr val="D8D5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5">
              <a:extLst>
                <a:ext uri="{FF2B5EF4-FFF2-40B4-BE49-F238E27FC236}">
                  <a16:creationId xmlns:a16="http://schemas.microsoft.com/office/drawing/2014/main" id="{A074AE72-DC11-4F6E-AE76-EE57B929A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10875" y="2671763"/>
              <a:ext cx="98425" cy="90488"/>
            </a:xfrm>
            <a:custGeom>
              <a:avLst/>
              <a:gdLst>
                <a:gd name="T0" fmla="*/ 6 w 26"/>
                <a:gd name="T1" fmla="*/ 24 h 24"/>
                <a:gd name="T2" fmla="*/ 5 w 26"/>
                <a:gd name="T3" fmla="*/ 18 h 24"/>
                <a:gd name="T4" fmla="*/ 0 w 26"/>
                <a:gd name="T5" fmla="*/ 18 h 24"/>
                <a:gd name="T6" fmla="*/ 7 w 26"/>
                <a:gd name="T7" fmla="*/ 4 h 24"/>
                <a:gd name="T8" fmla="*/ 11 w 26"/>
                <a:gd name="T9" fmla="*/ 6 h 24"/>
                <a:gd name="T10" fmla="*/ 13 w 26"/>
                <a:gd name="T11" fmla="*/ 6 h 24"/>
                <a:gd name="T12" fmla="*/ 25 w 26"/>
                <a:gd name="T13" fmla="*/ 0 h 24"/>
                <a:gd name="T14" fmla="*/ 26 w 26"/>
                <a:gd name="T15" fmla="*/ 1 h 24"/>
                <a:gd name="T16" fmla="*/ 26 w 26"/>
                <a:gd name="T17" fmla="*/ 1 h 24"/>
                <a:gd name="T18" fmla="*/ 26 w 26"/>
                <a:gd name="T19" fmla="*/ 1 h 24"/>
                <a:gd name="T20" fmla="*/ 8 w 26"/>
                <a:gd name="T21" fmla="*/ 23 h 24"/>
                <a:gd name="T22" fmla="*/ 6 w 26"/>
                <a:gd name="T2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24">
                  <a:moveTo>
                    <a:pt x="6" y="24"/>
                  </a:moveTo>
                  <a:cubicBezTo>
                    <a:pt x="5" y="18"/>
                    <a:pt x="5" y="18"/>
                    <a:pt x="5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3" y="14"/>
                    <a:pt x="5" y="9"/>
                    <a:pt x="7" y="4"/>
                  </a:cubicBezTo>
                  <a:cubicBezTo>
                    <a:pt x="8" y="5"/>
                    <a:pt x="10" y="5"/>
                    <a:pt x="11" y="6"/>
                  </a:cubicBezTo>
                  <a:cubicBezTo>
                    <a:pt x="11" y="6"/>
                    <a:pt x="12" y="6"/>
                    <a:pt x="13" y="6"/>
                  </a:cubicBezTo>
                  <a:cubicBezTo>
                    <a:pt x="16" y="6"/>
                    <a:pt x="21" y="5"/>
                    <a:pt x="25" y="0"/>
                  </a:cubicBezTo>
                  <a:cubicBezTo>
                    <a:pt x="25" y="1"/>
                    <a:pt x="25" y="1"/>
                    <a:pt x="26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1" y="12"/>
                    <a:pt x="14" y="19"/>
                    <a:pt x="8" y="23"/>
                  </a:cubicBezTo>
                  <a:cubicBezTo>
                    <a:pt x="7" y="23"/>
                    <a:pt x="6" y="24"/>
                    <a:pt x="6" y="24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76">
              <a:extLst>
                <a:ext uri="{FF2B5EF4-FFF2-40B4-BE49-F238E27FC236}">
                  <a16:creationId xmlns:a16="http://schemas.microsoft.com/office/drawing/2014/main" id="{57E46A77-F815-4243-BF4B-9DD5F695C0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36263" y="2740025"/>
              <a:ext cx="636588" cy="695325"/>
            </a:xfrm>
            <a:custGeom>
              <a:avLst/>
              <a:gdLst>
                <a:gd name="T0" fmla="*/ 169 w 169"/>
                <a:gd name="T1" fmla="*/ 184 h 184"/>
                <a:gd name="T2" fmla="*/ 166 w 169"/>
                <a:gd name="T3" fmla="*/ 180 h 184"/>
                <a:gd name="T4" fmla="*/ 155 w 169"/>
                <a:gd name="T5" fmla="*/ 180 h 184"/>
                <a:gd name="T6" fmla="*/ 139 w 169"/>
                <a:gd name="T7" fmla="*/ 100 h 184"/>
                <a:gd name="T8" fmla="*/ 46 w 169"/>
                <a:gd name="T9" fmla="*/ 54 h 184"/>
                <a:gd name="T10" fmla="*/ 13 w 169"/>
                <a:gd name="T11" fmla="*/ 24 h 184"/>
                <a:gd name="T12" fmla="*/ 13 w 169"/>
                <a:gd name="T13" fmla="*/ 17 h 184"/>
                <a:gd name="T14" fmla="*/ 12 w 169"/>
                <a:gd name="T15" fmla="*/ 18 h 184"/>
                <a:gd name="T16" fmla="*/ 0 w 169"/>
                <a:gd name="T17" fmla="*/ 7 h 184"/>
                <a:gd name="T18" fmla="*/ 7 w 169"/>
                <a:gd name="T19" fmla="*/ 8 h 184"/>
                <a:gd name="T20" fmla="*/ 12 w 169"/>
                <a:gd name="T21" fmla="*/ 8 h 184"/>
                <a:gd name="T22" fmla="*/ 12 w 169"/>
                <a:gd name="T23" fmla="*/ 8 h 184"/>
                <a:gd name="T24" fmla="*/ 12 w 169"/>
                <a:gd name="T25" fmla="*/ 7 h 184"/>
                <a:gd name="T26" fmla="*/ 20 w 169"/>
                <a:gd name="T27" fmla="*/ 0 h 184"/>
                <a:gd name="T28" fmla="*/ 25 w 169"/>
                <a:gd name="T29" fmla="*/ 0 h 184"/>
                <a:gd name="T30" fmla="*/ 26 w 169"/>
                <a:gd name="T31" fmla="*/ 6 h 184"/>
                <a:gd name="T32" fmla="*/ 26 w 169"/>
                <a:gd name="T33" fmla="*/ 6 h 184"/>
                <a:gd name="T34" fmla="*/ 25 w 169"/>
                <a:gd name="T35" fmla="*/ 6 h 184"/>
                <a:gd name="T36" fmla="*/ 28 w 169"/>
                <a:gd name="T37" fmla="*/ 22 h 184"/>
                <a:gd name="T38" fmla="*/ 54 w 169"/>
                <a:gd name="T39" fmla="*/ 40 h 184"/>
                <a:gd name="T40" fmla="*/ 148 w 169"/>
                <a:gd name="T41" fmla="*/ 84 h 184"/>
                <a:gd name="T42" fmla="*/ 169 w 169"/>
                <a:gd name="T43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9" h="184">
                  <a:moveTo>
                    <a:pt x="169" y="184"/>
                  </a:moveTo>
                  <a:cubicBezTo>
                    <a:pt x="168" y="183"/>
                    <a:pt x="167" y="181"/>
                    <a:pt x="166" y="180"/>
                  </a:cubicBezTo>
                  <a:cubicBezTo>
                    <a:pt x="155" y="180"/>
                    <a:pt x="155" y="180"/>
                    <a:pt x="155" y="180"/>
                  </a:cubicBezTo>
                  <a:cubicBezTo>
                    <a:pt x="153" y="150"/>
                    <a:pt x="139" y="100"/>
                    <a:pt x="139" y="100"/>
                  </a:cubicBezTo>
                  <a:cubicBezTo>
                    <a:pt x="123" y="79"/>
                    <a:pt x="46" y="54"/>
                    <a:pt x="46" y="5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2" y="17"/>
                    <a:pt x="12" y="18"/>
                    <a:pt x="12" y="18"/>
                  </a:cubicBezTo>
                  <a:cubicBezTo>
                    <a:pt x="2" y="15"/>
                    <a:pt x="0" y="7"/>
                    <a:pt x="0" y="7"/>
                  </a:cubicBezTo>
                  <a:cubicBezTo>
                    <a:pt x="2" y="8"/>
                    <a:pt x="4" y="8"/>
                    <a:pt x="7" y="8"/>
                  </a:cubicBezTo>
                  <a:cubicBezTo>
                    <a:pt x="9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5"/>
                    <a:pt x="17" y="3"/>
                    <a:pt x="2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6" y="6"/>
                    <a:pt x="25" y="6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82" y="42"/>
                    <a:pt x="148" y="84"/>
                    <a:pt x="148" y="84"/>
                  </a:cubicBezTo>
                  <a:cubicBezTo>
                    <a:pt x="166" y="112"/>
                    <a:pt x="168" y="169"/>
                    <a:pt x="169" y="184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7">
              <a:extLst>
                <a:ext uri="{FF2B5EF4-FFF2-40B4-BE49-F238E27FC236}">
                  <a16:creationId xmlns:a16="http://schemas.microsoft.com/office/drawing/2014/main" id="{5A47BE59-CB54-4FFA-ADF5-1136EDC9F5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20463" y="3419475"/>
              <a:ext cx="82550" cy="268288"/>
            </a:xfrm>
            <a:custGeom>
              <a:avLst/>
              <a:gdLst>
                <a:gd name="T0" fmla="*/ 10 w 22"/>
                <a:gd name="T1" fmla="*/ 71 h 71"/>
                <a:gd name="T2" fmla="*/ 9 w 22"/>
                <a:gd name="T3" fmla="*/ 70 h 71"/>
                <a:gd name="T4" fmla="*/ 9 w 22"/>
                <a:gd name="T5" fmla="*/ 69 h 71"/>
                <a:gd name="T6" fmla="*/ 0 w 22"/>
                <a:gd name="T7" fmla="*/ 13 h 71"/>
                <a:gd name="T8" fmla="*/ 0 w 22"/>
                <a:gd name="T9" fmla="*/ 0 h 71"/>
                <a:gd name="T10" fmla="*/ 11 w 22"/>
                <a:gd name="T11" fmla="*/ 0 h 71"/>
                <a:gd name="T12" fmla="*/ 14 w 22"/>
                <a:gd name="T13" fmla="*/ 4 h 71"/>
                <a:gd name="T14" fmla="*/ 14 w 22"/>
                <a:gd name="T15" fmla="*/ 4 h 71"/>
                <a:gd name="T16" fmla="*/ 22 w 22"/>
                <a:gd name="T17" fmla="*/ 41 h 71"/>
                <a:gd name="T18" fmla="*/ 17 w 22"/>
                <a:gd name="T19" fmla="*/ 63 h 71"/>
                <a:gd name="T20" fmla="*/ 16 w 22"/>
                <a:gd name="T21" fmla="*/ 63 h 71"/>
                <a:gd name="T22" fmla="*/ 17 w 22"/>
                <a:gd name="T23" fmla="*/ 54 h 71"/>
                <a:gd name="T24" fmla="*/ 15 w 22"/>
                <a:gd name="T25" fmla="*/ 43 h 71"/>
                <a:gd name="T26" fmla="*/ 15 w 22"/>
                <a:gd name="T27" fmla="*/ 43 h 71"/>
                <a:gd name="T28" fmla="*/ 15 w 22"/>
                <a:gd name="T29" fmla="*/ 43 h 71"/>
                <a:gd name="T30" fmla="*/ 10 w 22"/>
                <a:gd name="T31" fmla="*/ 71 h 71"/>
                <a:gd name="T32" fmla="*/ 10 w 22"/>
                <a:gd name="T33" fmla="*/ 71 h 71"/>
                <a:gd name="T34" fmla="*/ 10 w 22"/>
                <a:gd name="T3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" h="71">
                  <a:moveTo>
                    <a:pt x="10" y="71"/>
                  </a:moveTo>
                  <a:cubicBezTo>
                    <a:pt x="9" y="71"/>
                    <a:pt x="9" y="70"/>
                    <a:pt x="9" y="70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12" y="39"/>
                    <a:pt x="0" y="13"/>
                    <a:pt x="0" y="13"/>
                  </a:cubicBezTo>
                  <a:cubicBezTo>
                    <a:pt x="1" y="10"/>
                    <a:pt x="1" y="5"/>
                    <a:pt x="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1"/>
                    <a:pt x="13" y="3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22" y="18"/>
                    <a:pt x="22" y="41"/>
                    <a:pt x="22" y="41"/>
                  </a:cubicBezTo>
                  <a:cubicBezTo>
                    <a:pt x="21" y="57"/>
                    <a:pt x="18" y="62"/>
                    <a:pt x="17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7" y="60"/>
                    <a:pt x="17" y="57"/>
                    <a:pt x="17" y="54"/>
                  </a:cubicBezTo>
                  <a:cubicBezTo>
                    <a:pt x="17" y="43"/>
                    <a:pt x="15" y="43"/>
                    <a:pt x="15" y="43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17" y="57"/>
                    <a:pt x="11" y="69"/>
                    <a:pt x="10" y="71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1"/>
                    <a:pt x="10" y="71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8">
              <a:extLst>
                <a:ext uri="{FF2B5EF4-FFF2-40B4-BE49-F238E27FC236}">
                  <a16:creationId xmlns:a16="http://schemas.microsoft.com/office/drawing/2014/main" id="{0B97BB74-D9E7-4549-9CE7-ACE833DEE6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60088" y="2570163"/>
              <a:ext cx="68263" cy="46038"/>
            </a:xfrm>
            <a:custGeom>
              <a:avLst/>
              <a:gdLst>
                <a:gd name="T0" fmla="*/ 17 w 18"/>
                <a:gd name="T1" fmla="*/ 12 h 12"/>
                <a:gd name="T2" fmla="*/ 15 w 18"/>
                <a:gd name="T3" fmla="*/ 12 h 12"/>
                <a:gd name="T4" fmla="*/ 12 w 18"/>
                <a:gd name="T5" fmla="*/ 12 h 12"/>
                <a:gd name="T6" fmla="*/ 0 w 18"/>
                <a:gd name="T7" fmla="*/ 10 h 12"/>
                <a:gd name="T8" fmla="*/ 1 w 18"/>
                <a:gd name="T9" fmla="*/ 0 h 12"/>
                <a:gd name="T10" fmla="*/ 16 w 18"/>
                <a:gd name="T11" fmla="*/ 6 h 12"/>
                <a:gd name="T12" fmla="*/ 18 w 18"/>
                <a:gd name="T13" fmla="*/ 6 h 12"/>
                <a:gd name="T14" fmla="*/ 17 w 18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2">
                  <a:moveTo>
                    <a:pt x="17" y="12"/>
                  </a:moveTo>
                  <a:cubicBezTo>
                    <a:pt x="16" y="12"/>
                    <a:pt x="15" y="12"/>
                    <a:pt x="15" y="12"/>
                  </a:cubicBezTo>
                  <a:cubicBezTo>
                    <a:pt x="14" y="12"/>
                    <a:pt x="13" y="12"/>
                    <a:pt x="12" y="1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6"/>
                    <a:pt x="1" y="3"/>
                    <a:pt x="1" y="0"/>
                  </a:cubicBezTo>
                  <a:cubicBezTo>
                    <a:pt x="5" y="3"/>
                    <a:pt x="11" y="6"/>
                    <a:pt x="16" y="6"/>
                  </a:cubicBezTo>
                  <a:cubicBezTo>
                    <a:pt x="17" y="6"/>
                    <a:pt x="17" y="6"/>
                    <a:pt x="18" y="6"/>
                  </a:cubicBezTo>
                  <a:cubicBezTo>
                    <a:pt x="18" y="8"/>
                    <a:pt x="17" y="10"/>
                    <a:pt x="17" y="12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79">
              <a:extLst>
                <a:ext uri="{FF2B5EF4-FFF2-40B4-BE49-F238E27FC236}">
                  <a16:creationId xmlns:a16="http://schemas.microsoft.com/office/drawing/2014/main" id="{0C5B0BB3-1DA8-4884-B6CE-64F89E5E3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63263" y="2540000"/>
              <a:ext cx="65088" cy="53975"/>
            </a:xfrm>
            <a:custGeom>
              <a:avLst/>
              <a:gdLst>
                <a:gd name="T0" fmla="*/ 15 w 17"/>
                <a:gd name="T1" fmla="*/ 14 h 14"/>
                <a:gd name="T2" fmla="*/ 0 w 17"/>
                <a:gd name="T3" fmla="*/ 8 h 14"/>
                <a:gd name="T4" fmla="*/ 0 w 17"/>
                <a:gd name="T5" fmla="*/ 0 h 14"/>
                <a:gd name="T6" fmla="*/ 17 w 17"/>
                <a:gd name="T7" fmla="*/ 13 h 14"/>
                <a:gd name="T8" fmla="*/ 17 w 17"/>
                <a:gd name="T9" fmla="*/ 14 h 14"/>
                <a:gd name="T10" fmla="*/ 15 w 17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4">
                  <a:moveTo>
                    <a:pt x="15" y="14"/>
                  </a:moveTo>
                  <a:cubicBezTo>
                    <a:pt x="10" y="14"/>
                    <a:pt x="4" y="11"/>
                    <a:pt x="0" y="8"/>
                  </a:cubicBezTo>
                  <a:cubicBezTo>
                    <a:pt x="0" y="3"/>
                    <a:pt x="0" y="0"/>
                    <a:pt x="0" y="0"/>
                  </a:cubicBezTo>
                  <a:cubicBezTo>
                    <a:pt x="10" y="5"/>
                    <a:pt x="17" y="13"/>
                    <a:pt x="17" y="13"/>
                  </a:cubicBezTo>
                  <a:cubicBezTo>
                    <a:pt x="17" y="13"/>
                    <a:pt x="17" y="13"/>
                    <a:pt x="17" y="14"/>
                  </a:cubicBezTo>
                  <a:cubicBezTo>
                    <a:pt x="16" y="14"/>
                    <a:pt x="16" y="14"/>
                    <a:pt x="15" y="14"/>
                  </a:cubicBezTo>
                </a:path>
              </a:pathLst>
            </a:custGeom>
            <a:solidFill>
              <a:srgbClr val="221F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0">
              <a:extLst>
                <a:ext uri="{FF2B5EF4-FFF2-40B4-BE49-F238E27FC236}">
                  <a16:creationId xmlns:a16="http://schemas.microsoft.com/office/drawing/2014/main" id="{D49B529A-9799-457D-8F58-13E9B91894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06125" y="2616200"/>
              <a:ext cx="36513" cy="60325"/>
            </a:xfrm>
            <a:custGeom>
              <a:avLst/>
              <a:gdLst>
                <a:gd name="T0" fmla="*/ 3 w 10"/>
                <a:gd name="T1" fmla="*/ 16 h 16"/>
                <a:gd name="T2" fmla="*/ 1 w 10"/>
                <a:gd name="T3" fmla="*/ 16 h 16"/>
                <a:gd name="T4" fmla="*/ 0 w 10"/>
                <a:gd name="T5" fmla="*/ 15 h 16"/>
                <a:gd name="T6" fmla="*/ 5 w 10"/>
                <a:gd name="T7" fmla="*/ 1 h 16"/>
                <a:gd name="T8" fmla="*/ 0 w 10"/>
                <a:gd name="T9" fmla="*/ 0 h 16"/>
                <a:gd name="T10" fmla="*/ 3 w 10"/>
                <a:gd name="T11" fmla="*/ 0 h 16"/>
                <a:gd name="T12" fmla="*/ 5 w 10"/>
                <a:gd name="T13" fmla="*/ 0 h 16"/>
                <a:gd name="T14" fmla="*/ 5 w 10"/>
                <a:gd name="T15" fmla="*/ 1 h 16"/>
                <a:gd name="T16" fmla="*/ 10 w 10"/>
                <a:gd name="T17" fmla="*/ 8 h 16"/>
                <a:gd name="T18" fmla="*/ 7 w 10"/>
                <a:gd name="T19" fmla="*/ 15 h 16"/>
                <a:gd name="T20" fmla="*/ 3 w 10"/>
                <a:gd name="T2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6">
                  <a:moveTo>
                    <a:pt x="3" y="16"/>
                  </a:moveTo>
                  <a:cubicBezTo>
                    <a:pt x="2" y="16"/>
                    <a:pt x="1" y="16"/>
                    <a:pt x="1" y="16"/>
                  </a:cubicBezTo>
                  <a:cubicBezTo>
                    <a:pt x="0" y="16"/>
                    <a:pt x="0" y="16"/>
                    <a:pt x="0" y="15"/>
                  </a:cubicBezTo>
                  <a:cubicBezTo>
                    <a:pt x="2" y="12"/>
                    <a:pt x="4" y="8"/>
                    <a:pt x="5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5" y="0"/>
                    <a:pt x="5" y="1"/>
                    <a:pt x="5" y="1"/>
                  </a:cubicBezTo>
                  <a:cubicBezTo>
                    <a:pt x="8" y="2"/>
                    <a:pt x="10" y="5"/>
                    <a:pt x="10" y="8"/>
                  </a:cubicBezTo>
                  <a:cubicBezTo>
                    <a:pt x="10" y="11"/>
                    <a:pt x="9" y="13"/>
                    <a:pt x="7" y="15"/>
                  </a:cubicBezTo>
                  <a:cubicBezTo>
                    <a:pt x="6" y="16"/>
                    <a:pt x="4" y="16"/>
                    <a:pt x="3" y="16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1">
              <a:extLst>
                <a:ext uri="{FF2B5EF4-FFF2-40B4-BE49-F238E27FC236}">
                  <a16:creationId xmlns:a16="http://schemas.microsoft.com/office/drawing/2014/main" id="{35B9F6AA-838C-4391-947F-BB3992394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37863" y="2608263"/>
              <a:ext cx="85725" cy="87313"/>
            </a:xfrm>
            <a:custGeom>
              <a:avLst/>
              <a:gdLst>
                <a:gd name="T0" fmla="*/ 6 w 23"/>
                <a:gd name="T1" fmla="*/ 23 h 23"/>
                <a:gd name="T2" fmla="*/ 4 w 23"/>
                <a:gd name="T3" fmla="*/ 23 h 23"/>
                <a:gd name="T4" fmla="*/ 0 w 23"/>
                <a:gd name="T5" fmla="*/ 21 h 23"/>
                <a:gd name="T6" fmla="*/ 1 w 23"/>
                <a:gd name="T7" fmla="*/ 19 h 23"/>
                <a:gd name="T8" fmla="*/ 6 w 23"/>
                <a:gd name="T9" fmla="*/ 20 h 23"/>
                <a:gd name="T10" fmla="*/ 7 w 23"/>
                <a:gd name="T11" fmla="*/ 21 h 23"/>
                <a:gd name="T12" fmla="*/ 20 w 23"/>
                <a:gd name="T13" fmla="*/ 5 h 23"/>
                <a:gd name="T14" fmla="*/ 11 w 23"/>
                <a:gd name="T15" fmla="*/ 4 h 23"/>
                <a:gd name="T16" fmla="*/ 11 w 23"/>
                <a:gd name="T17" fmla="*/ 4 h 23"/>
                <a:gd name="T18" fmla="*/ 10 w 23"/>
                <a:gd name="T19" fmla="*/ 3 h 23"/>
                <a:gd name="T20" fmla="*/ 7 w 23"/>
                <a:gd name="T21" fmla="*/ 3 h 23"/>
                <a:gd name="T22" fmla="*/ 7 w 23"/>
                <a:gd name="T23" fmla="*/ 3 h 23"/>
                <a:gd name="T24" fmla="*/ 5 w 23"/>
                <a:gd name="T25" fmla="*/ 3 h 23"/>
                <a:gd name="T26" fmla="*/ 6 w 23"/>
                <a:gd name="T27" fmla="*/ 0 h 23"/>
                <a:gd name="T28" fmla="*/ 18 w 23"/>
                <a:gd name="T29" fmla="*/ 2 h 23"/>
                <a:gd name="T30" fmla="*/ 23 w 23"/>
                <a:gd name="T31" fmla="*/ 3 h 23"/>
                <a:gd name="T32" fmla="*/ 18 w 23"/>
                <a:gd name="T33" fmla="*/ 17 h 23"/>
                <a:gd name="T34" fmla="*/ 6 w 23"/>
                <a:gd name="T3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" h="23">
                  <a:moveTo>
                    <a:pt x="6" y="23"/>
                  </a:moveTo>
                  <a:cubicBezTo>
                    <a:pt x="5" y="23"/>
                    <a:pt x="4" y="23"/>
                    <a:pt x="4" y="23"/>
                  </a:cubicBezTo>
                  <a:cubicBezTo>
                    <a:pt x="3" y="22"/>
                    <a:pt x="1" y="22"/>
                    <a:pt x="0" y="21"/>
                  </a:cubicBezTo>
                  <a:cubicBezTo>
                    <a:pt x="1" y="20"/>
                    <a:pt x="1" y="19"/>
                    <a:pt x="1" y="19"/>
                  </a:cubicBezTo>
                  <a:cubicBezTo>
                    <a:pt x="2" y="19"/>
                    <a:pt x="4" y="20"/>
                    <a:pt x="6" y="20"/>
                  </a:cubicBezTo>
                  <a:cubicBezTo>
                    <a:pt x="6" y="20"/>
                    <a:pt x="6" y="21"/>
                    <a:pt x="7" y="21"/>
                  </a:cubicBezTo>
                  <a:cubicBezTo>
                    <a:pt x="11" y="21"/>
                    <a:pt x="18" y="19"/>
                    <a:pt x="20" y="5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6" y="2"/>
                    <a:pt x="6" y="1"/>
                    <a:pt x="6" y="0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2" y="10"/>
                    <a:pt x="20" y="14"/>
                    <a:pt x="18" y="17"/>
                  </a:cubicBezTo>
                  <a:cubicBezTo>
                    <a:pt x="14" y="22"/>
                    <a:pt x="9" y="23"/>
                    <a:pt x="6" y="23"/>
                  </a:cubicBezTo>
                </a:path>
              </a:pathLst>
            </a:custGeom>
            <a:solidFill>
              <a:srgbClr val="D9D6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2">
              <a:extLst>
                <a:ext uri="{FF2B5EF4-FFF2-40B4-BE49-F238E27FC236}">
                  <a16:creationId xmlns:a16="http://schemas.microsoft.com/office/drawing/2014/main" id="{D61A76CD-860A-46B5-9D0B-DC4F943D9A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841038" y="2619375"/>
              <a:ext cx="71438" cy="68263"/>
            </a:xfrm>
            <a:custGeom>
              <a:avLst/>
              <a:gdLst>
                <a:gd name="T0" fmla="*/ 6 w 19"/>
                <a:gd name="T1" fmla="*/ 18 h 18"/>
                <a:gd name="T2" fmla="*/ 5 w 19"/>
                <a:gd name="T3" fmla="*/ 17 h 18"/>
                <a:gd name="T4" fmla="*/ 0 w 19"/>
                <a:gd name="T5" fmla="*/ 16 h 18"/>
                <a:gd name="T6" fmla="*/ 0 w 19"/>
                <a:gd name="T7" fmla="*/ 16 h 18"/>
                <a:gd name="T8" fmla="*/ 0 w 19"/>
                <a:gd name="T9" fmla="*/ 16 h 18"/>
                <a:gd name="T10" fmla="*/ 10 w 19"/>
                <a:gd name="T11" fmla="*/ 1 h 18"/>
                <a:gd name="T12" fmla="*/ 19 w 19"/>
                <a:gd name="T13" fmla="*/ 2 h 18"/>
                <a:gd name="T14" fmla="*/ 6 w 19"/>
                <a:gd name="T15" fmla="*/ 18 h 18"/>
                <a:gd name="T16" fmla="*/ 1 w 19"/>
                <a:gd name="T17" fmla="*/ 12 h 18"/>
                <a:gd name="T18" fmla="*/ 4 w 19"/>
                <a:gd name="T19" fmla="*/ 4 h 18"/>
                <a:gd name="T20" fmla="*/ 6 w 19"/>
                <a:gd name="T21" fmla="*/ 0 h 18"/>
                <a:gd name="T22" fmla="*/ 9 w 19"/>
                <a:gd name="T23" fmla="*/ 0 h 18"/>
                <a:gd name="T24" fmla="*/ 1 w 19"/>
                <a:gd name="T25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" h="18">
                  <a:moveTo>
                    <a:pt x="6" y="18"/>
                  </a:moveTo>
                  <a:cubicBezTo>
                    <a:pt x="5" y="18"/>
                    <a:pt x="5" y="17"/>
                    <a:pt x="5" y="17"/>
                  </a:cubicBezTo>
                  <a:cubicBezTo>
                    <a:pt x="3" y="17"/>
                    <a:pt x="1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7" y="16"/>
                    <a:pt x="10" y="18"/>
                    <a:pt x="6" y="18"/>
                  </a:cubicBezTo>
                  <a:moveTo>
                    <a:pt x="1" y="12"/>
                  </a:moveTo>
                  <a:cubicBezTo>
                    <a:pt x="2" y="9"/>
                    <a:pt x="3" y="7"/>
                    <a:pt x="4" y="4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2"/>
                    <a:pt x="1" y="12"/>
                    <a:pt x="1" y="12"/>
                  </a:cubicBezTo>
                </a:path>
              </a:pathLst>
            </a:custGeom>
            <a:solidFill>
              <a:srgbClr val="221F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3">
              <a:extLst>
                <a:ext uri="{FF2B5EF4-FFF2-40B4-BE49-F238E27FC236}">
                  <a16:creationId xmlns:a16="http://schemas.microsoft.com/office/drawing/2014/main" id="{B9FA415B-2AD2-49D5-BEE6-9E51C6E93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75963" y="2619375"/>
              <a:ext cx="3175" cy="4763"/>
            </a:xfrm>
            <a:custGeom>
              <a:avLst/>
              <a:gdLst>
                <a:gd name="T0" fmla="*/ 2 w 2"/>
                <a:gd name="T1" fmla="*/ 3 h 3"/>
                <a:gd name="T2" fmla="*/ 0 w 2"/>
                <a:gd name="T3" fmla="*/ 0 h 3"/>
                <a:gd name="T4" fmla="*/ 0 w 2"/>
                <a:gd name="T5" fmla="*/ 0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D9D6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4">
              <a:extLst>
                <a:ext uri="{FF2B5EF4-FFF2-40B4-BE49-F238E27FC236}">
                  <a16:creationId xmlns:a16="http://schemas.microsoft.com/office/drawing/2014/main" id="{AB9DF9E0-1E96-4AEC-A9C8-465AA88F4C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75963" y="2619375"/>
              <a:ext cx="3175" cy="4763"/>
            </a:xfrm>
            <a:custGeom>
              <a:avLst/>
              <a:gdLst>
                <a:gd name="T0" fmla="*/ 2 w 2"/>
                <a:gd name="T1" fmla="*/ 3 h 3"/>
                <a:gd name="T2" fmla="*/ 0 w 2"/>
                <a:gd name="T3" fmla="*/ 0 h 3"/>
                <a:gd name="T4" fmla="*/ 0 w 2"/>
                <a:gd name="T5" fmla="*/ 0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5">
              <a:extLst>
                <a:ext uri="{FF2B5EF4-FFF2-40B4-BE49-F238E27FC236}">
                  <a16:creationId xmlns:a16="http://schemas.microsoft.com/office/drawing/2014/main" id="{F890B91F-5BC2-4081-A90E-0767BCCC2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1038" y="2619375"/>
              <a:ext cx="38100" cy="60325"/>
            </a:xfrm>
            <a:custGeom>
              <a:avLst/>
              <a:gdLst>
                <a:gd name="T0" fmla="*/ 0 w 10"/>
                <a:gd name="T1" fmla="*/ 16 h 16"/>
                <a:gd name="T2" fmla="*/ 0 w 10"/>
                <a:gd name="T3" fmla="*/ 16 h 16"/>
                <a:gd name="T4" fmla="*/ 1 w 10"/>
                <a:gd name="T5" fmla="*/ 12 h 16"/>
                <a:gd name="T6" fmla="*/ 9 w 10"/>
                <a:gd name="T7" fmla="*/ 0 h 16"/>
                <a:gd name="T8" fmla="*/ 10 w 10"/>
                <a:gd name="T9" fmla="*/ 1 h 16"/>
                <a:gd name="T10" fmla="*/ 0 w 10"/>
                <a:gd name="T1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6"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1" y="14"/>
                    <a:pt x="1" y="13"/>
                    <a:pt x="1" y="12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0" y="16"/>
                    <a:pt x="0" y="16"/>
                    <a:pt x="0" y="16"/>
                  </a:cubicBezTo>
                </a:path>
              </a:pathLst>
            </a:custGeom>
            <a:solidFill>
              <a:srgbClr val="AFB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86">
              <a:extLst>
                <a:ext uri="{FF2B5EF4-FFF2-40B4-BE49-F238E27FC236}">
                  <a16:creationId xmlns:a16="http://schemas.microsoft.com/office/drawing/2014/main" id="{F4044319-E885-4F7F-A0DA-F8DE04046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6913" y="2619375"/>
              <a:ext cx="6350" cy="1588"/>
            </a:xfrm>
            <a:prstGeom prst="rect">
              <a:avLst/>
            </a:prstGeom>
            <a:solidFill>
              <a:srgbClr val="D9D6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7">
              <a:extLst>
                <a:ext uri="{FF2B5EF4-FFF2-40B4-BE49-F238E27FC236}">
                  <a16:creationId xmlns:a16="http://schemas.microsoft.com/office/drawing/2014/main" id="{ADB3068A-43CE-4D85-8154-3D4A67F6E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56913" y="2619375"/>
              <a:ext cx="6350" cy="0"/>
            </a:xfrm>
            <a:custGeom>
              <a:avLst/>
              <a:gdLst>
                <a:gd name="T0" fmla="*/ 4 w 4"/>
                <a:gd name="T1" fmla="*/ 0 w 4"/>
                <a:gd name="T2" fmla="*/ 0 w 4"/>
                <a:gd name="T3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8">
              <a:extLst>
                <a:ext uri="{FF2B5EF4-FFF2-40B4-BE49-F238E27FC236}">
                  <a16:creationId xmlns:a16="http://schemas.microsoft.com/office/drawing/2014/main" id="{C2521D81-ACEE-456D-9A6F-704A250E0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56913" y="2619375"/>
              <a:ext cx="6350" cy="15875"/>
            </a:xfrm>
            <a:custGeom>
              <a:avLst/>
              <a:gdLst>
                <a:gd name="T0" fmla="*/ 0 w 2"/>
                <a:gd name="T1" fmla="*/ 4 h 4"/>
                <a:gd name="T2" fmla="*/ 0 w 2"/>
                <a:gd name="T3" fmla="*/ 0 h 4"/>
                <a:gd name="T4" fmla="*/ 2 w 2"/>
                <a:gd name="T5" fmla="*/ 0 h 4"/>
                <a:gd name="T6" fmla="*/ 0 w 2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4"/>
                    <a:pt x="0" y="4"/>
                    <a:pt x="0" y="4"/>
                  </a:cubicBezTo>
                </a:path>
              </a:pathLst>
            </a:custGeom>
            <a:solidFill>
              <a:srgbClr val="AFB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EAF603DB-7C38-4763-B723-C9626E837E7D}"/>
              </a:ext>
            </a:extLst>
          </p:cNvPr>
          <p:cNvGrpSpPr/>
          <p:nvPr/>
        </p:nvGrpSpPr>
        <p:grpSpPr>
          <a:xfrm rot="4500000">
            <a:off x="6079954" y="3908761"/>
            <a:ext cx="2084388" cy="2430463"/>
            <a:chOff x="5064125" y="4041775"/>
            <a:chExt cx="2084388" cy="2430463"/>
          </a:xfrm>
        </p:grpSpPr>
        <p:sp>
          <p:nvSpPr>
            <p:cNvPr id="97" name="Freeform 89">
              <a:extLst>
                <a:ext uri="{FF2B5EF4-FFF2-40B4-BE49-F238E27FC236}">
                  <a16:creationId xmlns:a16="http://schemas.microsoft.com/office/drawing/2014/main" id="{62FB052E-C960-4730-B0B6-E72C7BAEAFF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3450" y="5929313"/>
              <a:ext cx="150813" cy="331788"/>
            </a:xfrm>
            <a:custGeom>
              <a:avLst/>
              <a:gdLst>
                <a:gd name="T0" fmla="*/ 40 w 40"/>
                <a:gd name="T1" fmla="*/ 15 h 88"/>
                <a:gd name="T2" fmla="*/ 26 w 40"/>
                <a:gd name="T3" fmla="*/ 88 h 88"/>
                <a:gd name="T4" fmla="*/ 10 w 40"/>
                <a:gd name="T5" fmla="*/ 86 h 88"/>
                <a:gd name="T6" fmla="*/ 2 w 40"/>
                <a:gd name="T7" fmla="*/ 0 h 88"/>
                <a:gd name="T8" fmla="*/ 40 w 40"/>
                <a:gd name="T9" fmla="*/ 1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40" y="15"/>
                  </a:moveTo>
                  <a:cubicBezTo>
                    <a:pt x="40" y="15"/>
                    <a:pt x="37" y="63"/>
                    <a:pt x="26" y="88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0" y="86"/>
                    <a:pt x="0" y="26"/>
                    <a:pt x="2" y="0"/>
                  </a:cubicBezTo>
                  <a:cubicBezTo>
                    <a:pt x="40" y="15"/>
                    <a:pt x="40" y="15"/>
                    <a:pt x="40" y="15"/>
                  </a:cubicBezTo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0">
              <a:extLst>
                <a:ext uri="{FF2B5EF4-FFF2-40B4-BE49-F238E27FC236}">
                  <a16:creationId xmlns:a16="http://schemas.microsoft.com/office/drawing/2014/main" id="{F05B5D98-C5A5-4D8C-861B-E93CF2868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4400" y="6197600"/>
              <a:ext cx="139700" cy="263525"/>
            </a:xfrm>
            <a:custGeom>
              <a:avLst/>
              <a:gdLst>
                <a:gd name="T0" fmla="*/ 30 w 37"/>
                <a:gd name="T1" fmla="*/ 11 h 70"/>
                <a:gd name="T2" fmla="*/ 14 w 37"/>
                <a:gd name="T3" fmla="*/ 9 h 70"/>
                <a:gd name="T4" fmla="*/ 6 w 37"/>
                <a:gd name="T5" fmla="*/ 42 h 70"/>
                <a:gd name="T6" fmla="*/ 3 w 37"/>
                <a:gd name="T7" fmla="*/ 66 h 70"/>
                <a:gd name="T8" fmla="*/ 30 w 37"/>
                <a:gd name="T9" fmla="*/ 58 h 70"/>
                <a:gd name="T10" fmla="*/ 30 w 37"/>
                <a:gd name="T11" fmla="*/ 1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70">
                  <a:moveTo>
                    <a:pt x="30" y="11"/>
                  </a:moveTo>
                  <a:cubicBezTo>
                    <a:pt x="30" y="11"/>
                    <a:pt x="25" y="0"/>
                    <a:pt x="14" y="9"/>
                  </a:cubicBezTo>
                  <a:cubicBezTo>
                    <a:pt x="14" y="9"/>
                    <a:pt x="9" y="36"/>
                    <a:pt x="6" y="42"/>
                  </a:cubicBezTo>
                  <a:cubicBezTo>
                    <a:pt x="2" y="48"/>
                    <a:pt x="0" y="59"/>
                    <a:pt x="3" y="66"/>
                  </a:cubicBezTo>
                  <a:cubicBezTo>
                    <a:pt x="3" y="66"/>
                    <a:pt x="19" y="70"/>
                    <a:pt x="30" y="58"/>
                  </a:cubicBezTo>
                  <a:cubicBezTo>
                    <a:pt x="30" y="58"/>
                    <a:pt x="37" y="27"/>
                    <a:pt x="30" y="11"/>
                  </a:cubicBezTo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1">
              <a:extLst>
                <a:ext uri="{FF2B5EF4-FFF2-40B4-BE49-F238E27FC236}">
                  <a16:creationId xmlns:a16="http://schemas.microsoft.com/office/drawing/2014/main" id="{11EB1CF9-126E-4129-8124-5E9202AA9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2775" y="5915025"/>
              <a:ext cx="180975" cy="304800"/>
            </a:xfrm>
            <a:custGeom>
              <a:avLst/>
              <a:gdLst>
                <a:gd name="T0" fmla="*/ 8 w 48"/>
                <a:gd name="T1" fmla="*/ 5 h 81"/>
                <a:gd name="T2" fmla="*/ 5 w 48"/>
                <a:gd name="T3" fmla="*/ 79 h 81"/>
                <a:gd name="T4" fmla="*/ 21 w 48"/>
                <a:gd name="T5" fmla="*/ 81 h 81"/>
                <a:gd name="T6" fmla="*/ 48 w 48"/>
                <a:gd name="T7" fmla="*/ 0 h 81"/>
                <a:gd name="T8" fmla="*/ 8 w 48"/>
                <a:gd name="T9" fmla="*/ 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81">
                  <a:moveTo>
                    <a:pt x="8" y="5"/>
                  </a:moveTo>
                  <a:cubicBezTo>
                    <a:pt x="8" y="5"/>
                    <a:pt x="0" y="53"/>
                    <a:pt x="5" y="79"/>
                  </a:cubicBezTo>
                  <a:cubicBezTo>
                    <a:pt x="21" y="81"/>
                    <a:pt x="21" y="81"/>
                    <a:pt x="21" y="81"/>
                  </a:cubicBezTo>
                  <a:cubicBezTo>
                    <a:pt x="21" y="81"/>
                    <a:pt x="44" y="26"/>
                    <a:pt x="48" y="0"/>
                  </a:cubicBezTo>
                  <a:cubicBezTo>
                    <a:pt x="8" y="5"/>
                    <a:pt x="8" y="5"/>
                    <a:pt x="8" y="5"/>
                  </a:cubicBezTo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2">
              <a:extLst>
                <a:ext uri="{FF2B5EF4-FFF2-40B4-BE49-F238E27FC236}">
                  <a16:creationId xmlns:a16="http://schemas.microsoft.com/office/drawing/2014/main" id="{60F9C2DD-0B01-4F7C-B520-16BEE3063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0550" y="6156325"/>
              <a:ext cx="109538" cy="263525"/>
            </a:xfrm>
            <a:custGeom>
              <a:avLst/>
              <a:gdLst>
                <a:gd name="T0" fmla="*/ 11 w 29"/>
                <a:gd name="T1" fmla="*/ 10 h 70"/>
                <a:gd name="T2" fmla="*/ 27 w 29"/>
                <a:gd name="T3" fmla="*/ 12 h 70"/>
                <a:gd name="T4" fmla="*/ 27 w 29"/>
                <a:gd name="T5" fmla="*/ 46 h 70"/>
                <a:gd name="T6" fmla="*/ 25 w 29"/>
                <a:gd name="T7" fmla="*/ 70 h 70"/>
                <a:gd name="T8" fmla="*/ 0 w 29"/>
                <a:gd name="T9" fmla="*/ 55 h 70"/>
                <a:gd name="T10" fmla="*/ 11 w 29"/>
                <a:gd name="T11" fmla="*/ 1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70">
                  <a:moveTo>
                    <a:pt x="11" y="10"/>
                  </a:moveTo>
                  <a:cubicBezTo>
                    <a:pt x="11" y="10"/>
                    <a:pt x="19" y="0"/>
                    <a:pt x="27" y="12"/>
                  </a:cubicBezTo>
                  <a:cubicBezTo>
                    <a:pt x="27" y="12"/>
                    <a:pt x="25" y="39"/>
                    <a:pt x="27" y="46"/>
                  </a:cubicBezTo>
                  <a:cubicBezTo>
                    <a:pt x="29" y="53"/>
                    <a:pt x="29" y="64"/>
                    <a:pt x="25" y="70"/>
                  </a:cubicBezTo>
                  <a:cubicBezTo>
                    <a:pt x="25" y="70"/>
                    <a:pt x="8" y="70"/>
                    <a:pt x="0" y="55"/>
                  </a:cubicBezTo>
                  <a:cubicBezTo>
                    <a:pt x="0" y="55"/>
                    <a:pt x="0" y="23"/>
                    <a:pt x="11" y="10"/>
                  </a:cubicBezTo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3">
              <a:extLst>
                <a:ext uri="{FF2B5EF4-FFF2-40B4-BE49-F238E27FC236}">
                  <a16:creationId xmlns:a16="http://schemas.microsoft.com/office/drawing/2014/main" id="{72B768ED-AC56-4FA8-AE66-1356DF58C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4563" y="6035675"/>
              <a:ext cx="136525" cy="112713"/>
            </a:xfrm>
            <a:custGeom>
              <a:avLst/>
              <a:gdLst>
                <a:gd name="T0" fmla="*/ 31 w 36"/>
                <a:gd name="T1" fmla="*/ 30 h 30"/>
                <a:gd name="T2" fmla="*/ 10 w 36"/>
                <a:gd name="T3" fmla="*/ 26 h 30"/>
                <a:gd name="T4" fmla="*/ 2 w 36"/>
                <a:gd name="T5" fmla="*/ 24 h 30"/>
                <a:gd name="T6" fmla="*/ 0 w 36"/>
                <a:gd name="T7" fmla="*/ 0 h 30"/>
                <a:gd name="T8" fmla="*/ 22 w 36"/>
                <a:gd name="T9" fmla="*/ 1 h 30"/>
                <a:gd name="T10" fmla="*/ 36 w 36"/>
                <a:gd name="T11" fmla="*/ 1 h 30"/>
                <a:gd name="T12" fmla="*/ 31 w 36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0">
                  <a:moveTo>
                    <a:pt x="31" y="30"/>
                  </a:moveTo>
                  <a:cubicBezTo>
                    <a:pt x="24" y="29"/>
                    <a:pt x="17" y="28"/>
                    <a:pt x="10" y="26"/>
                  </a:cubicBezTo>
                  <a:cubicBezTo>
                    <a:pt x="8" y="26"/>
                    <a:pt x="5" y="25"/>
                    <a:pt x="2" y="24"/>
                  </a:cubicBezTo>
                  <a:cubicBezTo>
                    <a:pt x="1" y="17"/>
                    <a:pt x="0" y="8"/>
                    <a:pt x="0" y="0"/>
                  </a:cubicBezTo>
                  <a:cubicBezTo>
                    <a:pt x="7" y="1"/>
                    <a:pt x="14" y="1"/>
                    <a:pt x="22" y="1"/>
                  </a:cubicBezTo>
                  <a:cubicBezTo>
                    <a:pt x="26" y="1"/>
                    <a:pt x="31" y="1"/>
                    <a:pt x="36" y="1"/>
                  </a:cubicBezTo>
                  <a:cubicBezTo>
                    <a:pt x="35" y="9"/>
                    <a:pt x="33" y="19"/>
                    <a:pt x="31" y="30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4">
              <a:extLst>
                <a:ext uri="{FF2B5EF4-FFF2-40B4-BE49-F238E27FC236}">
                  <a16:creationId xmlns:a16="http://schemas.microsoft.com/office/drawing/2014/main" id="{A693D853-5E77-40BA-BF31-F72F4FF17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5000" y="5959475"/>
              <a:ext cx="136525" cy="95250"/>
            </a:xfrm>
            <a:custGeom>
              <a:avLst/>
              <a:gdLst>
                <a:gd name="T0" fmla="*/ 32 w 36"/>
                <a:gd name="T1" fmla="*/ 25 h 25"/>
                <a:gd name="T2" fmla="*/ 0 w 36"/>
                <a:gd name="T3" fmla="*/ 7 h 25"/>
                <a:gd name="T4" fmla="*/ 1 w 36"/>
                <a:gd name="T5" fmla="*/ 0 h 25"/>
                <a:gd name="T6" fmla="*/ 36 w 36"/>
                <a:gd name="T7" fmla="*/ 12 h 25"/>
                <a:gd name="T8" fmla="*/ 32 w 36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5">
                  <a:moveTo>
                    <a:pt x="32" y="25"/>
                  </a:moveTo>
                  <a:cubicBezTo>
                    <a:pt x="21" y="20"/>
                    <a:pt x="10" y="14"/>
                    <a:pt x="0" y="7"/>
                  </a:cubicBezTo>
                  <a:cubicBezTo>
                    <a:pt x="0" y="4"/>
                    <a:pt x="1" y="2"/>
                    <a:pt x="1" y="0"/>
                  </a:cubicBezTo>
                  <a:cubicBezTo>
                    <a:pt x="12" y="5"/>
                    <a:pt x="24" y="9"/>
                    <a:pt x="36" y="12"/>
                  </a:cubicBezTo>
                  <a:cubicBezTo>
                    <a:pt x="35" y="17"/>
                    <a:pt x="33" y="21"/>
                    <a:pt x="32" y="25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95">
              <a:extLst>
                <a:ext uri="{FF2B5EF4-FFF2-40B4-BE49-F238E27FC236}">
                  <a16:creationId xmlns:a16="http://schemas.microsoft.com/office/drawing/2014/main" id="{5FFA31BC-1DCB-4C4B-90AF-1FD53A5257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4125" y="4041775"/>
              <a:ext cx="2084388" cy="2084388"/>
            </a:xfrm>
            <a:custGeom>
              <a:avLst/>
              <a:gdLst>
                <a:gd name="T0" fmla="*/ 300 w 553"/>
                <a:gd name="T1" fmla="*/ 163 h 552"/>
                <a:gd name="T2" fmla="*/ 163 w 553"/>
                <a:gd name="T3" fmla="*/ 252 h 552"/>
                <a:gd name="T4" fmla="*/ 253 w 553"/>
                <a:gd name="T5" fmla="*/ 389 h 552"/>
                <a:gd name="T6" fmla="*/ 390 w 553"/>
                <a:gd name="T7" fmla="*/ 300 h 552"/>
                <a:gd name="T8" fmla="*/ 300 w 553"/>
                <a:gd name="T9" fmla="*/ 163 h 552"/>
                <a:gd name="T10" fmla="*/ 524 w 553"/>
                <a:gd name="T11" fmla="*/ 328 h 552"/>
                <a:gd name="T12" fmla="*/ 225 w 553"/>
                <a:gd name="T13" fmla="*/ 524 h 552"/>
                <a:gd name="T14" fmla="*/ 28 w 553"/>
                <a:gd name="T15" fmla="*/ 224 h 552"/>
                <a:gd name="T16" fmla="*/ 328 w 553"/>
                <a:gd name="T17" fmla="*/ 28 h 552"/>
                <a:gd name="T18" fmla="*/ 524 w 553"/>
                <a:gd name="T19" fmla="*/ 328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3" h="552">
                  <a:moveTo>
                    <a:pt x="300" y="163"/>
                  </a:moveTo>
                  <a:cubicBezTo>
                    <a:pt x="237" y="150"/>
                    <a:pt x="176" y="190"/>
                    <a:pt x="163" y="252"/>
                  </a:cubicBezTo>
                  <a:cubicBezTo>
                    <a:pt x="150" y="315"/>
                    <a:pt x="190" y="376"/>
                    <a:pt x="253" y="389"/>
                  </a:cubicBezTo>
                  <a:cubicBezTo>
                    <a:pt x="315" y="402"/>
                    <a:pt x="377" y="362"/>
                    <a:pt x="390" y="300"/>
                  </a:cubicBezTo>
                  <a:cubicBezTo>
                    <a:pt x="403" y="237"/>
                    <a:pt x="362" y="176"/>
                    <a:pt x="300" y="163"/>
                  </a:cubicBezTo>
                  <a:moveTo>
                    <a:pt x="524" y="328"/>
                  </a:moveTo>
                  <a:cubicBezTo>
                    <a:pt x="496" y="464"/>
                    <a:pt x="362" y="552"/>
                    <a:pt x="225" y="524"/>
                  </a:cubicBezTo>
                  <a:cubicBezTo>
                    <a:pt x="88" y="496"/>
                    <a:pt x="0" y="361"/>
                    <a:pt x="28" y="224"/>
                  </a:cubicBezTo>
                  <a:cubicBezTo>
                    <a:pt x="57" y="87"/>
                    <a:pt x="191" y="0"/>
                    <a:pt x="328" y="28"/>
                  </a:cubicBezTo>
                  <a:cubicBezTo>
                    <a:pt x="465" y="56"/>
                    <a:pt x="553" y="191"/>
                    <a:pt x="524" y="328"/>
                  </a:cubicBezTo>
                </a:path>
              </a:pathLst>
            </a:custGeom>
            <a:solidFill>
              <a:srgbClr val="F6F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96">
              <a:extLst>
                <a:ext uri="{FF2B5EF4-FFF2-40B4-BE49-F238E27FC236}">
                  <a16:creationId xmlns:a16="http://schemas.microsoft.com/office/drawing/2014/main" id="{20FE6BB9-7807-4A59-8831-FE05402B3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675" y="4510088"/>
              <a:ext cx="587375" cy="720725"/>
            </a:xfrm>
            <a:custGeom>
              <a:avLst/>
              <a:gdLst>
                <a:gd name="T0" fmla="*/ 140 w 156"/>
                <a:gd name="T1" fmla="*/ 172 h 191"/>
                <a:gd name="T2" fmla="*/ 141 w 156"/>
                <a:gd name="T3" fmla="*/ 128 h 191"/>
                <a:gd name="T4" fmla="*/ 156 w 156"/>
                <a:gd name="T5" fmla="*/ 91 h 191"/>
                <a:gd name="T6" fmla="*/ 51 w 156"/>
                <a:gd name="T7" fmla="*/ 0 h 191"/>
                <a:gd name="T8" fmla="*/ 6 w 156"/>
                <a:gd name="T9" fmla="*/ 100 h 191"/>
                <a:gd name="T10" fmla="*/ 1 w 156"/>
                <a:gd name="T11" fmla="*/ 162 h 191"/>
                <a:gd name="T12" fmla="*/ 140 w 156"/>
                <a:gd name="T13" fmla="*/ 172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191">
                  <a:moveTo>
                    <a:pt x="140" y="172"/>
                  </a:moveTo>
                  <a:cubicBezTo>
                    <a:pt x="138" y="158"/>
                    <a:pt x="138" y="143"/>
                    <a:pt x="141" y="128"/>
                  </a:cubicBezTo>
                  <a:cubicBezTo>
                    <a:pt x="144" y="115"/>
                    <a:pt x="149" y="102"/>
                    <a:pt x="156" y="91"/>
                  </a:cubicBezTo>
                  <a:cubicBezTo>
                    <a:pt x="130" y="87"/>
                    <a:pt x="68" y="68"/>
                    <a:pt x="51" y="0"/>
                  </a:cubicBezTo>
                  <a:cubicBezTo>
                    <a:pt x="30" y="29"/>
                    <a:pt x="14" y="63"/>
                    <a:pt x="6" y="100"/>
                  </a:cubicBezTo>
                  <a:cubicBezTo>
                    <a:pt x="2" y="121"/>
                    <a:pt x="0" y="142"/>
                    <a:pt x="1" y="162"/>
                  </a:cubicBezTo>
                  <a:cubicBezTo>
                    <a:pt x="31" y="174"/>
                    <a:pt x="89" y="191"/>
                    <a:pt x="140" y="172"/>
                  </a:cubicBezTo>
                </a:path>
              </a:pathLst>
            </a:custGeom>
            <a:solidFill>
              <a:srgbClr val="E46D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97">
              <a:extLst>
                <a:ext uri="{FF2B5EF4-FFF2-40B4-BE49-F238E27FC236}">
                  <a16:creationId xmlns:a16="http://schemas.microsoft.com/office/drawing/2014/main" id="{FEE16BB4-1E0C-45FC-A330-602616266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4857750"/>
              <a:ext cx="603250" cy="641350"/>
            </a:xfrm>
            <a:custGeom>
              <a:avLst/>
              <a:gdLst>
                <a:gd name="T0" fmla="*/ 150 w 160"/>
                <a:gd name="T1" fmla="*/ 0 h 170"/>
                <a:gd name="T2" fmla="*/ 19 w 160"/>
                <a:gd name="T3" fmla="*/ 43 h 170"/>
                <a:gd name="T4" fmla="*/ 18 w 160"/>
                <a:gd name="T5" fmla="*/ 84 h 170"/>
                <a:gd name="T6" fmla="*/ 0 w 160"/>
                <a:gd name="T7" fmla="*/ 125 h 170"/>
                <a:gd name="T8" fmla="*/ 132 w 160"/>
                <a:gd name="T9" fmla="*/ 170 h 170"/>
                <a:gd name="T10" fmla="*/ 152 w 160"/>
                <a:gd name="T11" fmla="*/ 112 h 170"/>
                <a:gd name="T12" fmla="*/ 150 w 160"/>
                <a:gd name="T1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170">
                  <a:moveTo>
                    <a:pt x="150" y="0"/>
                  </a:moveTo>
                  <a:cubicBezTo>
                    <a:pt x="109" y="56"/>
                    <a:pt x="45" y="49"/>
                    <a:pt x="19" y="43"/>
                  </a:cubicBezTo>
                  <a:cubicBezTo>
                    <a:pt x="21" y="56"/>
                    <a:pt x="20" y="70"/>
                    <a:pt x="18" y="84"/>
                  </a:cubicBezTo>
                  <a:cubicBezTo>
                    <a:pt x="14" y="99"/>
                    <a:pt x="8" y="113"/>
                    <a:pt x="0" y="125"/>
                  </a:cubicBezTo>
                  <a:cubicBezTo>
                    <a:pt x="41" y="162"/>
                    <a:pt x="101" y="169"/>
                    <a:pt x="132" y="170"/>
                  </a:cubicBezTo>
                  <a:cubicBezTo>
                    <a:pt x="141" y="152"/>
                    <a:pt x="148" y="132"/>
                    <a:pt x="152" y="112"/>
                  </a:cubicBezTo>
                  <a:cubicBezTo>
                    <a:pt x="160" y="73"/>
                    <a:pt x="159" y="36"/>
                    <a:pt x="150" y="0"/>
                  </a:cubicBezTo>
                </a:path>
              </a:pathLst>
            </a:custGeom>
            <a:solidFill>
              <a:srgbClr val="E46D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98">
              <a:extLst>
                <a:ext uri="{FF2B5EF4-FFF2-40B4-BE49-F238E27FC236}">
                  <a16:creationId xmlns:a16="http://schemas.microsoft.com/office/drawing/2014/main" id="{3B2675E6-9FDF-4051-98B5-CC99366DF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9738" y="5449888"/>
              <a:ext cx="727075" cy="592138"/>
            </a:xfrm>
            <a:custGeom>
              <a:avLst/>
              <a:gdLst>
                <a:gd name="T0" fmla="*/ 176 w 193"/>
                <a:gd name="T1" fmla="*/ 17 h 157"/>
                <a:gd name="T2" fmla="*/ 132 w 193"/>
                <a:gd name="T3" fmla="*/ 16 h 157"/>
                <a:gd name="T4" fmla="*/ 93 w 193"/>
                <a:gd name="T5" fmla="*/ 0 h 157"/>
                <a:gd name="T6" fmla="*/ 0 w 193"/>
                <a:gd name="T7" fmla="*/ 103 h 157"/>
                <a:gd name="T8" fmla="*/ 104 w 193"/>
                <a:gd name="T9" fmla="*/ 151 h 157"/>
                <a:gd name="T10" fmla="*/ 163 w 193"/>
                <a:gd name="T11" fmla="*/ 156 h 157"/>
                <a:gd name="T12" fmla="*/ 176 w 193"/>
                <a:gd name="T13" fmla="*/ 1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3" h="157">
                  <a:moveTo>
                    <a:pt x="176" y="17"/>
                  </a:moveTo>
                  <a:cubicBezTo>
                    <a:pt x="162" y="19"/>
                    <a:pt x="147" y="19"/>
                    <a:pt x="132" y="16"/>
                  </a:cubicBezTo>
                  <a:cubicBezTo>
                    <a:pt x="117" y="13"/>
                    <a:pt x="104" y="8"/>
                    <a:pt x="93" y="0"/>
                  </a:cubicBezTo>
                  <a:cubicBezTo>
                    <a:pt x="87" y="27"/>
                    <a:pt x="68" y="88"/>
                    <a:pt x="0" y="103"/>
                  </a:cubicBezTo>
                  <a:cubicBezTo>
                    <a:pt x="29" y="126"/>
                    <a:pt x="65" y="143"/>
                    <a:pt x="104" y="151"/>
                  </a:cubicBezTo>
                  <a:cubicBezTo>
                    <a:pt x="124" y="155"/>
                    <a:pt x="143" y="157"/>
                    <a:pt x="163" y="156"/>
                  </a:cubicBezTo>
                  <a:cubicBezTo>
                    <a:pt x="174" y="129"/>
                    <a:pt x="193" y="70"/>
                    <a:pt x="176" y="17"/>
                  </a:cubicBezTo>
                </a:path>
              </a:pathLst>
            </a:custGeom>
            <a:solidFill>
              <a:srgbClr val="E46D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99">
              <a:extLst>
                <a:ext uri="{FF2B5EF4-FFF2-40B4-BE49-F238E27FC236}">
                  <a16:creationId xmlns:a16="http://schemas.microsoft.com/office/drawing/2014/main" id="{FEE7A816-5287-46C8-A0B6-5ADB2995AE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4700" y="4117975"/>
              <a:ext cx="655638" cy="603250"/>
            </a:xfrm>
            <a:custGeom>
              <a:avLst/>
              <a:gdLst>
                <a:gd name="T0" fmla="*/ 48 w 174"/>
                <a:gd name="T1" fmla="*/ 142 h 160"/>
                <a:gd name="T2" fmla="*/ 90 w 174"/>
                <a:gd name="T3" fmla="*/ 143 h 160"/>
                <a:gd name="T4" fmla="*/ 132 w 174"/>
                <a:gd name="T5" fmla="*/ 160 h 160"/>
                <a:gd name="T6" fmla="*/ 174 w 174"/>
                <a:gd name="T7" fmla="*/ 27 h 160"/>
                <a:gd name="T8" fmla="*/ 118 w 174"/>
                <a:gd name="T9" fmla="*/ 8 h 160"/>
                <a:gd name="T10" fmla="*/ 0 w 174"/>
                <a:gd name="T11" fmla="*/ 11 h 160"/>
                <a:gd name="T12" fmla="*/ 48 w 174"/>
                <a:gd name="T13" fmla="*/ 14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4" h="160">
                  <a:moveTo>
                    <a:pt x="48" y="142"/>
                  </a:moveTo>
                  <a:cubicBezTo>
                    <a:pt x="61" y="139"/>
                    <a:pt x="76" y="140"/>
                    <a:pt x="90" y="143"/>
                  </a:cubicBezTo>
                  <a:cubicBezTo>
                    <a:pt x="105" y="146"/>
                    <a:pt x="119" y="152"/>
                    <a:pt x="132" y="160"/>
                  </a:cubicBezTo>
                  <a:cubicBezTo>
                    <a:pt x="168" y="117"/>
                    <a:pt x="173" y="55"/>
                    <a:pt x="174" y="27"/>
                  </a:cubicBezTo>
                  <a:cubicBezTo>
                    <a:pt x="156" y="18"/>
                    <a:pt x="138" y="12"/>
                    <a:pt x="118" y="8"/>
                  </a:cubicBezTo>
                  <a:cubicBezTo>
                    <a:pt x="78" y="0"/>
                    <a:pt x="38" y="1"/>
                    <a:pt x="0" y="11"/>
                  </a:cubicBezTo>
                  <a:cubicBezTo>
                    <a:pt x="58" y="51"/>
                    <a:pt x="53" y="113"/>
                    <a:pt x="48" y="142"/>
                  </a:cubicBezTo>
                </a:path>
              </a:pathLst>
            </a:custGeom>
            <a:solidFill>
              <a:srgbClr val="E46D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0">
              <a:extLst>
                <a:ext uri="{FF2B5EF4-FFF2-40B4-BE49-F238E27FC236}">
                  <a16:creationId xmlns:a16="http://schemas.microsoft.com/office/drawing/2014/main" id="{D1514E78-479E-4EC4-9465-F790D55494D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5263" y="4249738"/>
              <a:ext cx="1544638" cy="1649413"/>
            </a:xfrm>
            <a:custGeom>
              <a:avLst/>
              <a:gdLst>
                <a:gd name="T0" fmla="*/ 240 w 410"/>
                <a:gd name="T1" fmla="*/ 437 h 437"/>
                <a:gd name="T2" fmla="*/ 245 w 410"/>
                <a:gd name="T3" fmla="*/ 417 h 437"/>
                <a:gd name="T4" fmla="*/ 330 w 410"/>
                <a:gd name="T5" fmla="*/ 385 h 437"/>
                <a:gd name="T6" fmla="*/ 336 w 410"/>
                <a:gd name="T7" fmla="*/ 394 h 437"/>
                <a:gd name="T8" fmla="*/ 330 w 410"/>
                <a:gd name="T9" fmla="*/ 385 h 437"/>
                <a:gd name="T10" fmla="*/ 390 w 410"/>
                <a:gd name="T11" fmla="*/ 323 h 437"/>
                <a:gd name="T12" fmla="*/ 410 w 410"/>
                <a:gd name="T13" fmla="*/ 327 h 437"/>
                <a:gd name="T14" fmla="*/ 341 w 410"/>
                <a:gd name="T15" fmla="*/ 401 h 437"/>
                <a:gd name="T16" fmla="*/ 341 w 410"/>
                <a:gd name="T17" fmla="*/ 401 h 437"/>
                <a:gd name="T18" fmla="*/ 240 w 410"/>
                <a:gd name="T19" fmla="*/ 437 h 437"/>
                <a:gd name="T20" fmla="*/ 103 w 410"/>
                <a:gd name="T21" fmla="*/ 405 h 437"/>
                <a:gd name="T22" fmla="*/ 0 w 410"/>
                <a:gd name="T23" fmla="*/ 242 h 437"/>
                <a:gd name="T24" fmla="*/ 20 w 410"/>
                <a:gd name="T25" fmla="*/ 246 h 437"/>
                <a:gd name="T26" fmla="*/ 119 w 410"/>
                <a:gd name="T27" fmla="*/ 392 h 437"/>
                <a:gd name="T28" fmla="*/ 103 w 410"/>
                <a:gd name="T29" fmla="*/ 405 h 437"/>
                <a:gd name="T30" fmla="*/ 43 w 410"/>
                <a:gd name="T31" fmla="*/ 119 h 437"/>
                <a:gd name="T32" fmla="*/ 31 w 410"/>
                <a:gd name="T33" fmla="*/ 102 h 437"/>
                <a:gd name="T34" fmla="*/ 133 w 410"/>
                <a:gd name="T35" fmla="*/ 14 h 437"/>
                <a:gd name="T36" fmla="*/ 133 w 410"/>
                <a:gd name="T37" fmla="*/ 14 h 437"/>
                <a:gd name="T38" fmla="*/ 180 w 410"/>
                <a:gd name="T39" fmla="*/ 0 h 437"/>
                <a:gd name="T40" fmla="*/ 185 w 410"/>
                <a:gd name="T41" fmla="*/ 8 h 437"/>
                <a:gd name="T42" fmla="*/ 178 w 410"/>
                <a:gd name="T43" fmla="*/ 20 h 437"/>
                <a:gd name="T44" fmla="*/ 141 w 410"/>
                <a:gd name="T45" fmla="*/ 31 h 437"/>
                <a:gd name="T46" fmla="*/ 137 w 410"/>
                <a:gd name="T47" fmla="*/ 22 h 437"/>
                <a:gd name="T48" fmla="*/ 141 w 410"/>
                <a:gd name="T49" fmla="*/ 31 h 437"/>
                <a:gd name="T50" fmla="*/ 43 w 410"/>
                <a:gd name="T51" fmla="*/ 119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10" h="437">
                  <a:moveTo>
                    <a:pt x="240" y="437"/>
                  </a:moveTo>
                  <a:cubicBezTo>
                    <a:pt x="242" y="431"/>
                    <a:pt x="243" y="424"/>
                    <a:pt x="245" y="417"/>
                  </a:cubicBezTo>
                  <a:cubicBezTo>
                    <a:pt x="275" y="413"/>
                    <a:pt x="304" y="402"/>
                    <a:pt x="330" y="385"/>
                  </a:cubicBezTo>
                  <a:cubicBezTo>
                    <a:pt x="336" y="394"/>
                    <a:pt x="336" y="394"/>
                    <a:pt x="336" y="394"/>
                  </a:cubicBezTo>
                  <a:cubicBezTo>
                    <a:pt x="330" y="385"/>
                    <a:pt x="330" y="385"/>
                    <a:pt x="330" y="385"/>
                  </a:cubicBezTo>
                  <a:cubicBezTo>
                    <a:pt x="355" y="369"/>
                    <a:pt x="375" y="348"/>
                    <a:pt x="390" y="323"/>
                  </a:cubicBezTo>
                  <a:cubicBezTo>
                    <a:pt x="397" y="325"/>
                    <a:pt x="404" y="326"/>
                    <a:pt x="410" y="327"/>
                  </a:cubicBezTo>
                  <a:cubicBezTo>
                    <a:pt x="393" y="357"/>
                    <a:pt x="370" y="382"/>
                    <a:pt x="341" y="401"/>
                  </a:cubicBezTo>
                  <a:cubicBezTo>
                    <a:pt x="341" y="401"/>
                    <a:pt x="341" y="401"/>
                    <a:pt x="341" y="401"/>
                  </a:cubicBezTo>
                  <a:cubicBezTo>
                    <a:pt x="310" y="421"/>
                    <a:pt x="276" y="433"/>
                    <a:pt x="240" y="437"/>
                  </a:cubicBezTo>
                  <a:moveTo>
                    <a:pt x="103" y="405"/>
                  </a:moveTo>
                  <a:cubicBezTo>
                    <a:pt x="47" y="370"/>
                    <a:pt x="8" y="311"/>
                    <a:pt x="0" y="242"/>
                  </a:cubicBezTo>
                  <a:cubicBezTo>
                    <a:pt x="6" y="244"/>
                    <a:pt x="13" y="245"/>
                    <a:pt x="20" y="246"/>
                  </a:cubicBezTo>
                  <a:cubicBezTo>
                    <a:pt x="29" y="309"/>
                    <a:pt x="67" y="362"/>
                    <a:pt x="119" y="392"/>
                  </a:cubicBezTo>
                  <a:cubicBezTo>
                    <a:pt x="115" y="397"/>
                    <a:pt x="109" y="401"/>
                    <a:pt x="103" y="405"/>
                  </a:cubicBezTo>
                  <a:moveTo>
                    <a:pt x="43" y="119"/>
                  </a:moveTo>
                  <a:cubicBezTo>
                    <a:pt x="39" y="114"/>
                    <a:pt x="34" y="108"/>
                    <a:pt x="31" y="102"/>
                  </a:cubicBezTo>
                  <a:cubicBezTo>
                    <a:pt x="54" y="63"/>
                    <a:pt x="90" y="32"/>
                    <a:pt x="133" y="14"/>
                  </a:cubicBezTo>
                  <a:cubicBezTo>
                    <a:pt x="133" y="14"/>
                    <a:pt x="133" y="14"/>
                    <a:pt x="133" y="14"/>
                  </a:cubicBezTo>
                  <a:cubicBezTo>
                    <a:pt x="148" y="7"/>
                    <a:pt x="164" y="3"/>
                    <a:pt x="180" y="0"/>
                  </a:cubicBezTo>
                  <a:cubicBezTo>
                    <a:pt x="182" y="2"/>
                    <a:pt x="184" y="5"/>
                    <a:pt x="185" y="8"/>
                  </a:cubicBezTo>
                  <a:cubicBezTo>
                    <a:pt x="182" y="11"/>
                    <a:pt x="180" y="15"/>
                    <a:pt x="178" y="20"/>
                  </a:cubicBezTo>
                  <a:cubicBezTo>
                    <a:pt x="165" y="22"/>
                    <a:pt x="153" y="26"/>
                    <a:pt x="141" y="31"/>
                  </a:cubicBezTo>
                  <a:cubicBezTo>
                    <a:pt x="137" y="22"/>
                    <a:pt x="137" y="22"/>
                    <a:pt x="137" y="22"/>
                  </a:cubicBezTo>
                  <a:cubicBezTo>
                    <a:pt x="141" y="31"/>
                    <a:pt x="141" y="31"/>
                    <a:pt x="141" y="31"/>
                  </a:cubicBezTo>
                  <a:cubicBezTo>
                    <a:pt x="98" y="49"/>
                    <a:pt x="64" y="81"/>
                    <a:pt x="43" y="119"/>
                  </a:cubicBezTo>
                </a:path>
              </a:pathLst>
            </a:custGeom>
            <a:solidFill>
              <a:srgbClr val="F7F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1">
              <a:extLst>
                <a:ext uri="{FF2B5EF4-FFF2-40B4-BE49-F238E27FC236}">
                  <a16:creationId xmlns:a16="http://schemas.microsoft.com/office/drawing/2014/main" id="{6D3A74B9-F23D-4619-BAF8-7183697AA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325" y="4635500"/>
              <a:ext cx="169863" cy="542925"/>
            </a:xfrm>
            <a:custGeom>
              <a:avLst/>
              <a:gdLst>
                <a:gd name="T0" fmla="*/ 22 w 45"/>
                <a:gd name="T1" fmla="*/ 144 h 144"/>
                <a:gd name="T2" fmla="*/ 2 w 45"/>
                <a:gd name="T3" fmla="*/ 140 h 144"/>
                <a:gd name="T4" fmla="*/ 0 w 45"/>
                <a:gd name="T5" fmla="*/ 115 h 144"/>
                <a:gd name="T6" fmla="*/ 33 w 45"/>
                <a:gd name="T7" fmla="*/ 0 h 144"/>
                <a:gd name="T8" fmla="*/ 45 w 45"/>
                <a:gd name="T9" fmla="*/ 17 h 144"/>
                <a:gd name="T10" fmla="*/ 20 w 45"/>
                <a:gd name="T11" fmla="*/ 115 h 144"/>
                <a:gd name="T12" fmla="*/ 22 w 45"/>
                <a:gd name="T13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144">
                  <a:moveTo>
                    <a:pt x="22" y="144"/>
                  </a:moveTo>
                  <a:cubicBezTo>
                    <a:pt x="15" y="143"/>
                    <a:pt x="8" y="142"/>
                    <a:pt x="2" y="140"/>
                  </a:cubicBezTo>
                  <a:cubicBezTo>
                    <a:pt x="1" y="132"/>
                    <a:pt x="0" y="124"/>
                    <a:pt x="0" y="115"/>
                  </a:cubicBezTo>
                  <a:cubicBezTo>
                    <a:pt x="0" y="74"/>
                    <a:pt x="12" y="34"/>
                    <a:pt x="33" y="0"/>
                  </a:cubicBezTo>
                  <a:cubicBezTo>
                    <a:pt x="36" y="6"/>
                    <a:pt x="41" y="12"/>
                    <a:pt x="45" y="17"/>
                  </a:cubicBezTo>
                  <a:cubicBezTo>
                    <a:pt x="29" y="46"/>
                    <a:pt x="20" y="80"/>
                    <a:pt x="20" y="115"/>
                  </a:cubicBezTo>
                  <a:cubicBezTo>
                    <a:pt x="20" y="125"/>
                    <a:pt x="20" y="135"/>
                    <a:pt x="22" y="144"/>
                  </a:cubicBezTo>
                </a:path>
              </a:pathLst>
            </a:custGeom>
            <a:solidFill>
              <a:srgbClr val="E89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2">
              <a:extLst>
                <a:ext uri="{FF2B5EF4-FFF2-40B4-BE49-F238E27FC236}">
                  <a16:creationId xmlns:a16="http://schemas.microsoft.com/office/drawing/2014/main" id="{80DE6A4F-EEC5-4070-BDEE-C6120599A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8113" y="4340225"/>
              <a:ext cx="438150" cy="660400"/>
            </a:xfrm>
            <a:custGeom>
              <a:avLst/>
              <a:gdLst>
                <a:gd name="T0" fmla="*/ 98 w 116"/>
                <a:gd name="T1" fmla="*/ 175 h 175"/>
                <a:gd name="T2" fmla="*/ 23 w 116"/>
                <a:gd name="T3" fmla="*/ 36 h 175"/>
                <a:gd name="T4" fmla="*/ 28 w 116"/>
                <a:gd name="T5" fmla="*/ 29 h 175"/>
                <a:gd name="T6" fmla="*/ 0 w 116"/>
                <a:gd name="T7" fmla="*/ 19 h 175"/>
                <a:gd name="T8" fmla="*/ 3 w 116"/>
                <a:gd name="T9" fmla="*/ 0 h 175"/>
                <a:gd name="T10" fmla="*/ 116 w 116"/>
                <a:gd name="T11" fmla="*/ 165 h 175"/>
                <a:gd name="T12" fmla="*/ 98 w 116"/>
                <a:gd name="T13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" h="175">
                  <a:moveTo>
                    <a:pt x="98" y="175"/>
                  </a:moveTo>
                  <a:cubicBezTo>
                    <a:pt x="93" y="119"/>
                    <a:pt x="65" y="69"/>
                    <a:pt x="23" y="36"/>
                  </a:cubicBezTo>
                  <a:cubicBezTo>
                    <a:pt x="26" y="32"/>
                    <a:pt x="28" y="29"/>
                    <a:pt x="28" y="29"/>
                  </a:cubicBezTo>
                  <a:cubicBezTo>
                    <a:pt x="20" y="25"/>
                    <a:pt x="11" y="22"/>
                    <a:pt x="0" y="19"/>
                  </a:cubicBezTo>
                  <a:cubicBezTo>
                    <a:pt x="2" y="12"/>
                    <a:pt x="3" y="6"/>
                    <a:pt x="3" y="0"/>
                  </a:cubicBezTo>
                  <a:cubicBezTo>
                    <a:pt x="64" y="33"/>
                    <a:pt x="107" y="94"/>
                    <a:pt x="116" y="165"/>
                  </a:cubicBezTo>
                  <a:cubicBezTo>
                    <a:pt x="110" y="169"/>
                    <a:pt x="104" y="172"/>
                    <a:pt x="98" y="175"/>
                  </a:cubicBezTo>
                </a:path>
              </a:pathLst>
            </a:custGeom>
            <a:solidFill>
              <a:srgbClr val="F7F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3">
              <a:extLst>
                <a:ext uri="{FF2B5EF4-FFF2-40B4-BE49-F238E27FC236}">
                  <a16:creationId xmlns:a16="http://schemas.microsoft.com/office/drawing/2014/main" id="{62A334C6-188C-48BF-9484-EA6348F4A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5288" y="4962525"/>
              <a:ext cx="187325" cy="522288"/>
            </a:xfrm>
            <a:custGeom>
              <a:avLst/>
              <a:gdLst>
                <a:gd name="T0" fmla="*/ 20 w 50"/>
                <a:gd name="T1" fmla="*/ 138 h 138"/>
                <a:gd name="T2" fmla="*/ 0 w 50"/>
                <a:gd name="T3" fmla="*/ 134 h 138"/>
                <a:gd name="T4" fmla="*/ 31 w 50"/>
                <a:gd name="T5" fmla="*/ 28 h 138"/>
                <a:gd name="T6" fmla="*/ 30 w 50"/>
                <a:gd name="T7" fmla="*/ 10 h 138"/>
                <a:gd name="T8" fmla="*/ 48 w 50"/>
                <a:gd name="T9" fmla="*/ 0 h 138"/>
                <a:gd name="T10" fmla="*/ 50 w 50"/>
                <a:gd name="T11" fmla="*/ 28 h 138"/>
                <a:gd name="T12" fmla="*/ 20 w 50"/>
                <a:gd name="T13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138">
                  <a:moveTo>
                    <a:pt x="20" y="138"/>
                  </a:moveTo>
                  <a:cubicBezTo>
                    <a:pt x="14" y="137"/>
                    <a:pt x="7" y="136"/>
                    <a:pt x="0" y="134"/>
                  </a:cubicBezTo>
                  <a:cubicBezTo>
                    <a:pt x="20" y="103"/>
                    <a:pt x="31" y="66"/>
                    <a:pt x="31" y="28"/>
                  </a:cubicBezTo>
                  <a:cubicBezTo>
                    <a:pt x="31" y="22"/>
                    <a:pt x="30" y="16"/>
                    <a:pt x="30" y="10"/>
                  </a:cubicBezTo>
                  <a:cubicBezTo>
                    <a:pt x="36" y="7"/>
                    <a:pt x="42" y="4"/>
                    <a:pt x="48" y="0"/>
                  </a:cubicBezTo>
                  <a:cubicBezTo>
                    <a:pt x="49" y="9"/>
                    <a:pt x="50" y="19"/>
                    <a:pt x="50" y="28"/>
                  </a:cubicBezTo>
                  <a:cubicBezTo>
                    <a:pt x="50" y="68"/>
                    <a:pt x="39" y="105"/>
                    <a:pt x="20" y="138"/>
                  </a:cubicBezTo>
                </a:path>
              </a:pathLst>
            </a:custGeom>
            <a:solidFill>
              <a:srgbClr val="E89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04">
              <a:extLst>
                <a:ext uri="{FF2B5EF4-FFF2-40B4-BE49-F238E27FC236}">
                  <a16:creationId xmlns:a16="http://schemas.microsoft.com/office/drawing/2014/main" id="{C8F35100-9384-4595-9DBC-06548453C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2613" y="5729288"/>
              <a:ext cx="534988" cy="173038"/>
            </a:xfrm>
            <a:custGeom>
              <a:avLst/>
              <a:gdLst>
                <a:gd name="T0" fmla="*/ 116 w 142"/>
                <a:gd name="T1" fmla="*/ 46 h 46"/>
                <a:gd name="T2" fmla="*/ 0 w 142"/>
                <a:gd name="T3" fmla="*/ 13 h 46"/>
                <a:gd name="T4" fmla="*/ 16 w 142"/>
                <a:gd name="T5" fmla="*/ 0 h 46"/>
                <a:gd name="T6" fmla="*/ 116 w 142"/>
                <a:gd name="T7" fmla="*/ 27 h 46"/>
                <a:gd name="T8" fmla="*/ 142 w 142"/>
                <a:gd name="T9" fmla="*/ 25 h 46"/>
                <a:gd name="T10" fmla="*/ 137 w 142"/>
                <a:gd name="T11" fmla="*/ 45 h 46"/>
                <a:gd name="T12" fmla="*/ 116 w 142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46">
                  <a:moveTo>
                    <a:pt x="116" y="46"/>
                  </a:moveTo>
                  <a:cubicBezTo>
                    <a:pt x="74" y="46"/>
                    <a:pt x="34" y="34"/>
                    <a:pt x="0" y="13"/>
                  </a:cubicBezTo>
                  <a:cubicBezTo>
                    <a:pt x="6" y="9"/>
                    <a:pt x="12" y="5"/>
                    <a:pt x="16" y="0"/>
                  </a:cubicBezTo>
                  <a:cubicBezTo>
                    <a:pt x="46" y="17"/>
                    <a:pt x="80" y="27"/>
                    <a:pt x="116" y="27"/>
                  </a:cubicBezTo>
                  <a:cubicBezTo>
                    <a:pt x="125" y="27"/>
                    <a:pt x="133" y="26"/>
                    <a:pt x="142" y="25"/>
                  </a:cubicBezTo>
                  <a:cubicBezTo>
                    <a:pt x="140" y="32"/>
                    <a:pt x="139" y="39"/>
                    <a:pt x="137" y="45"/>
                  </a:cubicBezTo>
                  <a:cubicBezTo>
                    <a:pt x="130" y="45"/>
                    <a:pt x="123" y="46"/>
                    <a:pt x="116" y="46"/>
                  </a:cubicBezTo>
                </a:path>
              </a:pathLst>
            </a:custGeom>
            <a:solidFill>
              <a:srgbClr val="E89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05">
              <a:extLst>
                <a:ext uri="{FF2B5EF4-FFF2-40B4-BE49-F238E27FC236}">
                  <a16:creationId xmlns:a16="http://schemas.microsoft.com/office/drawing/2014/main" id="{58FC1C27-5D30-4C25-AA51-BC7C5EF3DC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3125" y="4241800"/>
              <a:ext cx="546100" cy="169863"/>
            </a:xfrm>
            <a:custGeom>
              <a:avLst/>
              <a:gdLst>
                <a:gd name="T0" fmla="*/ 142 w 145"/>
                <a:gd name="T1" fmla="*/ 45 h 45"/>
                <a:gd name="T2" fmla="*/ 139 w 145"/>
                <a:gd name="T3" fmla="*/ 44 h 45"/>
                <a:gd name="T4" fmla="*/ 81 w 145"/>
                <a:gd name="T5" fmla="*/ 22 h 45"/>
                <a:gd name="T6" fmla="*/ 62 w 145"/>
                <a:gd name="T7" fmla="*/ 0 h 45"/>
                <a:gd name="T8" fmla="*/ 145 w 145"/>
                <a:gd name="T9" fmla="*/ 26 h 45"/>
                <a:gd name="T10" fmla="*/ 142 w 145"/>
                <a:gd name="T11" fmla="*/ 45 h 45"/>
                <a:gd name="T12" fmla="*/ 5 w 145"/>
                <a:gd name="T13" fmla="*/ 10 h 45"/>
                <a:gd name="T14" fmla="*/ 0 w 145"/>
                <a:gd name="T15" fmla="*/ 2 h 45"/>
                <a:gd name="T16" fmla="*/ 17 w 145"/>
                <a:gd name="T17" fmla="*/ 0 h 45"/>
                <a:gd name="T18" fmla="*/ 5 w 145"/>
                <a:gd name="T19" fmla="*/ 1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5" h="45">
                  <a:moveTo>
                    <a:pt x="142" y="45"/>
                  </a:moveTo>
                  <a:cubicBezTo>
                    <a:pt x="141" y="45"/>
                    <a:pt x="140" y="45"/>
                    <a:pt x="139" y="44"/>
                  </a:cubicBezTo>
                  <a:cubicBezTo>
                    <a:pt x="121" y="34"/>
                    <a:pt x="102" y="26"/>
                    <a:pt x="81" y="22"/>
                  </a:cubicBezTo>
                  <a:cubicBezTo>
                    <a:pt x="77" y="13"/>
                    <a:pt x="70" y="5"/>
                    <a:pt x="62" y="0"/>
                  </a:cubicBezTo>
                  <a:cubicBezTo>
                    <a:pt x="92" y="3"/>
                    <a:pt x="120" y="12"/>
                    <a:pt x="145" y="26"/>
                  </a:cubicBezTo>
                  <a:cubicBezTo>
                    <a:pt x="145" y="32"/>
                    <a:pt x="144" y="38"/>
                    <a:pt x="142" y="45"/>
                  </a:cubicBezTo>
                  <a:moveTo>
                    <a:pt x="5" y="10"/>
                  </a:moveTo>
                  <a:cubicBezTo>
                    <a:pt x="4" y="7"/>
                    <a:pt x="2" y="4"/>
                    <a:pt x="0" y="2"/>
                  </a:cubicBezTo>
                  <a:cubicBezTo>
                    <a:pt x="6" y="1"/>
                    <a:pt x="11" y="0"/>
                    <a:pt x="17" y="0"/>
                  </a:cubicBezTo>
                  <a:cubicBezTo>
                    <a:pt x="13" y="2"/>
                    <a:pt x="9" y="6"/>
                    <a:pt x="5" y="10"/>
                  </a:cubicBezTo>
                </a:path>
              </a:pathLst>
            </a:custGeom>
            <a:solidFill>
              <a:srgbClr val="E89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06">
              <a:extLst>
                <a:ext uri="{FF2B5EF4-FFF2-40B4-BE49-F238E27FC236}">
                  <a16:creationId xmlns:a16="http://schemas.microsoft.com/office/drawing/2014/main" id="{1F310741-F1DB-4705-8094-12BE64C169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83313" y="4797425"/>
              <a:ext cx="354013" cy="717550"/>
            </a:xfrm>
            <a:custGeom>
              <a:avLst/>
              <a:gdLst>
                <a:gd name="T0" fmla="*/ 0 w 94"/>
                <a:gd name="T1" fmla="*/ 190 h 190"/>
                <a:gd name="T2" fmla="*/ 0 w 94"/>
                <a:gd name="T3" fmla="*/ 190 h 190"/>
                <a:gd name="T4" fmla="*/ 75 w 94"/>
                <a:gd name="T5" fmla="*/ 141 h 190"/>
                <a:gd name="T6" fmla="*/ 75 w 94"/>
                <a:gd name="T7" fmla="*/ 141 h 190"/>
                <a:gd name="T8" fmla="*/ 0 w 94"/>
                <a:gd name="T9" fmla="*/ 190 h 190"/>
                <a:gd name="T10" fmla="*/ 92 w 94"/>
                <a:gd name="T11" fmla="*/ 102 h 190"/>
                <a:gd name="T12" fmla="*/ 92 w 94"/>
                <a:gd name="T13" fmla="*/ 102 h 190"/>
                <a:gd name="T14" fmla="*/ 92 w 94"/>
                <a:gd name="T15" fmla="*/ 102 h 190"/>
                <a:gd name="T16" fmla="*/ 92 w 94"/>
                <a:gd name="T17" fmla="*/ 102 h 190"/>
                <a:gd name="T18" fmla="*/ 92 w 94"/>
                <a:gd name="T19" fmla="*/ 101 h 190"/>
                <a:gd name="T20" fmla="*/ 92 w 94"/>
                <a:gd name="T21" fmla="*/ 102 h 190"/>
                <a:gd name="T22" fmla="*/ 92 w 94"/>
                <a:gd name="T23" fmla="*/ 101 h 190"/>
                <a:gd name="T24" fmla="*/ 93 w 94"/>
                <a:gd name="T25" fmla="*/ 100 h 190"/>
                <a:gd name="T26" fmla="*/ 93 w 94"/>
                <a:gd name="T27" fmla="*/ 97 h 190"/>
                <a:gd name="T28" fmla="*/ 93 w 94"/>
                <a:gd name="T29" fmla="*/ 100 h 190"/>
                <a:gd name="T30" fmla="*/ 92 w 94"/>
                <a:gd name="T31" fmla="*/ 101 h 190"/>
                <a:gd name="T32" fmla="*/ 93 w 94"/>
                <a:gd name="T33" fmla="*/ 97 h 190"/>
                <a:gd name="T34" fmla="*/ 93 w 94"/>
                <a:gd name="T35" fmla="*/ 97 h 190"/>
                <a:gd name="T36" fmla="*/ 93 w 94"/>
                <a:gd name="T37" fmla="*/ 97 h 190"/>
                <a:gd name="T38" fmla="*/ 93 w 94"/>
                <a:gd name="T39" fmla="*/ 97 h 190"/>
                <a:gd name="T40" fmla="*/ 93 w 94"/>
                <a:gd name="T41" fmla="*/ 97 h 190"/>
                <a:gd name="T42" fmla="*/ 93 w 94"/>
                <a:gd name="T43" fmla="*/ 97 h 190"/>
                <a:gd name="T44" fmla="*/ 93 w 94"/>
                <a:gd name="T45" fmla="*/ 97 h 190"/>
                <a:gd name="T46" fmla="*/ 93 w 94"/>
                <a:gd name="T47" fmla="*/ 97 h 190"/>
                <a:gd name="T48" fmla="*/ 93 w 94"/>
                <a:gd name="T49" fmla="*/ 97 h 190"/>
                <a:gd name="T50" fmla="*/ 94 w 94"/>
                <a:gd name="T51" fmla="*/ 60 h 190"/>
                <a:gd name="T52" fmla="*/ 94 w 94"/>
                <a:gd name="T53" fmla="*/ 60 h 190"/>
                <a:gd name="T54" fmla="*/ 67 w 94"/>
                <a:gd name="T55" fmla="*/ 0 h 190"/>
                <a:gd name="T56" fmla="*/ 67 w 94"/>
                <a:gd name="T57" fmla="*/ 0 h 190"/>
                <a:gd name="T58" fmla="*/ 94 w 94"/>
                <a:gd name="T59" fmla="*/ 6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4" h="190">
                  <a:moveTo>
                    <a:pt x="0" y="190"/>
                  </a:moveTo>
                  <a:cubicBezTo>
                    <a:pt x="0" y="190"/>
                    <a:pt x="0" y="190"/>
                    <a:pt x="0" y="190"/>
                  </a:cubicBezTo>
                  <a:cubicBezTo>
                    <a:pt x="30" y="184"/>
                    <a:pt x="58" y="167"/>
                    <a:pt x="75" y="141"/>
                  </a:cubicBezTo>
                  <a:cubicBezTo>
                    <a:pt x="75" y="141"/>
                    <a:pt x="75" y="141"/>
                    <a:pt x="75" y="141"/>
                  </a:cubicBezTo>
                  <a:cubicBezTo>
                    <a:pt x="58" y="167"/>
                    <a:pt x="30" y="184"/>
                    <a:pt x="0" y="190"/>
                  </a:cubicBezTo>
                  <a:moveTo>
                    <a:pt x="92" y="102"/>
                  </a:moveTo>
                  <a:cubicBezTo>
                    <a:pt x="92" y="102"/>
                    <a:pt x="92" y="102"/>
                    <a:pt x="92" y="102"/>
                  </a:cubicBezTo>
                  <a:cubicBezTo>
                    <a:pt x="92" y="102"/>
                    <a:pt x="92" y="102"/>
                    <a:pt x="92" y="102"/>
                  </a:cubicBezTo>
                  <a:moveTo>
                    <a:pt x="92" y="102"/>
                  </a:moveTo>
                  <a:cubicBezTo>
                    <a:pt x="92" y="102"/>
                    <a:pt x="92" y="101"/>
                    <a:pt x="92" y="101"/>
                  </a:cubicBezTo>
                  <a:cubicBezTo>
                    <a:pt x="92" y="101"/>
                    <a:pt x="92" y="102"/>
                    <a:pt x="92" y="102"/>
                  </a:cubicBezTo>
                  <a:moveTo>
                    <a:pt x="92" y="101"/>
                  </a:moveTo>
                  <a:cubicBezTo>
                    <a:pt x="92" y="101"/>
                    <a:pt x="93" y="100"/>
                    <a:pt x="93" y="100"/>
                  </a:cubicBezTo>
                  <a:cubicBezTo>
                    <a:pt x="93" y="99"/>
                    <a:pt x="93" y="98"/>
                    <a:pt x="93" y="97"/>
                  </a:cubicBezTo>
                  <a:cubicBezTo>
                    <a:pt x="93" y="98"/>
                    <a:pt x="93" y="99"/>
                    <a:pt x="93" y="100"/>
                  </a:cubicBezTo>
                  <a:cubicBezTo>
                    <a:pt x="93" y="100"/>
                    <a:pt x="92" y="101"/>
                    <a:pt x="92" y="101"/>
                  </a:cubicBezTo>
                  <a:moveTo>
                    <a:pt x="93" y="97"/>
                  </a:moveTo>
                  <a:cubicBezTo>
                    <a:pt x="93" y="97"/>
                    <a:pt x="93" y="97"/>
                    <a:pt x="93" y="97"/>
                  </a:cubicBezTo>
                  <a:cubicBezTo>
                    <a:pt x="93" y="97"/>
                    <a:pt x="93" y="97"/>
                    <a:pt x="93" y="97"/>
                  </a:cubicBezTo>
                  <a:moveTo>
                    <a:pt x="93" y="97"/>
                  </a:moveTo>
                  <a:cubicBezTo>
                    <a:pt x="93" y="97"/>
                    <a:pt x="93" y="97"/>
                    <a:pt x="93" y="97"/>
                  </a:cubicBezTo>
                  <a:cubicBezTo>
                    <a:pt x="93" y="97"/>
                    <a:pt x="93" y="97"/>
                    <a:pt x="93" y="97"/>
                  </a:cubicBezTo>
                  <a:moveTo>
                    <a:pt x="93" y="97"/>
                  </a:moveTo>
                  <a:cubicBezTo>
                    <a:pt x="93" y="97"/>
                    <a:pt x="93" y="97"/>
                    <a:pt x="93" y="97"/>
                  </a:cubicBezTo>
                  <a:cubicBezTo>
                    <a:pt x="93" y="97"/>
                    <a:pt x="93" y="97"/>
                    <a:pt x="93" y="97"/>
                  </a:cubicBezTo>
                  <a:moveTo>
                    <a:pt x="94" y="60"/>
                  </a:moveTo>
                  <a:cubicBezTo>
                    <a:pt x="94" y="60"/>
                    <a:pt x="94" y="60"/>
                    <a:pt x="94" y="60"/>
                  </a:cubicBezTo>
                  <a:cubicBezTo>
                    <a:pt x="91" y="37"/>
                    <a:pt x="81" y="17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81" y="17"/>
                    <a:pt x="91" y="37"/>
                    <a:pt x="94" y="60"/>
                  </a:cubicBezTo>
                </a:path>
              </a:pathLst>
            </a:custGeom>
            <a:solidFill>
              <a:srgbClr val="329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07">
              <a:extLst>
                <a:ext uri="{FF2B5EF4-FFF2-40B4-BE49-F238E27FC236}">
                  <a16:creationId xmlns:a16="http://schemas.microsoft.com/office/drawing/2014/main" id="{85E8F2BE-A61D-49E2-90BA-32E90A796D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3725" y="4710113"/>
              <a:ext cx="762000" cy="581025"/>
            </a:xfrm>
            <a:custGeom>
              <a:avLst/>
              <a:gdLst>
                <a:gd name="T0" fmla="*/ 13 w 202"/>
                <a:gd name="T1" fmla="*/ 154 h 154"/>
                <a:gd name="T2" fmla="*/ 13 w 202"/>
                <a:gd name="T3" fmla="*/ 154 h 154"/>
                <a:gd name="T4" fmla="*/ 13 w 202"/>
                <a:gd name="T5" fmla="*/ 154 h 154"/>
                <a:gd name="T6" fmla="*/ 13 w 202"/>
                <a:gd name="T7" fmla="*/ 154 h 154"/>
                <a:gd name="T8" fmla="*/ 0 w 202"/>
                <a:gd name="T9" fmla="*/ 119 h 154"/>
                <a:gd name="T10" fmla="*/ 0 w 202"/>
                <a:gd name="T11" fmla="*/ 119 h 154"/>
                <a:gd name="T12" fmla="*/ 13 w 202"/>
                <a:gd name="T13" fmla="*/ 154 h 154"/>
                <a:gd name="T14" fmla="*/ 16 w 202"/>
                <a:gd name="T15" fmla="*/ 38 h 154"/>
                <a:gd name="T16" fmla="*/ 16 w 202"/>
                <a:gd name="T17" fmla="*/ 38 h 154"/>
                <a:gd name="T18" fmla="*/ 54 w 202"/>
                <a:gd name="T19" fmla="*/ 0 h 154"/>
                <a:gd name="T20" fmla="*/ 54 w 202"/>
                <a:gd name="T21" fmla="*/ 0 h 154"/>
                <a:gd name="T22" fmla="*/ 16 w 202"/>
                <a:gd name="T23" fmla="*/ 38 h 154"/>
                <a:gd name="T24" fmla="*/ 202 w 202"/>
                <a:gd name="T25" fmla="*/ 23 h 154"/>
                <a:gd name="T26" fmla="*/ 202 w 202"/>
                <a:gd name="T27" fmla="*/ 23 h 154"/>
                <a:gd name="T28" fmla="*/ 192 w 202"/>
                <a:gd name="T29" fmla="*/ 13 h 154"/>
                <a:gd name="T30" fmla="*/ 202 w 202"/>
                <a:gd name="T31" fmla="*/ 23 h 154"/>
                <a:gd name="T32" fmla="*/ 190 w 202"/>
                <a:gd name="T33" fmla="*/ 11 h 154"/>
                <a:gd name="T34" fmla="*/ 189 w 202"/>
                <a:gd name="T35" fmla="*/ 11 h 154"/>
                <a:gd name="T36" fmla="*/ 190 w 202"/>
                <a:gd name="T37" fmla="*/ 11 h 154"/>
                <a:gd name="T38" fmla="*/ 188 w 202"/>
                <a:gd name="T39" fmla="*/ 10 h 154"/>
                <a:gd name="T40" fmla="*/ 187 w 202"/>
                <a:gd name="T41" fmla="*/ 9 h 154"/>
                <a:gd name="T42" fmla="*/ 188 w 202"/>
                <a:gd name="T43" fmla="*/ 1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2" h="154">
                  <a:moveTo>
                    <a:pt x="13" y="154"/>
                  </a:moveTo>
                  <a:cubicBezTo>
                    <a:pt x="13" y="154"/>
                    <a:pt x="13" y="154"/>
                    <a:pt x="13" y="154"/>
                  </a:cubicBezTo>
                  <a:cubicBezTo>
                    <a:pt x="13" y="154"/>
                    <a:pt x="13" y="154"/>
                    <a:pt x="13" y="154"/>
                  </a:cubicBezTo>
                  <a:moveTo>
                    <a:pt x="13" y="154"/>
                  </a:moveTo>
                  <a:cubicBezTo>
                    <a:pt x="7" y="144"/>
                    <a:pt x="3" y="132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3" y="132"/>
                    <a:pt x="7" y="144"/>
                    <a:pt x="13" y="154"/>
                  </a:cubicBezTo>
                  <a:moveTo>
                    <a:pt x="16" y="38"/>
                  </a:moveTo>
                  <a:cubicBezTo>
                    <a:pt x="16" y="38"/>
                    <a:pt x="16" y="38"/>
                    <a:pt x="16" y="38"/>
                  </a:cubicBezTo>
                  <a:cubicBezTo>
                    <a:pt x="25" y="23"/>
                    <a:pt x="39" y="1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39" y="10"/>
                    <a:pt x="25" y="23"/>
                    <a:pt x="16" y="38"/>
                  </a:cubicBezTo>
                  <a:moveTo>
                    <a:pt x="202" y="23"/>
                  </a:moveTo>
                  <a:cubicBezTo>
                    <a:pt x="202" y="23"/>
                    <a:pt x="202" y="23"/>
                    <a:pt x="202" y="23"/>
                  </a:cubicBezTo>
                  <a:cubicBezTo>
                    <a:pt x="199" y="20"/>
                    <a:pt x="195" y="16"/>
                    <a:pt x="192" y="13"/>
                  </a:cubicBezTo>
                  <a:cubicBezTo>
                    <a:pt x="195" y="16"/>
                    <a:pt x="199" y="20"/>
                    <a:pt x="202" y="23"/>
                  </a:cubicBezTo>
                  <a:moveTo>
                    <a:pt x="190" y="11"/>
                  </a:moveTo>
                  <a:cubicBezTo>
                    <a:pt x="190" y="11"/>
                    <a:pt x="189" y="11"/>
                    <a:pt x="189" y="11"/>
                  </a:cubicBezTo>
                  <a:cubicBezTo>
                    <a:pt x="189" y="11"/>
                    <a:pt x="190" y="11"/>
                    <a:pt x="190" y="11"/>
                  </a:cubicBezTo>
                  <a:moveTo>
                    <a:pt x="188" y="10"/>
                  </a:moveTo>
                  <a:cubicBezTo>
                    <a:pt x="188" y="9"/>
                    <a:pt x="188" y="9"/>
                    <a:pt x="187" y="9"/>
                  </a:cubicBezTo>
                  <a:cubicBezTo>
                    <a:pt x="188" y="9"/>
                    <a:pt x="188" y="9"/>
                    <a:pt x="188" y="10"/>
                  </a:cubicBezTo>
                </a:path>
              </a:pathLst>
            </a:custGeom>
            <a:solidFill>
              <a:srgbClr val="3389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08">
              <a:extLst>
                <a:ext uri="{FF2B5EF4-FFF2-40B4-BE49-F238E27FC236}">
                  <a16:creationId xmlns:a16="http://schemas.microsoft.com/office/drawing/2014/main" id="{1DFABAF1-6194-44DA-ABD6-7EC2C13C1A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5450" y="4476750"/>
              <a:ext cx="1220788" cy="1208088"/>
            </a:xfrm>
            <a:custGeom>
              <a:avLst/>
              <a:gdLst>
                <a:gd name="T0" fmla="*/ 187 w 324"/>
                <a:gd name="T1" fmla="*/ 320 h 320"/>
                <a:gd name="T2" fmla="*/ 180 w 324"/>
                <a:gd name="T3" fmla="*/ 275 h 320"/>
                <a:gd name="T4" fmla="*/ 255 w 324"/>
                <a:gd name="T5" fmla="*/ 226 h 320"/>
                <a:gd name="T6" fmla="*/ 295 w 324"/>
                <a:gd name="T7" fmla="*/ 252 h 320"/>
                <a:gd name="T8" fmla="*/ 187 w 324"/>
                <a:gd name="T9" fmla="*/ 320 h 320"/>
                <a:gd name="T10" fmla="*/ 81 w 324"/>
                <a:gd name="T11" fmla="*/ 302 h 320"/>
                <a:gd name="T12" fmla="*/ 0 w 324"/>
                <a:gd name="T13" fmla="*/ 190 h 320"/>
                <a:gd name="T14" fmla="*/ 45 w 324"/>
                <a:gd name="T15" fmla="*/ 181 h 320"/>
                <a:gd name="T16" fmla="*/ 58 w 324"/>
                <a:gd name="T17" fmla="*/ 216 h 320"/>
                <a:gd name="T18" fmla="*/ 58 w 324"/>
                <a:gd name="T19" fmla="*/ 216 h 320"/>
                <a:gd name="T20" fmla="*/ 58 w 324"/>
                <a:gd name="T21" fmla="*/ 216 h 320"/>
                <a:gd name="T22" fmla="*/ 75 w 324"/>
                <a:gd name="T23" fmla="*/ 240 h 320"/>
                <a:gd name="T24" fmla="*/ 75 w 324"/>
                <a:gd name="T25" fmla="*/ 240 h 320"/>
                <a:gd name="T26" fmla="*/ 86 w 324"/>
                <a:gd name="T27" fmla="*/ 250 h 320"/>
                <a:gd name="T28" fmla="*/ 97 w 324"/>
                <a:gd name="T29" fmla="*/ 258 h 320"/>
                <a:gd name="T30" fmla="*/ 81 w 324"/>
                <a:gd name="T31" fmla="*/ 302 h 320"/>
                <a:gd name="T32" fmla="*/ 309 w 324"/>
                <a:gd name="T33" fmla="*/ 148 h 320"/>
                <a:gd name="T34" fmla="*/ 274 w 324"/>
                <a:gd name="T35" fmla="*/ 145 h 320"/>
                <a:gd name="T36" fmla="*/ 247 w 324"/>
                <a:gd name="T37" fmla="*/ 85 h 320"/>
                <a:gd name="T38" fmla="*/ 237 w 324"/>
                <a:gd name="T39" fmla="*/ 75 h 320"/>
                <a:gd name="T40" fmla="*/ 235 w 324"/>
                <a:gd name="T41" fmla="*/ 73 h 320"/>
                <a:gd name="T42" fmla="*/ 234 w 324"/>
                <a:gd name="T43" fmla="*/ 73 h 320"/>
                <a:gd name="T44" fmla="*/ 233 w 324"/>
                <a:gd name="T45" fmla="*/ 72 h 320"/>
                <a:gd name="T46" fmla="*/ 232 w 324"/>
                <a:gd name="T47" fmla="*/ 71 h 320"/>
                <a:gd name="T48" fmla="*/ 225 w 324"/>
                <a:gd name="T49" fmla="*/ 65 h 320"/>
                <a:gd name="T50" fmla="*/ 236 w 324"/>
                <a:gd name="T51" fmla="*/ 50 h 320"/>
                <a:gd name="T52" fmla="*/ 259 w 324"/>
                <a:gd name="T53" fmla="*/ 28 h 320"/>
                <a:gd name="T54" fmla="*/ 324 w 324"/>
                <a:gd name="T55" fmla="*/ 148 h 320"/>
                <a:gd name="T56" fmla="*/ 309 w 324"/>
                <a:gd name="T57" fmla="*/ 148 h 320"/>
                <a:gd name="T58" fmla="*/ 61 w 324"/>
                <a:gd name="T59" fmla="*/ 100 h 320"/>
                <a:gd name="T60" fmla="*/ 15 w 324"/>
                <a:gd name="T61" fmla="*/ 84 h 320"/>
                <a:gd name="T62" fmla="*/ 118 w 324"/>
                <a:gd name="T63" fmla="*/ 0 h 320"/>
                <a:gd name="T64" fmla="*/ 125 w 324"/>
                <a:gd name="T65" fmla="*/ 10 h 320"/>
                <a:gd name="T66" fmla="*/ 99 w 324"/>
                <a:gd name="T67" fmla="*/ 62 h 320"/>
                <a:gd name="T68" fmla="*/ 61 w 324"/>
                <a:gd name="T69" fmla="*/ 10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24" h="320">
                  <a:moveTo>
                    <a:pt x="187" y="320"/>
                  </a:moveTo>
                  <a:cubicBezTo>
                    <a:pt x="187" y="305"/>
                    <a:pt x="185" y="290"/>
                    <a:pt x="180" y="275"/>
                  </a:cubicBezTo>
                  <a:cubicBezTo>
                    <a:pt x="210" y="269"/>
                    <a:pt x="238" y="252"/>
                    <a:pt x="255" y="226"/>
                  </a:cubicBezTo>
                  <a:cubicBezTo>
                    <a:pt x="267" y="237"/>
                    <a:pt x="281" y="245"/>
                    <a:pt x="295" y="252"/>
                  </a:cubicBezTo>
                  <a:cubicBezTo>
                    <a:pt x="270" y="287"/>
                    <a:pt x="232" y="313"/>
                    <a:pt x="187" y="320"/>
                  </a:cubicBezTo>
                  <a:moveTo>
                    <a:pt x="81" y="302"/>
                  </a:moveTo>
                  <a:cubicBezTo>
                    <a:pt x="40" y="279"/>
                    <a:pt x="9" y="238"/>
                    <a:pt x="0" y="190"/>
                  </a:cubicBezTo>
                  <a:cubicBezTo>
                    <a:pt x="15" y="189"/>
                    <a:pt x="30" y="187"/>
                    <a:pt x="45" y="181"/>
                  </a:cubicBezTo>
                  <a:cubicBezTo>
                    <a:pt x="48" y="194"/>
                    <a:pt x="52" y="206"/>
                    <a:pt x="58" y="216"/>
                  </a:cubicBezTo>
                  <a:cubicBezTo>
                    <a:pt x="58" y="216"/>
                    <a:pt x="58" y="216"/>
                    <a:pt x="58" y="216"/>
                  </a:cubicBezTo>
                  <a:cubicBezTo>
                    <a:pt x="58" y="216"/>
                    <a:pt x="58" y="216"/>
                    <a:pt x="58" y="216"/>
                  </a:cubicBezTo>
                  <a:cubicBezTo>
                    <a:pt x="62" y="225"/>
                    <a:pt x="68" y="233"/>
                    <a:pt x="75" y="240"/>
                  </a:cubicBezTo>
                  <a:cubicBezTo>
                    <a:pt x="75" y="240"/>
                    <a:pt x="75" y="240"/>
                    <a:pt x="75" y="240"/>
                  </a:cubicBezTo>
                  <a:cubicBezTo>
                    <a:pt x="75" y="240"/>
                    <a:pt x="79" y="245"/>
                    <a:pt x="86" y="250"/>
                  </a:cubicBezTo>
                  <a:cubicBezTo>
                    <a:pt x="89" y="253"/>
                    <a:pt x="93" y="256"/>
                    <a:pt x="97" y="258"/>
                  </a:cubicBezTo>
                  <a:cubicBezTo>
                    <a:pt x="95" y="269"/>
                    <a:pt x="90" y="285"/>
                    <a:pt x="81" y="302"/>
                  </a:cubicBezTo>
                  <a:moveTo>
                    <a:pt x="309" y="148"/>
                  </a:moveTo>
                  <a:cubicBezTo>
                    <a:pt x="295" y="148"/>
                    <a:pt x="282" y="146"/>
                    <a:pt x="274" y="145"/>
                  </a:cubicBezTo>
                  <a:cubicBezTo>
                    <a:pt x="271" y="122"/>
                    <a:pt x="261" y="102"/>
                    <a:pt x="247" y="85"/>
                  </a:cubicBezTo>
                  <a:cubicBezTo>
                    <a:pt x="244" y="82"/>
                    <a:pt x="240" y="78"/>
                    <a:pt x="237" y="75"/>
                  </a:cubicBezTo>
                  <a:cubicBezTo>
                    <a:pt x="236" y="74"/>
                    <a:pt x="235" y="74"/>
                    <a:pt x="235" y="73"/>
                  </a:cubicBezTo>
                  <a:cubicBezTo>
                    <a:pt x="235" y="73"/>
                    <a:pt x="234" y="73"/>
                    <a:pt x="234" y="73"/>
                  </a:cubicBezTo>
                  <a:cubicBezTo>
                    <a:pt x="234" y="72"/>
                    <a:pt x="233" y="72"/>
                    <a:pt x="233" y="72"/>
                  </a:cubicBezTo>
                  <a:cubicBezTo>
                    <a:pt x="233" y="71"/>
                    <a:pt x="233" y="71"/>
                    <a:pt x="232" y="71"/>
                  </a:cubicBezTo>
                  <a:cubicBezTo>
                    <a:pt x="230" y="69"/>
                    <a:pt x="227" y="67"/>
                    <a:pt x="225" y="65"/>
                  </a:cubicBezTo>
                  <a:cubicBezTo>
                    <a:pt x="229" y="61"/>
                    <a:pt x="232" y="56"/>
                    <a:pt x="236" y="50"/>
                  </a:cubicBezTo>
                  <a:cubicBezTo>
                    <a:pt x="244" y="43"/>
                    <a:pt x="252" y="35"/>
                    <a:pt x="259" y="28"/>
                  </a:cubicBezTo>
                  <a:cubicBezTo>
                    <a:pt x="296" y="56"/>
                    <a:pt x="321" y="99"/>
                    <a:pt x="324" y="148"/>
                  </a:cubicBezTo>
                  <a:cubicBezTo>
                    <a:pt x="319" y="148"/>
                    <a:pt x="314" y="148"/>
                    <a:pt x="309" y="148"/>
                  </a:cubicBezTo>
                  <a:moveTo>
                    <a:pt x="61" y="100"/>
                  </a:moveTo>
                  <a:cubicBezTo>
                    <a:pt x="50" y="98"/>
                    <a:pt x="32" y="94"/>
                    <a:pt x="15" y="84"/>
                  </a:cubicBezTo>
                  <a:cubicBezTo>
                    <a:pt x="35" y="43"/>
                    <a:pt x="73" y="12"/>
                    <a:pt x="118" y="0"/>
                  </a:cubicBezTo>
                  <a:cubicBezTo>
                    <a:pt x="120" y="4"/>
                    <a:pt x="122" y="7"/>
                    <a:pt x="125" y="10"/>
                  </a:cubicBezTo>
                  <a:cubicBezTo>
                    <a:pt x="119" y="16"/>
                    <a:pt x="104" y="35"/>
                    <a:pt x="99" y="62"/>
                  </a:cubicBezTo>
                  <a:cubicBezTo>
                    <a:pt x="84" y="72"/>
                    <a:pt x="70" y="85"/>
                    <a:pt x="61" y="100"/>
                  </a:cubicBezTo>
                </a:path>
              </a:pathLst>
            </a:custGeom>
            <a:solidFill>
              <a:srgbClr val="D8D4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09">
              <a:extLst>
                <a:ext uri="{FF2B5EF4-FFF2-40B4-BE49-F238E27FC236}">
                  <a16:creationId xmlns:a16="http://schemas.microsoft.com/office/drawing/2014/main" id="{5EB53459-7974-4CDF-BF17-739A34A33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2750" y="4794250"/>
              <a:ext cx="241300" cy="400050"/>
            </a:xfrm>
            <a:custGeom>
              <a:avLst/>
              <a:gdLst>
                <a:gd name="T0" fmla="*/ 3 w 64"/>
                <a:gd name="T1" fmla="*/ 106 h 106"/>
                <a:gd name="T2" fmla="*/ 0 w 64"/>
                <a:gd name="T3" fmla="*/ 74 h 106"/>
                <a:gd name="T4" fmla="*/ 18 w 64"/>
                <a:gd name="T5" fmla="*/ 0 h 106"/>
                <a:gd name="T6" fmla="*/ 64 w 64"/>
                <a:gd name="T7" fmla="*/ 16 h 106"/>
                <a:gd name="T8" fmla="*/ 64 w 64"/>
                <a:gd name="T9" fmla="*/ 16 h 106"/>
                <a:gd name="T10" fmla="*/ 49 w 64"/>
                <a:gd name="T11" fmla="*/ 53 h 106"/>
                <a:gd name="T12" fmla="*/ 48 w 64"/>
                <a:gd name="T13" fmla="*/ 97 h 106"/>
                <a:gd name="T14" fmla="*/ 48 w 64"/>
                <a:gd name="T15" fmla="*/ 97 h 106"/>
                <a:gd name="T16" fmla="*/ 3 w 64"/>
                <a:gd name="T17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06">
                  <a:moveTo>
                    <a:pt x="3" y="106"/>
                  </a:moveTo>
                  <a:cubicBezTo>
                    <a:pt x="1" y="96"/>
                    <a:pt x="0" y="85"/>
                    <a:pt x="0" y="74"/>
                  </a:cubicBezTo>
                  <a:cubicBezTo>
                    <a:pt x="0" y="48"/>
                    <a:pt x="6" y="22"/>
                    <a:pt x="18" y="0"/>
                  </a:cubicBezTo>
                  <a:cubicBezTo>
                    <a:pt x="35" y="10"/>
                    <a:pt x="53" y="14"/>
                    <a:pt x="64" y="16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57" y="27"/>
                    <a:pt x="52" y="40"/>
                    <a:pt x="49" y="53"/>
                  </a:cubicBezTo>
                  <a:cubicBezTo>
                    <a:pt x="46" y="68"/>
                    <a:pt x="46" y="83"/>
                    <a:pt x="48" y="97"/>
                  </a:cubicBezTo>
                  <a:cubicBezTo>
                    <a:pt x="48" y="97"/>
                    <a:pt x="48" y="97"/>
                    <a:pt x="48" y="97"/>
                  </a:cubicBezTo>
                  <a:cubicBezTo>
                    <a:pt x="33" y="103"/>
                    <a:pt x="18" y="105"/>
                    <a:pt x="3" y="106"/>
                  </a:cubicBezTo>
                </a:path>
              </a:pathLst>
            </a:custGeom>
            <a:solidFill>
              <a:srgbClr val="CC64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0">
              <a:extLst>
                <a:ext uri="{FF2B5EF4-FFF2-40B4-BE49-F238E27FC236}">
                  <a16:creationId xmlns:a16="http://schemas.microsoft.com/office/drawing/2014/main" id="{DFB74B49-E48F-4292-BFAE-32DF6EAEB0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5024438"/>
              <a:ext cx="260350" cy="403225"/>
            </a:xfrm>
            <a:custGeom>
              <a:avLst/>
              <a:gdLst>
                <a:gd name="T0" fmla="*/ 40 w 69"/>
                <a:gd name="T1" fmla="*/ 107 h 107"/>
                <a:gd name="T2" fmla="*/ 0 w 69"/>
                <a:gd name="T3" fmla="*/ 81 h 107"/>
                <a:gd name="T4" fmla="*/ 0 w 69"/>
                <a:gd name="T5" fmla="*/ 81 h 107"/>
                <a:gd name="T6" fmla="*/ 17 w 69"/>
                <a:gd name="T7" fmla="*/ 42 h 107"/>
                <a:gd name="T8" fmla="*/ 17 w 69"/>
                <a:gd name="T9" fmla="*/ 42 h 107"/>
                <a:gd name="T10" fmla="*/ 17 w 69"/>
                <a:gd name="T11" fmla="*/ 42 h 107"/>
                <a:gd name="T12" fmla="*/ 17 w 69"/>
                <a:gd name="T13" fmla="*/ 41 h 107"/>
                <a:gd name="T14" fmla="*/ 17 w 69"/>
                <a:gd name="T15" fmla="*/ 41 h 107"/>
                <a:gd name="T16" fmla="*/ 18 w 69"/>
                <a:gd name="T17" fmla="*/ 40 h 107"/>
                <a:gd name="T18" fmla="*/ 18 w 69"/>
                <a:gd name="T19" fmla="*/ 37 h 107"/>
                <a:gd name="T20" fmla="*/ 18 w 69"/>
                <a:gd name="T21" fmla="*/ 37 h 107"/>
                <a:gd name="T22" fmla="*/ 18 w 69"/>
                <a:gd name="T23" fmla="*/ 37 h 107"/>
                <a:gd name="T24" fmla="*/ 18 w 69"/>
                <a:gd name="T25" fmla="*/ 37 h 107"/>
                <a:gd name="T26" fmla="*/ 18 w 69"/>
                <a:gd name="T27" fmla="*/ 37 h 107"/>
                <a:gd name="T28" fmla="*/ 18 w 69"/>
                <a:gd name="T29" fmla="*/ 37 h 107"/>
                <a:gd name="T30" fmla="*/ 18 w 69"/>
                <a:gd name="T31" fmla="*/ 37 h 107"/>
                <a:gd name="T32" fmla="*/ 19 w 69"/>
                <a:gd name="T33" fmla="*/ 0 h 107"/>
                <a:gd name="T34" fmla="*/ 19 w 69"/>
                <a:gd name="T35" fmla="*/ 0 h 107"/>
                <a:gd name="T36" fmla="*/ 54 w 69"/>
                <a:gd name="T37" fmla="*/ 3 h 107"/>
                <a:gd name="T38" fmla="*/ 69 w 69"/>
                <a:gd name="T39" fmla="*/ 3 h 107"/>
                <a:gd name="T40" fmla="*/ 69 w 69"/>
                <a:gd name="T41" fmla="*/ 13 h 107"/>
                <a:gd name="T42" fmla="*/ 40 w 69"/>
                <a:gd name="T43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9" h="107">
                  <a:moveTo>
                    <a:pt x="40" y="107"/>
                  </a:moveTo>
                  <a:cubicBezTo>
                    <a:pt x="26" y="100"/>
                    <a:pt x="12" y="92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8" y="69"/>
                    <a:pt x="14" y="56"/>
                    <a:pt x="17" y="42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42"/>
                    <a:pt x="17" y="41"/>
                    <a:pt x="17" y="41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7" y="41"/>
                    <a:pt x="18" y="40"/>
                    <a:pt x="18" y="40"/>
                  </a:cubicBezTo>
                  <a:cubicBezTo>
                    <a:pt x="18" y="39"/>
                    <a:pt x="18" y="38"/>
                    <a:pt x="18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21" y="24"/>
                    <a:pt x="21" y="12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7" y="1"/>
                    <a:pt x="40" y="3"/>
                    <a:pt x="54" y="3"/>
                  </a:cubicBezTo>
                  <a:cubicBezTo>
                    <a:pt x="59" y="3"/>
                    <a:pt x="64" y="3"/>
                    <a:pt x="69" y="3"/>
                  </a:cubicBezTo>
                  <a:cubicBezTo>
                    <a:pt x="69" y="6"/>
                    <a:pt x="69" y="10"/>
                    <a:pt x="69" y="13"/>
                  </a:cubicBezTo>
                  <a:cubicBezTo>
                    <a:pt x="69" y="48"/>
                    <a:pt x="59" y="80"/>
                    <a:pt x="40" y="107"/>
                  </a:cubicBezTo>
                </a:path>
              </a:pathLst>
            </a:custGeom>
            <a:solidFill>
              <a:srgbClr val="CC64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1">
              <a:extLst>
                <a:ext uri="{FF2B5EF4-FFF2-40B4-BE49-F238E27FC236}">
                  <a16:creationId xmlns:a16="http://schemas.microsoft.com/office/drawing/2014/main" id="{321AFB65-7FD2-49F9-A78A-A5759CF6BF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0250" y="5449888"/>
              <a:ext cx="398463" cy="241300"/>
            </a:xfrm>
            <a:custGeom>
              <a:avLst/>
              <a:gdLst>
                <a:gd name="T0" fmla="*/ 80 w 106"/>
                <a:gd name="T1" fmla="*/ 64 h 64"/>
                <a:gd name="T2" fmla="*/ 0 w 106"/>
                <a:gd name="T3" fmla="*/ 44 h 64"/>
                <a:gd name="T4" fmla="*/ 16 w 106"/>
                <a:gd name="T5" fmla="*/ 0 h 64"/>
                <a:gd name="T6" fmla="*/ 55 w 106"/>
                <a:gd name="T7" fmla="*/ 16 h 64"/>
                <a:gd name="T8" fmla="*/ 78 w 106"/>
                <a:gd name="T9" fmla="*/ 19 h 64"/>
                <a:gd name="T10" fmla="*/ 99 w 106"/>
                <a:gd name="T11" fmla="*/ 17 h 64"/>
                <a:gd name="T12" fmla="*/ 99 w 106"/>
                <a:gd name="T13" fmla="*/ 17 h 64"/>
                <a:gd name="T14" fmla="*/ 106 w 106"/>
                <a:gd name="T15" fmla="*/ 62 h 64"/>
                <a:gd name="T16" fmla="*/ 80 w 106"/>
                <a:gd name="T17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64">
                  <a:moveTo>
                    <a:pt x="80" y="64"/>
                  </a:moveTo>
                  <a:cubicBezTo>
                    <a:pt x="51" y="64"/>
                    <a:pt x="24" y="57"/>
                    <a:pt x="0" y="44"/>
                  </a:cubicBezTo>
                  <a:cubicBezTo>
                    <a:pt x="9" y="27"/>
                    <a:pt x="14" y="11"/>
                    <a:pt x="16" y="0"/>
                  </a:cubicBezTo>
                  <a:cubicBezTo>
                    <a:pt x="27" y="8"/>
                    <a:pt x="40" y="13"/>
                    <a:pt x="55" y="16"/>
                  </a:cubicBezTo>
                  <a:cubicBezTo>
                    <a:pt x="63" y="18"/>
                    <a:pt x="71" y="19"/>
                    <a:pt x="78" y="19"/>
                  </a:cubicBezTo>
                  <a:cubicBezTo>
                    <a:pt x="85" y="19"/>
                    <a:pt x="92" y="18"/>
                    <a:pt x="99" y="17"/>
                  </a:cubicBezTo>
                  <a:cubicBezTo>
                    <a:pt x="99" y="17"/>
                    <a:pt x="99" y="17"/>
                    <a:pt x="99" y="17"/>
                  </a:cubicBezTo>
                  <a:cubicBezTo>
                    <a:pt x="104" y="32"/>
                    <a:pt x="106" y="47"/>
                    <a:pt x="106" y="62"/>
                  </a:cubicBezTo>
                  <a:cubicBezTo>
                    <a:pt x="97" y="63"/>
                    <a:pt x="88" y="64"/>
                    <a:pt x="80" y="64"/>
                  </a:cubicBezTo>
                </a:path>
              </a:pathLst>
            </a:custGeom>
            <a:solidFill>
              <a:srgbClr val="CC64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2">
              <a:extLst>
                <a:ext uri="{FF2B5EF4-FFF2-40B4-BE49-F238E27FC236}">
                  <a16:creationId xmlns:a16="http://schemas.microsoft.com/office/drawing/2014/main" id="{7DF74C64-0CBE-4706-955F-C95929CDA1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7763" y="4471988"/>
              <a:ext cx="166688" cy="249238"/>
            </a:xfrm>
            <a:custGeom>
              <a:avLst/>
              <a:gdLst>
                <a:gd name="T0" fmla="*/ 33 w 44"/>
                <a:gd name="T1" fmla="*/ 66 h 66"/>
                <a:gd name="T2" fmla="*/ 28 w 44"/>
                <a:gd name="T3" fmla="*/ 63 h 66"/>
                <a:gd name="T4" fmla="*/ 44 w 44"/>
                <a:gd name="T5" fmla="*/ 51 h 66"/>
                <a:gd name="T6" fmla="*/ 33 w 44"/>
                <a:gd name="T7" fmla="*/ 66 h 66"/>
                <a:gd name="T8" fmla="*/ 7 w 44"/>
                <a:gd name="T9" fmla="*/ 29 h 66"/>
                <a:gd name="T10" fmla="*/ 0 w 44"/>
                <a:gd name="T11" fmla="*/ 11 h 66"/>
                <a:gd name="T12" fmla="*/ 7 w 44"/>
                <a:gd name="T13" fmla="*/ 0 h 66"/>
                <a:gd name="T14" fmla="*/ 41 w 44"/>
                <a:gd name="T15" fmla="*/ 12 h 66"/>
                <a:gd name="T16" fmla="*/ 7 w 44"/>
                <a:gd name="T17" fmla="*/ 2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6">
                  <a:moveTo>
                    <a:pt x="33" y="66"/>
                  </a:moveTo>
                  <a:cubicBezTo>
                    <a:pt x="31" y="65"/>
                    <a:pt x="29" y="64"/>
                    <a:pt x="28" y="63"/>
                  </a:cubicBezTo>
                  <a:cubicBezTo>
                    <a:pt x="33" y="60"/>
                    <a:pt x="38" y="56"/>
                    <a:pt x="44" y="51"/>
                  </a:cubicBezTo>
                  <a:cubicBezTo>
                    <a:pt x="40" y="57"/>
                    <a:pt x="37" y="62"/>
                    <a:pt x="33" y="66"/>
                  </a:cubicBezTo>
                  <a:moveTo>
                    <a:pt x="7" y="29"/>
                  </a:moveTo>
                  <a:cubicBezTo>
                    <a:pt x="5" y="23"/>
                    <a:pt x="3" y="17"/>
                    <a:pt x="0" y="11"/>
                  </a:cubicBezTo>
                  <a:cubicBezTo>
                    <a:pt x="3" y="8"/>
                    <a:pt x="5" y="4"/>
                    <a:pt x="7" y="0"/>
                  </a:cubicBezTo>
                  <a:cubicBezTo>
                    <a:pt x="19" y="3"/>
                    <a:pt x="30" y="7"/>
                    <a:pt x="41" y="12"/>
                  </a:cubicBezTo>
                  <a:cubicBezTo>
                    <a:pt x="27" y="21"/>
                    <a:pt x="8" y="29"/>
                    <a:pt x="7" y="29"/>
                  </a:cubicBezTo>
                </a:path>
              </a:pathLst>
            </a:custGeom>
            <a:solidFill>
              <a:srgbClr val="CC64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3">
              <a:extLst>
                <a:ext uri="{FF2B5EF4-FFF2-40B4-BE49-F238E27FC236}">
                  <a16:creationId xmlns:a16="http://schemas.microsoft.com/office/drawing/2014/main" id="{849A4E63-9A2E-4FBB-884A-D7D833CE2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7213" y="4194175"/>
              <a:ext cx="304800" cy="493713"/>
            </a:xfrm>
            <a:custGeom>
              <a:avLst/>
              <a:gdLst>
                <a:gd name="T0" fmla="*/ 81 w 81"/>
                <a:gd name="T1" fmla="*/ 103 h 131"/>
                <a:gd name="T2" fmla="*/ 34 w 81"/>
                <a:gd name="T3" fmla="*/ 68 h 131"/>
                <a:gd name="T4" fmla="*/ 57 w 81"/>
                <a:gd name="T5" fmla="*/ 36 h 131"/>
                <a:gd name="T6" fmla="*/ 69 w 81"/>
                <a:gd name="T7" fmla="*/ 13 h 131"/>
                <a:gd name="T8" fmla="*/ 54 w 81"/>
                <a:gd name="T9" fmla="*/ 0 h 131"/>
                <a:gd name="T10" fmla="*/ 0 w 81"/>
                <a:gd name="T11" fmla="*/ 72 h 131"/>
                <a:gd name="T12" fmla="*/ 71 w 81"/>
                <a:gd name="T13" fmla="*/ 131 h 131"/>
                <a:gd name="T14" fmla="*/ 81 w 81"/>
                <a:gd name="T15" fmla="*/ 103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131">
                  <a:moveTo>
                    <a:pt x="81" y="103"/>
                  </a:moveTo>
                  <a:cubicBezTo>
                    <a:pt x="34" y="68"/>
                    <a:pt x="34" y="68"/>
                    <a:pt x="34" y="68"/>
                  </a:cubicBezTo>
                  <a:cubicBezTo>
                    <a:pt x="34" y="68"/>
                    <a:pt x="42" y="59"/>
                    <a:pt x="57" y="36"/>
                  </a:cubicBezTo>
                  <a:cubicBezTo>
                    <a:pt x="57" y="36"/>
                    <a:pt x="61" y="19"/>
                    <a:pt x="69" y="13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9" y="38"/>
                    <a:pt x="0" y="72"/>
                  </a:cubicBezTo>
                  <a:cubicBezTo>
                    <a:pt x="0" y="72"/>
                    <a:pt x="38" y="114"/>
                    <a:pt x="71" y="131"/>
                  </a:cubicBezTo>
                  <a:cubicBezTo>
                    <a:pt x="81" y="103"/>
                    <a:pt x="81" y="103"/>
                    <a:pt x="81" y="103"/>
                  </a:cubicBezTo>
                  <a:close/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14">
              <a:extLst>
                <a:ext uri="{FF2B5EF4-FFF2-40B4-BE49-F238E27FC236}">
                  <a16:creationId xmlns:a16="http://schemas.microsoft.com/office/drawing/2014/main" id="{AE7BCC04-F19D-4969-9D17-5323F3C8A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6325" y="4381500"/>
              <a:ext cx="438150" cy="363538"/>
            </a:xfrm>
            <a:custGeom>
              <a:avLst/>
              <a:gdLst>
                <a:gd name="T0" fmla="*/ 26 w 116"/>
                <a:gd name="T1" fmla="*/ 53 h 96"/>
                <a:gd name="T2" fmla="*/ 74 w 116"/>
                <a:gd name="T3" fmla="*/ 27 h 96"/>
                <a:gd name="T4" fmla="*/ 25 w 116"/>
                <a:gd name="T5" fmla="*/ 17 h 96"/>
                <a:gd name="T6" fmla="*/ 24 w 116"/>
                <a:gd name="T7" fmla="*/ 0 h 96"/>
                <a:gd name="T8" fmla="*/ 116 w 116"/>
                <a:gd name="T9" fmla="*/ 18 h 96"/>
                <a:gd name="T10" fmla="*/ 31 w 116"/>
                <a:gd name="T11" fmla="*/ 96 h 96"/>
                <a:gd name="T12" fmla="*/ 26 w 116"/>
                <a:gd name="T13" fmla="*/ 5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" h="96">
                  <a:moveTo>
                    <a:pt x="26" y="53"/>
                  </a:moveTo>
                  <a:cubicBezTo>
                    <a:pt x="26" y="53"/>
                    <a:pt x="64" y="36"/>
                    <a:pt x="74" y="27"/>
                  </a:cubicBezTo>
                  <a:cubicBezTo>
                    <a:pt x="74" y="27"/>
                    <a:pt x="45" y="25"/>
                    <a:pt x="25" y="17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84" y="1"/>
                    <a:pt x="116" y="18"/>
                  </a:cubicBezTo>
                  <a:cubicBezTo>
                    <a:pt x="116" y="18"/>
                    <a:pt x="69" y="80"/>
                    <a:pt x="31" y="96"/>
                  </a:cubicBezTo>
                  <a:cubicBezTo>
                    <a:pt x="31" y="96"/>
                    <a:pt x="0" y="66"/>
                    <a:pt x="26" y="53"/>
                  </a:cubicBezTo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15">
              <a:extLst>
                <a:ext uri="{FF2B5EF4-FFF2-40B4-BE49-F238E27FC236}">
                  <a16:creationId xmlns:a16="http://schemas.microsoft.com/office/drawing/2014/main" id="{0D9F2EB5-483A-4273-8045-D855E2148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0413" y="4060825"/>
              <a:ext cx="188913" cy="185738"/>
            </a:xfrm>
            <a:custGeom>
              <a:avLst/>
              <a:gdLst>
                <a:gd name="T0" fmla="*/ 25 w 50"/>
                <a:gd name="T1" fmla="*/ 19 h 49"/>
                <a:gd name="T2" fmla="*/ 36 w 50"/>
                <a:gd name="T3" fmla="*/ 7 h 49"/>
                <a:gd name="T4" fmla="*/ 40 w 50"/>
                <a:gd name="T5" fmla="*/ 3 h 49"/>
                <a:gd name="T6" fmla="*/ 39 w 50"/>
                <a:gd name="T7" fmla="*/ 2 h 49"/>
                <a:gd name="T8" fmla="*/ 21 w 50"/>
                <a:gd name="T9" fmla="*/ 15 h 49"/>
                <a:gd name="T10" fmla="*/ 32 w 50"/>
                <a:gd name="T11" fmla="*/ 3 h 49"/>
                <a:gd name="T12" fmla="*/ 16 w 50"/>
                <a:gd name="T13" fmla="*/ 12 h 49"/>
                <a:gd name="T14" fmla="*/ 0 w 50"/>
                <a:gd name="T15" fmla="*/ 40 h 49"/>
                <a:gd name="T16" fmla="*/ 9 w 50"/>
                <a:gd name="T17" fmla="*/ 49 h 49"/>
                <a:gd name="T18" fmla="*/ 14 w 50"/>
                <a:gd name="T19" fmla="*/ 48 h 49"/>
                <a:gd name="T20" fmla="*/ 38 w 50"/>
                <a:gd name="T21" fmla="*/ 32 h 49"/>
                <a:gd name="T22" fmla="*/ 37 w 50"/>
                <a:gd name="T23" fmla="*/ 30 h 49"/>
                <a:gd name="T24" fmla="*/ 28 w 50"/>
                <a:gd name="T25" fmla="*/ 34 h 49"/>
                <a:gd name="T26" fmla="*/ 49 w 50"/>
                <a:gd name="T27" fmla="*/ 13 h 49"/>
                <a:gd name="T28" fmla="*/ 41 w 50"/>
                <a:gd name="T29" fmla="*/ 16 h 49"/>
                <a:gd name="T30" fmla="*/ 28 w 50"/>
                <a:gd name="T31" fmla="*/ 25 h 49"/>
                <a:gd name="T32" fmla="*/ 47 w 50"/>
                <a:gd name="T33" fmla="*/ 7 h 49"/>
                <a:gd name="T34" fmla="*/ 46 w 50"/>
                <a:gd name="T35" fmla="*/ 6 h 49"/>
                <a:gd name="T36" fmla="*/ 25 w 50"/>
                <a:gd name="T37" fmla="*/ 1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" h="49">
                  <a:moveTo>
                    <a:pt x="25" y="19"/>
                  </a:moveTo>
                  <a:cubicBezTo>
                    <a:pt x="25" y="19"/>
                    <a:pt x="33" y="10"/>
                    <a:pt x="36" y="7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1"/>
                    <a:pt x="39" y="2"/>
                  </a:cubicBezTo>
                  <a:cubicBezTo>
                    <a:pt x="38" y="3"/>
                    <a:pt x="28" y="6"/>
                    <a:pt x="21" y="15"/>
                  </a:cubicBezTo>
                  <a:cubicBezTo>
                    <a:pt x="21" y="15"/>
                    <a:pt x="20" y="13"/>
                    <a:pt x="32" y="3"/>
                  </a:cubicBezTo>
                  <a:cubicBezTo>
                    <a:pt x="32" y="3"/>
                    <a:pt x="29" y="0"/>
                    <a:pt x="16" y="12"/>
                  </a:cubicBezTo>
                  <a:cubicBezTo>
                    <a:pt x="16" y="12"/>
                    <a:pt x="1" y="26"/>
                    <a:pt x="0" y="40"/>
                  </a:cubicBezTo>
                  <a:cubicBezTo>
                    <a:pt x="9" y="49"/>
                    <a:pt x="9" y="49"/>
                    <a:pt x="9" y="49"/>
                  </a:cubicBezTo>
                  <a:cubicBezTo>
                    <a:pt x="9" y="49"/>
                    <a:pt x="11" y="49"/>
                    <a:pt x="14" y="48"/>
                  </a:cubicBezTo>
                  <a:cubicBezTo>
                    <a:pt x="16" y="47"/>
                    <a:pt x="33" y="42"/>
                    <a:pt x="38" y="32"/>
                  </a:cubicBezTo>
                  <a:cubicBezTo>
                    <a:pt x="38" y="32"/>
                    <a:pt x="38" y="29"/>
                    <a:pt x="37" y="30"/>
                  </a:cubicBezTo>
                  <a:cubicBezTo>
                    <a:pt x="35" y="31"/>
                    <a:pt x="30" y="34"/>
                    <a:pt x="28" y="34"/>
                  </a:cubicBezTo>
                  <a:cubicBezTo>
                    <a:pt x="28" y="34"/>
                    <a:pt x="37" y="23"/>
                    <a:pt x="49" y="13"/>
                  </a:cubicBezTo>
                  <a:cubicBezTo>
                    <a:pt x="49" y="13"/>
                    <a:pt x="50" y="10"/>
                    <a:pt x="41" y="16"/>
                  </a:cubicBezTo>
                  <a:cubicBezTo>
                    <a:pt x="41" y="16"/>
                    <a:pt x="35" y="20"/>
                    <a:pt x="28" y="25"/>
                  </a:cubicBezTo>
                  <a:cubicBezTo>
                    <a:pt x="28" y="25"/>
                    <a:pt x="36" y="12"/>
                    <a:pt x="47" y="7"/>
                  </a:cubicBezTo>
                  <a:cubicBezTo>
                    <a:pt x="47" y="7"/>
                    <a:pt x="47" y="5"/>
                    <a:pt x="46" y="6"/>
                  </a:cubicBezTo>
                  <a:cubicBezTo>
                    <a:pt x="46" y="6"/>
                    <a:pt x="39" y="6"/>
                    <a:pt x="25" y="19"/>
                  </a:cubicBezTo>
                  <a:close/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16">
              <a:extLst>
                <a:ext uri="{FF2B5EF4-FFF2-40B4-BE49-F238E27FC236}">
                  <a16:creationId xmlns:a16="http://schemas.microsoft.com/office/drawing/2014/main" id="{C71051A5-F8A4-4D22-A762-F186F60FDA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8025" y="4479925"/>
              <a:ext cx="515938" cy="1139825"/>
            </a:xfrm>
            <a:custGeom>
              <a:avLst/>
              <a:gdLst>
                <a:gd name="T0" fmla="*/ 52 w 137"/>
                <a:gd name="T1" fmla="*/ 7 h 302"/>
                <a:gd name="T2" fmla="*/ 23 w 137"/>
                <a:gd name="T3" fmla="*/ 98 h 302"/>
                <a:gd name="T4" fmla="*/ 29 w 137"/>
                <a:gd name="T5" fmla="*/ 185 h 302"/>
                <a:gd name="T6" fmla="*/ 0 w 137"/>
                <a:gd name="T7" fmla="*/ 239 h 302"/>
                <a:gd name="T8" fmla="*/ 137 w 137"/>
                <a:gd name="T9" fmla="*/ 262 h 302"/>
                <a:gd name="T10" fmla="*/ 122 w 137"/>
                <a:gd name="T11" fmla="*/ 193 h 302"/>
                <a:gd name="T12" fmla="*/ 133 w 137"/>
                <a:gd name="T13" fmla="*/ 98 h 302"/>
                <a:gd name="T14" fmla="*/ 116 w 137"/>
                <a:gd name="T15" fmla="*/ 6 h 302"/>
                <a:gd name="T16" fmla="*/ 52 w 137"/>
                <a:gd name="T17" fmla="*/ 7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302">
                  <a:moveTo>
                    <a:pt x="52" y="7"/>
                  </a:moveTo>
                  <a:cubicBezTo>
                    <a:pt x="52" y="7"/>
                    <a:pt x="14" y="42"/>
                    <a:pt x="23" y="98"/>
                  </a:cubicBezTo>
                  <a:cubicBezTo>
                    <a:pt x="23" y="98"/>
                    <a:pt x="42" y="161"/>
                    <a:pt x="29" y="185"/>
                  </a:cubicBezTo>
                  <a:cubicBezTo>
                    <a:pt x="29" y="185"/>
                    <a:pt x="0" y="221"/>
                    <a:pt x="0" y="239"/>
                  </a:cubicBezTo>
                  <a:cubicBezTo>
                    <a:pt x="0" y="239"/>
                    <a:pt x="54" y="302"/>
                    <a:pt x="137" y="262"/>
                  </a:cubicBezTo>
                  <a:cubicBezTo>
                    <a:pt x="137" y="262"/>
                    <a:pt x="132" y="217"/>
                    <a:pt x="122" y="193"/>
                  </a:cubicBezTo>
                  <a:cubicBezTo>
                    <a:pt x="122" y="193"/>
                    <a:pt x="120" y="144"/>
                    <a:pt x="133" y="98"/>
                  </a:cubicBezTo>
                  <a:cubicBezTo>
                    <a:pt x="133" y="98"/>
                    <a:pt x="135" y="44"/>
                    <a:pt x="116" y="6"/>
                  </a:cubicBezTo>
                  <a:cubicBezTo>
                    <a:pt x="116" y="6"/>
                    <a:pt x="66" y="0"/>
                    <a:pt x="52" y="7"/>
                  </a:cubicBezTo>
                </a:path>
              </a:pathLst>
            </a:custGeom>
            <a:solidFill>
              <a:srgbClr val="27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17">
              <a:extLst>
                <a:ext uri="{FF2B5EF4-FFF2-40B4-BE49-F238E27FC236}">
                  <a16:creationId xmlns:a16="http://schemas.microsoft.com/office/drawing/2014/main" id="{4A6B7D80-A601-4E27-AD35-F4D3FA6B3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0413" y="4502150"/>
              <a:ext cx="474663" cy="638175"/>
            </a:xfrm>
            <a:custGeom>
              <a:avLst/>
              <a:gdLst>
                <a:gd name="T0" fmla="*/ 41 w 126"/>
                <a:gd name="T1" fmla="*/ 14 h 169"/>
                <a:gd name="T2" fmla="*/ 58 w 126"/>
                <a:gd name="T3" fmla="*/ 169 h 169"/>
                <a:gd name="T4" fmla="*/ 93 w 126"/>
                <a:gd name="T5" fmla="*/ 16 h 169"/>
                <a:gd name="T6" fmla="*/ 41 w 126"/>
                <a:gd name="T7" fmla="*/ 1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" h="169">
                  <a:moveTo>
                    <a:pt x="41" y="14"/>
                  </a:moveTo>
                  <a:cubicBezTo>
                    <a:pt x="41" y="14"/>
                    <a:pt x="0" y="61"/>
                    <a:pt x="58" y="169"/>
                  </a:cubicBezTo>
                  <a:cubicBezTo>
                    <a:pt x="58" y="169"/>
                    <a:pt x="126" y="106"/>
                    <a:pt x="93" y="16"/>
                  </a:cubicBezTo>
                  <a:cubicBezTo>
                    <a:pt x="93" y="16"/>
                    <a:pt x="70" y="0"/>
                    <a:pt x="41" y="14"/>
                  </a:cubicBezTo>
                </a:path>
              </a:pathLst>
            </a:custGeom>
            <a:solidFill>
              <a:srgbClr val="D7A4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18">
              <a:extLst>
                <a:ext uri="{FF2B5EF4-FFF2-40B4-BE49-F238E27FC236}">
                  <a16:creationId xmlns:a16="http://schemas.microsoft.com/office/drawing/2014/main" id="{1D18EFA9-E130-4DAB-8D6E-B346C09C4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3125" y="4525963"/>
              <a:ext cx="263525" cy="365125"/>
            </a:xfrm>
            <a:custGeom>
              <a:avLst/>
              <a:gdLst>
                <a:gd name="T0" fmla="*/ 31 w 70"/>
                <a:gd name="T1" fmla="*/ 0 h 97"/>
                <a:gd name="T2" fmla="*/ 33 w 70"/>
                <a:gd name="T3" fmla="*/ 97 h 97"/>
                <a:gd name="T4" fmla="*/ 43 w 70"/>
                <a:gd name="T5" fmla="*/ 1 h 97"/>
                <a:gd name="T6" fmla="*/ 31 w 70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97">
                  <a:moveTo>
                    <a:pt x="31" y="0"/>
                  </a:moveTo>
                  <a:cubicBezTo>
                    <a:pt x="31" y="0"/>
                    <a:pt x="0" y="56"/>
                    <a:pt x="33" y="97"/>
                  </a:cubicBezTo>
                  <a:cubicBezTo>
                    <a:pt x="33" y="97"/>
                    <a:pt x="70" y="58"/>
                    <a:pt x="43" y="1"/>
                  </a:cubicBezTo>
                  <a:cubicBezTo>
                    <a:pt x="31" y="0"/>
                    <a:pt x="31" y="0"/>
                    <a:pt x="31" y="0"/>
                  </a:cubicBezTo>
                </a:path>
              </a:pathLst>
            </a:custGeom>
            <a:solidFill>
              <a:srgbClr val="643A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Oval 119">
              <a:extLst>
                <a:ext uri="{FF2B5EF4-FFF2-40B4-BE49-F238E27FC236}">
                  <a16:creationId xmlns:a16="http://schemas.microsoft.com/office/drawing/2014/main" id="{38DBF531-1A56-41C7-967B-65EB7EF21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0900" y="4216400"/>
              <a:ext cx="338138" cy="358775"/>
            </a:xfrm>
            <a:prstGeom prst="ellipse">
              <a:avLst/>
            </a:prstGeom>
            <a:solidFill>
              <a:srgbClr val="643A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0">
              <a:extLst>
                <a:ext uri="{FF2B5EF4-FFF2-40B4-BE49-F238E27FC236}">
                  <a16:creationId xmlns:a16="http://schemas.microsoft.com/office/drawing/2014/main" id="{A36C6A2B-BBAD-459F-B646-7EE9B31217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40438" y="4762500"/>
              <a:ext cx="247650" cy="755650"/>
            </a:xfrm>
            <a:custGeom>
              <a:avLst/>
              <a:gdLst>
                <a:gd name="T0" fmla="*/ 15 w 66"/>
                <a:gd name="T1" fmla="*/ 200 h 200"/>
                <a:gd name="T2" fmla="*/ 0 w 66"/>
                <a:gd name="T3" fmla="*/ 199 h 200"/>
                <a:gd name="T4" fmla="*/ 0 w 66"/>
                <a:gd name="T5" fmla="*/ 199 h 200"/>
                <a:gd name="T6" fmla="*/ 15 w 66"/>
                <a:gd name="T7" fmla="*/ 200 h 200"/>
                <a:gd name="T8" fmla="*/ 38 w 66"/>
                <a:gd name="T9" fmla="*/ 198 h 200"/>
                <a:gd name="T10" fmla="*/ 15 w 66"/>
                <a:gd name="T11" fmla="*/ 200 h 200"/>
                <a:gd name="T12" fmla="*/ 55 w 66"/>
                <a:gd name="T13" fmla="*/ 108 h 200"/>
                <a:gd name="T14" fmla="*/ 66 w 66"/>
                <a:gd name="T15" fmla="*/ 23 h 200"/>
                <a:gd name="T16" fmla="*/ 65 w 66"/>
                <a:gd name="T17" fmla="*/ 0 h 200"/>
                <a:gd name="T18" fmla="*/ 65 w 66"/>
                <a:gd name="T19" fmla="*/ 0 h 200"/>
                <a:gd name="T20" fmla="*/ 66 w 66"/>
                <a:gd name="T21" fmla="*/ 23 h 200"/>
                <a:gd name="T22" fmla="*/ 55 w 66"/>
                <a:gd name="T23" fmla="*/ 108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" h="200">
                  <a:moveTo>
                    <a:pt x="15" y="200"/>
                  </a:moveTo>
                  <a:cubicBezTo>
                    <a:pt x="10" y="200"/>
                    <a:pt x="5" y="200"/>
                    <a:pt x="0" y="199"/>
                  </a:cubicBezTo>
                  <a:cubicBezTo>
                    <a:pt x="0" y="199"/>
                    <a:pt x="0" y="199"/>
                    <a:pt x="0" y="199"/>
                  </a:cubicBezTo>
                  <a:cubicBezTo>
                    <a:pt x="5" y="200"/>
                    <a:pt x="10" y="200"/>
                    <a:pt x="15" y="200"/>
                  </a:cubicBezTo>
                  <a:cubicBezTo>
                    <a:pt x="22" y="200"/>
                    <a:pt x="30" y="200"/>
                    <a:pt x="38" y="198"/>
                  </a:cubicBezTo>
                  <a:cubicBezTo>
                    <a:pt x="30" y="200"/>
                    <a:pt x="22" y="200"/>
                    <a:pt x="15" y="200"/>
                  </a:cubicBezTo>
                  <a:moveTo>
                    <a:pt x="55" y="108"/>
                  </a:moveTo>
                  <a:cubicBezTo>
                    <a:pt x="55" y="91"/>
                    <a:pt x="56" y="56"/>
                    <a:pt x="66" y="23"/>
                  </a:cubicBezTo>
                  <a:cubicBezTo>
                    <a:pt x="66" y="23"/>
                    <a:pt x="66" y="14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6" y="14"/>
                    <a:pt x="66" y="23"/>
                    <a:pt x="66" y="23"/>
                  </a:cubicBezTo>
                  <a:cubicBezTo>
                    <a:pt x="56" y="56"/>
                    <a:pt x="55" y="91"/>
                    <a:pt x="55" y="108"/>
                  </a:cubicBezTo>
                </a:path>
              </a:pathLst>
            </a:custGeom>
            <a:solidFill>
              <a:srgbClr val="329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1">
              <a:extLst>
                <a:ext uri="{FF2B5EF4-FFF2-40B4-BE49-F238E27FC236}">
                  <a16:creationId xmlns:a16="http://schemas.microsoft.com/office/drawing/2014/main" id="{7FE4738D-E0DD-4A60-8527-0CA3708B3D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913" y="4740275"/>
              <a:ext cx="0" cy="22225"/>
            </a:xfrm>
            <a:custGeom>
              <a:avLst/>
              <a:gdLst>
                <a:gd name="T0" fmla="*/ 6 h 6"/>
                <a:gd name="T1" fmla="*/ 6 h 6"/>
                <a:gd name="T2" fmla="*/ 0 h 6"/>
                <a:gd name="T3" fmla="*/ 0 h 6"/>
                <a:gd name="T4" fmla="*/ 6 h 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6"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4"/>
                    <a:pt x="0" y="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4"/>
                    <a:pt x="0" y="6"/>
                  </a:cubicBezTo>
                </a:path>
              </a:pathLst>
            </a:custGeom>
            <a:solidFill>
              <a:srgbClr val="3389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2">
              <a:extLst>
                <a:ext uri="{FF2B5EF4-FFF2-40B4-BE49-F238E27FC236}">
                  <a16:creationId xmlns:a16="http://schemas.microsoft.com/office/drawing/2014/main" id="{5F48EBF6-6D69-436A-BE74-07F36716B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7763" y="4514850"/>
              <a:ext cx="26988" cy="66675"/>
            </a:xfrm>
            <a:custGeom>
              <a:avLst/>
              <a:gdLst>
                <a:gd name="T0" fmla="*/ 7 w 7"/>
                <a:gd name="T1" fmla="*/ 18 h 18"/>
                <a:gd name="T2" fmla="*/ 0 w 7"/>
                <a:gd name="T3" fmla="*/ 0 h 18"/>
                <a:gd name="T4" fmla="*/ 0 w 7"/>
                <a:gd name="T5" fmla="*/ 0 h 18"/>
                <a:gd name="T6" fmla="*/ 7 w 7"/>
                <a:gd name="T7" fmla="*/ 18 h 18"/>
                <a:gd name="T8" fmla="*/ 7 w 7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8">
                  <a:moveTo>
                    <a:pt x="7" y="18"/>
                  </a:moveTo>
                  <a:cubicBezTo>
                    <a:pt x="5" y="12"/>
                    <a:pt x="3" y="6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6"/>
                    <a:pt x="5" y="12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</a:path>
              </a:pathLst>
            </a:custGeom>
            <a:solidFill>
              <a:srgbClr val="B85B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3">
              <a:extLst>
                <a:ext uri="{FF2B5EF4-FFF2-40B4-BE49-F238E27FC236}">
                  <a16:creationId xmlns:a16="http://schemas.microsoft.com/office/drawing/2014/main" id="{15C3C706-D2DC-45F4-8A0F-73AE7297ED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4750" y="4581525"/>
              <a:ext cx="30163" cy="158750"/>
            </a:xfrm>
            <a:custGeom>
              <a:avLst/>
              <a:gdLst>
                <a:gd name="T0" fmla="*/ 8 w 8"/>
                <a:gd name="T1" fmla="*/ 42 h 42"/>
                <a:gd name="T2" fmla="*/ 8 w 8"/>
                <a:gd name="T3" fmla="*/ 42 h 42"/>
                <a:gd name="T4" fmla="*/ 8 w 8"/>
                <a:gd name="T5" fmla="*/ 42 h 42"/>
                <a:gd name="T6" fmla="*/ 8 w 8"/>
                <a:gd name="T7" fmla="*/ 42 h 42"/>
                <a:gd name="T8" fmla="*/ 8 w 8"/>
                <a:gd name="T9" fmla="*/ 42 h 42"/>
                <a:gd name="T10" fmla="*/ 5 w 8"/>
                <a:gd name="T11" fmla="*/ 21 h 42"/>
                <a:gd name="T12" fmla="*/ 0 w 8"/>
                <a:gd name="T13" fmla="*/ 0 h 42"/>
                <a:gd name="T14" fmla="*/ 0 w 8"/>
                <a:gd name="T15" fmla="*/ 0 h 42"/>
                <a:gd name="T16" fmla="*/ 5 w 8"/>
                <a:gd name="T17" fmla="*/ 21 h 42"/>
                <a:gd name="T18" fmla="*/ 5 w 8"/>
                <a:gd name="T19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42">
                  <a:moveTo>
                    <a:pt x="8" y="42"/>
                  </a:moveTo>
                  <a:cubicBezTo>
                    <a:pt x="8" y="42"/>
                    <a:pt x="8" y="42"/>
                    <a:pt x="8" y="42"/>
                  </a:cubicBezTo>
                  <a:cubicBezTo>
                    <a:pt x="8" y="42"/>
                    <a:pt x="8" y="42"/>
                    <a:pt x="8" y="42"/>
                  </a:cubicBezTo>
                  <a:cubicBezTo>
                    <a:pt x="8" y="42"/>
                    <a:pt x="8" y="42"/>
                    <a:pt x="8" y="42"/>
                  </a:cubicBezTo>
                  <a:cubicBezTo>
                    <a:pt x="8" y="42"/>
                    <a:pt x="8" y="42"/>
                    <a:pt x="8" y="42"/>
                  </a:cubicBezTo>
                  <a:moveTo>
                    <a:pt x="5" y="21"/>
                  </a:moveTo>
                  <a:cubicBezTo>
                    <a:pt x="4" y="15"/>
                    <a:pt x="2" y="7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7"/>
                    <a:pt x="4" y="15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24">
              <a:extLst>
                <a:ext uri="{FF2B5EF4-FFF2-40B4-BE49-F238E27FC236}">
                  <a16:creationId xmlns:a16="http://schemas.microsoft.com/office/drawing/2014/main" id="{072E3C79-036D-45FE-93A3-D8E434857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0438" y="4514850"/>
              <a:ext cx="263525" cy="1003300"/>
            </a:xfrm>
            <a:custGeom>
              <a:avLst/>
              <a:gdLst>
                <a:gd name="T0" fmla="*/ 15 w 70"/>
                <a:gd name="T1" fmla="*/ 266 h 266"/>
                <a:gd name="T2" fmla="*/ 0 w 70"/>
                <a:gd name="T3" fmla="*/ 265 h 266"/>
                <a:gd name="T4" fmla="*/ 1 w 70"/>
                <a:gd name="T5" fmla="*/ 265 h 266"/>
                <a:gd name="T6" fmla="*/ 41 w 70"/>
                <a:gd name="T7" fmla="*/ 241 h 266"/>
                <a:gd name="T8" fmla="*/ 45 w 70"/>
                <a:gd name="T9" fmla="*/ 99 h 266"/>
                <a:gd name="T10" fmla="*/ 49 w 70"/>
                <a:gd name="T11" fmla="*/ 1 h 266"/>
                <a:gd name="T12" fmla="*/ 50 w 70"/>
                <a:gd name="T13" fmla="*/ 0 h 266"/>
                <a:gd name="T14" fmla="*/ 57 w 70"/>
                <a:gd name="T15" fmla="*/ 18 h 266"/>
                <a:gd name="T16" fmla="*/ 62 w 70"/>
                <a:gd name="T17" fmla="*/ 39 h 266"/>
                <a:gd name="T18" fmla="*/ 60 w 70"/>
                <a:gd name="T19" fmla="*/ 40 h 266"/>
                <a:gd name="T20" fmla="*/ 64 w 70"/>
                <a:gd name="T21" fmla="*/ 60 h 266"/>
                <a:gd name="T22" fmla="*/ 63 w 70"/>
                <a:gd name="T23" fmla="*/ 61 h 266"/>
                <a:gd name="T24" fmla="*/ 64 w 70"/>
                <a:gd name="T25" fmla="*/ 60 h 266"/>
                <a:gd name="T26" fmla="*/ 65 w 70"/>
                <a:gd name="T27" fmla="*/ 60 h 266"/>
                <a:gd name="T28" fmla="*/ 65 w 70"/>
                <a:gd name="T29" fmla="*/ 60 h 266"/>
                <a:gd name="T30" fmla="*/ 65 w 70"/>
                <a:gd name="T31" fmla="*/ 66 h 266"/>
                <a:gd name="T32" fmla="*/ 66 w 70"/>
                <a:gd name="T33" fmla="*/ 89 h 266"/>
                <a:gd name="T34" fmla="*/ 55 w 70"/>
                <a:gd name="T35" fmla="*/ 174 h 266"/>
                <a:gd name="T36" fmla="*/ 55 w 70"/>
                <a:gd name="T37" fmla="*/ 184 h 266"/>
                <a:gd name="T38" fmla="*/ 70 w 70"/>
                <a:gd name="T39" fmla="*/ 253 h 266"/>
                <a:gd name="T40" fmla="*/ 70 w 70"/>
                <a:gd name="T41" fmla="*/ 253 h 266"/>
                <a:gd name="T42" fmla="*/ 38 w 70"/>
                <a:gd name="T43" fmla="*/ 264 h 266"/>
                <a:gd name="T44" fmla="*/ 15 w 70"/>
                <a:gd name="T45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0" h="266">
                  <a:moveTo>
                    <a:pt x="15" y="266"/>
                  </a:moveTo>
                  <a:cubicBezTo>
                    <a:pt x="10" y="266"/>
                    <a:pt x="5" y="266"/>
                    <a:pt x="0" y="265"/>
                  </a:cubicBezTo>
                  <a:cubicBezTo>
                    <a:pt x="0" y="265"/>
                    <a:pt x="1" y="265"/>
                    <a:pt x="1" y="265"/>
                  </a:cubicBezTo>
                  <a:cubicBezTo>
                    <a:pt x="29" y="265"/>
                    <a:pt x="41" y="241"/>
                    <a:pt x="41" y="241"/>
                  </a:cubicBezTo>
                  <a:cubicBezTo>
                    <a:pt x="30" y="211"/>
                    <a:pt x="33" y="145"/>
                    <a:pt x="45" y="99"/>
                  </a:cubicBezTo>
                  <a:cubicBezTo>
                    <a:pt x="56" y="60"/>
                    <a:pt x="51" y="14"/>
                    <a:pt x="49" y="1"/>
                  </a:cubicBezTo>
                  <a:cubicBezTo>
                    <a:pt x="50" y="1"/>
                    <a:pt x="50" y="0"/>
                    <a:pt x="50" y="0"/>
                  </a:cubicBezTo>
                  <a:cubicBezTo>
                    <a:pt x="53" y="6"/>
                    <a:pt x="55" y="12"/>
                    <a:pt x="57" y="18"/>
                  </a:cubicBezTo>
                  <a:cubicBezTo>
                    <a:pt x="59" y="25"/>
                    <a:pt x="61" y="33"/>
                    <a:pt x="62" y="39"/>
                  </a:cubicBezTo>
                  <a:cubicBezTo>
                    <a:pt x="61" y="40"/>
                    <a:pt x="61" y="40"/>
                    <a:pt x="60" y="4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64" y="60"/>
                    <a:pt x="64" y="60"/>
                    <a:pt x="65" y="60"/>
                  </a:cubicBezTo>
                  <a:cubicBezTo>
                    <a:pt x="65" y="60"/>
                    <a:pt x="65" y="60"/>
                    <a:pt x="65" y="60"/>
                  </a:cubicBezTo>
                  <a:cubicBezTo>
                    <a:pt x="65" y="62"/>
                    <a:pt x="65" y="64"/>
                    <a:pt x="65" y="66"/>
                  </a:cubicBezTo>
                  <a:cubicBezTo>
                    <a:pt x="66" y="80"/>
                    <a:pt x="66" y="89"/>
                    <a:pt x="66" y="89"/>
                  </a:cubicBezTo>
                  <a:cubicBezTo>
                    <a:pt x="56" y="122"/>
                    <a:pt x="55" y="157"/>
                    <a:pt x="55" y="174"/>
                  </a:cubicBezTo>
                  <a:cubicBezTo>
                    <a:pt x="55" y="180"/>
                    <a:pt x="55" y="184"/>
                    <a:pt x="55" y="184"/>
                  </a:cubicBezTo>
                  <a:cubicBezTo>
                    <a:pt x="65" y="208"/>
                    <a:pt x="70" y="253"/>
                    <a:pt x="70" y="253"/>
                  </a:cubicBezTo>
                  <a:cubicBezTo>
                    <a:pt x="70" y="253"/>
                    <a:pt x="70" y="253"/>
                    <a:pt x="70" y="253"/>
                  </a:cubicBezTo>
                  <a:cubicBezTo>
                    <a:pt x="59" y="258"/>
                    <a:pt x="48" y="262"/>
                    <a:pt x="38" y="264"/>
                  </a:cubicBezTo>
                  <a:cubicBezTo>
                    <a:pt x="30" y="266"/>
                    <a:pt x="22" y="266"/>
                    <a:pt x="15" y="266"/>
                  </a:cubicBezTo>
                </a:path>
              </a:pathLst>
            </a:custGeom>
            <a:solidFill>
              <a:srgbClr val="2D61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25">
              <a:extLst>
                <a:ext uri="{FF2B5EF4-FFF2-40B4-BE49-F238E27FC236}">
                  <a16:creationId xmlns:a16="http://schemas.microsoft.com/office/drawing/2014/main" id="{741686F4-5F3F-48CB-8730-4CE444CAA7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4588" y="4510088"/>
              <a:ext cx="3175" cy="7938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1 h 2"/>
                <a:gd name="T4" fmla="*/ 1 w 1"/>
                <a:gd name="T5" fmla="*/ 0 h 2"/>
                <a:gd name="T6" fmla="*/ 1 w 1"/>
                <a:gd name="T7" fmla="*/ 1 h 2"/>
                <a:gd name="T8" fmla="*/ 1 w 1"/>
                <a:gd name="T9" fmla="*/ 1 h 2"/>
                <a:gd name="T10" fmla="*/ 0 w 1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0" y="2"/>
                  </a:cubicBezTo>
                </a:path>
              </a:pathLst>
            </a:custGeom>
            <a:solidFill>
              <a:srgbClr val="5A3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26">
              <a:extLst>
                <a:ext uri="{FF2B5EF4-FFF2-40B4-BE49-F238E27FC236}">
                  <a16:creationId xmlns:a16="http://schemas.microsoft.com/office/drawing/2014/main" id="{5EB33A09-58A7-4445-81BD-6AA33C6AB6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94400" y="6254750"/>
              <a:ext cx="112713" cy="217488"/>
            </a:xfrm>
            <a:custGeom>
              <a:avLst/>
              <a:gdLst>
                <a:gd name="T0" fmla="*/ 8 w 30"/>
                <a:gd name="T1" fmla="*/ 58 h 58"/>
                <a:gd name="T2" fmla="*/ 2 w 30"/>
                <a:gd name="T3" fmla="*/ 57 h 58"/>
                <a:gd name="T4" fmla="*/ 2 w 30"/>
                <a:gd name="T5" fmla="*/ 39 h 58"/>
                <a:gd name="T6" fmla="*/ 3 w 30"/>
                <a:gd name="T7" fmla="*/ 51 h 58"/>
                <a:gd name="T8" fmla="*/ 10 w 30"/>
                <a:gd name="T9" fmla="*/ 52 h 58"/>
                <a:gd name="T10" fmla="*/ 30 w 30"/>
                <a:gd name="T11" fmla="*/ 43 h 58"/>
                <a:gd name="T12" fmla="*/ 29 w 30"/>
                <a:gd name="T13" fmla="*/ 49 h 58"/>
                <a:gd name="T14" fmla="*/ 8 w 30"/>
                <a:gd name="T15" fmla="*/ 58 h 58"/>
                <a:gd name="T16" fmla="*/ 11 w 30"/>
                <a:gd name="T17" fmla="*/ 11 h 58"/>
                <a:gd name="T18" fmla="*/ 13 w 30"/>
                <a:gd name="T19" fmla="*/ 0 h 58"/>
                <a:gd name="T20" fmla="*/ 13 w 30"/>
                <a:gd name="T21" fmla="*/ 0 h 58"/>
                <a:gd name="T22" fmla="*/ 11 w 30"/>
                <a:gd name="T23" fmla="*/ 1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58">
                  <a:moveTo>
                    <a:pt x="8" y="58"/>
                  </a:moveTo>
                  <a:cubicBezTo>
                    <a:pt x="4" y="58"/>
                    <a:pt x="2" y="57"/>
                    <a:pt x="2" y="57"/>
                  </a:cubicBezTo>
                  <a:cubicBezTo>
                    <a:pt x="0" y="52"/>
                    <a:pt x="0" y="45"/>
                    <a:pt x="2" y="39"/>
                  </a:cubicBezTo>
                  <a:cubicBezTo>
                    <a:pt x="1" y="43"/>
                    <a:pt x="2" y="47"/>
                    <a:pt x="3" y="51"/>
                  </a:cubicBezTo>
                  <a:cubicBezTo>
                    <a:pt x="3" y="51"/>
                    <a:pt x="6" y="52"/>
                    <a:pt x="10" y="52"/>
                  </a:cubicBezTo>
                  <a:cubicBezTo>
                    <a:pt x="15" y="52"/>
                    <a:pt x="24" y="50"/>
                    <a:pt x="30" y="43"/>
                  </a:cubicBezTo>
                  <a:cubicBezTo>
                    <a:pt x="30" y="47"/>
                    <a:pt x="29" y="49"/>
                    <a:pt x="29" y="49"/>
                  </a:cubicBezTo>
                  <a:cubicBezTo>
                    <a:pt x="22" y="56"/>
                    <a:pt x="14" y="58"/>
                    <a:pt x="8" y="58"/>
                  </a:cubicBezTo>
                  <a:moveTo>
                    <a:pt x="11" y="11"/>
                  </a:moveTo>
                  <a:cubicBezTo>
                    <a:pt x="12" y="5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3"/>
                    <a:pt x="12" y="7"/>
                    <a:pt x="11" y="11"/>
                  </a:cubicBezTo>
                </a:path>
              </a:pathLst>
            </a:custGeom>
            <a:solidFill>
              <a:srgbClr val="74C6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27">
              <a:extLst>
                <a:ext uri="{FF2B5EF4-FFF2-40B4-BE49-F238E27FC236}">
                  <a16:creationId xmlns:a16="http://schemas.microsoft.com/office/drawing/2014/main" id="{E9238EFC-A367-41A7-85BD-F4C6DEB88E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9163" y="6242050"/>
              <a:ext cx="123825" cy="207963"/>
            </a:xfrm>
            <a:custGeom>
              <a:avLst/>
              <a:gdLst>
                <a:gd name="T0" fmla="*/ 9 w 33"/>
                <a:gd name="T1" fmla="*/ 55 h 55"/>
                <a:gd name="T2" fmla="*/ 2 w 33"/>
                <a:gd name="T3" fmla="*/ 54 h 55"/>
                <a:gd name="T4" fmla="*/ 1 w 33"/>
                <a:gd name="T5" fmla="*/ 42 h 55"/>
                <a:gd name="T6" fmla="*/ 4 w 33"/>
                <a:gd name="T7" fmla="*/ 36 h 55"/>
                <a:gd name="T8" fmla="*/ 10 w 33"/>
                <a:gd name="T9" fmla="*/ 14 h 55"/>
                <a:gd name="T10" fmla="*/ 12 w 33"/>
                <a:gd name="T11" fmla="*/ 3 h 55"/>
                <a:gd name="T12" fmla="*/ 20 w 33"/>
                <a:gd name="T13" fmla="*/ 0 h 55"/>
                <a:gd name="T14" fmla="*/ 28 w 33"/>
                <a:gd name="T15" fmla="*/ 5 h 55"/>
                <a:gd name="T16" fmla="*/ 29 w 33"/>
                <a:gd name="T17" fmla="*/ 46 h 55"/>
                <a:gd name="T18" fmla="*/ 9 w 33"/>
                <a:gd name="T19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55">
                  <a:moveTo>
                    <a:pt x="9" y="55"/>
                  </a:moveTo>
                  <a:cubicBezTo>
                    <a:pt x="5" y="55"/>
                    <a:pt x="2" y="54"/>
                    <a:pt x="2" y="54"/>
                  </a:cubicBezTo>
                  <a:cubicBezTo>
                    <a:pt x="1" y="50"/>
                    <a:pt x="0" y="46"/>
                    <a:pt x="1" y="42"/>
                  </a:cubicBezTo>
                  <a:cubicBezTo>
                    <a:pt x="2" y="40"/>
                    <a:pt x="3" y="38"/>
                    <a:pt x="4" y="36"/>
                  </a:cubicBezTo>
                  <a:cubicBezTo>
                    <a:pt x="6" y="32"/>
                    <a:pt x="8" y="22"/>
                    <a:pt x="10" y="14"/>
                  </a:cubicBezTo>
                  <a:cubicBezTo>
                    <a:pt x="11" y="10"/>
                    <a:pt x="11" y="6"/>
                    <a:pt x="12" y="3"/>
                  </a:cubicBezTo>
                  <a:cubicBezTo>
                    <a:pt x="15" y="1"/>
                    <a:pt x="18" y="0"/>
                    <a:pt x="20" y="0"/>
                  </a:cubicBezTo>
                  <a:cubicBezTo>
                    <a:pt x="25" y="0"/>
                    <a:pt x="28" y="5"/>
                    <a:pt x="28" y="5"/>
                  </a:cubicBezTo>
                  <a:cubicBezTo>
                    <a:pt x="33" y="17"/>
                    <a:pt x="31" y="36"/>
                    <a:pt x="29" y="46"/>
                  </a:cubicBezTo>
                  <a:cubicBezTo>
                    <a:pt x="23" y="53"/>
                    <a:pt x="14" y="55"/>
                    <a:pt x="9" y="55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28">
              <a:extLst>
                <a:ext uri="{FF2B5EF4-FFF2-40B4-BE49-F238E27FC236}">
                  <a16:creationId xmlns:a16="http://schemas.microsoft.com/office/drawing/2014/main" id="{ED3953B6-D9B8-4EB5-93CA-BBCBD87972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7375" y="6276975"/>
              <a:ext cx="104775" cy="165100"/>
            </a:xfrm>
            <a:custGeom>
              <a:avLst/>
              <a:gdLst>
                <a:gd name="T0" fmla="*/ 24 w 28"/>
                <a:gd name="T1" fmla="*/ 44 h 44"/>
                <a:gd name="T2" fmla="*/ 0 w 28"/>
                <a:gd name="T3" fmla="*/ 29 h 44"/>
                <a:gd name="T4" fmla="*/ 3 w 28"/>
                <a:gd name="T5" fmla="*/ 0 h 44"/>
                <a:gd name="T6" fmla="*/ 1 w 28"/>
                <a:gd name="T7" fmla="*/ 23 h 44"/>
                <a:gd name="T8" fmla="*/ 26 w 28"/>
                <a:gd name="T9" fmla="*/ 38 h 44"/>
                <a:gd name="T10" fmla="*/ 28 w 28"/>
                <a:gd name="T11" fmla="*/ 33 h 44"/>
                <a:gd name="T12" fmla="*/ 24 w 28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44">
                  <a:moveTo>
                    <a:pt x="24" y="44"/>
                  </a:moveTo>
                  <a:cubicBezTo>
                    <a:pt x="24" y="44"/>
                    <a:pt x="8" y="44"/>
                    <a:pt x="0" y="29"/>
                  </a:cubicBezTo>
                  <a:cubicBezTo>
                    <a:pt x="0" y="29"/>
                    <a:pt x="0" y="14"/>
                    <a:pt x="3" y="0"/>
                  </a:cubicBezTo>
                  <a:cubicBezTo>
                    <a:pt x="1" y="12"/>
                    <a:pt x="1" y="23"/>
                    <a:pt x="1" y="23"/>
                  </a:cubicBezTo>
                  <a:cubicBezTo>
                    <a:pt x="9" y="38"/>
                    <a:pt x="26" y="38"/>
                    <a:pt x="26" y="38"/>
                  </a:cubicBezTo>
                  <a:cubicBezTo>
                    <a:pt x="27" y="37"/>
                    <a:pt x="27" y="35"/>
                    <a:pt x="28" y="33"/>
                  </a:cubicBezTo>
                  <a:cubicBezTo>
                    <a:pt x="28" y="37"/>
                    <a:pt x="27" y="41"/>
                    <a:pt x="24" y="44"/>
                  </a:cubicBezTo>
                </a:path>
              </a:pathLst>
            </a:custGeom>
            <a:solidFill>
              <a:srgbClr val="74C6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Freeform 129">
              <a:extLst>
                <a:ext uri="{FF2B5EF4-FFF2-40B4-BE49-F238E27FC236}">
                  <a16:creationId xmlns:a16="http://schemas.microsoft.com/office/drawing/2014/main" id="{0FF9499A-81B8-42A1-BE15-284BCC3CC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0550" y="6200775"/>
              <a:ext cx="104775" cy="219075"/>
            </a:xfrm>
            <a:custGeom>
              <a:avLst/>
              <a:gdLst>
                <a:gd name="T0" fmla="*/ 25 w 28"/>
                <a:gd name="T1" fmla="*/ 58 h 58"/>
                <a:gd name="T2" fmla="*/ 0 w 28"/>
                <a:gd name="T3" fmla="*/ 43 h 58"/>
                <a:gd name="T4" fmla="*/ 2 w 28"/>
                <a:gd name="T5" fmla="*/ 20 h 58"/>
                <a:gd name="T6" fmla="*/ 9 w 28"/>
                <a:gd name="T7" fmla="*/ 4 h 58"/>
                <a:gd name="T8" fmla="*/ 17 w 28"/>
                <a:gd name="T9" fmla="*/ 0 h 58"/>
                <a:gd name="T10" fmla="*/ 25 w 28"/>
                <a:gd name="T11" fmla="*/ 6 h 58"/>
                <a:gd name="T12" fmla="*/ 26 w 28"/>
                <a:gd name="T13" fmla="*/ 40 h 58"/>
                <a:gd name="T14" fmla="*/ 27 w 28"/>
                <a:gd name="T15" fmla="*/ 53 h 58"/>
                <a:gd name="T16" fmla="*/ 25 w 28"/>
                <a:gd name="T1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8">
                  <a:moveTo>
                    <a:pt x="25" y="58"/>
                  </a:moveTo>
                  <a:cubicBezTo>
                    <a:pt x="25" y="58"/>
                    <a:pt x="8" y="58"/>
                    <a:pt x="0" y="43"/>
                  </a:cubicBezTo>
                  <a:cubicBezTo>
                    <a:pt x="0" y="43"/>
                    <a:pt x="0" y="32"/>
                    <a:pt x="2" y="20"/>
                  </a:cubicBezTo>
                  <a:cubicBezTo>
                    <a:pt x="4" y="14"/>
                    <a:pt x="6" y="8"/>
                    <a:pt x="9" y="4"/>
                  </a:cubicBezTo>
                  <a:cubicBezTo>
                    <a:pt x="9" y="4"/>
                    <a:pt x="12" y="0"/>
                    <a:pt x="17" y="0"/>
                  </a:cubicBezTo>
                  <a:cubicBezTo>
                    <a:pt x="19" y="0"/>
                    <a:pt x="22" y="2"/>
                    <a:pt x="25" y="6"/>
                  </a:cubicBezTo>
                  <a:cubicBezTo>
                    <a:pt x="25" y="6"/>
                    <a:pt x="24" y="33"/>
                    <a:pt x="26" y="40"/>
                  </a:cubicBezTo>
                  <a:cubicBezTo>
                    <a:pt x="27" y="44"/>
                    <a:pt x="28" y="49"/>
                    <a:pt x="27" y="53"/>
                  </a:cubicBezTo>
                  <a:cubicBezTo>
                    <a:pt x="26" y="55"/>
                    <a:pt x="26" y="57"/>
                    <a:pt x="25" y="58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0">
              <a:extLst>
                <a:ext uri="{FF2B5EF4-FFF2-40B4-BE49-F238E27FC236}">
                  <a16:creationId xmlns:a16="http://schemas.microsoft.com/office/drawing/2014/main" id="{0B18A206-3EA7-406D-9890-25188DD7F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9038" y="4386263"/>
              <a:ext cx="317500" cy="354013"/>
            </a:xfrm>
            <a:custGeom>
              <a:avLst/>
              <a:gdLst>
                <a:gd name="T0" fmla="*/ 4 w 84"/>
                <a:gd name="T1" fmla="*/ 94 h 94"/>
                <a:gd name="T2" fmla="*/ 1 w 84"/>
                <a:gd name="T3" fmla="*/ 73 h 94"/>
                <a:gd name="T4" fmla="*/ 60 w 84"/>
                <a:gd name="T5" fmla="*/ 29 h 94"/>
                <a:gd name="T6" fmla="*/ 0 w 84"/>
                <a:gd name="T7" fmla="*/ 8 h 94"/>
                <a:gd name="T8" fmla="*/ 0 w 84"/>
                <a:gd name="T9" fmla="*/ 3 h 94"/>
                <a:gd name="T10" fmla="*/ 0 w 84"/>
                <a:gd name="T11" fmla="*/ 0 h 94"/>
                <a:gd name="T12" fmla="*/ 84 w 84"/>
                <a:gd name="T13" fmla="*/ 18 h 94"/>
                <a:gd name="T14" fmla="*/ 4 w 84"/>
                <a:gd name="T1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94">
                  <a:moveTo>
                    <a:pt x="4" y="94"/>
                  </a:moveTo>
                  <a:cubicBezTo>
                    <a:pt x="3" y="87"/>
                    <a:pt x="2" y="81"/>
                    <a:pt x="1" y="73"/>
                  </a:cubicBezTo>
                  <a:cubicBezTo>
                    <a:pt x="38" y="59"/>
                    <a:pt x="60" y="29"/>
                    <a:pt x="60" y="29"/>
                  </a:cubicBezTo>
                  <a:cubicBezTo>
                    <a:pt x="43" y="13"/>
                    <a:pt x="7" y="9"/>
                    <a:pt x="0" y="8"/>
                  </a:cubicBezTo>
                  <a:cubicBezTo>
                    <a:pt x="0" y="6"/>
                    <a:pt x="0" y="5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18" y="1"/>
                    <a:pt x="59" y="5"/>
                    <a:pt x="84" y="18"/>
                  </a:cubicBezTo>
                  <a:cubicBezTo>
                    <a:pt x="84" y="18"/>
                    <a:pt x="40" y="76"/>
                    <a:pt x="4" y="94"/>
                  </a:cubicBezTo>
                </a:path>
              </a:pathLst>
            </a:custGeom>
            <a:solidFill>
              <a:srgbClr val="C09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1">
              <a:extLst>
                <a:ext uri="{FF2B5EF4-FFF2-40B4-BE49-F238E27FC236}">
                  <a16:creationId xmlns:a16="http://schemas.microsoft.com/office/drawing/2014/main" id="{99DBA766-D32B-4EC8-A03B-928D0CEA4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6163" y="4224338"/>
              <a:ext cx="142875" cy="342900"/>
            </a:xfrm>
            <a:custGeom>
              <a:avLst/>
              <a:gdLst>
                <a:gd name="T0" fmla="*/ 5 w 38"/>
                <a:gd name="T1" fmla="*/ 91 h 91"/>
                <a:gd name="T2" fmla="*/ 0 w 38"/>
                <a:gd name="T3" fmla="*/ 0 h 91"/>
                <a:gd name="T4" fmla="*/ 36 w 38"/>
                <a:gd name="T5" fmla="*/ 43 h 91"/>
                <a:gd name="T6" fmla="*/ 38 w 38"/>
                <a:gd name="T7" fmla="*/ 43 h 91"/>
                <a:gd name="T8" fmla="*/ 38 w 38"/>
                <a:gd name="T9" fmla="*/ 46 h 91"/>
                <a:gd name="T10" fmla="*/ 38 w 38"/>
                <a:gd name="T11" fmla="*/ 51 h 91"/>
                <a:gd name="T12" fmla="*/ 37 w 38"/>
                <a:gd name="T13" fmla="*/ 51 h 91"/>
                <a:gd name="T14" fmla="*/ 27 w 38"/>
                <a:gd name="T15" fmla="*/ 76 h 91"/>
                <a:gd name="T16" fmla="*/ 26 w 38"/>
                <a:gd name="T17" fmla="*/ 74 h 91"/>
                <a:gd name="T18" fmla="*/ 26 w 38"/>
                <a:gd name="T19" fmla="*/ 77 h 91"/>
                <a:gd name="T20" fmla="*/ 5 w 38"/>
                <a:gd name="T21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91">
                  <a:moveTo>
                    <a:pt x="5" y="91"/>
                  </a:moveTo>
                  <a:cubicBezTo>
                    <a:pt x="38" y="46"/>
                    <a:pt x="0" y="0"/>
                    <a:pt x="0" y="0"/>
                  </a:cubicBezTo>
                  <a:cubicBezTo>
                    <a:pt x="20" y="4"/>
                    <a:pt x="35" y="22"/>
                    <a:pt x="36" y="43"/>
                  </a:cubicBezTo>
                  <a:cubicBezTo>
                    <a:pt x="37" y="43"/>
                    <a:pt x="38" y="43"/>
                    <a:pt x="38" y="43"/>
                  </a:cubicBezTo>
                  <a:cubicBezTo>
                    <a:pt x="38" y="44"/>
                    <a:pt x="38" y="45"/>
                    <a:pt x="38" y="46"/>
                  </a:cubicBezTo>
                  <a:cubicBezTo>
                    <a:pt x="38" y="48"/>
                    <a:pt x="38" y="49"/>
                    <a:pt x="38" y="51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5" y="62"/>
                    <a:pt x="31" y="70"/>
                    <a:pt x="27" y="76"/>
                  </a:cubicBezTo>
                  <a:cubicBezTo>
                    <a:pt x="26" y="76"/>
                    <a:pt x="26" y="75"/>
                    <a:pt x="26" y="74"/>
                  </a:cubicBezTo>
                  <a:cubicBezTo>
                    <a:pt x="26" y="74"/>
                    <a:pt x="26" y="75"/>
                    <a:pt x="26" y="77"/>
                  </a:cubicBezTo>
                  <a:cubicBezTo>
                    <a:pt x="17" y="89"/>
                    <a:pt x="5" y="91"/>
                    <a:pt x="5" y="91"/>
                  </a:cubicBezTo>
                </a:path>
              </a:pathLst>
            </a:custGeom>
            <a:solidFill>
              <a:srgbClr val="5A3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2">
              <a:extLst>
                <a:ext uri="{FF2B5EF4-FFF2-40B4-BE49-F238E27FC236}">
                  <a16:creationId xmlns:a16="http://schemas.microsoft.com/office/drawing/2014/main" id="{B22C44EE-99B5-4919-BE25-7FC00DCDA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3800" y="4660900"/>
              <a:ext cx="11113" cy="79375"/>
            </a:xfrm>
            <a:custGeom>
              <a:avLst/>
              <a:gdLst>
                <a:gd name="T0" fmla="*/ 3 w 3"/>
                <a:gd name="T1" fmla="*/ 21 h 21"/>
                <a:gd name="T2" fmla="*/ 0 w 3"/>
                <a:gd name="T3" fmla="*/ 0 h 21"/>
                <a:gd name="T4" fmla="*/ 0 w 3"/>
                <a:gd name="T5" fmla="*/ 0 h 21"/>
                <a:gd name="T6" fmla="*/ 3 w 3"/>
                <a:gd name="T7" fmla="*/ 21 h 21"/>
                <a:gd name="T8" fmla="*/ 3 w 3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1">
                  <a:moveTo>
                    <a:pt x="3" y="21"/>
                  </a:moveTo>
                  <a:cubicBezTo>
                    <a:pt x="2" y="14"/>
                    <a:pt x="1" y="8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8"/>
                    <a:pt x="2" y="14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</a:path>
              </a:pathLst>
            </a:custGeom>
            <a:solidFill>
              <a:srgbClr val="AD88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3">
              <a:extLst>
                <a:ext uri="{FF2B5EF4-FFF2-40B4-BE49-F238E27FC236}">
                  <a16:creationId xmlns:a16="http://schemas.microsoft.com/office/drawing/2014/main" id="{69275B89-6FEB-4D9B-B42F-A4E7E4BA8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5863" y="4660900"/>
              <a:ext cx="19050" cy="84138"/>
            </a:xfrm>
            <a:custGeom>
              <a:avLst/>
              <a:gdLst>
                <a:gd name="T0" fmla="*/ 3 w 5"/>
                <a:gd name="T1" fmla="*/ 22 h 22"/>
                <a:gd name="T2" fmla="*/ 4 w 5"/>
                <a:gd name="T3" fmla="*/ 21 h 22"/>
                <a:gd name="T4" fmla="*/ 0 w 5"/>
                <a:gd name="T5" fmla="*/ 1 h 22"/>
                <a:gd name="T6" fmla="*/ 2 w 5"/>
                <a:gd name="T7" fmla="*/ 0 h 22"/>
                <a:gd name="T8" fmla="*/ 5 w 5"/>
                <a:gd name="T9" fmla="*/ 21 h 22"/>
                <a:gd name="T10" fmla="*/ 4 w 5"/>
                <a:gd name="T11" fmla="*/ 21 h 22"/>
                <a:gd name="T12" fmla="*/ 3 w 5"/>
                <a:gd name="T1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2">
                  <a:moveTo>
                    <a:pt x="3" y="22"/>
                  </a:moveTo>
                  <a:cubicBezTo>
                    <a:pt x="4" y="21"/>
                    <a:pt x="4" y="21"/>
                    <a:pt x="4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3" y="8"/>
                    <a:pt x="4" y="14"/>
                    <a:pt x="5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3" y="22"/>
                    <a:pt x="3" y="22"/>
                    <a:pt x="3" y="22"/>
                  </a:cubicBezTo>
                </a:path>
              </a:pathLst>
            </a:custGeom>
            <a:solidFill>
              <a:srgbClr val="3359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34">
              <a:extLst>
                <a:ext uri="{FF2B5EF4-FFF2-40B4-BE49-F238E27FC236}">
                  <a16:creationId xmlns:a16="http://schemas.microsoft.com/office/drawing/2014/main" id="{3258C6CF-68C2-42D6-8923-29CB7A05A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4588" y="4502150"/>
              <a:ext cx="3175" cy="12700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0 h 3"/>
                <a:gd name="T4" fmla="*/ 1 w 1"/>
                <a:gd name="T5" fmla="*/ 2 h 3"/>
                <a:gd name="T6" fmla="*/ 0 w 1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2"/>
                    <a:pt x="0" y="3"/>
                    <a:pt x="0" y="3"/>
                  </a:cubicBezTo>
                </a:path>
              </a:pathLst>
            </a:custGeom>
            <a:solidFill>
              <a:srgbClr val="502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35">
              <a:extLst>
                <a:ext uri="{FF2B5EF4-FFF2-40B4-BE49-F238E27FC236}">
                  <a16:creationId xmlns:a16="http://schemas.microsoft.com/office/drawing/2014/main" id="{C7A1174D-C3BA-4B04-94B4-656DF33BA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6950" y="4570413"/>
              <a:ext cx="120650" cy="317500"/>
            </a:xfrm>
            <a:custGeom>
              <a:avLst/>
              <a:gdLst>
                <a:gd name="T0" fmla="*/ 0 w 32"/>
                <a:gd name="T1" fmla="*/ 84 h 84"/>
                <a:gd name="T2" fmla="*/ 1 w 32"/>
                <a:gd name="T3" fmla="*/ 1 h 84"/>
                <a:gd name="T4" fmla="*/ 6 w 32"/>
                <a:gd name="T5" fmla="*/ 1 h 84"/>
                <a:gd name="T6" fmla="*/ 14 w 32"/>
                <a:gd name="T7" fmla="*/ 0 h 84"/>
                <a:gd name="T8" fmla="*/ 0 w 3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84">
                  <a:moveTo>
                    <a:pt x="0" y="84"/>
                  </a:moveTo>
                  <a:cubicBezTo>
                    <a:pt x="19" y="37"/>
                    <a:pt x="4" y="6"/>
                    <a:pt x="1" y="1"/>
                  </a:cubicBezTo>
                  <a:cubicBezTo>
                    <a:pt x="2" y="1"/>
                    <a:pt x="4" y="1"/>
                    <a:pt x="6" y="1"/>
                  </a:cubicBezTo>
                  <a:cubicBezTo>
                    <a:pt x="9" y="1"/>
                    <a:pt x="12" y="1"/>
                    <a:pt x="14" y="0"/>
                  </a:cubicBezTo>
                  <a:cubicBezTo>
                    <a:pt x="32" y="51"/>
                    <a:pt x="0" y="84"/>
                    <a:pt x="0" y="84"/>
                  </a:cubicBezTo>
                </a:path>
              </a:pathLst>
            </a:custGeom>
            <a:solidFill>
              <a:srgbClr val="5A3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36">
              <a:extLst>
                <a:ext uri="{FF2B5EF4-FFF2-40B4-BE49-F238E27FC236}">
                  <a16:creationId xmlns:a16="http://schemas.microsoft.com/office/drawing/2014/main" id="{CFB265BC-A29E-4F7C-91EA-142331AA2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6950" y="4570413"/>
              <a:ext cx="53975" cy="4763"/>
            </a:xfrm>
            <a:custGeom>
              <a:avLst/>
              <a:gdLst>
                <a:gd name="T0" fmla="*/ 6 w 14"/>
                <a:gd name="T1" fmla="*/ 1 h 1"/>
                <a:gd name="T2" fmla="*/ 1 w 14"/>
                <a:gd name="T3" fmla="*/ 1 h 1"/>
                <a:gd name="T4" fmla="*/ 0 w 14"/>
                <a:gd name="T5" fmla="*/ 0 h 1"/>
                <a:gd name="T6" fmla="*/ 7 w 14"/>
                <a:gd name="T7" fmla="*/ 1 h 1"/>
                <a:gd name="T8" fmla="*/ 14 w 14"/>
                <a:gd name="T9" fmla="*/ 0 h 1"/>
                <a:gd name="T10" fmla="*/ 14 w 14"/>
                <a:gd name="T11" fmla="*/ 0 h 1"/>
                <a:gd name="T12" fmla="*/ 6 w 14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">
                  <a:moveTo>
                    <a:pt x="6" y="1"/>
                  </a:moveTo>
                  <a:cubicBezTo>
                    <a:pt x="4" y="1"/>
                    <a:pt x="2" y="1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5" y="1"/>
                    <a:pt x="7" y="1"/>
                  </a:cubicBezTo>
                  <a:cubicBezTo>
                    <a:pt x="11" y="1"/>
                    <a:pt x="14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2" y="1"/>
                    <a:pt x="9" y="1"/>
                    <a:pt x="6" y="1"/>
                  </a:cubicBezTo>
                </a:path>
              </a:pathLst>
            </a:custGeom>
            <a:solidFill>
              <a:srgbClr val="5A3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959F05CC-90FA-480E-BE3B-93D28FD9EDAE}"/>
              </a:ext>
            </a:extLst>
          </p:cNvPr>
          <p:cNvSpPr>
            <a:spLocks/>
          </p:cNvSpPr>
          <p:nvPr/>
        </p:nvSpPr>
        <p:spPr bwMode="auto">
          <a:xfrm flipH="1" flipV="1">
            <a:off x="9002588" y="4407014"/>
            <a:ext cx="3189412" cy="2450986"/>
          </a:xfrm>
          <a:custGeom>
            <a:avLst/>
            <a:gdLst>
              <a:gd name="connsiteX0" fmla="*/ 0 w 6940743"/>
              <a:gd name="connsiteY0" fmla="*/ 0 h 5333793"/>
              <a:gd name="connsiteX1" fmla="*/ 6929204 w 6940743"/>
              <a:gd name="connsiteY1" fmla="*/ 0 h 5333793"/>
              <a:gd name="connsiteX2" fmla="*/ 6919362 w 6940743"/>
              <a:gd name="connsiteY2" fmla="*/ 16046 h 5333793"/>
              <a:gd name="connsiteX3" fmla="*/ 6792110 w 6940743"/>
              <a:gd name="connsiteY3" fmla="*/ 2369076 h 5333793"/>
              <a:gd name="connsiteX4" fmla="*/ 5155393 w 6940743"/>
              <a:gd name="connsiteY4" fmla="*/ 3545592 h 5333793"/>
              <a:gd name="connsiteX5" fmla="*/ 4931606 w 6940743"/>
              <a:gd name="connsiteY5" fmla="*/ 4261159 h 5333793"/>
              <a:gd name="connsiteX6" fmla="*/ 4571792 w 6940743"/>
              <a:gd name="connsiteY6" fmla="*/ 5003066 h 5333793"/>
              <a:gd name="connsiteX7" fmla="*/ 3834610 w 6940743"/>
              <a:gd name="connsiteY7" fmla="*/ 5332314 h 5333793"/>
              <a:gd name="connsiteX8" fmla="*/ 2627916 w 6940743"/>
              <a:gd name="connsiteY8" fmla="*/ 4695767 h 5333793"/>
              <a:gd name="connsiteX9" fmla="*/ 1421221 w 6940743"/>
              <a:gd name="connsiteY9" fmla="*/ 4722107 h 5333793"/>
              <a:gd name="connsiteX10" fmla="*/ 218913 w 6940743"/>
              <a:gd name="connsiteY10" fmla="*/ 4950386 h 5333793"/>
              <a:gd name="connsiteX11" fmla="*/ 56695 w 6940743"/>
              <a:gd name="connsiteY11" fmla="*/ 4933427 h 5333793"/>
              <a:gd name="connsiteX12" fmla="*/ 0 w 6940743"/>
              <a:gd name="connsiteY12" fmla="*/ 4921383 h 5333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940743" h="5333793">
                <a:moveTo>
                  <a:pt x="0" y="0"/>
                </a:moveTo>
                <a:lnTo>
                  <a:pt x="6929204" y="0"/>
                </a:lnTo>
                <a:lnTo>
                  <a:pt x="6919362" y="16046"/>
                </a:lnTo>
                <a:cubicBezTo>
                  <a:pt x="6568323" y="736003"/>
                  <a:pt x="7213356" y="1684239"/>
                  <a:pt x="6792110" y="2369076"/>
                </a:cubicBezTo>
                <a:cubicBezTo>
                  <a:pt x="6436684" y="2948554"/>
                  <a:pt x="5515207" y="2966114"/>
                  <a:pt x="5155393" y="3545592"/>
                </a:cubicBezTo>
                <a:cubicBezTo>
                  <a:pt x="5023753" y="3760701"/>
                  <a:pt x="4993038" y="4015320"/>
                  <a:pt x="4931606" y="4261159"/>
                </a:cubicBezTo>
                <a:cubicBezTo>
                  <a:pt x="4861398" y="4528948"/>
                  <a:pt x="4756087" y="4796737"/>
                  <a:pt x="4571792" y="5003066"/>
                </a:cubicBezTo>
                <a:cubicBezTo>
                  <a:pt x="4383108" y="5209395"/>
                  <a:pt x="4111053" y="5349874"/>
                  <a:pt x="3834610" y="5332314"/>
                </a:cubicBezTo>
                <a:cubicBezTo>
                  <a:pt x="3378260" y="5297194"/>
                  <a:pt x="3057938" y="4866976"/>
                  <a:pt x="2627916" y="4695767"/>
                </a:cubicBezTo>
                <a:cubicBezTo>
                  <a:pt x="2250549" y="4546508"/>
                  <a:pt x="1820527" y="4616747"/>
                  <a:pt x="1421221" y="4722107"/>
                </a:cubicBezTo>
                <a:cubicBezTo>
                  <a:pt x="1026302" y="4831856"/>
                  <a:pt x="631384" y="4972336"/>
                  <a:pt x="218913" y="4950386"/>
                </a:cubicBezTo>
                <a:cubicBezTo>
                  <a:pt x="164612" y="4947643"/>
                  <a:pt x="110448" y="4941949"/>
                  <a:pt x="56695" y="4933427"/>
                </a:cubicBezTo>
                <a:lnTo>
                  <a:pt x="0" y="4921383"/>
                </a:lnTo>
                <a:close/>
              </a:path>
            </a:pathLst>
          </a:custGeom>
          <a:solidFill>
            <a:srgbClr val="B0DAE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5" name="Freeform 6">
            <a:extLst>
              <a:ext uri="{FF2B5EF4-FFF2-40B4-BE49-F238E27FC236}">
                <a16:creationId xmlns:a16="http://schemas.microsoft.com/office/drawing/2014/main" id="{E21368B6-7DF3-4D31-A11B-7B9917D67742}"/>
              </a:ext>
            </a:extLst>
          </p:cNvPr>
          <p:cNvSpPr>
            <a:spLocks noEditPoints="1"/>
          </p:cNvSpPr>
          <p:nvPr/>
        </p:nvSpPr>
        <p:spPr bwMode="auto">
          <a:xfrm flipH="1" flipV="1">
            <a:off x="8495682" y="4430262"/>
            <a:ext cx="3593460" cy="1863843"/>
          </a:xfrm>
          <a:custGeom>
            <a:avLst/>
            <a:gdLst>
              <a:gd name="T0" fmla="*/ 1151 w 1782"/>
              <a:gd name="T1" fmla="*/ 924 h 924"/>
              <a:gd name="T2" fmla="*/ 1162 w 1782"/>
              <a:gd name="T3" fmla="*/ 833 h 924"/>
              <a:gd name="T4" fmla="*/ 1249 w 1782"/>
              <a:gd name="T5" fmla="*/ 563 h 924"/>
              <a:gd name="T6" fmla="*/ 1659 w 1782"/>
              <a:gd name="T7" fmla="*/ 409 h 924"/>
              <a:gd name="T8" fmla="*/ 1722 w 1782"/>
              <a:gd name="T9" fmla="*/ 165 h 924"/>
              <a:gd name="T10" fmla="*/ 1665 w 1782"/>
              <a:gd name="T11" fmla="*/ 0 h 924"/>
              <a:gd name="T12" fmla="*/ 1757 w 1782"/>
              <a:gd name="T13" fmla="*/ 170 h 924"/>
              <a:gd name="T14" fmla="*/ 1707 w 1782"/>
              <a:gd name="T15" fmla="*/ 434 h 924"/>
              <a:gd name="T16" fmla="*/ 1481 w 1782"/>
              <a:gd name="T17" fmla="*/ 587 h 924"/>
              <a:gd name="T18" fmla="*/ 1323 w 1782"/>
              <a:gd name="T19" fmla="*/ 623 h 924"/>
              <a:gd name="T20" fmla="*/ 1195 w 1782"/>
              <a:gd name="T21" fmla="*/ 718 h 924"/>
              <a:gd name="T22" fmla="*/ 1151 w 1782"/>
              <a:gd name="T23" fmla="*/ 924 h 924"/>
              <a:gd name="T24" fmla="*/ 17 w 1782"/>
              <a:gd name="T25" fmla="*/ 849 h 924"/>
              <a:gd name="T26" fmla="*/ 17 w 1782"/>
              <a:gd name="T27" fmla="*/ 849 h 924"/>
              <a:gd name="T28" fmla="*/ 17 w 1782"/>
              <a:gd name="T29" fmla="*/ 849 h 924"/>
              <a:gd name="T30" fmla="*/ 17 w 1782"/>
              <a:gd name="T31" fmla="*/ 849 h 924"/>
              <a:gd name="T32" fmla="*/ 17 w 1782"/>
              <a:gd name="T33" fmla="*/ 849 h 924"/>
              <a:gd name="T34" fmla="*/ 0 w 1782"/>
              <a:gd name="T35" fmla="*/ 848 h 924"/>
              <a:gd name="T36" fmla="*/ 17 w 1782"/>
              <a:gd name="T37" fmla="*/ 849 h 924"/>
              <a:gd name="T38" fmla="*/ 600 w 1782"/>
              <a:gd name="T39" fmla="*/ 817 h 924"/>
              <a:gd name="T40" fmla="*/ 600 w 1782"/>
              <a:gd name="T41" fmla="*/ 817 h 924"/>
              <a:gd name="T42" fmla="*/ 548 w 1782"/>
              <a:gd name="T43" fmla="*/ 790 h 924"/>
              <a:gd name="T44" fmla="*/ 437 w 1782"/>
              <a:gd name="T45" fmla="*/ 770 h 924"/>
              <a:gd name="T46" fmla="*/ 548 w 1782"/>
              <a:gd name="T47" fmla="*/ 790 h 924"/>
              <a:gd name="T48" fmla="*/ 600 w 1782"/>
              <a:gd name="T49" fmla="*/ 817 h 924"/>
              <a:gd name="T50" fmla="*/ 266 w 1782"/>
              <a:gd name="T51" fmla="*/ 798 h 924"/>
              <a:gd name="T52" fmla="*/ 267 w 1782"/>
              <a:gd name="T53" fmla="*/ 798 h 924"/>
              <a:gd name="T54" fmla="*/ 266 w 1782"/>
              <a:gd name="T55" fmla="*/ 798 h 924"/>
              <a:gd name="T56" fmla="*/ 268 w 1782"/>
              <a:gd name="T57" fmla="*/ 798 h 924"/>
              <a:gd name="T58" fmla="*/ 269 w 1782"/>
              <a:gd name="T59" fmla="*/ 798 h 924"/>
              <a:gd name="T60" fmla="*/ 268 w 1782"/>
              <a:gd name="T61" fmla="*/ 798 h 924"/>
              <a:gd name="T62" fmla="*/ 274 w 1782"/>
              <a:gd name="T63" fmla="*/ 796 h 924"/>
              <a:gd name="T64" fmla="*/ 274 w 1782"/>
              <a:gd name="T65" fmla="*/ 796 h 924"/>
              <a:gd name="T66" fmla="*/ 274 w 1782"/>
              <a:gd name="T67" fmla="*/ 796 h 924"/>
              <a:gd name="T68" fmla="*/ 275 w 1782"/>
              <a:gd name="T69" fmla="*/ 796 h 924"/>
              <a:gd name="T70" fmla="*/ 275 w 1782"/>
              <a:gd name="T71" fmla="*/ 796 h 924"/>
              <a:gd name="T72" fmla="*/ 275 w 1782"/>
              <a:gd name="T73" fmla="*/ 796 h 924"/>
              <a:gd name="T74" fmla="*/ 437 w 1782"/>
              <a:gd name="T75" fmla="*/ 770 h 924"/>
              <a:gd name="T76" fmla="*/ 437 w 1782"/>
              <a:gd name="T77" fmla="*/ 770 h 924"/>
              <a:gd name="T78" fmla="*/ 437 w 1782"/>
              <a:gd name="T79" fmla="*/ 770 h 924"/>
              <a:gd name="T80" fmla="*/ 437 w 1782"/>
              <a:gd name="T81" fmla="*/ 770 h 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82" h="924">
                <a:moveTo>
                  <a:pt x="1151" y="924"/>
                </a:moveTo>
                <a:cubicBezTo>
                  <a:pt x="1157" y="894"/>
                  <a:pt x="1160" y="863"/>
                  <a:pt x="1162" y="833"/>
                </a:cubicBezTo>
                <a:cubicBezTo>
                  <a:pt x="1170" y="737"/>
                  <a:pt x="1179" y="630"/>
                  <a:pt x="1249" y="563"/>
                </a:cubicBezTo>
                <a:cubicBezTo>
                  <a:pt x="1356" y="461"/>
                  <a:pt x="1549" y="508"/>
                  <a:pt x="1659" y="409"/>
                </a:cubicBezTo>
                <a:cubicBezTo>
                  <a:pt x="1724" y="350"/>
                  <a:pt x="1742" y="251"/>
                  <a:pt x="1722" y="165"/>
                </a:cubicBezTo>
                <a:cubicBezTo>
                  <a:pt x="1709" y="108"/>
                  <a:pt x="1681" y="56"/>
                  <a:pt x="1665" y="0"/>
                </a:cubicBezTo>
                <a:cubicBezTo>
                  <a:pt x="1701" y="54"/>
                  <a:pt x="1739" y="108"/>
                  <a:pt x="1757" y="170"/>
                </a:cubicBezTo>
                <a:cubicBezTo>
                  <a:pt x="1782" y="259"/>
                  <a:pt x="1760" y="359"/>
                  <a:pt x="1707" y="434"/>
                </a:cubicBezTo>
                <a:cubicBezTo>
                  <a:pt x="1653" y="509"/>
                  <a:pt x="1571" y="562"/>
                  <a:pt x="1481" y="587"/>
                </a:cubicBezTo>
                <a:cubicBezTo>
                  <a:pt x="1429" y="601"/>
                  <a:pt x="1374" y="607"/>
                  <a:pt x="1323" y="623"/>
                </a:cubicBezTo>
                <a:cubicBezTo>
                  <a:pt x="1271" y="640"/>
                  <a:pt x="1220" y="670"/>
                  <a:pt x="1195" y="718"/>
                </a:cubicBezTo>
                <a:cubicBezTo>
                  <a:pt x="1163" y="781"/>
                  <a:pt x="1181" y="861"/>
                  <a:pt x="1151" y="924"/>
                </a:cubicBezTo>
                <a:moveTo>
                  <a:pt x="17" y="849"/>
                </a:moveTo>
                <a:cubicBezTo>
                  <a:pt x="17" y="849"/>
                  <a:pt x="17" y="849"/>
                  <a:pt x="17" y="849"/>
                </a:cubicBezTo>
                <a:cubicBezTo>
                  <a:pt x="17" y="849"/>
                  <a:pt x="17" y="849"/>
                  <a:pt x="17" y="849"/>
                </a:cubicBezTo>
                <a:cubicBezTo>
                  <a:pt x="17" y="849"/>
                  <a:pt x="17" y="849"/>
                  <a:pt x="17" y="849"/>
                </a:cubicBezTo>
                <a:moveTo>
                  <a:pt x="17" y="849"/>
                </a:moveTo>
                <a:cubicBezTo>
                  <a:pt x="11" y="849"/>
                  <a:pt x="6" y="848"/>
                  <a:pt x="0" y="848"/>
                </a:cubicBezTo>
                <a:cubicBezTo>
                  <a:pt x="6" y="848"/>
                  <a:pt x="11" y="849"/>
                  <a:pt x="17" y="849"/>
                </a:cubicBezTo>
                <a:moveTo>
                  <a:pt x="600" y="817"/>
                </a:moveTo>
                <a:cubicBezTo>
                  <a:pt x="600" y="817"/>
                  <a:pt x="600" y="817"/>
                  <a:pt x="600" y="817"/>
                </a:cubicBezTo>
                <a:cubicBezTo>
                  <a:pt x="584" y="807"/>
                  <a:pt x="566" y="797"/>
                  <a:pt x="548" y="790"/>
                </a:cubicBezTo>
                <a:cubicBezTo>
                  <a:pt x="513" y="776"/>
                  <a:pt x="475" y="771"/>
                  <a:pt x="437" y="770"/>
                </a:cubicBezTo>
                <a:cubicBezTo>
                  <a:pt x="475" y="771"/>
                  <a:pt x="513" y="776"/>
                  <a:pt x="548" y="790"/>
                </a:cubicBezTo>
                <a:cubicBezTo>
                  <a:pt x="566" y="797"/>
                  <a:pt x="584" y="807"/>
                  <a:pt x="600" y="817"/>
                </a:cubicBezTo>
                <a:moveTo>
                  <a:pt x="266" y="798"/>
                </a:moveTo>
                <a:cubicBezTo>
                  <a:pt x="266" y="798"/>
                  <a:pt x="267" y="798"/>
                  <a:pt x="267" y="798"/>
                </a:cubicBezTo>
                <a:cubicBezTo>
                  <a:pt x="267" y="798"/>
                  <a:pt x="266" y="798"/>
                  <a:pt x="266" y="798"/>
                </a:cubicBezTo>
                <a:moveTo>
                  <a:pt x="268" y="798"/>
                </a:moveTo>
                <a:cubicBezTo>
                  <a:pt x="268" y="798"/>
                  <a:pt x="268" y="798"/>
                  <a:pt x="269" y="798"/>
                </a:cubicBezTo>
                <a:cubicBezTo>
                  <a:pt x="268" y="798"/>
                  <a:pt x="268" y="798"/>
                  <a:pt x="268" y="798"/>
                </a:cubicBezTo>
                <a:moveTo>
                  <a:pt x="274" y="796"/>
                </a:moveTo>
                <a:cubicBezTo>
                  <a:pt x="274" y="796"/>
                  <a:pt x="274" y="796"/>
                  <a:pt x="274" y="796"/>
                </a:cubicBezTo>
                <a:cubicBezTo>
                  <a:pt x="274" y="796"/>
                  <a:pt x="274" y="796"/>
                  <a:pt x="274" y="796"/>
                </a:cubicBezTo>
                <a:moveTo>
                  <a:pt x="275" y="796"/>
                </a:moveTo>
                <a:cubicBezTo>
                  <a:pt x="275" y="796"/>
                  <a:pt x="275" y="796"/>
                  <a:pt x="275" y="796"/>
                </a:cubicBezTo>
                <a:cubicBezTo>
                  <a:pt x="275" y="796"/>
                  <a:pt x="275" y="796"/>
                  <a:pt x="275" y="796"/>
                </a:cubicBezTo>
                <a:moveTo>
                  <a:pt x="437" y="770"/>
                </a:moveTo>
                <a:cubicBezTo>
                  <a:pt x="437" y="770"/>
                  <a:pt x="437" y="770"/>
                  <a:pt x="437" y="770"/>
                </a:cubicBezTo>
                <a:cubicBezTo>
                  <a:pt x="437" y="770"/>
                  <a:pt x="437" y="770"/>
                  <a:pt x="437" y="770"/>
                </a:cubicBezTo>
                <a:cubicBezTo>
                  <a:pt x="437" y="770"/>
                  <a:pt x="437" y="770"/>
                  <a:pt x="437" y="770"/>
                </a:cubicBezTo>
              </a:path>
            </a:pathLst>
          </a:custGeom>
          <a:solidFill>
            <a:srgbClr val="52AEDC">
              <a:alpha val="17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Freeform 7">
            <a:extLst>
              <a:ext uri="{FF2B5EF4-FFF2-40B4-BE49-F238E27FC236}">
                <a16:creationId xmlns:a16="http://schemas.microsoft.com/office/drawing/2014/main" id="{D1AAD565-AF53-4C88-AF42-B161F7B3E757}"/>
              </a:ext>
            </a:extLst>
          </p:cNvPr>
          <p:cNvSpPr>
            <a:spLocks/>
          </p:cNvSpPr>
          <p:nvPr/>
        </p:nvSpPr>
        <p:spPr bwMode="auto">
          <a:xfrm flipH="1" flipV="1">
            <a:off x="9001947" y="4420049"/>
            <a:ext cx="3190053" cy="2436492"/>
          </a:xfrm>
          <a:custGeom>
            <a:avLst/>
            <a:gdLst>
              <a:gd name="T0" fmla="*/ 934 w 1582"/>
              <a:gd name="T1" fmla="*/ 1208 h 1208"/>
              <a:gd name="T2" fmla="*/ 930 w 1582"/>
              <a:gd name="T3" fmla="*/ 1205 h 1208"/>
              <a:gd name="T4" fmla="*/ 651 w 1582"/>
              <a:gd name="T5" fmla="*/ 1096 h 1208"/>
              <a:gd name="T6" fmla="*/ 599 w 1582"/>
              <a:gd name="T7" fmla="*/ 1069 h 1208"/>
              <a:gd name="T8" fmla="*/ 488 w 1582"/>
              <a:gd name="T9" fmla="*/ 1049 h 1208"/>
              <a:gd name="T10" fmla="*/ 488 w 1582"/>
              <a:gd name="T11" fmla="*/ 1049 h 1208"/>
              <a:gd name="T12" fmla="*/ 488 w 1582"/>
              <a:gd name="T13" fmla="*/ 1049 h 1208"/>
              <a:gd name="T14" fmla="*/ 488 w 1582"/>
              <a:gd name="T15" fmla="*/ 1049 h 1208"/>
              <a:gd name="T16" fmla="*/ 488 w 1582"/>
              <a:gd name="T17" fmla="*/ 1049 h 1208"/>
              <a:gd name="T18" fmla="*/ 326 w 1582"/>
              <a:gd name="T19" fmla="*/ 1075 h 1208"/>
              <a:gd name="T20" fmla="*/ 326 w 1582"/>
              <a:gd name="T21" fmla="*/ 1075 h 1208"/>
              <a:gd name="T22" fmla="*/ 325 w 1582"/>
              <a:gd name="T23" fmla="*/ 1075 h 1208"/>
              <a:gd name="T24" fmla="*/ 325 w 1582"/>
              <a:gd name="T25" fmla="*/ 1075 h 1208"/>
              <a:gd name="T26" fmla="*/ 324 w 1582"/>
              <a:gd name="T27" fmla="*/ 1075 h 1208"/>
              <a:gd name="T28" fmla="*/ 324 w 1582"/>
              <a:gd name="T29" fmla="*/ 1075 h 1208"/>
              <a:gd name="T30" fmla="*/ 324 w 1582"/>
              <a:gd name="T31" fmla="*/ 1075 h 1208"/>
              <a:gd name="T32" fmla="*/ 320 w 1582"/>
              <a:gd name="T33" fmla="*/ 1077 h 1208"/>
              <a:gd name="T34" fmla="*/ 319 w 1582"/>
              <a:gd name="T35" fmla="*/ 1077 h 1208"/>
              <a:gd name="T36" fmla="*/ 318 w 1582"/>
              <a:gd name="T37" fmla="*/ 1077 h 1208"/>
              <a:gd name="T38" fmla="*/ 317 w 1582"/>
              <a:gd name="T39" fmla="*/ 1077 h 1208"/>
              <a:gd name="T40" fmla="*/ 68 w 1582"/>
              <a:gd name="T41" fmla="*/ 1128 h 1208"/>
              <a:gd name="T42" fmla="*/ 68 w 1582"/>
              <a:gd name="T43" fmla="*/ 1128 h 1208"/>
              <a:gd name="T44" fmla="*/ 68 w 1582"/>
              <a:gd name="T45" fmla="*/ 1128 h 1208"/>
              <a:gd name="T46" fmla="*/ 51 w 1582"/>
              <a:gd name="T47" fmla="*/ 1127 h 1208"/>
              <a:gd name="T48" fmla="*/ 50 w 1582"/>
              <a:gd name="T49" fmla="*/ 1127 h 1208"/>
              <a:gd name="T50" fmla="*/ 50 w 1582"/>
              <a:gd name="T51" fmla="*/ 1127 h 1208"/>
              <a:gd name="T52" fmla="*/ 0 w 1582"/>
              <a:gd name="T53" fmla="*/ 1121 h 1208"/>
              <a:gd name="T54" fmla="*/ 0 w 1582"/>
              <a:gd name="T55" fmla="*/ 1041 h 1208"/>
              <a:gd name="T56" fmla="*/ 159 w 1582"/>
              <a:gd name="T57" fmla="*/ 1009 h 1208"/>
              <a:gd name="T58" fmla="*/ 514 w 1582"/>
              <a:gd name="T59" fmla="*/ 920 h 1208"/>
              <a:gd name="T60" fmla="*/ 628 w 1582"/>
              <a:gd name="T61" fmla="*/ 935 h 1208"/>
              <a:gd name="T62" fmla="*/ 850 w 1582"/>
              <a:gd name="T63" fmla="*/ 1014 h 1208"/>
              <a:gd name="T64" fmla="*/ 931 w 1582"/>
              <a:gd name="T65" fmla="*/ 980 h 1208"/>
              <a:gd name="T66" fmla="*/ 984 w 1582"/>
              <a:gd name="T67" fmla="*/ 825 h 1208"/>
              <a:gd name="T68" fmla="*/ 1141 w 1582"/>
              <a:gd name="T69" fmla="*/ 638 h 1208"/>
              <a:gd name="T70" fmla="*/ 1299 w 1582"/>
              <a:gd name="T71" fmla="*/ 592 h 1208"/>
              <a:gd name="T72" fmla="*/ 1434 w 1582"/>
              <a:gd name="T73" fmla="*/ 507 h 1208"/>
              <a:gd name="T74" fmla="*/ 1439 w 1582"/>
              <a:gd name="T75" fmla="*/ 299 h 1208"/>
              <a:gd name="T76" fmla="*/ 1370 w 1582"/>
              <a:gd name="T77" fmla="*/ 95 h 1208"/>
              <a:gd name="T78" fmla="*/ 1382 w 1582"/>
              <a:gd name="T79" fmla="*/ 0 h 1208"/>
              <a:gd name="T80" fmla="*/ 1578 w 1582"/>
              <a:gd name="T81" fmla="*/ 0 h 1208"/>
              <a:gd name="T82" fmla="*/ 1577 w 1582"/>
              <a:gd name="T83" fmla="*/ 3 h 1208"/>
              <a:gd name="T84" fmla="*/ 1552 w 1582"/>
              <a:gd name="T85" fmla="*/ 124 h 1208"/>
              <a:gd name="T86" fmla="*/ 1582 w 1582"/>
              <a:gd name="T87" fmla="*/ 405 h 1208"/>
              <a:gd name="T88" fmla="*/ 1548 w 1582"/>
              <a:gd name="T89" fmla="*/ 539 h 1208"/>
              <a:gd name="T90" fmla="*/ 1175 w 1582"/>
              <a:gd name="T91" fmla="*/ 807 h 1208"/>
              <a:gd name="T92" fmla="*/ 1124 w 1582"/>
              <a:gd name="T93" fmla="*/ 970 h 1208"/>
              <a:gd name="T94" fmla="*/ 1042 w 1582"/>
              <a:gd name="T95" fmla="*/ 1139 h 1208"/>
              <a:gd name="T96" fmla="*/ 1042 w 1582"/>
              <a:gd name="T97" fmla="*/ 1139 h 1208"/>
              <a:gd name="T98" fmla="*/ 934 w 1582"/>
              <a:gd name="T99" fmla="*/ 1208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582" h="1208">
                <a:moveTo>
                  <a:pt x="934" y="1208"/>
                </a:moveTo>
                <a:cubicBezTo>
                  <a:pt x="932" y="1207"/>
                  <a:pt x="931" y="1206"/>
                  <a:pt x="930" y="1205"/>
                </a:cubicBezTo>
                <a:cubicBezTo>
                  <a:pt x="847" y="1147"/>
                  <a:pt x="751" y="1111"/>
                  <a:pt x="651" y="1096"/>
                </a:cubicBezTo>
                <a:cubicBezTo>
                  <a:pt x="635" y="1086"/>
                  <a:pt x="617" y="1076"/>
                  <a:pt x="599" y="1069"/>
                </a:cubicBezTo>
                <a:cubicBezTo>
                  <a:pt x="564" y="1055"/>
                  <a:pt x="526" y="1050"/>
                  <a:pt x="488" y="1049"/>
                </a:cubicBezTo>
                <a:cubicBezTo>
                  <a:pt x="488" y="1049"/>
                  <a:pt x="488" y="1049"/>
                  <a:pt x="488" y="1049"/>
                </a:cubicBezTo>
                <a:cubicBezTo>
                  <a:pt x="488" y="1049"/>
                  <a:pt x="488" y="1049"/>
                  <a:pt x="488" y="1049"/>
                </a:cubicBezTo>
                <a:cubicBezTo>
                  <a:pt x="488" y="1049"/>
                  <a:pt x="488" y="1049"/>
                  <a:pt x="488" y="1049"/>
                </a:cubicBezTo>
                <a:cubicBezTo>
                  <a:pt x="488" y="1049"/>
                  <a:pt x="488" y="1049"/>
                  <a:pt x="488" y="1049"/>
                </a:cubicBezTo>
                <a:cubicBezTo>
                  <a:pt x="434" y="1050"/>
                  <a:pt x="379" y="1061"/>
                  <a:pt x="326" y="1075"/>
                </a:cubicBezTo>
                <a:cubicBezTo>
                  <a:pt x="326" y="1075"/>
                  <a:pt x="326" y="1075"/>
                  <a:pt x="326" y="1075"/>
                </a:cubicBezTo>
                <a:cubicBezTo>
                  <a:pt x="326" y="1075"/>
                  <a:pt x="326" y="1075"/>
                  <a:pt x="325" y="1075"/>
                </a:cubicBezTo>
                <a:cubicBezTo>
                  <a:pt x="325" y="1075"/>
                  <a:pt x="325" y="1075"/>
                  <a:pt x="325" y="1075"/>
                </a:cubicBezTo>
                <a:cubicBezTo>
                  <a:pt x="325" y="1075"/>
                  <a:pt x="324" y="1075"/>
                  <a:pt x="324" y="1075"/>
                </a:cubicBezTo>
                <a:cubicBezTo>
                  <a:pt x="324" y="1075"/>
                  <a:pt x="324" y="1075"/>
                  <a:pt x="324" y="1075"/>
                </a:cubicBezTo>
                <a:cubicBezTo>
                  <a:pt x="324" y="1075"/>
                  <a:pt x="324" y="1075"/>
                  <a:pt x="324" y="1075"/>
                </a:cubicBezTo>
                <a:cubicBezTo>
                  <a:pt x="323" y="1076"/>
                  <a:pt x="321" y="1076"/>
                  <a:pt x="320" y="1077"/>
                </a:cubicBezTo>
                <a:cubicBezTo>
                  <a:pt x="319" y="1077"/>
                  <a:pt x="319" y="1077"/>
                  <a:pt x="319" y="1077"/>
                </a:cubicBezTo>
                <a:cubicBezTo>
                  <a:pt x="319" y="1077"/>
                  <a:pt x="318" y="1077"/>
                  <a:pt x="318" y="1077"/>
                </a:cubicBezTo>
                <a:cubicBezTo>
                  <a:pt x="318" y="1077"/>
                  <a:pt x="317" y="1077"/>
                  <a:pt x="317" y="1077"/>
                </a:cubicBezTo>
                <a:cubicBezTo>
                  <a:pt x="235" y="1100"/>
                  <a:pt x="153" y="1128"/>
                  <a:pt x="68" y="1128"/>
                </a:cubicBezTo>
                <a:cubicBezTo>
                  <a:pt x="68" y="1128"/>
                  <a:pt x="68" y="1128"/>
                  <a:pt x="68" y="1128"/>
                </a:cubicBezTo>
                <a:cubicBezTo>
                  <a:pt x="68" y="1128"/>
                  <a:pt x="68" y="1128"/>
                  <a:pt x="68" y="1128"/>
                </a:cubicBezTo>
                <a:cubicBezTo>
                  <a:pt x="62" y="1128"/>
                  <a:pt x="57" y="1127"/>
                  <a:pt x="51" y="1127"/>
                </a:cubicBezTo>
                <a:cubicBezTo>
                  <a:pt x="51" y="1127"/>
                  <a:pt x="51" y="1127"/>
                  <a:pt x="50" y="1127"/>
                </a:cubicBezTo>
                <a:cubicBezTo>
                  <a:pt x="50" y="1127"/>
                  <a:pt x="50" y="1127"/>
                  <a:pt x="50" y="1127"/>
                </a:cubicBezTo>
                <a:cubicBezTo>
                  <a:pt x="33" y="1126"/>
                  <a:pt x="17" y="1124"/>
                  <a:pt x="0" y="1121"/>
                </a:cubicBezTo>
                <a:cubicBezTo>
                  <a:pt x="0" y="1041"/>
                  <a:pt x="0" y="1041"/>
                  <a:pt x="0" y="1041"/>
                </a:cubicBezTo>
                <a:cubicBezTo>
                  <a:pt x="54" y="1039"/>
                  <a:pt x="108" y="1026"/>
                  <a:pt x="159" y="1009"/>
                </a:cubicBezTo>
                <a:cubicBezTo>
                  <a:pt x="282" y="969"/>
                  <a:pt x="391" y="920"/>
                  <a:pt x="514" y="920"/>
                </a:cubicBezTo>
                <a:cubicBezTo>
                  <a:pt x="550" y="920"/>
                  <a:pt x="588" y="924"/>
                  <a:pt x="628" y="935"/>
                </a:cubicBezTo>
                <a:cubicBezTo>
                  <a:pt x="693" y="952"/>
                  <a:pt x="776" y="1014"/>
                  <a:pt x="850" y="1014"/>
                </a:cubicBezTo>
                <a:cubicBezTo>
                  <a:pt x="878" y="1014"/>
                  <a:pt x="906" y="1004"/>
                  <a:pt x="931" y="980"/>
                </a:cubicBezTo>
                <a:cubicBezTo>
                  <a:pt x="970" y="941"/>
                  <a:pt x="970" y="879"/>
                  <a:pt x="984" y="825"/>
                </a:cubicBezTo>
                <a:cubicBezTo>
                  <a:pt x="1005" y="743"/>
                  <a:pt x="1065" y="672"/>
                  <a:pt x="1141" y="638"/>
                </a:cubicBezTo>
                <a:cubicBezTo>
                  <a:pt x="1191" y="615"/>
                  <a:pt x="1246" y="607"/>
                  <a:pt x="1299" y="592"/>
                </a:cubicBezTo>
                <a:cubicBezTo>
                  <a:pt x="1351" y="578"/>
                  <a:pt x="1404" y="553"/>
                  <a:pt x="1434" y="507"/>
                </a:cubicBezTo>
                <a:cubicBezTo>
                  <a:pt x="1474" y="447"/>
                  <a:pt x="1464" y="367"/>
                  <a:pt x="1439" y="299"/>
                </a:cubicBezTo>
                <a:cubicBezTo>
                  <a:pt x="1415" y="231"/>
                  <a:pt x="1379" y="166"/>
                  <a:pt x="1370" y="95"/>
                </a:cubicBezTo>
                <a:cubicBezTo>
                  <a:pt x="1367" y="63"/>
                  <a:pt x="1370" y="30"/>
                  <a:pt x="1382" y="0"/>
                </a:cubicBezTo>
                <a:cubicBezTo>
                  <a:pt x="1578" y="0"/>
                  <a:pt x="1578" y="0"/>
                  <a:pt x="1578" y="0"/>
                </a:cubicBezTo>
                <a:cubicBezTo>
                  <a:pt x="1578" y="1"/>
                  <a:pt x="1577" y="2"/>
                  <a:pt x="1577" y="3"/>
                </a:cubicBezTo>
                <a:cubicBezTo>
                  <a:pt x="1558" y="41"/>
                  <a:pt x="1552" y="82"/>
                  <a:pt x="1552" y="124"/>
                </a:cubicBezTo>
                <a:cubicBezTo>
                  <a:pt x="1552" y="216"/>
                  <a:pt x="1582" y="314"/>
                  <a:pt x="1582" y="405"/>
                </a:cubicBezTo>
                <a:cubicBezTo>
                  <a:pt x="1582" y="452"/>
                  <a:pt x="1573" y="498"/>
                  <a:pt x="1548" y="539"/>
                </a:cubicBezTo>
                <a:cubicBezTo>
                  <a:pt x="1467" y="671"/>
                  <a:pt x="1257" y="675"/>
                  <a:pt x="1175" y="807"/>
                </a:cubicBezTo>
                <a:cubicBezTo>
                  <a:pt x="1145" y="856"/>
                  <a:pt x="1138" y="914"/>
                  <a:pt x="1124" y="970"/>
                </a:cubicBezTo>
                <a:cubicBezTo>
                  <a:pt x="1108" y="1031"/>
                  <a:pt x="1084" y="1092"/>
                  <a:pt x="1042" y="1139"/>
                </a:cubicBezTo>
                <a:cubicBezTo>
                  <a:pt x="1042" y="1139"/>
                  <a:pt x="1042" y="1139"/>
                  <a:pt x="1042" y="1139"/>
                </a:cubicBezTo>
                <a:cubicBezTo>
                  <a:pt x="1013" y="1171"/>
                  <a:pt x="975" y="1196"/>
                  <a:pt x="934" y="1208"/>
                </a:cubicBezTo>
              </a:path>
            </a:pathLst>
          </a:custGeom>
          <a:solidFill>
            <a:srgbClr val="ECF2FA">
              <a:alpha val="5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8">
            <a:extLst>
              <a:ext uri="{FF2B5EF4-FFF2-40B4-BE49-F238E27FC236}">
                <a16:creationId xmlns:a16="http://schemas.microsoft.com/office/drawing/2014/main" id="{D78343F9-5961-43BF-9E2D-C9E0DF2B8456}"/>
              </a:ext>
            </a:extLst>
          </p:cNvPr>
          <p:cNvSpPr>
            <a:spLocks noEditPoints="1"/>
          </p:cNvSpPr>
          <p:nvPr/>
        </p:nvSpPr>
        <p:spPr bwMode="auto">
          <a:xfrm flipH="1" flipV="1">
            <a:off x="8598540" y="4016642"/>
            <a:ext cx="3593460" cy="2839899"/>
          </a:xfrm>
          <a:custGeom>
            <a:avLst/>
            <a:gdLst>
              <a:gd name="T0" fmla="*/ 992 w 1782"/>
              <a:gd name="T1" fmla="*/ 1408 h 1408"/>
              <a:gd name="T2" fmla="*/ 873 w 1782"/>
              <a:gd name="T3" fmla="*/ 1383 h 1408"/>
              <a:gd name="T4" fmla="*/ 664 w 1782"/>
              <a:gd name="T5" fmla="*/ 1251 h 1408"/>
              <a:gd name="T6" fmla="*/ 442 w 1782"/>
              <a:gd name="T7" fmla="*/ 1166 h 1408"/>
              <a:gd name="T8" fmla="*/ 437 w 1782"/>
              <a:gd name="T9" fmla="*/ 1166 h 1408"/>
              <a:gd name="T10" fmla="*/ 158 w 1782"/>
              <a:gd name="T11" fmla="*/ 1298 h 1408"/>
              <a:gd name="T12" fmla="*/ 0 w 1782"/>
              <a:gd name="T13" fmla="*/ 1389 h 1408"/>
              <a:gd name="T14" fmla="*/ 0 w 1782"/>
              <a:gd name="T15" fmla="*/ 1275 h 1408"/>
              <a:gd name="T16" fmla="*/ 63 w 1782"/>
              <a:gd name="T17" fmla="*/ 1253 h 1408"/>
              <a:gd name="T18" fmla="*/ 311 w 1782"/>
              <a:gd name="T19" fmla="*/ 1132 h 1408"/>
              <a:gd name="T20" fmla="*/ 549 w 1782"/>
              <a:gd name="T21" fmla="*/ 1088 h 1408"/>
              <a:gd name="T22" fmla="*/ 651 w 1782"/>
              <a:gd name="T23" fmla="*/ 1096 h 1408"/>
              <a:gd name="T24" fmla="*/ 874 w 1782"/>
              <a:gd name="T25" fmla="*/ 1214 h 1408"/>
              <a:gd name="T26" fmla="*/ 874 w 1782"/>
              <a:gd name="T27" fmla="*/ 1214 h 1408"/>
              <a:gd name="T28" fmla="*/ 874 w 1782"/>
              <a:gd name="T29" fmla="*/ 1214 h 1408"/>
              <a:gd name="T30" fmla="*/ 886 w 1782"/>
              <a:gd name="T31" fmla="*/ 1214 h 1408"/>
              <a:gd name="T32" fmla="*/ 886 w 1782"/>
              <a:gd name="T33" fmla="*/ 1214 h 1408"/>
              <a:gd name="T34" fmla="*/ 886 w 1782"/>
              <a:gd name="T35" fmla="*/ 1214 h 1408"/>
              <a:gd name="T36" fmla="*/ 886 w 1782"/>
              <a:gd name="T37" fmla="*/ 1214 h 1408"/>
              <a:gd name="T38" fmla="*/ 886 w 1782"/>
              <a:gd name="T39" fmla="*/ 1214 h 1408"/>
              <a:gd name="T40" fmla="*/ 934 w 1782"/>
              <a:gd name="T41" fmla="*/ 1208 h 1408"/>
              <a:gd name="T42" fmla="*/ 1067 w 1782"/>
              <a:gd name="T43" fmla="*/ 1277 h 1408"/>
              <a:gd name="T44" fmla="*/ 1082 w 1782"/>
              <a:gd name="T45" fmla="*/ 1278 h 1408"/>
              <a:gd name="T46" fmla="*/ 1197 w 1782"/>
              <a:gd name="T47" fmla="*/ 1213 h 1408"/>
              <a:gd name="T48" fmla="*/ 1202 w 1782"/>
              <a:gd name="T49" fmla="*/ 1203 h 1408"/>
              <a:gd name="T50" fmla="*/ 1109 w 1782"/>
              <a:gd name="T51" fmla="*/ 1373 h 1408"/>
              <a:gd name="T52" fmla="*/ 992 w 1782"/>
              <a:gd name="T53" fmla="*/ 1408 h 1408"/>
              <a:gd name="T54" fmla="*/ 1716 w 1782"/>
              <a:gd name="T55" fmla="*/ 279 h 1408"/>
              <a:gd name="T56" fmla="*/ 1704 w 1782"/>
              <a:gd name="T57" fmla="*/ 259 h 1408"/>
              <a:gd name="T58" fmla="*/ 1639 w 1782"/>
              <a:gd name="T59" fmla="*/ 56 h 1408"/>
              <a:gd name="T60" fmla="*/ 1657 w 1782"/>
              <a:gd name="T61" fmla="*/ 0 h 1408"/>
              <a:gd name="T62" fmla="*/ 1782 w 1782"/>
              <a:gd name="T63" fmla="*/ 0 h 1408"/>
              <a:gd name="T64" fmla="*/ 1708 w 1782"/>
              <a:gd name="T65" fmla="*/ 242 h 1408"/>
              <a:gd name="T66" fmla="*/ 1716 w 1782"/>
              <a:gd name="T67" fmla="*/ 279 h 1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782" h="1408">
                <a:moveTo>
                  <a:pt x="992" y="1408"/>
                </a:moveTo>
                <a:cubicBezTo>
                  <a:pt x="951" y="1408"/>
                  <a:pt x="910" y="1399"/>
                  <a:pt x="873" y="1383"/>
                </a:cubicBezTo>
                <a:cubicBezTo>
                  <a:pt x="797" y="1351"/>
                  <a:pt x="733" y="1297"/>
                  <a:pt x="664" y="1251"/>
                </a:cubicBezTo>
                <a:cubicBezTo>
                  <a:pt x="598" y="1206"/>
                  <a:pt x="522" y="1166"/>
                  <a:pt x="442" y="1166"/>
                </a:cubicBezTo>
                <a:cubicBezTo>
                  <a:pt x="440" y="1166"/>
                  <a:pt x="438" y="1166"/>
                  <a:pt x="437" y="1166"/>
                </a:cubicBezTo>
                <a:cubicBezTo>
                  <a:pt x="332" y="1168"/>
                  <a:pt x="242" y="1236"/>
                  <a:pt x="158" y="1298"/>
                </a:cubicBezTo>
                <a:cubicBezTo>
                  <a:pt x="109" y="1333"/>
                  <a:pt x="56" y="1369"/>
                  <a:pt x="0" y="1389"/>
                </a:cubicBezTo>
                <a:cubicBezTo>
                  <a:pt x="0" y="1275"/>
                  <a:pt x="0" y="1275"/>
                  <a:pt x="0" y="1275"/>
                </a:cubicBezTo>
                <a:cubicBezTo>
                  <a:pt x="21" y="1269"/>
                  <a:pt x="42" y="1261"/>
                  <a:pt x="63" y="1253"/>
                </a:cubicBezTo>
                <a:cubicBezTo>
                  <a:pt x="147" y="1217"/>
                  <a:pt x="225" y="1166"/>
                  <a:pt x="311" y="1132"/>
                </a:cubicBezTo>
                <a:cubicBezTo>
                  <a:pt x="387" y="1103"/>
                  <a:pt x="468" y="1088"/>
                  <a:pt x="549" y="1088"/>
                </a:cubicBezTo>
                <a:cubicBezTo>
                  <a:pt x="583" y="1088"/>
                  <a:pt x="617" y="1091"/>
                  <a:pt x="651" y="1096"/>
                </a:cubicBezTo>
                <a:cubicBezTo>
                  <a:pt x="725" y="1141"/>
                  <a:pt x="789" y="1208"/>
                  <a:pt x="874" y="1214"/>
                </a:cubicBezTo>
                <a:cubicBezTo>
                  <a:pt x="874" y="1214"/>
                  <a:pt x="874" y="1214"/>
                  <a:pt x="874" y="1214"/>
                </a:cubicBezTo>
                <a:cubicBezTo>
                  <a:pt x="874" y="1214"/>
                  <a:pt x="874" y="1214"/>
                  <a:pt x="874" y="1214"/>
                </a:cubicBezTo>
                <a:cubicBezTo>
                  <a:pt x="878" y="1214"/>
                  <a:pt x="882" y="1214"/>
                  <a:pt x="886" y="1214"/>
                </a:cubicBezTo>
                <a:cubicBezTo>
                  <a:pt x="886" y="1214"/>
                  <a:pt x="886" y="1214"/>
                  <a:pt x="886" y="1214"/>
                </a:cubicBezTo>
                <a:cubicBezTo>
                  <a:pt x="886" y="1214"/>
                  <a:pt x="886" y="1214"/>
                  <a:pt x="886" y="1214"/>
                </a:cubicBezTo>
                <a:cubicBezTo>
                  <a:pt x="886" y="1214"/>
                  <a:pt x="886" y="1214"/>
                  <a:pt x="886" y="1214"/>
                </a:cubicBezTo>
                <a:cubicBezTo>
                  <a:pt x="886" y="1214"/>
                  <a:pt x="886" y="1214"/>
                  <a:pt x="886" y="1214"/>
                </a:cubicBezTo>
                <a:cubicBezTo>
                  <a:pt x="902" y="1214"/>
                  <a:pt x="918" y="1212"/>
                  <a:pt x="934" y="1208"/>
                </a:cubicBezTo>
                <a:cubicBezTo>
                  <a:pt x="976" y="1237"/>
                  <a:pt x="1017" y="1271"/>
                  <a:pt x="1067" y="1277"/>
                </a:cubicBezTo>
                <a:cubicBezTo>
                  <a:pt x="1072" y="1278"/>
                  <a:pt x="1077" y="1278"/>
                  <a:pt x="1082" y="1278"/>
                </a:cubicBezTo>
                <a:cubicBezTo>
                  <a:pt x="1128" y="1278"/>
                  <a:pt x="1173" y="1253"/>
                  <a:pt x="1197" y="1213"/>
                </a:cubicBezTo>
                <a:cubicBezTo>
                  <a:pt x="1199" y="1210"/>
                  <a:pt x="1200" y="1206"/>
                  <a:pt x="1202" y="1203"/>
                </a:cubicBezTo>
                <a:cubicBezTo>
                  <a:pt x="1189" y="1270"/>
                  <a:pt x="1164" y="1334"/>
                  <a:pt x="1109" y="1373"/>
                </a:cubicBezTo>
                <a:cubicBezTo>
                  <a:pt x="1075" y="1398"/>
                  <a:pt x="1034" y="1408"/>
                  <a:pt x="992" y="1408"/>
                </a:cubicBezTo>
                <a:moveTo>
                  <a:pt x="1716" y="279"/>
                </a:moveTo>
                <a:cubicBezTo>
                  <a:pt x="1712" y="272"/>
                  <a:pt x="1708" y="266"/>
                  <a:pt x="1704" y="259"/>
                </a:cubicBezTo>
                <a:cubicBezTo>
                  <a:pt x="1665" y="198"/>
                  <a:pt x="1630" y="128"/>
                  <a:pt x="1639" y="56"/>
                </a:cubicBezTo>
                <a:cubicBezTo>
                  <a:pt x="1641" y="37"/>
                  <a:pt x="1647" y="17"/>
                  <a:pt x="1657" y="0"/>
                </a:cubicBezTo>
                <a:cubicBezTo>
                  <a:pt x="1782" y="0"/>
                  <a:pt x="1782" y="0"/>
                  <a:pt x="1782" y="0"/>
                </a:cubicBezTo>
                <a:cubicBezTo>
                  <a:pt x="1724" y="66"/>
                  <a:pt x="1692" y="156"/>
                  <a:pt x="1708" y="242"/>
                </a:cubicBezTo>
                <a:cubicBezTo>
                  <a:pt x="1710" y="255"/>
                  <a:pt x="1713" y="267"/>
                  <a:pt x="1716" y="279"/>
                </a:cubicBezTo>
              </a:path>
            </a:pathLst>
          </a:custGeom>
          <a:solidFill>
            <a:srgbClr val="52AEDC">
              <a:alpha val="17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Freeform 9">
            <a:extLst>
              <a:ext uri="{FF2B5EF4-FFF2-40B4-BE49-F238E27FC236}">
                <a16:creationId xmlns:a16="http://schemas.microsoft.com/office/drawing/2014/main" id="{7E933E1D-4B07-4DF2-A943-A20CA8ADB997}"/>
              </a:ext>
            </a:extLst>
          </p:cNvPr>
          <p:cNvSpPr>
            <a:spLocks noEditPoints="1"/>
          </p:cNvSpPr>
          <p:nvPr/>
        </p:nvSpPr>
        <p:spPr bwMode="auto">
          <a:xfrm flipH="1" flipV="1">
            <a:off x="8576655" y="4278529"/>
            <a:ext cx="3615345" cy="2578012"/>
          </a:xfrm>
          <a:custGeom>
            <a:avLst/>
            <a:gdLst>
              <a:gd name="T0" fmla="*/ 1082 w 1793"/>
              <a:gd name="T1" fmla="*/ 1278 h 1278"/>
              <a:gd name="T2" fmla="*/ 1067 w 1793"/>
              <a:gd name="T3" fmla="*/ 1277 h 1278"/>
              <a:gd name="T4" fmla="*/ 934 w 1793"/>
              <a:gd name="T5" fmla="*/ 1208 h 1278"/>
              <a:gd name="T6" fmla="*/ 1042 w 1793"/>
              <a:gd name="T7" fmla="*/ 1139 h 1278"/>
              <a:gd name="T8" fmla="*/ 1042 w 1793"/>
              <a:gd name="T9" fmla="*/ 1139 h 1278"/>
              <a:gd name="T10" fmla="*/ 1124 w 1793"/>
              <a:gd name="T11" fmla="*/ 970 h 1278"/>
              <a:gd name="T12" fmla="*/ 1175 w 1793"/>
              <a:gd name="T13" fmla="*/ 807 h 1278"/>
              <a:gd name="T14" fmla="*/ 1548 w 1793"/>
              <a:gd name="T15" fmla="*/ 539 h 1278"/>
              <a:gd name="T16" fmla="*/ 1582 w 1793"/>
              <a:gd name="T17" fmla="*/ 405 h 1278"/>
              <a:gd name="T18" fmla="*/ 1552 w 1793"/>
              <a:gd name="T19" fmla="*/ 124 h 1278"/>
              <a:gd name="T20" fmla="*/ 1577 w 1793"/>
              <a:gd name="T21" fmla="*/ 3 h 1278"/>
              <a:gd name="T22" fmla="*/ 1578 w 1793"/>
              <a:gd name="T23" fmla="*/ 0 h 1278"/>
              <a:gd name="T24" fmla="*/ 1657 w 1793"/>
              <a:gd name="T25" fmla="*/ 0 h 1278"/>
              <a:gd name="T26" fmla="*/ 1639 w 1793"/>
              <a:gd name="T27" fmla="*/ 56 h 1278"/>
              <a:gd name="T28" fmla="*/ 1704 w 1793"/>
              <a:gd name="T29" fmla="*/ 259 h 1278"/>
              <a:gd name="T30" fmla="*/ 1716 w 1793"/>
              <a:gd name="T31" fmla="*/ 279 h 1278"/>
              <a:gd name="T32" fmla="*/ 1773 w 1793"/>
              <a:gd name="T33" fmla="*/ 444 h 1278"/>
              <a:gd name="T34" fmla="*/ 1710 w 1793"/>
              <a:gd name="T35" fmla="*/ 688 h 1278"/>
              <a:gd name="T36" fmla="*/ 1300 w 1793"/>
              <a:gd name="T37" fmla="*/ 842 h 1278"/>
              <a:gd name="T38" fmla="*/ 1213 w 1793"/>
              <a:gd name="T39" fmla="*/ 1112 h 1278"/>
              <a:gd name="T40" fmla="*/ 1202 w 1793"/>
              <a:gd name="T41" fmla="*/ 1203 h 1278"/>
              <a:gd name="T42" fmla="*/ 1197 w 1793"/>
              <a:gd name="T43" fmla="*/ 1213 h 1278"/>
              <a:gd name="T44" fmla="*/ 1082 w 1793"/>
              <a:gd name="T45" fmla="*/ 1278 h 1278"/>
              <a:gd name="T46" fmla="*/ 0 w 1793"/>
              <a:gd name="T47" fmla="*/ 1275 h 1278"/>
              <a:gd name="T48" fmla="*/ 0 w 1793"/>
              <a:gd name="T49" fmla="*/ 1121 h 1278"/>
              <a:gd name="T50" fmla="*/ 50 w 1793"/>
              <a:gd name="T51" fmla="*/ 1127 h 1278"/>
              <a:gd name="T52" fmla="*/ 50 w 1793"/>
              <a:gd name="T53" fmla="*/ 1127 h 1278"/>
              <a:gd name="T54" fmla="*/ 51 w 1793"/>
              <a:gd name="T55" fmla="*/ 1127 h 1278"/>
              <a:gd name="T56" fmla="*/ 68 w 1793"/>
              <a:gd name="T57" fmla="*/ 1128 h 1278"/>
              <a:gd name="T58" fmla="*/ 68 w 1793"/>
              <a:gd name="T59" fmla="*/ 1128 h 1278"/>
              <a:gd name="T60" fmla="*/ 68 w 1793"/>
              <a:gd name="T61" fmla="*/ 1128 h 1278"/>
              <a:gd name="T62" fmla="*/ 68 w 1793"/>
              <a:gd name="T63" fmla="*/ 1128 h 1278"/>
              <a:gd name="T64" fmla="*/ 68 w 1793"/>
              <a:gd name="T65" fmla="*/ 1128 h 1278"/>
              <a:gd name="T66" fmla="*/ 317 w 1793"/>
              <a:gd name="T67" fmla="*/ 1077 h 1278"/>
              <a:gd name="T68" fmla="*/ 318 w 1793"/>
              <a:gd name="T69" fmla="*/ 1077 h 1278"/>
              <a:gd name="T70" fmla="*/ 319 w 1793"/>
              <a:gd name="T71" fmla="*/ 1077 h 1278"/>
              <a:gd name="T72" fmla="*/ 320 w 1793"/>
              <a:gd name="T73" fmla="*/ 1077 h 1278"/>
              <a:gd name="T74" fmla="*/ 324 w 1793"/>
              <a:gd name="T75" fmla="*/ 1075 h 1278"/>
              <a:gd name="T76" fmla="*/ 324 w 1793"/>
              <a:gd name="T77" fmla="*/ 1075 h 1278"/>
              <a:gd name="T78" fmla="*/ 324 w 1793"/>
              <a:gd name="T79" fmla="*/ 1075 h 1278"/>
              <a:gd name="T80" fmla="*/ 325 w 1793"/>
              <a:gd name="T81" fmla="*/ 1075 h 1278"/>
              <a:gd name="T82" fmla="*/ 325 w 1793"/>
              <a:gd name="T83" fmla="*/ 1075 h 1278"/>
              <a:gd name="T84" fmla="*/ 326 w 1793"/>
              <a:gd name="T85" fmla="*/ 1075 h 1278"/>
              <a:gd name="T86" fmla="*/ 326 w 1793"/>
              <a:gd name="T87" fmla="*/ 1075 h 1278"/>
              <a:gd name="T88" fmla="*/ 488 w 1793"/>
              <a:gd name="T89" fmla="*/ 1049 h 1278"/>
              <a:gd name="T90" fmla="*/ 488 w 1793"/>
              <a:gd name="T91" fmla="*/ 1049 h 1278"/>
              <a:gd name="T92" fmla="*/ 488 w 1793"/>
              <a:gd name="T93" fmla="*/ 1049 h 1278"/>
              <a:gd name="T94" fmla="*/ 599 w 1793"/>
              <a:gd name="T95" fmla="*/ 1069 h 1278"/>
              <a:gd name="T96" fmla="*/ 651 w 1793"/>
              <a:gd name="T97" fmla="*/ 1096 h 1278"/>
              <a:gd name="T98" fmla="*/ 549 w 1793"/>
              <a:gd name="T99" fmla="*/ 1088 h 1278"/>
              <a:gd name="T100" fmla="*/ 311 w 1793"/>
              <a:gd name="T101" fmla="*/ 1132 h 1278"/>
              <a:gd name="T102" fmla="*/ 63 w 1793"/>
              <a:gd name="T103" fmla="*/ 1253 h 1278"/>
              <a:gd name="T104" fmla="*/ 0 w 1793"/>
              <a:gd name="T105" fmla="*/ 1275 h 1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793" h="1278">
                <a:moveTo>
                  <a:pt x="1082" y="1278"/>
                </a:moveTo>
                <a:cubicBezTo>
                  <a:pt x="1077" y="1278"/>
                  <a:pt x="1072" y="1278"/>
                  <a:pt x="1067" y="1277"/>
                </a:cubicBezTo>
                <a:cubicBezTo>
                  <a:pt x="1017" y="1271"/>
                  <a:pt x="976" y="1237"/>
                  <a:pt x="934" y="1208"/>
                </a:cubicBezTo>
                <a:cubicBezTo>
                  <a:pt x="975" y="1196"/>
                  <a:pt x="1013" y="1171"/>
                  <a:pt x="1042" y="1139"/>
                </a:cubicBezTo>
                <a:cubicBezTo>
                  <a:pt x="1042" y="1139"/>
                  <a:pt x="1042" y="1139"/>
                  <a:pt x="1042" y="1139"/>
                </a:cubicBezTo>
                <a:cubicBezTo>
                  <a:pt x="1084" y="1092"/>
                  <a:pt x="1108" y="1031"/>
                  <a:pt x="1124" y="970"/>
                </a:cubicBezTo>
                <a:cubicBezTo>
                  <a:pt x="1138" y="914"/>
                  <a:pt x="1145" y="856"/>
                  <a:pt x="1175" y="807"/>
                </a:cubicBezTo>
                <a:cubicBezTo>
                  <a:pt x="1257" y="675"/>
                  <a:pt x="1467" y="671"/>
                  <a:pt x="1548" y="539"/>
                </a:cubicBezTo>
                <a:cubicBezTo>
                  <a:pt x="1573" y="498"/>
                  <a:pt x="1582" y="452"/>
                  <a:pt x="1582" y="405"/>
                </a:cubicBezTo>
                <a:cubicBezTo>
                  <a:pt x="1582" y="314"/>
                  <a:pt x="1552" y="216"/>
                  <a:pt x="1552" y="124"/>
                </a:cubicBezTo>
                <a:cubicBezTo>
                  <a:pt x="1552" y="82"/>
                  <a:pt x="1558" y="41"/>
                  <a:pt x="1577" y="3"/>
                </a:cubicBezTo>
                <a:cubicBezTo>
                  <a:pt x="1577" y="2"/>
                  <a:pt x="1578" y="1"/>
                  <a:pt x="1578" y="0"/>
                </a:cubicBezTo>
                <a:cubicBezTo>
                  <a:pt x="1657" y="0"/>
                  <a:pt x="1657" y="0"/>
                  <a:pt x="1657" y="0"/>
                </a:cubicBezTo>
                <a:cubicBezTo>
                  <a:pt x="1647" y="17"/>
                  <a:pt x="1641" y="37"/>
                  <a:pt x="1639" y="56"/>
                </a:cubicBezTo>
                <a:cubicBezTo>
                  <a:pt x="1630" y="128"/>
                  <a:pt x="1665" y="198"/>
                  <a:pt x="1704" y="259"/>
                </a:cubicBezTo>
                <a:cubicBezTo>
                  <a:pt x="1708" y="266"/>
                  <a:pt x="1712" y="272"/>
                  <a:pt x="1716" y="279"/>
                </a:cubicBezTo>
                <a:cubicBezTo>
                  <a:pt x="1732" y="335"/>
                  <a:pt x="1760" y="387"/>
                  <a:pt x="1773" y="444"/>
                </a:cubicBezTo>
                <a:cubicBezTo>
                  <a:pt x="1793" y="530"/>
                  <a:pt x="1775" y="629"/>
                  <a:pt x="1710" y="688"/>
                </a:cubicBezTo>
                <a:cubicBezTo>
                  <a:pt x="1600" y="787"/>
                  <a:pt x="1407" y="740"/>
                  <a:pt x="1300" y="842"/>
                </a:cubicBezTo>
                <a:cubicBezTo>
                  <a:pt x="1230" y="909"/>
                  <a:pt x="1221" y="1016"/>
                  <a:pt x="1213" y="1112"/>
                </a:cubicBezTo>
                <a:cubicBezTo>
                  <a:pt x="1211" y="1142"/>
                  <a:pt x="1208" y="1173"/>
                  <a:pt x="1202" y="1203"/>
                </a:cubicBezTo>
                <a:cubicBezTo>
                  <a:pt x="1200" y="1206"/>
                  <a:pt x="1199" y="1210"/>
                  <a:pt x="1197" y="1213"/>
                </a:cubicBezTo>
                <a:cubicBezTo>
                  <a:pt x="1173" y="1253"/>
                  <a:pt x="1128" y="1278"/>
                  <a:pt x="1082" y="1278"/>
                </a:cubicBezTo>
                <a:moveTo>
                  <a:pt x="0" y="1275"/>
                </a:moveTo>
                <a:cubicBezTo>
                  <a:pt x="0" y="1121"/>
                  <a:pt x="0" y="1121"/>
                  <a:pt x="0" y="1121"/>
                </a:cubicBezTo>
                <a:cubicBezTo>
                  <a:pt x="17" y="1124"/>
                  <a:pt x="33" y="1126"/>
                  <a:pt x="50" y="1127"/>
                </a:cubicBezTo>
                <a:cubicBezTo>
                  <a:pt x="50" y="1127"/>
                  <a:pt x="50" y="1127"/>
                  <a:pt x="50" y="1127"/>
                </a:cubicBezTo>
                <a:cubicBezTo>
                  <a:pt x="51" y="1127"/>
                  <a:pt x="51" y="1127"/>
                  <a:pt x="51" y="1127"/>
                </a:cubicBezTo>
                <a:cubicBezTo>
                  <a:pt x="57" y="1127"/>
                  <a:pt x="62" y="1128"/>
                  <a:pt x="68" y="1128"/>
                </a:cubicBezTo>
                <a:cubicBezTo>
                  <a:pt x="68" y="1128"/>
                  <a:pt x="68" y="1128"/>
                  <a:pt x="68" y="1128"/>
                </a:cubicBezTo>
                <a:cubicBezTo>
                  <a:pt x="68" y="1128"/>
                  <a:pt x="68" y="1128"/>
                  <a:pt x="68" y="1128"/>
                </a:cubicBezTo>
                <a:cubicBezTo>
                  <a:pt x="68" y="1128"/>
                  <a:pt x="68" y="1128"/>
                  <a:pt x="68" y="1128"/>
                </a:cubicBezTo>
                <a:cubicBezTo>
                  <a:pt x="68" y="1128"/>
                  <a:pt x="68" y="1128"/>
                  <a:pt x="68" y="1128"/>
                </a:cubicBezTo>
                <a:cubicBezTo>
                  <a:pt x="153" y="1128"/>
                  <a:pt x="235" y="1100"/>
                  <a:pt x="317" y="1077"/>
                </a:cubicBezTo>
                <a:cubicBezTo>
                  <a:pt x="317" y="1077"/>
                  <a:pt x="318" y="1077"/>
                  <a:pt x="318" y="1077"/>
                </a:cubicBezTo>
                <a:cubicBezTo>
                  <a:pt x="318" y="1077"/>
                  <a:pt x="319" y="1077"/>
                  <a:pt x="319" y="1077"/>
                </a:cubicBezTo>
                <a:cubicBezTo>
                  <a:pt x="319" y="1077"/>
                  <a:pt x="319" y="1077"/>
                  <a:pt x="320" y="1077"/>
                </a:cubicBezTo>
                <a:cubicBezTo>
                  <a:pt x="321" y="1076"/>
                  <a:pt x="323" y="1076"/>
                  <a:pt x="324" y="1075"/>
                </a:cubicBezTo>
                <a:cubicBezTo>
                  <a:pt x="324" y="1075"/>
                  <a:pt x="324" y="1075"/>
                  <a:pt x="324" y="1075"/>
                </a:cubicBezTo>
                <a:cubicBezTo>
                  <a:pt x="324" y="1075"/>
                  <a:pt x="324" y="1075"/>
                  <a:pt x="324" y="1075"/>
                </a:cubicBezTo>
                <a:cubicBezTo>
                  <a:pt x="324" y="1075"/>
                  <a:pt x="325" y="1075"/>
                  <a:pt x="325" y="1075"/>
                </a:cubicBezTo>
                <a:cubicBezTo>
                  <a:pt x="325" y="1075"/>
                  <a:pt x="325" y="1075"/>
                  <a:pt x="325" y="1075"/>
                </a:cubicBezTo>
                <a:cubicBezTo>
                  <a:pt x="326" y="1075"/>
                  <a:pt x="326" y="1075"/>
                  <a:pt x="326" y="1075"/>
                </a:cubicBezTo>
                <a:cubicBezTo>
                  <a:pt x="326" y="1075"/>
                  <a:pt x="326" y="1075"/>
                  <a:pt x="326" y="1075"/>
                </a:cubicBezTo>
                <a:cubicBezTo>
                  <a:pt x="379" y="1061"/>
                  <a:pt x="434" y="1050"/>
                  <a:pt x="488" y="1049"/>
                </a:cubicBezTo>
                <a:cubicBezTo>
                  <a:pt x="488" y="1049"/>
                  <a:pt x="488" y="1049"/>
                  <a:pt x="488" y="1049"/>
                </a:cubicBezTo>
                <a:cubicBezTo>
                  <a:pt x="488" y="1049"/>
                  <a:pt x="488" y="1049"/>
                  <a:pt x="488" y="1049"/>
                </a:cubicBezTo>
                <a:cubicBezTo>
                  <a:pt x="526" y="1050"/>
                  <a:pt x="564" y="1055"/>
                  <a:pt x="599" y="1069"/>
                </a:cubicBezTo>
                <a:cubicBezTo>
                  <a:pt x="617" y="1076"/>
                  <a:pt x="635" y="1086"/>
                  <a:pt x="651" y="1096"/>
                </a:cubicBezTo>
                <a:cubicBezTo>
                  <a:pt x="617" y="1091"/>
                  <a:pt x="583" y="1088"/>
                  <a:pt x="549" y="1088"/>
                </a:cubicBezTo>
                <a:cubicBezTo>
                  <a:pt x="468" y="1088"/>
                  <a:pt x="387" y="1103"/>
                  <a:pt x="311" y="1132"/>
                </a:cubicBezTo>
                <a:cubicBezTo>
                  <a:pt x="225" y="1166"/>
                  <a:pt x="147" y="1217"/>
                  <a:pt x="63" y="1253"/>
                </a:cubicBezTo>
                <a:cubicBezTo>
                  <a:pt x="42" y="1261"/>
                  <a:pt x="21" y="1269"/>
                  <a:pt x="0" y="1275"/>
                </a:cubicBezTo>
              </a:path>
            </a:pathLst>
          </a:custGeom>
          <a:solidFill>
            <a:srgbClr val="52AEDC">
              <a:alpha val="36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230BA622-B70D-406D-9268-7B95A6CA1452}"/>
              </a:ext>
            </a:extLst>
          </p:cNvPr>
          <p:cNvSpPr txBox="1"/>
          <p:nvPr/>
        </p:nvSpPr>
        <p:spPr>
          <a:xfrm>
            <a:off x="547169" y="1568302"/>
            <a:ext cx="3796678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BACKGROUNDS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92254310-228A-4DF2-8AD9-E12F744F94B8}"/>
              </a:ext>
            </a:extLst>
          </p:cNvPr>
          <p:cNvSpPr txBox="1"/>
          <p:nvPr/>
        </p:nvSpPr>
        <p:spPr>
          <a:xfrm>
            <a:off x="547169" y="571162"/>
            <a:ext cx="379667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SUMMER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1EE654D5-268B-498A-8C68-F85F2C617C37}"/>
              </a:ext>
            </a:extLst>
          </p:cNvPr>
          <p:cNvSpPr/>
          <p:nvPr/>
        </p:nvSpPr>
        <p:spPr>
          <a:xfrm>
            <a:off x="547169" y="2119386"/>
            <a:ext cx="3778088" cy="129266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en-ID" sz="1400" dirty="0">
                <a:solidFill>
                  <a:schemeClr val="bg1"/>
                </a:solidFill>
                <a:latin typeface="+mj-lt"/>
              </a:rPr>
              <a:t>Lorem ipsum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dolor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sit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consectetur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adipiscing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elit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.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Quisque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dictum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augue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dui,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sed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euismod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tortor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molestie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rhoncus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. Maecenas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faucibus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congue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elit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accumsan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scelerisque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.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Mauris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ornare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nunc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vel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nisi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vehicula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cursus.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Suspendisse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hendrerit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est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quis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sem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eleifend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eu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venenatis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elit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chemeClr val="bg1"/>
                </a:solidFill>
                <a:latin typeface="+mj-lt"/>
              </a:rPr>
              <a:t>sollicitudin</a:t>
            </a:r>
            <a:r>
              <a:rPr lang="en-ID" sz="1400" dirty="0">
                <a:solidFill>
                  <a:schemeClr val="bg1"/>
                </a:solidFill>
                <a:latin typeface="+mj-lt"/>
              </a:rPr>
              <a:t>. </a:t>
            </a:r>
          </a:p>
        </p:txBody>
      </p:sp>
      <p:sp>
        <p:nvSpPr>
          <p:cNvPr id="172" name="Rectangle: Rounded Corners 171">
            <a:extLst>
              <a:ext uri="{FF2B5EF4-FFF2-40B4-BE49-F238E27FC236}">
                <a16:creationId xmlns:a16="http://schemas.microsoft.com/office/drawing/2014/main" id="{32840D51-14A6-48D9-B8AC-C8D33DD9202A}"/>
              </a:ext>
            </a:extLst>
          </p:cNvPr>
          <p:cNvSpPr/>
          <p:nvPr/>
        </p:nvSpPr>
        <p:spPr>
          <a:xfrm>
            <a:off x="10699750" y="6356350"/>
            <a:ext cx="939800" cy="36512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5CB86E-39CB-49D5-9126-2E9EDBD39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79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0446B0-E06D-4D88-B358-0A82B6689B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90" t="22455" r="13102" b="24927"/>
          <a:stretch/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8DD430AF-71F9-497F-8A46-0FF583CD4CCD}"/>
              </a:ext>
            </a:extLst>
          </p:cNvPr>
          <p:cNvGrpSpPr/>
          <p:nvPr/>
        </p:nvGrpSpPr>
        <p:grpSpPr>
          <a:xfrm>
            <a:off x="3219533" y="1858686"/>
            <a:ext cx="5752935" cy="3601980"/>
            <a:chOff x="3219533" y="1825683"/>
            <a:chExt cx="5752935" cy="3601980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E2C7F1DA-B92E-4302-8C2A-B38AB95847A3}"/>
                </a:ext>
              </a:extLst>
            </p:cNvPr>
            <p:cNvSpPr/>
            <p:nvPr/>
          </p:nvSpPr>
          <p:spPr>
            <a:xfrm>
              <a:off x="3219533" y="1825683"/>
              <a:ext cx="5752935" cy="3601980"/>
            </a:xfrm>
            <a:prstGeom prst="roundRect">
              <a:avLst>
                <a:gd name="adj" fmla="val 5613"/>
              </a:avLst>
            </a:prstGeom>
            <a:solidFill>
              <a:srgbClr val="4B4B4D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E7E6102-EBBD-4D43-A5C0-2C6D15EA9159}"/>
                </a:ext>
              </a:extLst>
            </p:cNvPr>
            <p:cNvGrpSpPr/>
            <p:nvPr/>
          </p:nvGrpSpPr>
          <p:grpSpPr>
            <a:xfrm>
              <a:off x="4107543" y="2152259"/>
              <a:ext cx="3976914" cy="2948828"/>
              <a:chOff x="1114985" y="1459286"/>
              <a:chExt cx="4889846" cy="2948828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A6EC5C5-132B-42FD-9B56-62B68C3ADB85}"/>
                  </a:ext>
                </a:extLst>
              </p:cNvPr>
              <p:cNvSpPr txBox="1"/>
              <p:nvPr/>
            </p:nvSpPr>
            <p:spPr>
              <a:xfrm>
                <a:off x="1114985" y="2672090"/>
                <a:ext cx="4889846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BACKGROUNDS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ED67EB4-416C-4EAA-BC4B-890CBD36205E}"/>
                  </a:ext>
                </a:extLst>
              </p:cNvPr>
              <p:cNvSpPr txBox="1"/>
              <p:nvPr/>
            </p:nvSpPr>
            <p:spPr>
              <a:xfrm>
                <a:off x="1114985" y="1459286"/>
                <a:ext cx="488984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SUMMER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2E7ED78-AA3E-4CBC-9DA7-29602AF62069}"/>
                  </a:ext>
                </a:extLst>
              </p:cNvPr>
              <p:cNvSpPr/>
              <p:nvPr/>
            </p:nvSpPr>
            <p:spPr>
              <a:xfrm>
                <a:off x="1114985" y="3330896"/>
                <a:ext cx="4865904" cy="1077218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/>
              <a:p>
                <a:pPr algn="ctr"/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Lorem ipsum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dolor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sit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amet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,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consectetur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adipiscing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.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Quisque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dictum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augue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dui,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sed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euismod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tortor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molestie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rhoncus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. Maecenas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faucibus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congue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elit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accumsan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scelerisque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.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Mauris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ornare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nunc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vel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nisi </a:t>
                </a:r>
                <a:r>
                  <a:rPr lang="en-ID" sz="1400" dirty="0" err="1">
                    <a:solidFill>
                      <a:schemeClr val="bg1"/>
                    </a:solidFill>
                    <a:latin typeface="+mj-lt"/>
                  </a:rPr>
                  <a:t>vehicula</a:t>
                </a:r>
                <a:r>
                  <a:rPr lang="en-ID" sz="1400" dirty="0">
                    <a:solidFill>
                      <a:schemeClr val="bg1"/>
                    </a:solidFill>
                    <a:latin typeface="+mj-lt"/>
                  </a:rPr>
                  <a:t> cursus. </a:t>
                </a:r>
              </a:p>
            </p:txBody>
          </p:sp>
        </p:grp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AE6A69-DCD6-4113-9C1D-183F25D4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492-65D2-4DE3-BA6E-51D8F95D746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515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431</Words>
  <Application>Microsoft Office PowerPoint</Application>
  <PresentationFormat>宽屏</PresentationFormat>
  <Paragraphs>55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Century Schoolbook</vt:lpstr>
      <vt:lpstr>Proxima Nova</vt:lpstr>
      <vt:lpstr>Proxima Nova Semibold</vt:lpstr>
      <vt:lpstr>Times New Roman</vt:lpstr>
      <vt:lpstr>Office Theme</vt:lpstr>
      <vt:lpstr>Slidesgo Final Pages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Rare</dc:creator>
  <cp:lastModifiedBy>刘 龙</cp:lastModifiedBy>
  <cp:revision>79</cp:revision>
  <dcterms:created xsi:type="dcterms:W3CDTF">2020-04-17T10:08:24Z</dcterms:created>
  <dcterms:modified xsi:type="dcterms:W3CDTF">2020-08-16T09:20:15Z</dcterms:modified>
</cp:coreProperties>
</file>